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9" r:id="rId3"/>
    <p:sldId id="280" r:id="rId4"/>
    <p:sldId id="281" r:id="rId5"/>
    <p:sldId id="282" r:id="rId6"/>
    <p:sldId id="283" r:id="rId7"/>
    <p:sldId id="284" r:id="rId8"/>
    <p:sldId id="285" r:id="rId9"/>
    <p:sldId id="286" r:id="rId10"/>
    <p:sldId id="265" r:id="rId11"/>
    <p:sldId id="278" r:id="rId12"/>
    <p:sldId id="272" r:id="rId13"/>
    <p:sldId id="273" r:id="rId14"/>
    <p:sldId id="256" r:id="rId15"/>
    <p:sldId id="276" r:id="rId16"/>
    <p:sldId id="277" r:id="rId17"/>
  </p:sldIdLst>
  <p:sldSz cx="12190413"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12" autoAdjust="0"/>
    <p:restoredTop sz="94660"/>
  </p:normalViewPr>
  <p:slideViewPr>
    <p:cSldViewPr>
      <p:cViewPr varScale="1">
        <p:scale>
          <a:sx n="105" d="100"/>
          <a:sy n="105" d="100"/>
        </p:scale>
        <p:origin x="115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26"/>
            <a:ext cx="10361851"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23B499DC-EB9D-4F10-9A99-F669D350BECD}" type="datetimeFigureOut">
              <a:rPr lang="vi-VN" smtClean="0"/>
              <a:t>29/11/2021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E36BF3-75A5-4324-95F7-01CDF5835E2E}" type="slidenum">
              <a:rPr lang="vi-VN" smtClean="0"/>
              <a:t>‹#›</a:t>
            </a:fld>
            <a:endParaRPr lang="vi-VN"/>
          </a:p>
        </p:txBody>
      </p:sp>
    </p:spTree>
    <p:extLst>
      <p:ext uri="{BB962C8B-B14F-4D97-AF65-F5344CB8AC3E}">
        <p14:creationId xmlns:p14="http://schemas.microsoft.com/office/powerpoint/2010/main" val="1743151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3B499DC-EB9D-4F10-9A99-F669D350BECD}" type="datetimeFigureOut">
              <a:rPr lang="vi-VN" smtClean="0"/>
              <a:t>29/11/2021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E36BF3-75A5-4324-95F7-01CDF5835E2E}" type="slidenum">
              <a:rPr lang="vi-VN" smtClean="0"/>
              <a:t>‹#›</a:t>
            </a:fld>
            <a:endParaRPr lang="vi-VN"/>
          </a:p>
        </p:txBody>
      </p:sp>
    </p:spTree>
    <p:extLst>
      <p:ext uri="{BB962C8B-B14F-4D97-AF65-F5344CB8AC3E}">
        <p14:creationId xmlns:p14="http://schemas.microsoft.com/office/powerpoint/2010/main" val="1499863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39"/>
            <a:ext cx="2742843"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521" y="274639"/>
            <a:ext cx="802535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3B499DC-EB9D-4F10-9A99-F669D350BECD}" type="datetimeFigureOut">
              <a:rPr lang="vi-VN" smtClean="0"/>
              <a:t>29/11/2021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E36BF3-75A5-4324-95F7-01CDF5835E2E}" type="slidenum">
              <a:rPr lang="vi-VN" smtClean="0"/>
              <a:t>‹#›</a:t>
            </a:fld>
            <a:endParaRPr lang="vi-VN"/>
          </a:p>
        </p:txBody>
      </p:sp>
    </p:spTree>
    <p:extLst>
      <p:ext uri="{BB962C8B-B14F-4D97-AF65-F5344CB8AC3E}">
        <p14:creationId xmlns:p14="http://schemas.microsoft.com/office/powerpoint/2010/main" val="44795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3B499DC-EB9D-4F10-9A99-F669D350BECD}" type="datetimeFigureOut">
              <a:rPr lang="vi-VN" smtClean="0"/>
              <a:t>29/11/2021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E36BF3-75A5-4324-95F7-01CDF5835E2E}" type="slidenum">
              <a:rPr lang="vi-VN" smtClean="0"/>
              <a:t>‹#›</a:t>
            </a:fld>
            <a:endParaRPr lang="vi-VN"/>
          </a:p>
        </p:txBody>
      </p:sp>
    </p:spTree>
    <p:extLst>
      <p:ext uri="{BB962C8B-B14F-4D97-AF65-F5344CB8AC3E}">
        <p14:creationId xmlns:p14="http://schemas.microsoft.com/office/powerpoint/2010/main" val="2787831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1"/>
            <a:ext cx="10361851"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B499DC-EB9D-4F10-9A99-F669D350BECD}" type="datetimeFigureOut">
              <a:rPr lang="vi-VN" smtClean="0"/>
              <a:t>29/11/2021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E36BF3-75A5-4324-95F7-01CDF5835E2E}" type="slidenum">
              <a:rPr lang="vi-VN" smtClean="0"/>
              <a:t>‹#›</a:t>
            </a:fld>
            <a:endParaRPr lang="vi-VN"/>
          </a:p>
        </p:txBody>
      </p:sp>
    </p:spTree>
    <p:extLst>
      <p:ext uri="{BB962C8B-B14F-4D97-AF65-F5344CB8AC3E}">
        <p14:creationId xmlns:p14="http://schemas.microsoft.com/office/powerpoint/2010/main" val="4243228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23B499DC-EB9D-4F10-9A99-F669D350BECD}" type="datetimeFigureOut">
              <a:rPr lang="vi-VN" smtClean="0"/>
              <a:t>29/11/2021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E36BF3-75A5-4324-95F7-01CDF5835E2E}" type="slidenum">
              <a:rPr lang="vi-VN" smtClean="0"/>
              <a:t>‹#›</a:t>
            </a:fld>
            <a:endParaRPr lang="vi-VN"/>
          </a:p>
        </p:txBody>
      </p:sp>
    </p:spTree>
    <p:extLst>
      <p:ext uri="{BB962C8B-B14F-4D97-AF65-F5344CB8AC3E}">
        <p14:creationId xmlns:p14="http://schemas.microsoft.com/office/powerpoint/2010/main" val="265326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23B499DC-EB9D-4F10-9A99-F669D350BECD}" type="datetimeFigureOut">
              <a:rPr lang="vi-VN" smtClean="0"/>
              <a:t>29/11/2021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3E36BF3-75A5-4324-95F7-01CDF5835E2E}" type="slidenum">
              <a:rPr lang="vi-VN" smtClean="0"/>
              <a:t>‹#›</a:t>
            </a:fld>
            <a:endParaRPr lang="vi-VN"/>
          </a:p>
        </p:txBody>
      </p:sp>
    </p:spTree>
    <p:extLst>
      <p:ext uri="{BB962C8B-B14F-4D97-AF65-F5344CB8AC3E}">
        <p14:creationId xmlns:p14="http://schemas.microsoft.com/office/powerpoint/2010/main" val="4083521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23B499DC-EB9D-4F10-9A99-F669D350BECD}" type="datetimeFigureOut">
              <a:rPr lang="vi-VN" smtClean="0"/>
              <a:t>29/11/2021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3E36BF3-75A5-4324-95F7-01CDF5835E2E}" type="slidenum">
              <a:rPr lang="vi-VN" smtClean="0"/>
              <a:t>‹#›</a:t>
            </a:fld>
            <a:endParaRPr lang="vi-VN"/>
          </a:p>
        </p:txBody>
      </p:sp>
    </p:spTree>
    <p:extLst>
      <p:ext uri="{BB962C8B-B14F-4D97-AF65-F5344CB8AC3E}">
        <p14:creationId xmlns:p14="http://schemas.microsoft.com/office/powerpoint/2010/main" val="3627543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B499DC-EB9D-4F10-9A99-F669D350BECD}" type="datetimeFigureOut">
              <a:rPr lang="vi-VN" smtClean="0"/>
              <a:t>29/11/2021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3E36BF3-75A5-4324-95F7-01CDF5835E2E}" type="slidenum">
              <a:rPr lang="vi-VN" smtClean="0"/>
              <a:t>‹#›</a:t>
            </a:fld>
            <a:endParaRPr lang="vi-VN"/>
          </a:p>
        </p:txBody>
      </p:sp>
    </p:spTree>
    <p:extLst>
      <p:ext uri="{BB962C8B-B14F-4D97-AF65-F5344CB8AC3E}">
        <p14:creationId xmlns:p14="http://schemas.microsoft.com/office/powerpoint/2010/main" val="8018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3050"/>
            <a:ext cx="4010562"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B499DC-EB9D-4F10-9A99-F669D350BECD}" type="datetimeFigureOut">
              <a:rPr lang="vi-VN" smtClean="0"/>
              <a:t>29/11/2021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E36BF3-75A5-4324-95F7-01CDF5835E2E}" type="slidenum">
              <a:rPr lang="vi-VN" smtClean="0"/>
              <a:t>‹#›</a:t>
            </a:fld>
            <a:endParaRPr lang="vi-VN"/>
          </a:p>
        </p:txBody>
      </p:sp>
    </p:spTree>
    <p:extLst>
      <p:ext uri="{BB962C8B-B14F-4D97-AF65-F5344CB8AC3E}">
        <p14:creationId xmlns:p14="http://schemas.microsoft.com/office/powerpoint/2010/main" val="1401272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0"/>
            <a:ext cx="7314248"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B499DC-EB9D-4F10-9A99-F669D350BECD}" type="datetimeFigureOut">
              <a:rPr lang="vi-VN" smtClean="0"/>
              <a:t>29/11/2021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E36BF3-75A5-4324-95F7-01CDF5835E2E}" type="slidenum">
              <a:rPr lang="vi-VN" smtClean="0"/>
              <a:t>‹#›</a:t>
            </a:fld>
            <a:endParaRPr lang="vi-VN"/>
          </a:p>
        </p:txBody>
      </p:sp>
    </p:spTree>
    <p:extLst>
      <p:ext uri="{BB962C8B-B14F-4D97-AF65-F5344CB8AC3E}">
        <p14:creationId xmlns:p14="http://schemas.microsoft.com/office/powerpoint/2010/main" val="2071735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B499DC-EB9D-4F10-9A99-F669D350BECD}" type="datetimeFigureOut">
              <a:rPr lang="vi-VN" smtClean="0"/>
              <a:t>29/11/2021</a:t>
            </a:fld>
            <a:endParaRPr lang="vi-VN"/>
          </a:p>
        </p:txBody>
      </p:sp>
      <p:sp>
        <p:nvSpPr>
          <p:cNvPr id="5" name="Footer Placeholder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36BF3-75A5-4324-95F7-01CDF5835E2E}" type="slidenum">
              <a:rPr lang="vi-VN" smtClean="0"/>
              <a:t>‹#›</a:t>
            </a:fld>
            <a:endParaRPr lang="vi-VN"/>
          </a:p>
        </p:txBody>
      </p:sp>
    </p:spTree>
    <p:extLst>
      <p:ext uri="{BB962C8B-B14F-4D97-AF65-F5344CB8AC3E}">
        <p14:creationId xmlns:p14="http://schemas.microsoft.com/office/powerpoint/2010/main" val="1225176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microsoft.com/office/2007/relationships/hdphoto" Target="../media/hdphoto8.wdp"/></Relationships>
</file>

<file path=ppt/slides/_rels/slide14.xml.rels><?xml version="1.0" encoding="UTF-8" standalone="yes"?>
<Relationships xmlns="http://schemas.openxmlformats.org/package/2006/relationships"><Relationship Id="rId8" Type="http://schemas.microsoft.com/office/2007/relationships/hdphoto" Target="../media/hdphoto11.wdp"/><Relationship Id="rId13"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38.png"/><Relationship Id="rId12" Type="http://schemas.microsoft.com/office/2007/relationships/hdphoto" Target="../media/hdphoto13.wdp"/><Relationship Id="rId2" Type="http://schemas.openxmlformats.org/officeDocument/2006/relationships/image" Target="../media/image34.png"/><Relationship Id="rId1" Type="http://schemas.openxmlformats.org/officeDocument/2006/relationships/slideLayout" Target="../slideLayouts/slideLayout7.xml"/><Relationship Id="rId6" Type="http://schemas.microsoft.com/office/2007/relationships/hdphoto" Target="../media/hdphoto10.wdp"/><Relationship Id="rId11" Type="http://schemas.openxmlformats.org/officeDocument/2006/relationships/image" Target="../media/image40.png"/><Relationship Id="rId5" Type="http://schemas.openxmlformats.org/officeDocument/2006/relationships/image" Target="../media/image37.png"/><Relationship Id="rId10" Type="http://schemas.microsoft.com/office/2007/relationships/hdphoto" Target="../media/hdphoto12.wdp"/><Relationship Id="rId4" Type="http://schemas.microsoft.com/office/2007/relationships/hdphoto" Target="../media/hdphoto9.wdp"/><Relationship Id="rId9" Type="http://schemas.openxmlformats.org/officeDocument/2006/relationships/image" Target="../media/image39.png"/><Relationship Id="rId14" Type="http://schemas.microsoft.com/office/2007/relationships/hdphoto" Target="../media/hdphoto14.wdp"/></Relationships>
</file>

<file path=ppt/slides/_rels/slide1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7.png"/><Relationship Id="rId12" Type="http://schemas.microsoft.com/office/2007/relationships/hdphoto" Target="../media/hdphoto2.wdp"/><Relationship Id="rId17" Type="http://schemas.microsoft.com/office/2007/relationships/hdphoto" Target="../media/hdphoto3.wdp"/><Relationship Id="rId2" Type="http://schemas.openxmlformats.org/officeDocument/2006/relationships/image" Target="../media/image2.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5" Type="http://schemas.openxmlformats.org/officeDocument/2006/relationships/image" Target="../media/image13.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18" Type="http://schemas.openxmlformats.org/officeDocument/2006/relationships/image" Target="../media/image11.png"/><Relationship Id="rId26" Type="http://schemas.openxmlformats.org/officeDocument/2006/relationships/slide" Target="slide6.xml"/><Relationship Id="rId3" Type="http://schemas.openxmlformats.org/officeDocument/2006/relationships/audio" Target="../media/audio2.wav"/><Relationship Id="rId21" Type="http://schemas.microsoft.com/office/2007/relationships/hdphoto" Target="../media/hdphoto3.wdp"/><Relationship Id="rId34" Type="http://schemas.openxmlformats.org/officeDocument/2006/relationships/image" Target="../media/image23.gif"/><Relationship Id="rId7" Type="http://schemas.openxmlformats.org/officeDocument/2006/relationships/image" Target="../media/image15.png"/><Relationship Id="rId12" Type="http://schemas.openxmlformats.org/officeDocument/2006/relationships/image" Target="../media/image7.png"/><Relationship Id="rId17" Type="http://schemas.microsoft.com/office/2007/relationships/hdphoto" Target="../media/hdphoto2.wdp"/><Relationship Id="rId25" Type="http://schemas.openxmlformats.org/officeDocument/2006/relationships/image" Target="../media/image18.png"/><Relationship Id="rId33" Type="http://schemas.openxmlformats.org/officeDocument/2006/relationships/image" Target="../media/image22.png"/><Relationship Id="rId2" Type="http://schemas.openxmlformats.org/officeDocument/2006/relationships/audio" Target="../media/audio1.wav"/><Relationship Id="rId16" Type="http://schemas.openxmlformats.org/officeDocument/2006/relationships/image" Target="../media/image10.png"/><Relationship Id="rId20" Type="http://schemas.openxmlformats.org/officeDocument/2006/relationships/image" Target="../media/image14.png"/><Relationship Id="rId29"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hyperlink" Target="https://www.facebook.com/nkpowerskills" TargetMode="External"/><Relationship Id="rId11" Type="http://schemas.openxmlformats.org/officeDocument/2006/relationships/image" Target="../media/image6.png"/><Relationship Id="rId24" Type="http://schemas.openxmlformats.org/officeDocument/2006/relationships/slide" Target="slide5.xml"/><Relationship Id="rId32" Type="http://schemas.openxmlformats.org/officeDocument/2006/relationships/slide" Target="slide9.xml"/><Relationship Id="rId5" Type="http://schemas.openxmlformats.org/officeDocument/2006/relationships/image" Target="../media/image13.png"/><Relationship Id="rId15" Type="http://schemas.microsoft.com/office/2007/relationships/hdphoto" Target="../media/hdphoto1.wdp"/><Relationship Id="rId23" Type="http://schemas.openxmlformats.org/officeDocument/2006/relationships/image" Target="../media/image17.png"/><Relationship Id="rId28" Type="http://schemas.openxmlformats.org/officeDocument/2006/relationships/slide" Target="slide7.xml"/><Relationship Id="rId10" Type="http://schemas.openxmlformats.org/officeDocument/2006/relationships/image" Target="../media/image5.png"/><Relationship Id="rId19" Type="http://schemas.openxmlformats.org/officeDocument/2006/relationships/image" Target="../media/image12.jpeg"/><Relationship Id="rId31"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4.png"/><Relationship Id="rId14" Type="http://schemas.openxmlformats.org/officeDocument/2006/relationships/image" Target="../media/image9.png"/><Relationship Id="rId22" Type="http://schemas.openxmlformats.org/officeDocument/2006/relationships/image" Target="../media/image16.png"/><Relationship Id="rId27" Type="http://schemas.openxmlformats.org/officeDocument/2006/relationships/image" Target="../media/image19.png"/><Relationship Id="rId30" Type="http://schemas.openxmlformats.org/officeDocument/2006/relationships/slide" Target="slide8.xml"/><Relationship Id="rId35" Type="http://schemas.openxmlformats.org/officeDocument/2006/relationships/slide" Target="slide10.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audio4.wav"/><Relationship Id="rId7" Type="http://schemas.openxmlformats.org/officeDocument/2006/relationships/image" Target="../media/image24.png"/><Relationship Id="rId12" Type="http://schemas.openxmlformats.org/officeDocument/2006/relationships/image" Target="../media/image28.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slide" Target="slide4.xml"/><Relationship Id="rId11" Type="http://schemas.microsoft.com/office/2007/relationships/hdphoto" Target="../media/hdphoto4.wdp"/><Relationship Id="rId5" Type="http://schemas.openxmlformats.org/officeDocument/2006/relationships/image" Target="../media/image2.png"/><Relationship Id="rId10" Type="http://schemas.openxmlformats.org/officeDocument/2006/relationships/image" Target="../media/image27.png"/><Relationship Id="rId4" Type="http://schemas.openxmlformats.org/officeDocument/2006/relationships/audio" Target="../media/audio5.wav"/><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audio4.wav"/><Relationship Id="rId7" Type="http://schemas.openxmlformats.org/officeDocument/2006/relationships/image" Target="../media/image24.png"/><Relationship Id="rId12" Type="http://schemas.openxmlformats.org/officeDocument/2006/relationships/image" Target="../media/image28.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slide" Target="slide4.xml"/><Relationship Id="rId11" Type="http://schemas.microsoft.com/office/2007/relationships/hdphoto" Target="../media/hdphoto4.wdp"/><Relationship Id="rId5" Type="http://schemas.openxmlformats.org/officeDocument/2006/relationships/image" Target="../media/image2.png"/><Relationship Id="rId10" Type="http://schemas.openxmlformats.org/officeDocument/2006/relationships/image" Target="../media/image27.png"/><Relationship Id="rId4" Type="http://schemas.openxmlformats.org/officeDocument/2006/relationships/audio" Target="../media/audio5.wav"/><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9.png"/><Relationship Id="rId3" Type="http://schemas.openxmlformats.org/officeDocument/2006/relationships/audio" Target="../media/audio4.wav"/><Relationship Id="rId7" Type="http://schemas.openxmlformats.org/officeDocument/2006/relationships/image" Target="../media/image24.png"/><Relationship Id="rId12" Type="http://schemas.openxmlformats.org/officeDocument/2006/relationships/image" Target="../media/image28.gif"/><Relationship Id="rId2" Type="http://schemas.openxmlformats.org/officeDocument/2006/relationships/audio" Target="../media/audio3.wav"/><Relationship Id="rId16" Type="http://schemas.microsoft.com/office/2007/relationships/hdphoto" Target="../media/hdphoto6.wdp"/><Relationship Id="rId1" Type="http://schemas.openxmlformats.org/officeDocument/2006/relationships/slideLayout" Target="../slideLayouts/slideLayout7.xml"/><Relationship Id="rId6" Type="http://schemas.openxmlformats.org/officeDocument/2006/relationships/slide" Target="slide4.xml"/><Relationship Id="rId11" Type="http://schemas.microsoft.com/office/2007/relationships/hdphoto" Target="../media/hdphoto4.wdp"/><Relationship Id="rId5" Type="http://schemas.openxmlformats.org/officeDocument/2006/relationships/image" Target="../media/image2.png"/><Relationship Id="rId15" Type="http://schemas.openxmlformats.org/officeDocument/2006/relationships/image" Target="../media/image30.png"/><Relationship Id="rId10" Type="http://schemas.openxmlformats.org/officeDocument/2006/relationships/image" Target="../media/image27.png"/><Relationship Id="rId4" Type="http://schemas.openxmlformats.org/officeDocument/2006/relationships/audio" Target="../media/audio5.wav"/><Relationship Id="rId9" Type="http://schemas.openxmlformats.org/officeDocument/2006/relationships/image" Target="../media/image26.png"/><Relationship Id="rId1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audio4.wav"/><Relationship Id="rId7" Type="http://schemas.openxmlformats.org/officeDocument/2006/relationships/image" Target="../media/image24.png"/><Relationship Id="rId12" Type="http://schemas.openxmlformats.org/officeDocument/2006/relationships/image" Target="../media/image28.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slide" Target="slide4.xml"/><Relationship Id="rId11" Type="http://schemas.microsoft.com/office/2007/relationships/hdphoto" Target="../media/hdphoto4.wdp"/><Relationship Id="rId5" Type="http://schemas.openxmlformats.org/officeDocument/2006/relationships/image" Target="../media/image2.png"/><Relationship Id="rId10" Type="http://schemas.openxmlformats.org/officeDocument/2006/relationships/image" Target="../media/image27.png"/><Relationship Id="rId4" Type="http://schemas.openxmlformats.org/officeDocument/2006/relationships/audio" Target="../media/audio5.wav"/><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hdphoto" Target="../media/hdphoto5.wdp"/><Relationship Id="rId3" Type="http://schemas.openxmlformats.org/officeDocument/2006/relationships/audio" Target="../media/audio4.wav"/><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audio" Target="../media/audio3.wav"/><Relationship Id="rId16" Type="http://schemas.openxmlformats.org/officeDocument/2006/relationships/image" Target="../media/image28.gif"/><Relationship Id="rId1" Type="http://schemas.openxmlformats.org/officeDocument/2006/relationships/slideLayout" Target="../slideLayouts/slideLayout7.xml"/><Relationship Id="rId6" Type="http://schemas.openxmlformats.org/officeDocument/2006/relationships/slide" Target="slide4.xml"/><Relationship Id="rId11" Type="http://schemas.microsoft.com/office/2007/relationships/hdphoto" Target="../media/hdphoto4.wdp"/><Relationship Id="rId5" Type="http://schemas.openxmlformats.org/officeDocument/2006/relationships/image" Target="../media/image2.png"/><Relationship Id="rId15" Type="http://schemas.microsoft.com/office/2007/relationships/hdphoto" Target="../media/hdphoto7.wdp"/><Relationship Id="rId10" Type="http://schemas.openxmlformats.org/officeDocument/2006/relationships/image" Target="../media/image27.png"/><Relationship Id="rId4" Type="http://schemas.openxmlformats.org/officeDocument/2006/relationships/audio" Target="../media/audio5.wav"/><Relationship Id="rId9" Type="http://schemas.openxmlformats.org/officeDocument/2006/relationships/image" Target="../media/image26.png"/><Relationship Id="rId1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88;p1"/>
          <p:cNvSpPr txBox="1"/>
          <p:nvPr/>
        </p:nvSpPr>
        <p:spPr>
          <a:xfrm>
            <a:off x="2729748" y="764704"/>
            <a:ext cx="6730917" cy="2839208"/>
          </a:xfrm>
          <a:prstGeom prst="rect">
            <a:avLst/>
          </a:prstGeom>
          <a:noFill/>
          <a:ln>
            <a:noFill/>
          </a:ln>
        </p:spPr>
        <p:txBody>
          <a:bodyPr spcFirstLastPara="1" wrap="square" lIns="68569" tIns="34275" rIns="68569" bIns="34275" anchor="t" anchorCtr="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sym typeface="Arial"/>
              </a:rPr>
              <a:t>CHÀO MỪNG CÁC </a:t>
            </a:r>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EM</a:t>
            </a:r>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sym typeface="Arial"/>
              </a:rPr>
              <a:t> ĐẾN VỚI TIẾT HỌC</a:t>
            </a:r>
            <a:endParaRPr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42853269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6" repeatCount="indefinite" fill="hold" grpId="0" nodeType="withEffect">
                                  <p:stCondLst>
                                    <p:cond delay="0"/>
                                  </p:stCondLst>
                                  <p:childTnLst>
                                    <p:animClr clrSpc="hsl" dir="cw">
                                      <p:cBhvr override="childStyle">
                                        <p:cTn id="6" dur="2000" fill="hold"/>
                                        <p:tgtEl>
                                          <p:spTgt spid="2"/>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5000" r="-2000" b="-5000"/>
          </a:stretch>
        </a:blipFill>
        <a:effectLst/>
      </p:bgPr>
    </p:bg>
    <p:spTree>
      <p:nvGrpSpPr>
        <p:cNvPr id="1" name=""/>
        <p:cNvGrpSpPr/>
        <p:nvPr/>
      </p:nvGrpSpPr>
      <p:grpSpPr>
        <a:xfrm>
          <a:off x="0" y="0"/>
          <a:ext cx="0" cy="0"/>
          <a:chOff x="0" y="0"/>
          <a:chExt cx="0" cy="0"/>
        </a:xfrm>
      </p:grpSpPr>
      <p:sp>
        <p:nvSpPr>
          <p:cNvPr id="2" name="Rectangle 1"/>
          <p:cNvSpPr/>
          <p:nvPr/>
        </p:nvSpPr>
        <p:spPr>
          <a:xfrm>
            <a:off x="1352566" y="2967335"/>
            <a:ext cx="9485289" cy="1862048"/>
          </a:xfrm>
          <a:prstGeom prst="rect">
            <a:avLst/>
          </a:prstGeom>
          <a:noFill/>
        </p:spPr>
        <p:txBody>
          <a:bodyPr wrap="none" lIns="91440" tIns="45720" rIns="91440" bIns="45720">
            <a:spAutoFit/>
          </a:bodyPr>
          <a:lstStyle/>
          <a:p>
            <a:pPr algn="ctr"/>
            <a:r>
              <a:rPr lang="en-US" sz="115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cs typeface="Times New Roman" pitchFamily="18" charset="0"/>
              </a:rPr>
              <a:t>KI–LÔ–GAM </a:t>
            </a:r>
          </a:p>
        </p:txBody>
      </p:sp>
    </p:spTree>
    <p:extLst>
      <p:ext uri="{BB962C8B-B14F-4D97-AF65-F5344CB8AC3E}">
        <p14:creationId xmlns:p14="http://schemas.microsoft.com/office/powerpoint/2010/main" val="32925972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8000"/>
          </a:stretch>
        </a:blipFill>
        <a:effectLst/>
      </p:bgPr>
    </p:bg>
    <p:spTree>
      <p:nvGrpSpPr>
        <p:cNvPr id="1" name=""/>
        <p:cNvGrpSpPr/>
        <p:nvPr/>
      </p:nvGrpSpPr>
      <p:grpSpPr>
        <a:xfrm>
          <a:off x="0" y="0"/>
          <a:ext cx="0" cy="0"/>
          <a:chOff x="0" y="0"/>
          <a:chExt cx="0" cy="0"/>
        </a:xfrm>
      </p:grpSpPr>
      <p:sp>
        <p:nvSpPr>
          <p:cNvPr id="2" name="Rectangle 1"/>
          <p:cNvSpPr/>
          <p:nvPr/>
        </p:nvSpPr>
        <p:spPr>
          <a:xfrm>
            <a:off x="1198662" y="1988840"/>
            <a:ext cx="6832320" cy="2646878"/>
          </a:xfrm>
          <a:prstGeom prst="rect">
            <a:avLst/>
          </a:prstGeom>
          <a:noFill/>
        </p:spPr>
        <p:txBody>
          <a:bodyPr wrap="none" lIns="91440" tIns="45720" rIns="91440" bIns="45720">
            <a:spAutoFit/>
          </a:bodyPr>
          <a:lstStyle/>
          <a:p>
            <a:pPr algn="ctr"/>
            <a:r>
              <a:rPr lang="en-US" sz="1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Tiết</a:t>
            </a:r>
            <a:r>
              <a:rPr lang="en-US" sz="1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2</a:t>
            </a:r>
          </a:p>
        </p:txBody>
      </p:sp>
    </p:spTree>
    <p:extLst>
      <p:ext uri="{BB962C8B-B14F-4D97-AF65-F5344CB8AC3E}">
        <p14:creationId xmlns:p14="http://schemas.microsoft.com/office/powerpoint/2010/main" val="25758576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6614" y="476672"/>
            <a:ext cx="10153128" cy="1200329"/>
            <a:chOff x="1253941" y="433044"/>
            <a:chExt cx="10153128" cy="1200329"/>
          </a:xfrm>
        </p:grpSpPr>
        <p:grpSp>
          <p:nvGrpSpPr>
            <p:cNvPr id="3" name="Group 2"/>
            <p:cNvGrpSpPr/>
            <p:nvPr/>
          </p:nvGrpSpPr>
          <p:grpSpPr>
            <a:xfrm>
              <a:off x="1253941" y="554838"/>
              <a:ext cx="654049" cy="635000"/>
              <a:chOff x="7934325" y="85725"/>
              <a:chExt cx="654049" cy="635000"/>
            </a:xfrm>
          </p:grpSpPr>
          <p:sp>
            <p:nvSpPr>
              <p:cNvPr id="5" name="Oval 4"/>
              <p:cNvSpPr/>
              <p:nvPr/>
            </p:nvSpPr>
            <p:spPr>
              <a:xfrm>
                <a:off x="8001000" y="152400"/>
                <a:ext cx="520700" cy="495300"/>
              </a:xfrm>
              <a:prstGeom prst="ellipse">
                <a:avLst/>
              </a:prstGeom>
              <a:solidFill>
                <a:srgbClr val="FFC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ysClr val="windowText" lastClr="000000"/>
                    </a:solidFill>
                    <a:latin typeface="Times New Roman" pitchFamily="18" charset="0"/>
                    <a:cs typeface="Times New Roman" pitchFamily="18" charset="0"/>
                  </a:rPr>
                  <a:t>3</a:t>
                </a:r>
                <a:endParaRPr lang="vi-VN" sz="2800" b="1" dirty="0">
                  <a:solidFill>
                    <a:sysClr val="windowText" lastClr="000000"/>
                  </a:solidFill>
                  <a:latin typeface="Times New Roman" pitchFamily="18" charset="0"/>
                  <a:cs typeface="Times New Roman" pitchFamily="18" charset="0"/>
                </a:endParaRPr>
              </a:p>
            </p:txBody>
          </p:sp>
          <p:sp>
            <p:nvSpPr>
              <p:cNvPr id="6" name="Oval 5"/>
              <p:cNvSpPr/>
              <p:nvPr/>
            </p:nvSpPr>
            <p:spPr>
              <a:xfrm>
                <a:off x="7934325" y="85725"/>
                <a:ext cx="654049" cy="63500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p:cNvSpPr txBox="1"/>
            <p:nvPr/>
          </p:nvSpPr>
          <p:spPr>
            <a:xfrm>
              <a:off x="2059471" y="433044"/>
              <a:ext cx="9347598" cy="1200329"/>
            </a:xfrm>
            <a:prstGeom prst="rect">
              <a:avLst/>
            </a:prstGeom>
            <a:noFill/>
          </p:spPr>
          <p:txBody>
            <a:bodyPr wrap="square" rtlCol="0">
              <a:spAutoFit/>
            </a:bodyPr>
            <a:lstStyle/>
            <a:p>
              <a:r>
                <a:rPr lang="en-US" sz="3600" dirty="0" err="1">
                  <a:latin typeface="Times New Roman" pitchFamily="18" charset="0"/>
                  <a:cs typeface="Times New Roman" pitchFamily="18" charset="0"/>
                </a:rPr>
                <a:t>Thảo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nặng</a:t>
              </a:r>
              <a:r>
                <a:rPr lang="en-US" sz="3600" dirty="0">
                  <a:latin typeface="Times New Roman" pitchFamily="18" charset="0"/>
                  <a:cs typeface="Times New Roman" pitchFamily="18" charset="0"/>
                </a:rPr>
                <a:t> 29 kg. </a:t>
              </a:r>
              <a:r>
                <a:rPr lang="en-US" sz="3600" dirty="0" err="1">
                  <a:latin typeface="Times New Roman" pitchFamily="18" charset="0"/>
                  <a:cs typeface="Times New Roman" pitchFamily="18" charset="0"/>
                </a:rPr>
                <a:t>Huy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nặng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Thảo</a:t>
              </a:r>
              <a:r>
                <a:rPr lang="en-US" sz="3600" dirty="0">
                  <a:latin typeface="Times New Roman" pitchFamily="18" charset="0"/>
                  <a:cs typeface="Times New Roman" pitchFamily="18" charset="0"/>
                </a:rPr>
                <a:t> 3 kg . </a:t>
              </a:r>
              <a:r>
                <a:rPr lang="en-US" sz="3600" dirty="0" err="1">
                  <a:latin typeface="Times New Roman" pitchFamily="18" charset="0"/>
                  <a:cs typeface="Times New Roman" pitchFamily="18" charset="0"/>
                </a:rPr>
                <a:t>Hỏi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Huy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nặng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nhiêu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ki</a:t>
              </a:r>
              <a:r>
                <a:rPr lang="en-US" sz="3600" dirty="0">
                  <a:latin typeface="Times New Roman" pitchFamily="18" charset="0"/>
                  <a:cs typeface="Times New Roman" pitchFamily="18" charset="0"/>
                </a:rPr>
                <a:t>-</a:t>
              </a:r>
              <a:r>
                <a:rPr lang="en-US" sz="3600" dirty="0" err="1">
                  <a:latin typeface="Times New Roman" pitchFamily="18" charset="0"/>
                  <a:cs typeface="Times New Roman" pitchFamily="18" charset="0"/>
                </a:rPr>
                <a:t>lô</a:t>
              </a:r>
              <a:r>
                <a:rPr lang="en-US" sz="3600" dirty="0">
                  <a:latin typeface="Times New Roman" pitchFamily="18" charset="0"/>
                  <a:cs typeface="Times New Roman" pitchFamily="18" charset="0"/>
                </a:rPr>
                <a:t>-gam?</a:t>
              </a:r>
              <a:endParaRPr lang="vi-VN" sz="3600" dirty="0">
                <a:latin typeface="Times New Roman" pitchFamily="18" charset="0"/>
                <a:cs typeface="Times New Roman" pitchFamily="18" charset="0"/>
              </a:endParaRPr>
            </a:p>
          </p:txBody>
        </p:sp>
      </p:grpSp>
      <p:sp>
        <p:nvSpPr>
          <p:cNvPr id="9" name="Explosion 2 8"/>
          <p:cNvSpPr/>
          <p:nvPr/>
        </p:nvSpPr>
        <p:spPr>
          <a:xfrm>
            <a:off x="1353989" y="1988840"/>
            <a:ext cx="9853785" cy="4248472"/>
          </a:xfrm>
          <a:prstGeom prst="irregularSeal2">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4000" dirty="0" err="1">
                <a:latin typeface="Times New Roman" pitchFamily="18" charset="0"/>
                <a:cs typeface="Times New Roman" pitchFamily="18" charset="0"/>
              </a:rPr>
              <a:t>Đề</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biết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gì</a:t>
            </a:r>
            <a:r>
              <a:rPr lang="en-US" sz="4000" dirty="0">
                <a:latin typeface="Times New Roman" pitchFamily="18" charset="0"/>
                <a:cs typeface="Times New Roman" pitchFamily="18" charset="0"/>
              </a:rPr>
              <a:t>?</a:t>
            </a:r>
          </a:p>
          <a:p>
            <a:pPr algn="ctr"/>
            <a:r>
              <a:rPr lang="en-US" sz="4000" dirty="0" err="1">
                <a:latin typeface="Times New Roman" pitchFamily="18" charset="0"/>
                <a:cs typeface="Times New Roman" pitchFamily="18" charset="0"/>
              </a:rPr>
              <a:t>Hỏi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gì</a:t>
            </a:r>
            <a:endParaRPr lang="en-US" sz="4000" dirty="0">
              <a:latin typeface="Times New Roman" pitchFamily="18" charset="0"/>
              <a:cs typeface="Times New Roman" pitchFamily="18" charset="0"/>
            </a:endParaRPr>
          </a:p>
        </p:txBody>
      </p:sp>
      <p:sp>
        <p:nvSpPr>
          <p:cNvPr id="21" name="TextBox 20"/>
          <p:cNvSpPr txBox="1"/>
          <p:nvPr/>
        </p:nvSpPr>
        <p:spPr>
          <a:xfrm>
            <a:off x="7751390" y="2177406"/>
            <a:ext cx="2179701" cy="584910"/>
          </a:xfrm>
          <a:prstGeom prst="rect">
            <a:avLst/>
          </a:prstGeom>
          <a:noFill/>
        </p:spPr>
        <p:txBody>
          <a:bodyPr wrap="square" rtlCol="0">
            <a:spAutoFit/>
          </a:bodyPr>
          <a:lstStyle/>
          <a:p>
            <a:pPr algn="ctr"/>
            <a:r>
              <a:rPr lang="en-US" sz="3200" b="1" i="1" u="sng" dirty="0" err="1">
                <a:latin typeface="Times New Roman" pitchFamily="18" charset="0"/>
                <a:cs typeface="Times New Roman" pitchFamily="18" charset="0"/>
              </a:rPr>
              <a:t>Bài</a:t>
            </a:r>
            <a:r>
              <a:rPr lang="en-US" sz="3200" b="1" i="1" u="sng" dirty="0">
                <a:latin typeface="Times New Roman" pitchFamily="18" charset="0"/>
                <a:cs typeface="Times New Roman" pitchFamily="18" charset="0"/>
              </a:rPr>
              <a:t> </a:t>
            </a:r>
            <a:r>
              <a:rPr lang="en-US" sz="3200" b="1" i="1" u="sng" dirty="0" err="1">
                <a:latin typeface="Times New Roman" pitchFamily="18" charset="0"/>
                <a:cs typeface="Times New Roman" pitchFamily="18" charset="0"/>
              </a:rPr>
              <a:t>giải</a:t>
            </a:r>
            <a:endParaRPr lang="vi-VN" sz="3200" b="1" i="1" u="sng" dirty="0">
              <a:latin typeface="Times New Roman" pitchFamily="18" charset="0"/>
              <a:cs typeface="Times New Roman" pitchFamily="18" charset="0"/>
            </a:endParaRPr>
          </a:p>
        </p:txBody>
      </p:sp>
      <p:sp>
        <p:nvSpPr>
          <p:cNvPr id="22" name="TextBox 21"/>
          <p:cNvSpPr txBox="1"/>
          <p:nvPr/>
        </p:nvSpPr>
        <p:spPr>
          <a:xfrm>
            <a:off x="7495924" y="3789040"/>
            <a:ext cx="1432879" cy="584910"/>
          </a:xfrm>
          <a:prstGeom prst="rect">
            <a:avLst/>
          </a:prstGeom>
          <a:noFill/>
        </p:spPr>
        <p:txBody>
          <a:bodyPr wrap="square" rtlCol="0">
            <a:spAutoFit/>
          </a:bodyPr>
          <a:lstStyle/>
          <a:p>
            <a:pPr algn="ctr"/>
            <a:r>
              <a:rPr lang="en-US" sz="3200" dirty="0">
                <a:latin typeface="Times New Roman" pitchFamily="18" charset="0"/>
                <a:cs typeface="Times New Roman" pitchFamily="18" charset="0"/>
              </a:rPr>
              <a:t>29 + 3 </a:t>
            </a:r>
            <a:endParaRPr lang="vi-VN" sz="3200" dirty="0">
              <a:latin typeface="Times New Roman" pitchFamily="18" charset="0"/>
              <a:cs typeface="Times New Roman" pitchFamily="18" charset="0"/>
            </a:endParaRPr>
          </a:p>
        </p:txBody>
      </p:sp>
      <p:sp>
        <p:nvSpPr>
          <p:cNvPr id="26" name="TextBox 25"/>
          <p:cNvSpPr txBox="1"/>
          <p:nvPr/>
        </p:nvSpPr>
        <p:spPr>
          <a:xfrm>
            <a:off x="7321464" y="4560908"/>
            <a:ext cx="4559576"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Đáp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31kg..</a:t>
            </a:r>
            <a:endParaRPr lang="vi-VN" sz="3200" dirty="0">
              <a:latin typeface="Times New Roman" pitchFamily="18" charset="0"/>
              <a:cs typeface="Times New Roman" pitchFamily="18" charset="0"/>
            </a:endParaRPr>
          </a:p>
        </p:txBody>
      </p:sp>
      <p:sp>
        <p:nvSpPr>
          <p:cNvPr id="27" name="Rectangle 26"/>
          <p:cNvSpPr/>
          <p:nvPr/>
        </p:nvSpPr>
        <p:spPr>
          <a:xfrm>
            <a:off x="8905682" y="3801236"/>
            <a:ext cx="2643478" cy="584910"/>
          </a:xfrm>
          <a:prstGeom prst="rect">
            <a:avLst/>
          </a:prstGeom>
        </p:spPr>
        <p:txBody>
          <a:bodyPr wrap="square">
            <a:spAutoFit/>
          </a:bodyPr>
          <a:lstStyle/>
          <a:p>
            <a:r>
              <a:rPr lang="en-US" sz="3200" dirty="0">
                <a:latin typeface="Times New Roman" pitchFamily="18" charset="0"/>
                <a:cs typeface="Times New Roman" pitchFamily="18" charset="0"/>
              </a:rPr>
              <a:t>= 31 (kg)</a:t>
            </a:r>
            <a:endParaRPr lang="vi-VN" sz="3200" dirty="0">
              <a:latin typeface="Times New Roman" pitchFamily="18" charset="0"/>
              <a:cs typeface="Times New Roman" pitchFamily="18" charset="0"/>
            </a:endParaRPr>
          </a:p>
        </p:txBody>
      </p:sp>
      <p:sp>
        <p:nvSpPr>
          <p:cNvPr id="28" name="TextBox 27"/>
          <p:cNvSpPr txBox="1"/>
          <p:nvPr/>
        </p:nvSpPr>
        <p:spPr>
          <a:xfrm>
            <a:off x="6185688" y="2969677"/>
            <a:ext cx="5310118"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Huy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nặng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a:t>
            </a: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lô</a:t>
            </a:r>
            <a:r>
              <a:rPr lang="en-US" sz="3200" dirty="0">
                <a:latin typeface="Times New Roman" pitchFamily="18" charset="0"/>
                <a:cs typeface="Times New Roman" pitchFamily="18" charset="0"/>
              </a:rPr>
              <a:t>-gam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sp>
        <p:nvSpPr>
          <p:cNvPr id="34" name="Rounded Rectangular Callout 33"/>
          <p:cNvSpPr/>
          <p:nvPr/>
        </p:nvSpPr>
        <p:spPr>
          <a:xfrm>
            <a:off x="622598" y="2436755"/>
            <a:ext cx="4946661" cy="2360397"/>
          </a:xfrm>
          <a:prstGeom prst="wedgeRoundRectCallout">
            <a:avLst>
              <a:gd name="adj1" fmla="val -40963"/>
              <a:gd name="adj2" fmla="val 47206"/>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endParaRPr lang="en-US" sz="2800" dirty="0">
              <a:latin typeface="Times New Roman" pitchFamily="18" charset="0"/>
              <a:cs typeface="Times New Roman" pitchFamily="18" charset="0"/>
            </a:endParaRPr>
          </a:p>
        </p:txBody>
      </p:sp>
      <p:sp>
        <p:nvSpPr>
          <p:cNvPr id="35" name="Rectangle 34"/>
          <p:cNvSpPr/>
          <p:nvPr/>
        </p:nvSpPr>
        <p:spPr>
          <a:xfrm>
            <a:off x="789934" y="2539121"/>
            <a:ext cx="4923341" cy="2031325"/>
          </a:xfrm>
          <a:prstGeom prst="rect">
            <a:avLst/>
          </a:prstGeom>
        </p:spPr>
        <p:txBody>
          <a:bodyPr wrap="square">
            <a:spAutoFit/>
          </a:bodyPr>
          <a:lstStyle/>
          <a:p>
            <a:pPr>
              <a:lnSpc>
                <a:spcPct val="150000"/>
              </a:lnSpc>
            </a:pPr>
            <a:r>
              <a:rPr lang="en-US" sz="2800" dirty="0" err="1">
                <a:latin typeface="Times New Roman" pitchFamily="18" charset="0"/>
                <a:cs typeface="Times New Roman" pitchFamily="18" charset="0"/>
              </a:rPr>
              <a:t>Thảo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29 kg</a:t>
            </a:r>
          </a:p>
          <a:p>
            <a:pPr>
              <a:lnSpc>
                <a:spcPct val="150000"/>
              </a:lnSpc>
            </a:pPr>
            <a:r>
              <a:rPr lang="en-US" sz="2800" dirty="0" err="1">
                <a:latin typeface="Times New Roman" pitchFamily="18" charset="0"/>
                <a:cs typeface="Times New Roman" pitchFamily="18" charset="0"/>
              </a:rPr>
              <a:t>Huy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Thảo</a:t>
            </a:r>
            <a:r>
              <a:rPr lang="en-US" sz="2800" dirty="0">
                <a:latin typeface="Times New Roman" pitchFamily="18" charset="0"/>
                <a:cs typeface="Times New Roman" pitchFamily="18" charset="0"/>
              </a:rPr>
              <a:t> 3 kg</a:t>
            </a:r>
          </a:p>
          <a:p>
            <a:pPr>
              <a:lnSpc>
                <a:spcPct val="150000"/>
              </a:lnSpc>
            </a:pPr>
            <a:r>
              <a:rPr lang="en-US" sz="2800" dirty="0" err="1">
                <a:latin typeface="Times New Roman" pitchFamily="18" charset="0"/>
                <a:cs typeface="Times New Roman" pitchFamily="18" charset="0"/>
              </a:rPr>
              <a:t>Huy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kg</a:t>
            </a:r>
          </a:p>
        </p:txBody>
      </p:sp>
      <p:sp>
        <p:nvSpPr>
          <p:cNvPr id="36" name="Rounded Rectangle 35"/>
          <p:cNvSpPr/>
          <p:nvPr/>
        </p:nvSpPr>
        <p:spPr>
          <a:xfrm>
            <a:off x="3037333" y="3941697"/>
            <a:ext cx="609601" cy="495415"/>
          </a:xfrm>
          <a:prstGeom prst="roundRect">
            <a:avLst/>
          </a:prstGeom>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03121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grpId="1" nodeType="clickEffect">
                                  <p:stCondLst>
                                    <p:cond delay="0"/>
                                  </p:stCondLst>
                                  <p:childTnLst>
                                    <p:animEffect transition="out" filter="fade">
                                      <p:cBhvr>
                                        <p:cTn id="31" dur="1000"/>
                                        <p:tgtEl>
                                          <p:spTgt spid="9"/>
                                        </p:tgtEl>
                                      </p:cBhvr>
                                    </p:animEffect>
                                    <p:anim calcmode="lin" valueType="num">
                                      <p:cBhvr>
                                        <p:cTn id="32" dur="1000"/>
                                        <p:tgtEl>
                                          <p:spTgt spid="9"/>
                                        </p:tgtEl>
                                        <p:attrNameLst>
                                          <p:attrName>ppt_x</p:attrName>
                                        </p:attrNameLst>
                                      </p:cBhvr>
                                      <p:tavLst>
                                        <p:tav tm="0">
                                          <p:val>
                                            <p:strVal val="ppt_x"/>
                                          </p:val>
                                        </p:tav>
                                        <p:tav tm="100000">
                                          <p:val>
                                            <p:strVal val="ppt_x"/>
                                          </p:val>
                                        </p:tav>
                                      </p:tavLst>
                                    </p:anim>
                                    <p:anim calcmode="lin" valueType="num">
                                      <p:cBhvr>
                                        <p:cTn id="33" dur="1000"/>
                                        <p:tgtEl>
                                          <p:spTgt spid="9"/>
                                        </p:tgtEl>
                                        <p:attrNameLst>
                                          <p:attrName>ppt_y</p:attrName>
                                        </p:attrNameLst>
                                      </p:cBhvr>
                                      <p:tavLst>
                                        <p:tav tm="0">
                                          <p:val>
                                            <p:strVal val="ppt_y"/>
                                          </p:val>
                                        </p:tav>
                                        <p:tav tm="100000">
                                          <p:val>
                                            <p:strVal val="ppt_y+.1"/>
                                          </p:val>
                                        </p:tav>
                                      </p:tavLst>
                                    </p:anim>
                                    <p:set>
                                      <p:cBhvr>
                                        <p:cTn id="34" dur="1" fill="hold">
                                          <p:stCondLst>
                                            <p:cond delay="999"/>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down)">
                                      <p:cBhvr>
                                        <p:cTn id="39" dur="500"/>
                                        <p:tgtEl>
                                          <p:spTgt spid="3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5">
                                            <p:txEl>
                                              <p:pRg st="0" end="0"/>
                                            </p:txEl>
                                          </p:spTgt>
                                        </p:tgtEl>
                                        <p:attrNameLst>
                                          <p:attrName>style.visibility</p:attrName>
                                        </p:attrNameLst>
                                      </p:cBhvr>
                                      <p:to>
                                        <p:strVal val="visible"/>
                                      </p:to>
                                    </p:set>
                                    <p:animEffect transition="in" filter="wipe(down)">
                                      <p:cBhvr>
                                        <p:cTn id="42" dur="500"/>
                                        <p:tgtEl>
                                          <p:spTgt spid="3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5">
                                            <p:txEl>
                                              <p:pRg st="1" end="1"/>
                                            </p:txEl>
                                          </p:spTgt>
                                        </p:tgtEl>
                                        <p:attrNameLst>
                                          <p:attrName>style.visibility</p:attrName>
                                        </p:attrNameLst>
                                      </p:cBhvr>
                                      <p:to>
                                        <p:strVal val="visible"/>
                                      </p:to>
                                    </p:set>
                                    <p:animEffect transition="in" filter="wipe(down)">
                                      <p:cBhvr>
                                        <p:cTn id="47" dur="500"/>
                                        <p:tgtEl>
                                          <p:spTgt spid="35">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5">
                                            <p:txEl>
                                              <p:pRg st="2" end="2"/>
                                            </p:txEl>
                                          </p:spTgt>
                                        </p:tgtEl>
                                        <p:attrNameLst>
                                          <p:attrName>style.visibility</p:attrName>
                                        </p:attrNameLst>
                                      </p:cBhvr>
                                      <p:to>
                                        <p:strVal val="visible"/>
                                      </p:to>
                                    </p:set>
                                    <p:animEffect transition="in" filter="wipe(down)">
                                      <p:cBhvr>
                                        <p:cTn id="52" dur="500"/>
                                        <p:tgtEl>
                                          <p:spTgt spid="35">
                                            <p:txEl>
                                              <p:pRg st="2" end="2"/>
                                            </p:tx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down)">
                                      <p:cBhvr>
                                        <p:cTn id="55" dur="5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down)">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randombar(horizontal)">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randombar(horizontal)">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randombar(horizontal)">
                                      <p:cBhvr>
                                        <p:cTn id="8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1" grpId="0"/>
      <p:bldP spid="22" grpId="0"/>
      <p:bldP spid="26" grpId="0"/>
      <p:bldP spid="27" grpId="0"/>
      <p:bldP spid="28" grpId="0"/>
      <p:bldP spid="34" grpId="0" animBg="1"/>
      <p:bldP spid="35" grpId="0" build="p"/>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670" y="265451"/>
            <a:ext cx="5481923" cy="635000"/>
            <a:chOff x="1253941" y="554838"/>
            <a:chExt cx="5481923" cy="635000"/>
          </a:xfrm>
        </p:grpSpPr>
        <p:grpSp>
          <p:nvGrpSpPr>
            <p:cNvPr id="5" name="Group 4"/>
            <p:cNvGrpSpPr/>
            <p:nvPr/>
          </p:nvGrpSpPr>
          <p:grpSpPr>
            <a:xfrm>
              <a:off x="1253941" y="554838"/>
              <a:ext cx="654049" cy="635000"/>
              <a:chOff x="7934325" y="85725"/>
              <a:chExt cx="654049" cy="635000"/>
            </a:xfrm>
          </p:grpSpPr>
          <p:sp>
            <p:nvSpPr>
              <p:cNvPr id="7" name="Oval 6"/>
              <p:cNvSpPr/>
              <p:nvPr/>
            </p:nvSpPr>
            <p:spPr>
              <a:xfrm>
                <a:off x="8001000" y="152400"/>
                <a:ext cx="520700" cy="495300"/>
              </a:xfrm>
              <a:prstGeom prst="ellipse">
                <a:avLst/>
              </a:prstGeom>
              <a:solidFill>
                <a:srgbClr val="FFC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ysClr val="windowText" lastClr="000000"/>
                    </a:solidFill>
                    <a:latin typeface="Times New Roman" pitchFamily="18" charset="0"/>
                    <a:cs typeface="Times New Roman" pitchFamily="18" charset="0"/>
                  </a:rPr>
                  <a:t>4</a:t>
                </a:r>
                <a:endParaRPr lang="vi-VN" sz="2800" b="1" dirty="0">
                  <a:solidFill>
                    <a:sysClr val="windowText" lastClr="000000"/>
                  </a:solidFill>
                  <a:latin typeface="Times New Roman" pitchFamily="18" charset="0"/>
                  <a:cs typeface="Times New Roman" pitchFamily="18" charset="0"/>
                </a:endParaRPr>
              </a:p>
            </p:txBody>
          </p:sp>
          <p:sp>
            <p:nvSpPr>
              <p:cNvPr id="8" name="Oval 7"/>
              <p:cNvSpPr/>
              <p:nvPr/>
            </p:nvSpPr>
            <p:spPr>
              <a:xfrm>
                <a:off x="7934325" y="85725"/>
                <a:ext cx="654049" cy="63500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6" name="TextBox 5"/>
            <p:cNvSpPr txBox="1"/>
            <p:nvPr/>
          </p:nvSpPr>
          <p:spPr>
            <a:xfrm>
              <a:off x="2055530" y="595534"/>
              <a:ext cx="4680334"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gr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335" b="100000" l="4272" r="98576">
                        <a14:foregroundMark x1="11709" y1="64591" x2="11076" y2="47860"/>
                        <a14:foregroundMark x1="16297" y1="63424" x2="18513" y2="92607"/>
                        <a14:foregroundMark x1="18671" y1="63424" x2="25158" y2="95720"/>
                        <a14:foregroundMark x1="38133" y1="63035" x2="44304" y2="97276"/>
                        <a14:foregroundMark x1="43513" y1="61479" x2="33070" y2="91829"/>
                        <a14:foregroundMark x1="44778" y1="61479" x2="48101" y2="82490"/>
                        <a14:foregroundMark x1="37342" y1="22179" x2="37342" y2="52140"/>
                        <a14:foregroundMark x1="31171" y1="59533" x2="27848" y2="60700"/>
                        <a14:foregroundMark x1="32120" y1="57588" x2="31487" y2="93774"/>
                        <a14:foregroundMark x1="31329" y1="59533" x2="47627" y2="54864"/>
                        <a14:foregroundMark x1="48734" y1="56809" x2="49367" y2="91829"/>
                        <a14:foregroundMark x1="35285" y1="80545" x2="34177" y2="64591"/>
                        <a14:foregroundMark x1="58070" y1="70817" x2="60918" y2="80545"/>
                        <a14:foregroundMark x1="56013" y1="70039" x2="56487" y2="78988"/>
                        <a14:foregroundMark x1="86076" y1="66537" x2="86709" y2="68482"/>
                        <a14:foregroundMark x1="29905" y1="54086" x2="49684" y2="53696"/>
                        <a14:foregroundMark x1="30538" y1="55253" x2="29905" y2="96109"/>
                        <a14:foregroundMark x1="30380" y1="97276" x2="50158" y2="96887"/>
                        <a14:foregroundMark x1="50633" y1="56031" x2="50633" y2="95720"/>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72259" y="2658840"/>
            <a:ext cx="8100332" cy="420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ular Callout 1"/>
          <p:cNvSpPr/>
          <p:nvPr/>
        </p:nvSpPr>
        <p:spPr>
          <a:xfrm>
            <a:off x="8543478" y="1340768"/>
            <a:ext cx="3528392" cy="1656184"/>
          </a:xfrm>
          <a:prstGeom prst="wedgeRoundRectCallout">
            <a:avLst>
              <a:gd name="adj1" fmla="val -32013"/>
              <a:gd name="adj2" fmla="val 83070"/>
              <a:gd name="adj3" fmla="val 16667"/>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err="1">
                <a:latin typeface="Times New Roman" pitchFamily="18" charset="0"/>
                <a:cs typeface="Times New Roman" pitchFamily="18" charset="0"/>
              </a:rPr>
              <a:t>Tớ</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nặng</a:t>
            </a:r>
            <a:r>
              <a:rPr lang="en-US" sz="3200" dirty="0">
                <a:latin typeface="Times New Roman" pitchFamily="18" charset="0"/>
                <a:cs typeface="Times New Roman" pitchFamily="18" charset="0"/>
              </a:rPr>
              <a:t> 3 kg</a:t>
            </a:r>
            <a:endParaRPr lang="vi-VN" sz="3200" dirty="0">
              <a:latin typeface="Times New Roman" pitchFamily="18" charset="0"/>
              <a:cs typeface="Times New Roman" pitchFamily="18" charset="0"/>
            </a:endParaRPr>
          </a:p>
        </p:txBody>
      </p:sp>
      <p:sp>
        <p:nvSpPr>
          <p:cNvPr id="20" name="Rounded Rectangular Callout 19"/>
          <p:cNvSpPr/>
          <p:nvPr/>
        </p:nvSpPr>
        <p:spPr>
          <a:xfrm>
            <a:off x="93849" y="1340768"/>
            <a:ext cx="3528392" cy="1656184"/>
          </a:xfrm>
          <a:prstGeom prst="wedgeRoundRectCallout">
            <a:avLst>
              <a:gd name="adj1" fmla="val 38619"/>
              <a:gd name="adj2" fmla="val 83070"/>
              <a:gd name="adj3" fmla="val 16667"/>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nặng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8772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wipe(left)">
                                      <p:cBhvr>
                                        <p:cTn id="14" dur="500"/>
                                        <p:tgtEl>
                                          <p:spTgt spid="307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5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622598" y="201228"/>
            <a:ext cx="10945216" cy="855026"/>
            <a:chOff x="910630" y="557947"/>
            <a:chExt cx="10945216" cy="854829"/>
          </a:xfrm>
        </p:grpSpPr>
        <p:sp>
          <p:nvSpPr>
            <p:cNvPr id="25" name="TextBox 24"/>
            <p:cNvSpPr txBox="1"/>
            <p:nvPr/>
          </p:nvSpPr>
          <p:spPr>
            <a:xfrm>
              <a:off x="2022199" y="665924"/>
              <a:ext cx="9833647" cy="646182"/>
            </a:xfrm>
            <a:prstGeom prst="rect">
              <a:avLst/>
            </a:prstGeom>
            <a:noFill/>
          </p:spPr>
          <p:txBody>
            <a:bodyPr wrap="square" rtlCol="0">
              <a:spAutoFit/>
            </a:bodyPr>
            <a:lstStyle/>
            <a:p>
              <a:r>
                <a:rPr lang="en-US" sz="3600" dirty="0" err="1">
                  <a:latin typeface="Times New Roman" pitchFamily="18" charset="0"/>
                  <a:cs typeface="Times New Roman" pitchFamily="18" charset="0"/>
                </a:rPr>
                <a:t>Kể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loại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nặng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thực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cuộc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sống</a:t>
              </a:r>
              <a:endParaRPr lang="vi-VN" sz="3600" dirty="0">
                <a:latin typeface="Times New Roman" pitchFamily="18" charset="0"/>
                <a:cs typeface="Times New Roman" pitchFamily="18" charset="0"/>
              </a:endParaRPr>
            </a:p>
          </p:txBody>
        </p:sp>
        <p:grpSp>
          <p:nvGrpSpPr>
            <p:cNvPr id="26" name="Group 25"/>
            <p:cNvGrpSpPr/>
            <p:nvPr/>
          </p:nvGrpSpPr>
          <p:grpSpPr>
            <a:xfrm>
              <a:off x="910630" y="557947"/>
              <a:ext cx="856895" cy="854829"/>
              <a:chOff x="1522698" y="971728"/>
              <a:chExt cx="720080" cy="767839"/>
            </a:xfrm>
          </p:grpSpPr>
          <p:sp>
            <p:nvSpPr>
              <p:cNvPr id="27" name="Rectangle 26"/>
              <p:cNvSpPr/>
              <p:nvPr/>
            </p:nvSpPr>
            <p:spPr>
              <a:xfrm>
                <a:off x="1643720" y="1085813"/>
                <a:ext cx="504056" cy="504056"/>
              </a:xfrm>
              <a:prstGeom prst="rect">
                <a:avLst/>
              </a:prstGeom>
              <a:solidFill>
                <a:srgbClr val="FF0000"/>
              </a:solidFill>
              <a:ln w="571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a:solidFill>
                      <a:schemeClr val="bg1"/>
                    </a:solidFill>
                    <a:latin typeface="Times New Roman" pitchFamily="18" charset="0"/>
                    <a:cs typeface="Times New Roman" pitchFamily="18" charset="0"/>
                  </a:rPr>
                  <a:t>5</a:t>
                </a:r>
                <a:endParaRPr lang="vi-VN" sz="3600" b="1" dirty="0">
                  <a:solidFill>
                    <a:schemeClr val="bg1"/>
                  </a:solidFill>
                  <a:latin typeface="Times New Roman" pitchFamily="18" charset="0"/>
                  <a:cs typeface="Times New Roman" pitchFamily="18" charset="0"/>
                </a:endParaRPr>
              </a:p>
            </p:txBody>
          </p:sp>
          <p:sp>
            <p:nvSpPr>
              <p:cNvPr id="28" name="Oval 27"/>
              <p:cNvSpPr/>
              <p:nvPr/>
            </p:nvSpPr>
            <p:spPr>
              <a:xfrm>
                <a:off x="1522698" y="971728"/>
                <a:ext cx="720080" cy="767839"/>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2000">
                  <a:solidFill>
                    <a:schemeClr val="bg1"/>
                  </a:solidFill>
                  <a:latin typeface="Times New Roman" pitchFamily="18" charset="0"/>
                  <a:cs typeface="Times New Roman" pitchFamily="18" charset="0"/>
                </a:endParaRPr>
              </a:p>
            </p:txBody>
          </p:sp>
        </p:grpSp>
      </p:grpSp>
      <p:pic>
        <p:nvPicPr>
          <p:cNvPr id="29" name="cân đồng hồ" descr="Cân đồng hồ lò xo Nhơn Hòa 120Kg CĐH-120-12 chính hãng tại ALOBUY Việt Na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400" b="97200" l="6200" r="95600"/>
                    </a14:imgEffect>
                  </a14:imgLayer>
                </a14:imgProps>
              </a:ext>
              <a:ext uri="{28A0092B-C50C-407E-A947-70E740481C1C}">
                <a14:useLocalDpi xmlns:a14="http://schemas.microsoft.com/office/drawing/2010/main" val="0"/>
              </a:ext>
            </a:extLst>
          </a:blip>
          <a:srcRect/>
          <a:stretch>
            <a:fillRect/>
          </a:stretch>
        </p:blipFill>
        <p:spPr bwMode="auto">
          <a:xfrm>
            <a:off x="104023" y="4005064"/>
            <a:ext cx="2246767" cy="2246767"/>
          </a:xfrm>
          <a:prstGeom prst="rect">
            <a:avLst/>
          </a:prstGeom>
          <a:noFill/>
          <a:extLst>
            <a:ext uri="{909E8E84-426E-40DD-AFC4-6F175D3DCCD1}">
              <a14:hiddenFill xmlns:a14="http://schemas.microsoft.com/office/drawing/2010/main">
                <a:solidFill>
                  <a:srgbClr val="FFFFFF"/>
                </a:solidFill>
              </a14:hiddenFill>
            </a:ext>
          </a:extLst>
        </p:spPr>
      </p:pic>
      <p:pic>
        <p:nvPicPr>
          <p:cNvPr id="4098" name="cân cầm tay"/>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25563" t="9697" r="24366" b="11694"/>
          <a:stretch/>
        </p:blipFill>
        <p:spPr bwMode="auto">
          <a:xfrm>
            <a:off x="4883223" y="929094"/>
            <a:ext cx="1556234" cy="244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cân đĩa"/>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2475" b="96370" l="1000" r="99625">
                        <a14:foregroundMark x1="84625" y1="36634" x2="93625" y2="34983"/>
                      </a14:backgroundRemoval>
                    </a14:imgEffect>
                  </a14:imgLayer>
                </a14:imgProps>
              </a:ext>
              <a:ext uri="{28A0092B-C50C-407E-A947-70E740481C1C}">
                <a14:useLocalDpi xmlns:a14="http://schemas.microsoft.com/office/drawing/2010/main" val="0"/>
              </a:ext>
            </a:extLst>
          </a:blip>
          <a:srcRect/>
          <a:stretch>
            <a:fillRect/>
          </a:stretch>
        </p:blipFill>
        <p:spPr bwMode="auto">
          <a:xfrm>
            <a:off x="8305539" y="889558"/>
            <a:ext cx="3057524" cy="23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cân y tế" descr="Cân Điện Tử Có Thước Đo Chiều Cao TZ120D – viha.vn"/>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2100" b="98100" l="10000" r="90000"/>
                    </a14:imgEffect>
                  </a14:imgLayer>
                </a14:imgProps>
              </a:ext>
              <a:ext uri="{28A0092B-C50C-407E-A947-70E740481C1C}">
                <a14:useLocalDpi xmlns:a14="http://schemas.microsoft.com/office/drawing/2010/main" val="0"/>
              </a:ext>
            </a:extLst>
          </a:blip>
          <a:srcRect l="14646" r="10813"/>
          <a:stretch/>
        </p:blipFill>
        <p:spPr bwMode="auto">
          <a:xfrm>
            <a:off x="596287" y="984444"/>
            <a:ext cx="1779958" cy="2387885"/>
          </a:xfrm>
          <a:prstGeom prst="rect">
            <a:avLst/>
          </a:prstGeom>
          <a:noFill/>
          <a:extLst>
            <a:ext uri="{909E8E84-426E-40DD-AFC4-6F175D3DCCD1}">
              <a14:hiddenFill xmlns:a14="http://schemas.microsoft.com/office/drawing/2010/main">
                <a:solidFill>
                  <a:srgbClr val="FFFFFF"/>
                </a:solidFill>
              </a14:hiddenFill>
            </a:ext>
          </a:extLst>
        </p:spPr>
      </p:pic>
      <p:pic>
        <p:nvPicPr>
          <p:cNvPr id="4103" name="cân sức khỏe" descr="Cân Sức Khỏe Nhơn Hòa 120kg (màu ngẫu nhiên)"/>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10000" b="95732" l="10000" r="90000">
                        <a14:foregroundMark x1="58537" y1="21707" x2="51341" y2="70000"/>
                        <a14:foregroundMark x1="48902" y1="59146" x2="34634" y2="15122"/>
                        <a14:foregroundMark x1="19268" y1="13780" x2="78659" y2="13049"/>
                        <a14:foregroundMark x1="29756" y1="13049" x2="16220" y2="14146"/>
                        <a14:foregroundMark x1="16220" y1="14146" x2="13537" y2="16951"/>
                        <a14:foregroundMark x1="12805" y1="19024" x2="13902" y2="84878"/>
                        <a14:foregroundMark x1="12805" y1="84878" x2="15610" y2="89756"/>
                        <a14:foregroundMark x1="16707" y1="91951" x2="21098" y2="93659"/>
                        <a14:foregroundMark x1="21585" y1="93902" x2="82805" y2="92195"/>
                        <a14:foregroundMark x1="23415" y1="93902" x2="78171" y2="93171"/>
                        <a14:foregroundMark x1="82805" y1="91098" x2="86707" y2="87927"/>
                        <a14:foregroundMark x1="87439" y1="86463" x2="88293" y2="80488"/>
                        <a14:foregroundMark x1="88293" y1="78902" x2="87927" y2="64634"/>
                        <a14:foregroundMark x1="88049" y1="36463" x2="87927" y2="66707"/>
                        <a14:foregroundMark x1="88049" y1="39634" x2="87927" y2="19878"/>
                        <a14:foregroundMark x1="76829" y1="12317" x2="82317" y2="13049"/>
                        <a14:foregroundMark x1="82317" y1="13049" x2="85976" y2="15366"/>
                        <a14:foregroundMark x1="86951" y1="16707" x2="88780" y2="21585"/>
                      </a14:backgroundRemoval>
                    </a14:imgEffect>
                  </a14:imgLayer>
                </a14:imgProps>
              </a:ext>
              <a:ext uri="{28A0092B-C50C-407E-A947-70E740481C1C}">
                <a14:useLocalDpi xmlns:a14="http://schemas.microsoft.com/office/drawing/2010/main" val="0"/>
              </a:ext>
            </a:extLst>
          </a:blip>
          <a:srcRect l="11243" t="9385" r="11857" b="5679"/>
          <a:stretch/>
        </p:blipFill>
        <p:spPr bwMode="auto">
          <a:xfrm>
            <a:off x="4743823" y="4095879"/>
            <a:ext cx="1835034" cy="2026754"/>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07209" y="3349649"/>
            <a:ext cx="2272222" cy="65541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a:latin typeface="Times New Roman" pitchFamily="18" charset="0"/>
                <a:cs typeface="Times New Roman" pitchFamily="18" charset="0"/>
              </a:rPr>
              <a:t>Cân</a:t>
            </a:r>
            <a:r>
              <a:rPr lang="en-US" sz="2800" dirty="0">
                <a:latin typeface="Times New Roman" pitchFamily="18" charset="0"/>
                <a:cs typeface="Times New Roman" pitchFamily="18" charset="0"/>
              </a:rPr>
              <a:t> y </a:t>
            </a:r>
            <a:r>
              <a:rPr lang="en-US" sz="2800" dirty="0" err="1">
                <a:latin typeface="Times New Roman" pitchFamily="18" charset="0"/>
                <a:cs typeface="Times New Roman" pitchFamily="18" charset="0"/>
              </a:rPr>
              <a:t>tế</a:t>
            </a:r>
            <a:endParaRPr lang="vi-VN" sz="2800" dirty="0">
              <a:latin typeface="Times New Roman" pitchFamily="18" charset="0"/>
              <a:cs typeface="Times New Roman" pitchFamily="18" charset="0"/>
            </a:endParaRPr>
          </a:p>
        </p:txBody>
      </p:sp>
      <p:sp>
        <p:nvSpPr>
          <p:cNvPr id="33" name="Rounded Rectangle 32"/>
          <p:cNvSpPr/>
          <p:nvPr/>
        </p:nvSpPr>
        <p:spPr>
          <a:xfrm>
            <a:off x="4447144" y="3349649"/>
            <a:ext cx="2272222" cy="65541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a:latin typeface="Times New Roman" pitchFamily="18" charset="0"/>
                <a:cs typeface="Times New Roman" pitchFamily="18" charset="0"/>
              </a:rPr>
              <a:t>Cân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tay</a:t>
            </a:r>
            <a:endParaRPr lang="vi-VN" sz="2800" dirty="0">
              <a:latin typeface="Times New Roman" pitchFamily="18" charset="0"/>
              <a:cs typeface="Times New Roman" pitchFamily="18" charset="0"/>
            </a:endParaRPr>
          </a:p>
        </p:txBody>
      </p:sp>
      <p:sp>
        <p:nvSpPr>
          <p:cNvPr id="34" name="Rounded Rectangle 33"/>
          <p:cNvSpPr/>
          <p:nvPr/>
        </p:nvSpPr>
        <p:spPr>
          <a:xfrm>
            <a:off x="8831510" y="3212976"/>
            <a:ext cx="2272222" cy="65541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a:latin typeface="Times New Roman" pitchFamily="18" charset="0"/>
                <a:cs typeface="Times New Roman" pitchFamily="18" charset="0"/>
              </a:rPr>
              <a:t>Cân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đĩa</a:t>
            </a:r>
            <a:endParaRPr lang="vi-VN" sz="2800" dirty="0">
              <a:latin typeface="Times New Roman" pitchFamily="18" charset="0"/>
              <a:cs typeface="Times New Roman" pitchFamily="18" charset="0"/>
            </a:endParaRPr>
          </a:p>
        </p:txBody>
      </p:sp>
      <p:sp>
        <p:nvSpPr>
          <p:cNvPr id="35" name="Rounded Rectangle 34"/>
          <p:cNvSpPr/>
          <p:nvPr/>
        </p:nvSpPr>
        <p:spPr>
          <a:xfrm>
            <a:off x="185294" y="6093296"/>
            <a:ext cx="2272222" cy="65541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a:latin typeface="Times New Roman" pitchFamily="18" charset="0"/>
                <a:cs typeface="Times New Roman" pitchFamily="18" charset="0"/>
              </a:rPr>
              <a:t>Cân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hồ</a:t>
            </a:r>
            <a:endParaRPr lang="vi-VN" sz="2800" dirty="0">
              <a:latin typeface="Times New Roman" pitchFamily="18" charset="0"/>
              <a:cs typeface="Times New Roman" pitchFamily="18" charset="0"/>
            </a:endParaRPr>
          </a:p>
        </p:txBody>
      </p:sp>
      <p:sp>
        <p:nvSpPr>
          <p:cNvPr id="36" name="Rounded Rectangle 35"/>
          <p:cNvSpPr/>
          <p:nvPr/>
        </p:nvSpPr>
        <p:spPr>
          <a:xfrm>
            <a:off x="4525229" y="6093296"/>
            <a:ext cx="2272222" cy="65541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a:latin typeface="Times New Roman" pitchFamily="18" charset="0"/>
                <a:cs typeface="Times New Roman" pitchFamily="18" charset="0"/>
              </a:rPr>
              <a:t>Cân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khỏe</a:t>
            </a:r>
            <a:endParaRPr lang="vi-VN" sz="2800" dirty="0">
              <a:latin typeface="Times New Roman" pitchFamily="18" charset="0"/>
              <a:cs typeface="Times New Roman" pitchFamily="18" charset="0"/>
            </a:endParaRPr>
          </a:p>
        </p:txBody>
      </p:sp>
      <p:sp>
        <p:nvSpPr>
          <p:cNvPr id="37" name="Rounded Rectangle 36"/>
          <p:cNvSpPr/>
          <p:nvPr/>
        </p:nvSpPr>
        <p:spPr>
          <a:xfrm>
            <a:off x="8909595" y="6108283"/>
            <a:ext cx="2272222" cy="65541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a:latin typeface="Times New Roman" pitchFamily="18" charset="0"/>
                <a:cs typeface="Times New Roman" pitchFamily="18" charset="0"/>
              </a:rPr>
              <a:t>Cân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đòn</a:t>
            </a:r>
            <a:endParaRPr lang="vi-VN" sz="2800" dirty="0">
              <a:latin typeface="Times New Roman" pitchFamily="18" charset="0"/>
              <a:cs typeface="Times New Roman" pitchFamily="18" charset="0"/>
            </a:endParaRPr>
          </a:p>
        </p:txBody>
      </p:sp>
      <p:pic>
        <p:nvPicPr>
          <p:cNvPr id="4105" name="cân đòn"/>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211" b="100000" l="0" r="93548"/>
                    </a14:imgEffect>
                  </a14:imgLayer>
                </a14:imgProps>
              </a:ext>
              <a:ext uri="{28A0092B-C50C-407E-A947-70E740481C1C}">
                <a14:useLocalDpi xmlns:a14="http://schemas.microsoft.com/office/drawing/2010/main" val="0"/>
              </a:ext>
            </a:extLst>
          </a:blip>
          <a:srcRect/>
          <a:stretch>
            <a:fillRect/>
          </a:stretch>
        </p:blipFill>
        <p:spPr bwMode="auto">
          <a:xfrm>
            <a:off x="8831510" y="3717490"/>
            <a:ext cx="2642989" cy="2776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64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heel(1)">
                                      <p:cBhvr>
                                        <p:cTn id="15" dur="2000"/>
                                        <p:tgtEl>
                                          <p:spTgt spid="29"/>
                                        </p:tgtEl>
                                      </p:cBhvr>
                                    </p:animEffect>
                                  </p:childTnLst>
                                </p:cTn>
                              </p:par>
                              <p:par>
                                <p:cTn id="16" presetID="21" presetClass="entr" presetSubtype="1"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heel(1)">
                                      <p:cBhvr>
                                        <p:cTn id="18" dur="2000"/>
                                        <p:tgtEl>
                                          <p:spTgt spid="30"/>
                                        </p:tgtEl>
                                      </p:cBhvr>
                                    </p:animEffect>
                                  </p:childTnLst>
                                </p:cTn>
                              </p:par>
                              <p:par>
                                <p:cTn id="19" presetID="21" presetClass="entr" presetSubtype="1"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wheel(1)">
                                      <p:cBhvr>
                                        <p:cTn id="21" dur="2000"/>
                                        <p:tgtEl>
                                          <p:spTgt spid="4098"/>
                                        </p:tgtEl>
                                      </p:cBhvr>
                                    </p:animEffect>
                                  </p:childTnLst>
                                </p:cTn>
                              </p:par>
                              <p:par>
                                <p:cTn id="22" presetID="21" presetClass="entr" presetSubtype="1" fill="hold" nodeType="withEffect">
                                  <p:stCondLst>
                                    <p:cond delay="0"/>
                                  </p:stCondLst>
                                  <p:childTnLst>
                                    <p:set>
                                      <p:cBhvr>
                                        <p:cTn id="23" dur="1" fill="hold">
                                          <p:stCondLst>
                                            <p:cond delay="0"/>
                                          </p:stCondLst>
                                        </p:cTn>
                                        <p:tgtEl>
                                          <p:spTgt spid="4101"/>
                                        </p:tgtEl>
                                        <p:attrNameLst>
                                          <p:attrName>style.visibility</p:attrName>
                                        </p:attrNameLst>
                                      </p:cBhvr>
                                      <p:to>
                                        <p:strVal val="visible"/>
                                      </p:to>
                                    </p:set>
                                    <p:animEffect transition="in" filter="wheel(1)">
                                      <p:cBhvr>
                                        <p:cTn id="24" dur="2000"/>
                                        <p:tgtEl>
                                          <p:spTgt spid="4101"/>
                                        </p:tgtEl>
                                      </p:cBhvr>
                                    </p:animEffect>
                                  </p:childTnLst>
                                </p:cTn>
                              </p:par>
                              <p:par>
                                <p:cTn id="25" presetID="21" presetClass="entr" presetSubtype="1" fill="hold" nodeType="withEffect">
                                  <p:stCondLst>
                                    <p:cond delay="0"/>
                                  </p:stCondLst>
                                  <p:childTnLst>
                                    <p:set>
                                      <p:cBhvr>
                                        <p:cTn id="26" dur="1" fill="hold">
                                          <p:stCondLst>
                                            <p:cond delay="0"/>
                                          </p:stCondLst>
                                        </p:cTn>
                                        <p:tgtEl>
                                          <p:spTgt spid="4103"/>
                                        </p:tgtEl>
                                        <p:attrNameLst>
                                          <p:attrName>style.visibility</p:attrName>
                                        </p:attrNameLst>
                                      </p:cBhvr>
                                      <p:to>
                                        <p:strVal val="visible"/>
                                      </p:to>
                                    </p:set>
                                    <p:animEffect transition="in" filter="wheel(1)">
                                      <p:cBhvr>
                                        <p:cTn id="27" dur="2000"/>
                                        <p:tgtEl>
                                          <p:spTgt spid="4103"/>
                                        </p:tgtEl>
                                      </p:cBhvr>
                                    </p:animEffect>
                                  </p:childTnLst>
                                </p:cTn>
                              </p:par>
                              <p:par>
                                <p:cTn id="28" presetID="21" presetClass="entr" presetSubtype="1" fill="hold" nodeType="withEffect">
                                  <p:stCondLst>
                                    <p:cond delay="0"/>
                                  </p:stCondLst>
                                  <p:childTnLst>
                                    <p:set>
                                      <p:cBhvr>
                                        <p:cTn id="29" dur="1" fill="hold">
                                          <p:stCondLst>
                                            <p:cond delay="0"/>
                                          </p:stCondLst>
                                        </p:cTn>
                                        <p:tgtEl>
                                          <p:spTgt spid="4105"/>
                                        </p:tgtEl>
                                        <p:attrNameLst>
                                          <p:attrName>style.visibility</p:attrName>
                                        </p:attrNameLst>
                                      </p:cBhvr>
                                      <p:to>
                                        <p:strVal val="visible"/>
                                      </p:to>
                                    </p:set>
                                    <p:animEffect transition="in" filter="wheel(1)">
                                      <p:cBhvr>
                                        <p:cTn id="30" dur="2000"/>
                                        <p:tgtEl>
                                          <p:spTgt spid="410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anim calcmode="lin" valueType="num">
                                      <p:cBhvr>
                                        <p:cTn id="50" dur="1000" fill="hold"/>
                                        <p:tgtEl>
                                          <p:spTgt spid="34"/>
                                        </p:tgtEl>
                                        <p:attrNameLst>
                                          <p:attrName>ppt_x</p:attrName>
                                        </p:attrNameLst>
                                      </p:cBhvr>
                                      <p:tavLst>
                                        <p:tav tm="0">
                                          <p:val>
                                            <p:strVal val="#ppt_x"/>
                                          </p:val>
                                        </p:tav>
                                        <p:tav tm="100000">
                                          <p:val>
                                            <p:strVal val="#ppt_x"/>
                                          </p:val>
                                        </p:tav>
                                      </p:tavLst>
                                    </p:anim>
                                    <p:anim calcmode="lin" valueType="num">
                                      <p:cBhvr>
                                        <p:cTn id="5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1000"/>
                                        <p:tgtEl>
                                          <p:spTgt spid="37"/>
                                        </p:tgtEl>
                                      </p:cBhvr>
                                    </p:animEffect>
                                    <p:anim calcmode="lin" valueType="num">
                                      <p:cBhvr>
                                        <p:cTn id="71" dur="1000" fill="hold"/>
                                        <p:tgtEl>
                                          <p:spTgt spid="37"/>
                                        </p:tgtEl>
                                        <p:attrNameLst>
                                          <p:attrName>ppt_x</p:attrName>
                                        </p:attrNameLst>
                                      </p:cBhvr>
                                      <p:tavLst>
                                        <p:tav tm="0">
                                          <p:val>
                                            <p:strVal val="#ppt_x"/>
                                          </p:val>
                                        </p:tav>
                                        <p:tav tm="100000">
                                          <p:val>
                                            <p:strVal val="#ppt_x"/>
                                          </p:val>
                                        </p:tav>
                                      </p:tavLst>
                                    </p:anim>
                                    <p:anim calcmode="lin" valueType="num">
                                      <p:cBhvr>
                                        <p:cTn id="7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animBg="1"/>
      <p:bldP spid="34" grpId="0" animBg="1"/>
      <p:bldP spid="35"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738559" y="519063"/>
            <a:ext cx="6724918" cy="923330"/>
          </a:xfrm>
          <a:prstGeom prst="rect">
            <a:avLst/>
          </a:prstGeom>
          <a:noFill/>
        </p:spPr>
        <p:txBody>
          <a:bodyPr wrap="none" lIns="91440" tIns="45720" rIns="91440" bIns="45720">
            <a:spAutoFit/>
          </a:bodyPr>
          <a:lstStyle/>
          <a:p>
            <a:pPr algn="ct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Củng</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cố</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dặn</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dò</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2" name="Title 1"/>
          <p:cNvSpPr>
            <a:spLocks noGrp="1"/>
          </p:cNvSpPr>
          <p:nvPr>
            <p:ph type="title"/>
          </p:nvPr>
        </p:nvSpPr>
        <p:spPr>
          <a:xfrm>
            <a:off x="4393614" y="2204864"/>
            <a:ext cx="7069863" cy="4176464"/>
          </a:xfrm>
        </p:spPr>
        <p:txBody>
          <a:bodyPr/>
          <a:lstStyle/>
          <a:p>
            <a:endParaRPr lang="vi-VN" dirty="0"/>
          </a:p>
        </p:txBody>
      </p:sp>
    </p:spTree>
    <p:extLst>
      <p:ext uri="{BB962C8B-B14F-4D97-AF65-F5344CB8AC3E}">
        <p14:creationId xmlns:p14="http://schemas.microsoft.com/office/powerpoint/2010/main" val="3060348917"/>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12055" y="2420888"/>
            <a:ext cx="8966302" cy="3527464"/>
          </a:xfrm>
          <a:prstGeom prst="rect">
            <a:avLst/>
          </a:prstGeom>
          <a:noFill/>
        </p:spPr>
        <p:txBody>
          <a:bodyPr wrap="square" lIns="91440" tIns="45720" rIns="91440" bIns="45720">
            <a:prstTxWarp prst="textArchUp">
              <a:avLst/>
            </a:prstTxWarp>
            <a:spAutoFit/>
          </a:bodyPr>
          <a:lstStyle/>
          <a:p>
            <a:pPr algn="ctr"/>
            <a:r>
              <a:rPr 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THANK YOU</a:t>
            </a:r>
          </a:p>
          <a:p>
            <a:pPr algn="ctr"/>
            <a:r>
              <a:rPr lang="en-US" sz="7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Tạm</a:t>
            </a:r>
            <a:r>
              <a:rPr 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7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biệt</a:t>
            </a:r>
            <a:r>
              <a:rPr 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7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và</a:t>
            </a:r>
            <a:r>
              <a:rPr 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7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hẹn</a:t>
            </a:r>
            <a:r>
              <a:rPr 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7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gặp</a:t>
            </a:r>
            <a:r>
              <a:rPr 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7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lại</a:t>
            </a:r>
            <a:endParaRPr 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3" name="Picture 2" descr="Ảnh Động Powerpoint Đẹp ❤️ Tải 777+ Hình Động PPT Cu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76847" y="2996952"/>
            <a:ext cx="5236718"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98548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indefinite"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3" name="Group 32"/>
          <p:cNvGrpSpPr/>
          <p:nvPr/>
        </p:nvGrpSpPr>
        <p:grpSpPr>
          <a:xfrm>
            <a:off x="2327711" y="3241859"/>
            <a:ext cx="5103603" cy="2704614"/>
            <a:chOff x="2792168" y="1860972"/>
            <a:chExt cx="7216342" cy="3824243"/>
          </a:xfrm>
        </p:grpSpPr>
        <p:pic>
          <p:nvPicPr>
            <p:cNvPr id="34" name="Picture 33"/>
            <p:cNvPicPr>
              <a:picLocks noChangeAspect="1"/>
            </p:cNvPicPr>
            <p:nvPr/>
          </p:nvPicPr>
          <p:blipFill>
            <a:blip r:embed="rId3">
              <a:clrChange>
                <a:clrFrom>
                  <a:srgbClr val="FFFFFF"/>
                </a:clrFrom>
                <a:clrTo>
                  <a:srgbClr val="FFFFFF">
                    <a:alpha val="0"/>
                  </a:srgbClr>
                </a:clrTo>
              </a:clrChange>
            </a:blip>
            <a:stretch>
              <a:fillRect/>
            </a:stretch>
          </p:blipFill>
          <p:spPr>
            <a:xfrm>
              <a:off x="3867315" y="2898597"/>
              <a:ext cx="5004746" cy="2331810"/>
            </a:xfrm>
            <a:prstGeom prst="rect">
              <a:avLst/>
            </a:prstGeom>
          </p:spPr>
        </p:pic>
        <p:pic>
          <p:nvPicPr>
            <p:cNvPr id="35" name="Picture 34"/>
            <p:cNvPicPr>
              <a:picLocks noChangeAspect="1"/>
            </p:cNvPicPr>
            <p:nvPr/>
          </p:nvPicPr>
          <p:blipFill>
            <a:blip r:embed="rId4">
              <a:clrChange>
                <a:clrFrom>
                  <a:srgbClr val="FFFFFF"/>
                </a:clrFrom>
                <a:clrTo>
                  <a:srgbClr val="FFFFFF">
                    <a:alpha val="0"/>
                  </a:srgbClr>
                </a:clrTo>
              </a:clrChange>
            </a:blip>
            <a:stretch>
              <a:fillRect/>
            </a:stretch>
          </p:blipFill>
          <p:spPr>
            <a:xfrm>
              <a:off x="2792168" y="1860972"/>
              <a:ext cx="7216342" cy="3824243"/>
            </a:xfrm>
            <a:prstGeom prst="rect">
              <a:avLst/>
            </a:prstGeom>
          </p:spPr>
        </p:pic>
      </p:gr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7618" y="2276912"/>
            <a:ext cx="689340" cy="1149051"/>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6195" y="2948641"/>
            <a:ext cx="1130071" cy="572173"/>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8634" y="2200916"/>
            <a:ext cx="731462" cy="1220056"/>
          </a:xfrm>
          <a:prstGeom prst="rect">
            <a:avLst/>
          </a:prstGeom>
        </p:spPr>
      </p:pic>
      <p:pic>
        <p:nvPicPr>
          <p:cNvPr id="20"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55783" y="2960365"/>
            <a:ext cx="762448" cy="762269"/>
          </a:xfrm>
          <a:prstGeom prst="rect">
            <a:avLst/>
          </a:prstGeom>
        </p:spPr>
      </p:pic>
      <p:pic>
        <p:nvPicPr>
          <p:cNvPr id="1032" name="Picture 8" descr="Box Cartoon Vector Images (over 110,000)"/>
          <p:cNvPicPr>
            <a:picLocks noChangeAspect="1" noChangeArrowheads="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0" b="100000" l="0" r="97059"/>
                    </a14:imgEffect>
                  </a14:imgLayer>
                </a14:imgProps>
              </a:ext>
              <a:ext uri="{28A0092B-C50C-407E-A947-70E740481C1C}">
                <a14:useLocalDpi xmlns:a14="http://schemas.microsoft.com/office/drawing/2010/main" val="0"/>
              </a:ext>
            </a:extLst>
          </a:blip>
          <a:srcRect/>
          <a:stretch>
            <a:fillRect/>
          </a:stretch>
        </p:blipFill>
        <p:spPr bwMode="auto">
          <a:xfrm>
            <a:off x="5804876" y="2857641"/>
            <a:ext cx="853013" cy="89613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resents Clipart Grotto - Presents , Transparent Cartoon, Free Cliparts &amp;  Silhouettes - NetClipart"/>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2131" l="0" r="95435"/>
                    </a14:imgEffect>
                  </a14:imgLayer>
                </a14:imgProps>
              </a:ext>
              <a:ext uri="{28A0092B-C50C-407E-A947-70E740481C1C}">
                <a14:useLocalDpi xmlns:a14="http://schemas.microsoft.com/office/drawing/2010/main" val="0"/>
              </a:ext>
            </a:extLst>
          </a:blip>
          <a:srcRect/>
          <a:stretch>
            <a:fillRect/>
          </a:stretch>
        </p:blipFill>
        <p:spPr bwMode="auto">
          <a:xfrm>
            <a:off x="6231234" y="3214833"/>
            <a:ext cx="703368" cy="63158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31055" y="2921779"/>
            <a:ext cx="751409" cy="586111"/>
          </a:xfrm>
          <a:prstGeom prst="rect">
            <a:avLst/>
          </a:prstGeom>
        </p:spPr>
      </p:pic>
      <p:pic>
        <p:nvPicPr>
          <p:cNvPr id="29" name="Picture 28"/>
          <p:cNvPicPr>
            <a:picLocks noChangeAspect="1"/>
          </p:cNvPicPr>
          <p:nvPr/>
        </p:nvPicPr>
        <p:blipFill>
          <a:blip r:embed="rId14"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4158002" y="3096368"/>
            <a:ext cx="1306264" cy="731603"/>
          </a:xfrm>
          <a:prstGeom prst="rect">
            <a:avLst/>
          </a:prstGeom>
        </p:spPr>
      </p:pic>
      <p:pic>
        <p:nvPicPr>
          <p:cNvPr id="30" name="Picture 29"/>
          <p:cNvPicPr>
            <a:picLocks noChangeAspect="1"/>
          </p:cNvPicPr>
          <p:nvPr/>
        </p:nvPicPr>
        <p:blipFill>
          <a:blip r:embed="rId15"/>
          <a:stretch>
            <a:fillRect/>
          </a:stretch>
        </p:blipFill>
        <p:spPr>
          <a:xfrm>
            <a:off x="7059048" y="1953710"/>
            <a:ext cx="3471500" cy="4536587"/>
          </a:xfrm>
          <a:prstGeom prst="rect">
            <a:avLst/>
          </a:prstGeom>
        </p:spPr>
      </p:pic>
      <p:sp>
        <p:nvSpPr>
          <p:cNvPr id="25" name="Oval 24"/>
          <p:cNvSpPr/>
          <p:nvPr/>
        </p:nvSpPr>
        <p:spPr>
          <a:xfrm>
            <a:off x="2773706" y="1785647"/>
            <a:ext cx="463300" cy="324410"/>
          </a:xfrm>
          <a:prstGeom prst="ellipse">
            <a:avLst/>
          </a:prstGeom>
          <a:solidFill>
            <a:srgbClr val="FFD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452517">
            <a:off x="3374150" y="1884015"/>
            <a:ext cx="307880" cy="201804"/>
          </a:xfrm>
          <a:prstGeom prst="ellipse">
            <a:avLst/>
          </a:prstGeom>
          <a:solidFill>
            <a:srgbClr val="FFD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452517">
            <a:off x="3529843" y="1951425"/>
            <a:ext cx="163143" cy="201804"/>
          </a:xfrm>
          <a:prstGeom prst="ellipse">
            <a:avLst/>
          </a:prstGeom>
          <a:solidFill>
            <a:srgbClr val="FFD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8" name="Picture 14" descr="Cartoon Woman - Happy Woman Cartoon Png - Free Transparent PNG Clipart  Images Download"/>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4658" b="97962" l="18929" r="90000">
                        <a14:backgroundMark x1="51190" y1="48908" x2="52738" y2="50801"/>
                        <a14:backgroundMark x1="68452" y1="46870" x2="66786" y2="46288"/>
                        <a14:backgroundMark x1="63214" y1="51237" x2="65952" y2="49782"/>
                        <a14:backgroundMark x1="59167" y1="83552" x2="59048" y2="80640"/>
                      </a14:backgroundRemoval>
                    </a14:imgEffect>
                  </a14:imgLayer>
                </a14:imgProps>
              </a:ext>
              <a:ext uri="{28A0092B-C50C-407E-A947-70E740481C1C}">
                <a14:useLocalDpi xmlns:a14="http://schemas.microsoft.com/office/drawing/2010/main" val="0"/>
              </a:ext>
            </a:extLst>
          </a:blip>
          <a:srcRect l="44859" t="16022" r="25753"/>
          <a:stretch/>
        </p:blipFill>
        <p:spPr bwMode="auto">
          <a:xfrm flipH="1">
            <a:off x="304476" y="1474380"/>
            <a:ext cx="2351008" cy="549524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684962" y="4761726"/>
            <a:ext cx="4202332" cy="2123658"/>
          </a:xfrm>
          <a:prstGeom prst="rect">
            <a:avLst/>
          </a:prstGeom>
          <a:solidFill>
            <a:schemeClr val="bg1"/>
          </a:solid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BỮA TỐI BẤT NGỜ</a:t>
            </a:r>
          </a:p>
        </p:txBody>
      </p:sp>
    </p:spTree>
    <p:extLst>
      <p:ext uri="{BB962C8B-B14F-4D97-AF65-F5344CB8AC3E}">
        <p14:creationId xmlns:p14="http://schemas.microsoft.com/office/powerpoint/2010/main" val="41099470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1" nodeType="with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by="(-#ppt_w*2)" calcmode="lin" valueType="num">
                                      <p:cBhvr rctx="PPT">
                                        <p:cTn id="7" dur="500" autoRev="1" fill="hold">
                                          <p:stCondLst>
                                            <p:cond delay="0"/>
                                          </p:stCondLst>
                                        </p:cTn>
                                        <p:tgtEl>
                                          <p:spTgt spid="23"/>
                                        </p:tgtEl>
                                        <p:attrNameLst>
                                          <p:attrName>ppt_w</p:attrName>
                                        </p:attrNameLst>
                                      </p:cBhvr>
                                    </p:anim>
                                    <p:anim by="(#ppt_w*0.50)" calcmode="lin" valueType="num">
                                      <p:cBhvr>
                                        <p:cTn id="8" dur="500" decel="50000" autoRev="1" fill="hold">
                                          <p:stCondLst>
                                            <p:cond delay="0"/>
                                          </p:stCondLst>
                                        </p:cTn>
                                        <p:tgtEl>
                                          <p:spTgt spid="23"/>
                                        </p:tgtEl>
                                        <p:attrNameLst>
                                          <p:attrName>ppt_x</p:attrName>
                                        </p:attrNameLst>
                                      </p:cBhvr>
                                    </p:anim>
                                    <p:anim from="(-#ppt_h/2)" to="(#ppt_y)" calcmode="lin" valueType="num">
                                      <p:cBhvr>
                                        <p:cTn id="9" dur="1000" fill="hold">
                                          <p:stCondLst>
                                            <p:cond delay="0"/>
                                          </p:stCondLst>
                                        </p:cTn>
                                        <p:tgtEl>
                                          <p:spTgt spid="23"/>
                                        </p:tgtEl>
                                        <p:attrNameLst>
                                          <p:attrName>ppt_y</p:attrName>
                                        </p:attrNameLst>
                                      </p:cBhvr>
                                    </p:anim>
                                    <p:animRot by="21600000">
                                      <p:cBhvr>
                                        <p:cTn id="10" dur="1000"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 name="Picture 29"/>
          <p:cNvPicPr>
            <a:picLocks noChangeAspect="1"/>
          </p:cNvPicPr>
          <p:nvPr/>
        </p:nvPicPr>
        <p:blipFill>
          <a:blip r:embed="rId3"/>
          <a:stretch>
            <a:fillRect/>
          </a:stretch>
        </p:blipFill>
        <p:spPr>
          <a:xfrm>
            <a:off x="6108778" y="1724179"/>
            <a:ext cx="3471500" cy="4536587"/>
          </a:xfrm>
          <a:prstGeom prst="rect">
            <a:avLst/>
          </a:prstGeom>
        </p:spPr>
      </p:pic>
      <p:sp>
        <p:nvSpPr>
          <p:cNvPr id="27" name="Oval Callout 26"/>
          <p:cNvSpPr/>
          <p:nvPr/>
        </p:nvSpPr>
        <p:spPr>
          <a:xfrm>
            <a:off x="271804" y="192141"/>
            <a:ext cx="6254886" cy="2608209"/>
          </a:xfrm>
          <a:prstGeom prst="wedgeEllipseCallout">
            <a:avLst>
              <a:gd name="adj1" fmla="val 51187"/>
              <a:gd name="adj2" fmla="val 38670"/>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nhé</a:t>
            </a:r>
            <a:r>
              <a:rPr lang="en-US" sz="2800" dirty="0">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36" name="Oval Callout 35"/>
          <p:cNvSpPr/>
          <p:nvPr/>
        </p:nvSpPr>
        <p:spPr>
          <a:xfrm>
            <a:off x="8926938" y="1536700"/>
            <a:ext cx="2590463" cy="1491582"/>
          </a:xfrm>
          <a:prstGeom prst="wedgeEllipseCallout">
            <a:avLst>
              <a:gd name="adj1" fmla="val -40446"/>
              <a:gd name="adj2" fmla="val 5717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latin typeface="Times New Roman" pitchFamily="18" charset="0"/>
                <a:cs typeface="Times New Roman" pitchFamily="18" charset="0"/>
              </a:rPr>
              <a:t>Dạ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vâng</a:t>
            </a:r>
            <a:r>
              <a:rPr lang="en-US" sz="2800" dirty="0">
                <a:latin typeface="Times New Roman" pitchFamily="18" charset="0"/>
                <a:cs typeface="Times New Roman" pitchFamily="18" charset="0"/>
              </a:rPr>
              <a:t> ạ !</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035127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0"/>
                                        </p:tgtEl>
                                        <p:attrNameLst>
                                          <p:attrName>r</p:attrName>
                                        </p:attrNameLst>
                                      </p:cBhvr>
                                    </p:animRot>
                                    <p:animRot by="-240000">
                                      <p:cBhvr>
                                        <p:cTn id="7" dur="200" fill="hold">
                                          <p:stCondLst>
                                            <p:cond delay="200"/>
                                          </p:stCondLst>
                                        </p:cTn>
                                        <p:tgtEl>
                                          <p:spTgt spid="30"/>
                                        </p:tgtEl>
                                        <p:attrNameLst>
                                          <p:attrName>r</p:attrName>
                                        </p:attrNameLst>
                                      </p:cBhvr>
                                    </p:animRot>
                                    <p:animRot by="240000">
                                      <p:cBhvr>
                                        <p:cTn id="8" dur="200" fill="hold">
                                          <p:stCondLst>
                                            <p:cond delay="400"/>
                                          </p:stCondLst>
                                        </p:cTn>
                                        <p:tgtEl>
                                          <p:spTgt spid="30"/>
                                        </p:tgtEl>
                                        <p:attrNameLst>
                                          <p:attrName>r</p:attrName>
                                        </p:attrNameLst>
                                      </p:cBhvr>
                                    </p:animRot>
                                    <p:animRot by="-240000">
                                      <p:cBhvr>
                                        <p:cTn id="9" dur="200" fill="hold">
                                          <p:stCondLst>
                                            <p:cond delay="600"/>
                                          </p:stCondLst>
                                        </p:cTn>
                                        <p:tgtEl>
                                          <p:spTgt spid="30"/>
                                        </p:tgtEl>
                                        <p:attrNameLst>
                                          <p:attrName>r</p:attrName>
                                        </p:attrNameLst>
                                      </p:cBhvr>
                                    </p:animRot>
                                    <p:animRot by="120000">
                                      <p:cBhvr>
                                        <p:cTn id="10" dur="200" fill="hold">
                                          <p:stCondLst>
                                            <p:cond delay="8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4" name="17"/>
          <p:cNvGrpSpPr/>
          <p:nvPr/>
        </p:nvGrpSpPr>
        <p:grpSpPr>
          <a:xfrm>
            <a:off x="132550" y="1953709"/>
            <a:ext cx="12255416" cy="8262312"/>
            <a:chOff x="293100" y="2106109"/>
            <a:chExt cx="12257011" cy="8262312"/>
          </a:xfrm>
        </p:grpSpPr>
        <p:pic>
          <p:nvPicPr>
            <p:cNvPr id="36" name="Picture 35"/>
            <p:cNvPicPr>
              <a:picLocks noChangeAspect="1"/>
            </p:cNvPicPr>
            <p:nvPr/>
          </p:nvPicPr>
          <p:blipFill>
            <a:blip r:embed="rId5"/>
            <a:stretch>
              <a:fillRect/>
            </a:stretch>
          </p:blipFill>
          <p:spPr>
            <a:xfrm>
              <a:off x="7212367" y="2106109"/>
              <a:ext cx="3471952" cy="4536587"/>
            </a:xfrm>
            <a:prstGeom prst="rect">
              <a:avLst/>
            </a:prstGeom>
          </p:spPr>
        </p:pic>
        <p:sp>
          <p:nvSpPr>
            <p:cNvPr id="38" name="Rounded Rectangle 37">
              <a:hlinkClick r:id="rId6"/>
            </p:cNvPr>
            <p:cNvSpPr/>
            <p:nvPr/>
          </p:nvSpPr>
          <p:spPr>
            <a:xfrm>
              <a:off x="293100" y="8634537"/>
              <a:ext cx="12257011" cy="1733884"/>
            </a:xfrm>
            <a:prstGeom prst="roundRect">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16"/>
          <p:cNvSpPr/>
          <p:nvPr/>
        </p:nvSpPr>
        <p:spPr>
          <a:xfrm>
            <a:off x="3618230" y="67875"/>
            <a:ext cx="4530227" cy="991604"/>
          </a:xfrm>
          <a:prstGeom prst="roundRect">
            <a:avLst/>
          </a:prstGeom>
          <a:ln w="7620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9" name="15"/>
          <p:cNvGrpSpPr/>
          <p:nvPr/>
        </p:nvGrpSpPr>
        <p:grpSpPr>
          <a:xfrm>
            <a:off x="2327408" y="3241859"/>
            <a:ext cx="5102939" cy="2704614"/>
            <a:chOff x="2792168" y="1860972"/>
            <a:chExt cx="7216342" cy="3824243"/>
          </a:xfrm>
        </p:grpSpPr>
        <p:pic>
          <p:nvPicPr>
            <p:cNvPr id="5" name="Picture 4"/>
            <p:cNvPicPr>
              <a:picLocks noChangeAspect="1"/>
            </p:cNvPicPr>
            <p:nvPr/>
          </p:nvPicPr>
          <p:blipFill>
            <a:blip r:embed="rId8">
              <a:clrChange>
                <a:clrFrom>
                  <a:srgbClr val="FFFFFF"/>
                </a:clrFrom>
                <a:clrTo>
                  <a:srgbClr val="FFFFFF">
                    <a:alpha val="0"/>
                  </a:srgbClr>
                </a:clrTo>
              </a:clrChange>
            </a:blip>
            <a:stretch>
              <a:fillRect/>
            </a:stretch>
          </p:blipFill>
          <p:spPr>
            <a:xfrm>
              <a:off x="3867315" y="2898597"/>
              <a:ext cx="5004746" cy="2331810"/>
            </a:xfrm>
            <a:prstGeom prst="rect">
              <a:avLst/>
            </a:prstGeom>
          </p:spPr>
        </p:pic>
        <p:pic>
          <p:nvPicPr>
            <p:cNvPr id="6" name="Picture 5"/>
            <p:cNvPicPr>
              <a:picLocks noChangeAspect="1"/>
            </p:cNvPicPr>
            <p:nvPr/>
          </p:nvPicPr>
          <p:blipFill>
            <a:blip r:embed="rId9">
              <a:clrChange>
                <a:clrFrom>
                  <a:srgbClr val="FFFFFF"/>
                </a:clrFrom>
                <a:clrTo>
                  <a:srgbClr val="FFFFFF">
                    <a:alpha val="0"/>
                  </a:srgbClr>
                </a:clrTo>
              </a:clrChange>
            </a:blip>
            <a:stretch>
              <a:fillRect/>
            </a:stretch>
          </p:blipFill>
          <p:spPr>
            <a:xfrm>
              <a:off x="2792168" y="1860972"/>
              <a:ext cx="7216342" cy="3824243"/>
            </a:xfrm>
            <a:prstGeom prst="rect">
              <a:avLst/>
            </a:prstGeom>
          </p:spPr>
        </p:pic>
      </p:grpSp>
      <p:pic>
        <p:nvPicPr>
          <p:cNvPr id="16" name="03260309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67618" y="2276912"/>
            <a:ext cx="689340" cy="1149051"/>
          </a:xfrm>
          <a:prstGeom prst="rect">
            <a:avLst/>
          </a:prstGeom>
        </p:spPr>
      </p:pic>
      <p:pic>
        <p:nvPicPr>
          <p:cNvPr id="17" name="HUY DUẨ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86195" y="2948641"/>
            <a:ext cx="1130071" cy="572173"/>
          </a:xfrm>
          <a:prstGeom prst="rect">
            <a:avLst/>
          </a:prstGeom>
        </p:spPr>
      </p:pic>
      <p:pic>
        <p:nvPicPr>
          <p:cNvPr id="19" name="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38634" y="2200916"/>
            <a:ext cx="731462" cy="1220056"/>
          </a:xfrm>
          <a:prstGeom prst="rect">
            <a:avLst/>
          </a:prstGeom>
        </p:spPr>
      </p:pic>
      <p:pic>
        <p:nvPicPr>
          <p:cNvPr id="20" name="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55783" y="2960365"/>
            <a:ext cx="762448" cy="762269"/>
          </a:xfrm>
          <a:prstGeom prst="rect">
            <a:avLst/>
          </a:prstGeom>
        </p:spPr>
      </p:pic>
      <p:pic>
        <p:nvPicPr>
          <p:cNvPr id="1032" name="12" descr="Box Cartoon Vector Images (over 110,000)"/>
          <p:cNvPicPr>
            <a:picLocks noChangeAspect="1" noChangeArrowheads="1"/>
          </p:cNvPicPr>
          <p:nvPr/>
        </p:nvPicPr>
        <p:blipFill>
          <a:blip r:embed="rId14" cstate="print">
            <a:clrChange>
              <a:clrFrom>
                <a:srgbClr val="FFFFFF"/>
              </a:clrFrom>
              <a:clrTo>
                <a:srgbClr val="FFFFFF">
                  <a:alpha val="0"/>
                </a:srgbClr>
              </a:clrTo>
            </a:clrChange>
            <a:extLst>
              <a:ext uri="{BEBA8EAE-BF5A-486C-A8C5-ECC9F3942E4B}">
                <a14:imgProps xmlns:a14="http://schemas.microsoft.com/office/drawing/2010/main">
                  <a14:imgLayer r:embed="rId15">
                    <a14:imgEffect>
                      <a14:backgroundRemoval t="0" b="100000" l="0" r="97059"/>
                    </a14:imgEffect>
                  </a14:imgLayer>
                </a14:imgProps>
              </a:ext>
              <a:ext uri="{28A0092B-C50C-407E-A947-70E740481C1C}">
                <a14:useLocalDpi xmlns:a14="http://schemas.microsoft.com/office/drawing/2010/main" val="0"/>
              </a:ext>
            </a:extLst>
          </a:blip>
          <a:srcRect/>
          <a:stretch>
            <a:fillRect/>
          </a:stretch>
        </p:blipFill>
        <p:spPr bwMode="auto">
          <a:xfrm>
            <a:off x="5804876" y="2857641"/>
            <a:ext cx="853013" cy="896139"/>
          </a:xfrm>
          <a:prstGeom prst="rect">
            <a:avLst/>
          </a:prstGeom>
          <a:noFill/>
          <a:extLst>
            <a:ext uri="{909E8E84-426E-40DD-AFC4-6F175D3DCCD1}">
              <a14:hiddenFill xmlns:a14="http://schemas.microsoft.com/office/drawing/2010/main">
                <a:solidFill>
                  <a:srgbClr val="FFFFFF"/>
                </a:solidFill>
              </a14:hiddenFill>
            </a:ext>
          </a:extLst>
        </p:spPr>
      </p:pic>
      <p:pic>
        <p:nvPicPr>
          <p:cNvPr id="1034" name="11" descr="Presents Clipart Grotto - Presents , Transparent Cartoon, Free Cliparts &amp;  Silhouettes - NetClipart"/>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92131" l="0" r="95435"/>
                    </a14:imgEffect>
                  </a14:imgLayer>
                </a14:imgProps>
              </a:ext>
              <a:ext uri="{28A0092B-C50C-407E-A947-70E740481C1C}">
                <a14:useLocalDpi xmlns:a14="http://schemas.microsoft.com/office/drawing/2010/main" val="0"/>
              </a:ext>
            </a:extLst>
          </a:blip>
          <a:srcRect/>
          <a:stretch>
            <a:fillRect/>
          </a:stretch>
        </p:blipFill>
        <p:spPr bwMode="auto">
          <a:xfrm>
            <a:off x="6231234" y="3214833"/>
            <a:ext cx="703368" cy="631584"/>
          </a:xfrm>
          <a:prstGeom prst="rect">
            <a:avLst/>
          </a:prstGeom>
          <a:noFill/>
          <a:extLst>
            <a:ext uri="{909E8E84-426E-40DD-AFC4-6F175D3DCCD1}">
              <a14:hiddenFill xmlns:a14="http://schemas.microsoft.com/office/drawing/2010/main">
                <a:solidFill>
                  <a:srgbClr val="FFFFFF"/>
                </a:solidFill>
              </a14:hiddenFill>
            </a:ext>
          </a:extLst>
        </p:spPr>
      </p:pic>
      <p:pic>
        <p:nvPicPr>
          <p:cNvPr id="28" name="1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631055" y="2921779"/>
            <a:ext cx="751409" cy="586111"/>
          </a:xfrm>
          <a:prstGeom prst="rect">
            <a:avLst/>
          </a:prstGeom>
        </p:spPr>
      </p:pic>
      <p:pic>
        <p:nvPicPr>
          <p:cNvPr id="29" name="HUY DUẨN"/>
          <p:cNvPicPr>
            <a:picLocks noChangeAspect="1"/>
          </p:cNvPicPr>
          <p:nvPr/>
        </p:nvPicPr>
        <p:blipFill>
          <a:blip r:embed="rId19"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4158002" y="3096368"/>
            <a:ext cx="1306264" cy="731603"/>
          </a:xfrm>
          <a:prstGeom prst="rect">
            <a:avLst/>
          </a:prstGeom>
        </p:spPr>
      </p:pic>
      <p:pic>
        <p:nvPicPr>
          <p:cNvPr id="1038" name="9" descr="Cartoon Woman - Happy Woman Cartoon Png - Free Transparent PNG Clipart  Images Download"/>
          <p:cNvPicPr>
            <a:picLocks noChangeAspect="1" noChangeArrowheads="1"/>
          </p:cNvPicPr>
          <p:nvPr/>
        </p:nvPicPr>
        <p:blipFill rotWithShape="1">
          <a:blip r:embed="rId20">
            <a:extLst>
              <a:ext uri="{BEBA8EAE-BF5A-486C-A8C5-ECC9F3942E4B}">
                <a14:imgProps xmlns:a14="http://schemas.microsoft.com/office/drawing/2010/main">
                  <a14:imgLayer r:embed="rId21">
                    <a14:imgEffect>
                      <a14:backgroundRemoval t="4658" b="97962" l="18929" r="90000">
                        <a14:backgroundMark x1="51190" y1="48908" x2="52738" y2="50801"/>
                        <a14:backgroundMark x1="68452" y1="46870" x2="66786" y2="46288"/>
                        <a14:backgroundMark x1="63214" y1="51237" x2="65952" y2="49782"/>
                        <a14:backgroundMark x1="59167" y1="83552" x2="59048" y2="80640"/>
                      </a14:backgroundRemoval>
                    </a14:imgEffect>
                  </a14:imgLayer>
                </a14:imgProps>
              </a:ext>
              <a:ext uri="{28A0092B-C50C-407E-A947-70E740481C1C}">
                <a14:useLocalDpi xmlns:a14="http://schemas.microsoft.com/office/drawing/2010/main" val="0"/>
              </a:ext>
            </a:extLst>
          </a:blip>
          <a:srcRect l="44859" t="16022" r="25753"/>
          <a:stretch/>
        </p:blipFill>
        <p:spPr bwMode="auto">
          <a:xfrm flipH="1">
            <a:off x="-2390741" y="1362756"/>
            <a:ext cx="2351008" cy="5495245"/>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8"/>
          <p:cNvGrpSpPr/>
          <p:nvPr/>
        </p:nvGrpSpPr>
        <p:grpSpPr>
          <a:xfrm>
            <a:off x="11826263" y="1586006"/>
            <a:ext cx="3964789" cy="4904291"/>
            <a:chOff x="3416032" y="-11442440"/>
            <a:chExt cx="14796598" cy="18300440"/>
          </a:xfrm>
        </p:grpSpPr>
        <p:pic>
          <p:nvPicPr>
            <p:cNvPr id="46" name="Picture 45"/>
            <p:cNvPicPr>
              <a:picLocks noChangeAspect="1"/>
            </p:cNvPicPr>
            <p:nvPr/>
          </p:nvPicPr>
          <p:blipFill>
            <a:blip r:embed="rId22">
              <a:extLst>
                <a:ext uri="{28A0092B-C50C-407E-A947-70E740481C1C}">
                  <a14:useLocalDpi xmlns:a14="http://schemas.microsoft.com/office/drawing/2010/main" val="0"/>
                </a:ext>
              </a:extLst>
            </a:blip>
            <a:srcRect r="21260"/>
            <a:stretch>
              <a:fillRect/>
            </a:stretch>
          </p:blipFill>
          <p:spPr>
            <a:xfrm flipH="1">
              <a:off x="3416032" y="-11442440"/>
              <a:ext cx="9708616" cy="18300440"/>
            </a:xfrm>
            <a:custGeom>
              <a:avLst/>
              <a:gdLst>
                <a:gd name="connsiteX0" fmla="*/ 0 w 9708616"/>
                <a:gd name="connsiteY0" fmla="*/ 0 h 18300440"/>
                <a:gd name="connsiteX1" fmla="*/ 9708616 w 9708616"/>
                <a:gd name="connsiteY1" fmla="*/ 117987 h 18300440"/>
                <a:gd name="connsiteX2" fmla="*/ 6404977 w 9708616"/>
                <a:gd name="connsiteY2" fmla="*/ 18300440 h 18300440"/>
                <a:gd name="connsiteX3" fmla="*/ 0 w 9708616"/>
                <a:gd name="connsiteY3" fmla="*/ 18300440 h 18300440"/>
              </a:gdLst>
              <a:ahLst/>
              <a:cxnLst>
                <a:cxn ang="0">
                  <a:pos x="connsiteX0" y="connsiteY0"/>
                </a:cxn>
                <a:cxn ang="0">
                  <a:pos x="connsiteX1" y="connsiteY1"/>
                </a:cxn>
                <a:cxn ang="0">
                  <a:pos x="connsiteX2" y="connsiteY2"/>
                </a:cxn>
                <a:cxn ang="0">
                  <a:pos x="connsiteX3" y="connsiteY3"/>
                </a:cxn>
              </a:cxnLst>
              <a:rect l="l" t="t" r="r" b="b"/>
              <a:pathLst>
                <a:path w="9708616" h="18300440">
                  <a:moveTo>
                    <a:pt x="0" y="0"/>
                  </a:moveTo>
                  <a:lnTo>
                    <a:pt x="9708616" y="117987"/>
                  </a:lnTo>
                  <a:cubicBezTo>
                    <a:pt x="7584849" y="5952664"/>
                    <a:pt x="5048125" y="11993815"/>
                    <a:pt x="6404977" y="18300440"/>
                  </a:cubicBezTo>
                  <a:lnTo>
                    <a:pt x="0" y="18300440"/>
                  </a:lnTo>
                  <a:close/>
                </a:path>
              </a:pathLst>
            </a:custGeom>
          </p:spPr>
        </p:pic>
        <p:pic>
          <p:nvPicPr>
            <p:cNvPr id="47" name="Picture 46"/>
            <p:cNvPicPr>
              <a:picLocks noChangeAspect="1"/>
            </p:cNvPicPr>
            <p:nvPr/>
          </p:nvPicPr>
          <p:blipFill rotWithShape="1">
            <a:blip r:embed="rId23"/>
            <a:srcRect l="48473" t="49374"/>
            <a:stretch/>
          </p:blipFill>
          <p:spPr>
            <a:xfrm>
              <a:off x="11857703" y="-2890684"/>
              <a:ext cx="6354927" cy="9265392"/>
            </a:xfrm>
            <a:prstGeom prst="rect">
              <a:avLst/>
            </a:prstGeom>
          </p:spPr>
        </p:pic>
      </p:grpSp>
      <p:pic>
        <p:nvPicPr>
          <p:cNvPr id="31" name="7">
            <a:hlinkClick r:id="rId24" action="ppaction://hlinksldjump"/>
          </p:cNvPr>
          <p:cNvPicPr>
            <a:picLocks noChangeAspect="1"/>
          </p:cNvPicPr>
          <p:nvPr/>
        </p:nvPicPr>
        <p:blipFill>
          <a:blip r:embed="rId25">
            <a:clrChange>
              <a:clrFrom>
                <a:srgbClr val="C3C3C3"/>
              </a:clrFrom>
              <a:clrTo>
                <a:srgbClr val="C3C3C3">
                  <a:alpha val="0"/>
                </a:srgbClr>
              </a:clrTo>
            </a:clrChange>
          </a:blip>
          <a:stretch>
            <a:fillRect/>
          </a:stretch>
        </p:blipFill>
        <p:spPr>
          <a:xfrm>
            <a:off x="3675169" y="235212"/>
            <a:ext cx="707295" cy="682664"/>
          </a:xfrm>
          <a:prstGeom prst="rect">
            <a:avLst/>
          </a:prstGeom>
        </p:spPr>
      </p:pic>
      <p:pic>
        <p:nvPicPr>
          <p:cNvPr id="32" name="6">
            <a:hlinkClick r:id="rId26" action="ppaction://hlinksldjump"/>
          </p:cNvPr>
          <p:cNvPicPr>
            <a:picLocks noChangeAspect="1"/>
          </p:cNvPicPr>
          <p:nvPr/>
        </p:nvPicPr>
        <p:blipFill>
          <a:blip r:embed="rId27">
            <a:clrChange>
              <a:clrFrom>
                <a:srgbClr val="C3C3C3"/>
              </a:clrFrom>
              <a:clrTo>
                <a:srgbClr val="C3C3C3">
                  <a:alpha val="0"/>
                </a:srgbClr>
              </a:clrTo>
            </a:clrChange>
          </a:blip>
          <a:stretch>
            <a:fillRect/>
          </a:stretch>
        </p:blipFill>
        <p:spPr>
          <a:xfrm>
            <a:off x="4534404" y="190911"/>
            <a:ext cx="742490" cy="742587"/>
          </a:xfrm>
          <a:prstGeom prst="rect">
            <a:avLst/>
          </a:prstGeom>
        </p:spPr>
      </p:pic>
      <p:pic>
        <p:nvPicPr>
          <p:cNvPr id="33" name="5">
            <a:hlinkClick r:id="rId28" action="ppaction://hlinksldjump"/>
          </p:cNvPr>
          <p:cNvPicPr>
            <a:picLocks noChangeAspect="1"/>
          </p:cNvPicPr>
          <p:nvPr/>
        </p:nvPicPr>
        <p:blipFill>
          <a:blip r:embed="rId29">
            <a:clrChange>
              <a:clrFrom>
                <a:srgbClr val="C3C3C3"/>
              </a:clrFrom>
              <a:clrTo>
                <a:srgbClr val="C3C3C3">
                  <a:alpha val="0"/>
                </a:srgbClr>
              </a:clrTo>
            </a:clrChange>
          </a:blip>
          <a:stretch>
            <a:fillRect/>
          </a:stretch>
        </p:blipFill>
        <p:spPr>
          <a:xfrm>
            <a:off x="5428835" y="214702"/>
            <a:ext cx="727192" cy="710406"/>
          </a:xfrm>
          <a:prstGeom prst="rect">
            <a:avLst/>
          </a:prstGeom>
        </p:spPr>
      </p:pic>
      <p:pic>
        <p:nvPicPr>
          <p:cNvPr id="34" name="4">
            <a:hlinkClick r:id="rId30" action="ppaction://hlinksldjump"/>
          </p:cNvPr>
          <p:cNvPicPr>
            <a:picLocks noChangeAspect="1"/>
          </p:cNvPicPr>
          <p:nvPr/>
        </p:nvPicPr>
        <p:blipFill>
          <a:blip r:embed="rId31">
            <a:clrChange>
              <a:clrFrom>
                <a:srgbClr val="C3C3C3"/>
              </a:clrFrom>
              <a:clrTo>
                <a:srgbClr val="C3C3C3">
                  <a:alpha val="0"/>
                </a:srgbClr>
              </a:clrTo>
            </a:clrChange>
          </a:blip>
          <a:stretch>
            <a:fillRect/>
          </a:stretch>
        </p:blipFill>
        <p:spPr>
          <a:xfrm>
            <a:off x="6307967" y="201735"/>
            <a:ext cx="745643" cy="727949"/>
          </a:xfrm>
          <a:prstGeom prst="rect">
            <a:avLst/>
          </a:prstGeom>
        </p:spPr>
      </p:pic>
      <p:pic>
        <p:nvPicPr>
          <p:cNvPr id="35" name="3">
            <a:hlinkClick r:id="rId32" action="ppaction://hlinksldjump"/>
          </p:cNvPr>
          <p:cNvPicPr>
            <a:picLocks noChangeAspect="1"/>
          </p:cNvPicPr>
          <p:nvPr/>
        </p:nvPicPr>
        <p:blipFill>
          <a:blip r:embed="rId33">
            <a:clrChange>
              <a:clrFrom>
                <a:srgbClr val="C3C3C3"/>
              </a:clrFrom>
              <a:clrTo>
                <a:srgbClr val="C3C3C3">
                  <a:alpha val="0"/>
                </a:srgbClr>
              </a:clrTo>
            </a:clrChange>
          </a:blip>
          <a:stretch>
            <a:fillRect/>
          </a:stretch>
        </p:blipFill>
        <p:spPr>
          <a:xfrm>
            <a:off x="7205550" y="193252"/>
            <a:ext cx="795142" cy="737903"/>
          </a:xfrm>
          <a:prstGeom prst="rect">
            <a:avLst/>
          </a:prstGeom>
        </p:spPr>
      </p:pic>
      <p:sp>
        <p:nvSpPr>
          <p:cNvPr id="3" name="2"/>
          <p:cNvSpPr/>
          <p:nvPr/>
        </p:nvSpPr>
        <p:spPr>
          <a:xfrm>
            <a:off x="3285037" y="1029919"/>
            <a:ext cx="4483602" cy="1869606"/>
          </a:xfrm>
          <a:prstGeom prst="wedgeEllipseCallout">
            <a:avLst>
              <a:gd name="adj1" fmla="val 47840"/>
              <a:gd name="adj2" fmla="val 5432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a:latin typeface="Alex Brush" panose="02000400000000000000" pitchFamily="2" charset="0"/>
              </a:rPr>
              <a:t>Happy Birthday </a:t>
            </a:r>
            <a:r>
              <a:rPr lang="en-US" sz="4000" b="1" dirty="0">
                <a:solidFill>
                  <a:srgbClr val="FF0000"/>
                </a:solidFill>
                <a:latin typeface="Alex Brush" panose="02000400000000000000" pitchFamily="2" charset="0"/>
              </a:rPr>
              <a:t>❤</a:t>
            </a:r>
          </a:p>
        </p:txBody>
      </p:sp>
      <p:pic>
        <p:nvPicPr>
          <p:cNvPr id="25" name="1" descr="Káº¿t quáº£ hÃ¬nh áº£nh cho win text gif"/>
          <p:cNvPicPr>
            <a:picLocks noChangeAspect="1" noChangeArrowheads="1" noCrop="1"/>
          </p:cNvPicPr>
          <p:nvPr/>
        </p:nvPicPr>
        <p:blipFill>
          <a:blip r:embed="rId34">
            <a:extLst>
              <a:ext uri="{28A0092B-C50C-407E-A947-70E740481C1C}">
                <a14:useLocalDpi xmlns:a14="http://schemas.microsoft.com/office/drawing/2010/main" val="0"/>
              </a:ext>
            </a:extLst>
          </a:blip>
          <a:srcRect/>
          <a:stretch>
            <a:fillRect/>
          </a:stretch>
        </p:blipFill>
        <p:spPr bwMode="auto">
          <a:xfrm>
            <a:off x="2930848" y="2974964"/>
            <a:ext cx="3896058" cy="3896565"/>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7" name="Right Arrow 6">
            <a:hlinkClick r:id="rId35" action="ppaction://hlinksldjump"/>
          </p:cNvPr>
          <p:cNvSpPr/>
          <p:nvPr/>
        </p:nvSpPr>
        <p:spPr>
          <a:xfrm>
            <a:off x="10203849" y="210628"/>
            <a:ext cx="1622414" cy="1152128"/>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9771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1"/>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withEffect">
                                  <p:stCondLst>
                                    <p:cond delay="0"/>
                                  </p:stCondLst>
                                  <p:childTnLst>
                                    <p:animEffect transition="out" filter="fad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subTnLst>
                                    <p:audio>
                                      <p:cMediaNode>
                                        <p:cTn display="0" masterRel="sameClick">
                                          <p:stCondLst>
                                            <p:cond evt="begin" delay="0">
                                              <p:tn val="18"/>
                                            </p:cond>
                                          </p:stCondLst>
                                          <p:endCondLst>
                                            <p:cond evt="onStopAudio" delay="0">
                                              <p:tgtEl>
                                                <p:sldTgt/>
                                              </p:tgtEl>
                                            </p:cond>
                                          </p:endCondLst>
                                        </p:cTn>
                                        <p:tgtEl>
                                          <p:sndTgt r:embed="rId2" name="Am-thanh-phep-thuat-www_nhacchuongvui_com.wav"/>
                                        </p:tgtEl>
                                      </p:cMediaNode>
                                    </p:audio>
                                  </p:sub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1000"/>
                            </p:stCondLst>
                            <p:childTnLst>
                              <p:par>
                                <p:cTn id="25" presetID="26" presetClass="emph" presetSubtype="0" fill="hold" nodeType="afterEffect">
                                  <p:stCondLst>
                                    <p:cond delay="0"/>
                                  </p:stCondLst>
                                  <p:childTnLst>
                                    <p:animEffect transition="out" filter="fade">
                                      <p:cBhvr>
                                        <p:cTn id="26" dur="500" tmFilter="0, 0; .2, .5; .8, .5; 1, 0"/>
                                        <p:tgtEl>
                                          <p:spTgt spid="19"/>
                                        </p:tgtEl>
                                      </p:cBhvr>
                                    </p:animEffect>
                                    <p:animScale>
                                      <p:cBhvr>
                                        <p:cTn id="27" dur="250" autoRev="1" fill="hold"/>
                                        <p:tgtEl>
                                          <p:spTgt spid="19"/>
                                        </p:tgtEl>
                                      </p:cBhvr>
                                      <p:by x="105000" y="105000"/>
                                    </p:animScale>
                                  </p:childTnLst>
                                </p:cTn>
                              </p:par>
                              <p:par>
                                <p:cTn id="28" presetID="26" presetClass="emph" presetSubtype="0" fill="hold" nodeType="withEffect">
                                  <p:stCondLst>
                                    <p:cond delay="0"/>
                                  </p:stCondLst>
                                  <p:childTnLst>
                                    <p:animEffect transition="out" filter="fade">
                                      <p:cBhvr>
                                        <p:cTn id="29" dur="500" tmFilter="0, 0; .2, .5; .8, .5; 1, 0"/>
                                        <p:tgtEl>
                                          <p:spTgt spid="20"/>
                                        </p:tgtEl>
                                      </p:cBhvr>
                                    </p:animEffect>
                                    <p:animScale>
                                      <p:cBhvr>
                                        <p:cTn id="30" dur="250" autoRev="1" fill="hold"/>
                                        <p:tgtEl>
                                          <p:spTgt spid="20"/>
                                        </p:tgtEl>
                                      </p:cBhvr>
                                      <p:by x="105000" y="105000"/>
                                    </p:animScale>
                                  </p:childTnLst>
                                </p:cTn>
                              </p:par>
                            </p:childTnLst>
                          </p:cTn>
                        </p:par>
                      </p:childTnLst>
                    </p:cTn>
                  </p:par>
                </p:childTnLst>
              </p:cTn>
              <p:nextCondLst>
                <p:cond evt="onClick" delay="0">
                  <p:tgtEl>
                    <p:spTgt spid="31"/>
                  </p:tgtEl>
                </p:cond>
              </p:nextCondLst>
            </p:seq>
            <p:seq concurrent="1" nextAc="seek">
              <p:cTn id="31" restart="whenNotActive" fill="hold" evtFilter="cancelBubble" nodeType="interactiveSeq">
                <p:stCondLst>
                  <p:cond evt="onClick" delay="0">
                    <p:tgtEl>
                      <p:spTgt spid="32"/>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withEffect">
                                  <p:stCondLst>
                                    <p:cond delay="0"/>
                                  </p:stCondLst>
                                  <p:childTnLst>
                                    <p:animEffect transition="out" filter="fade">
                                      <p:cBhvr>
                                        <p:cTn id="35" dur="500"/>
                                        <p:tgtEl>
                                          <p:spTgt spid="32"/>
                                        </p:tgtEl>
                                      </p:cBhvr>
                                    </p:animEffect>
                                    <p:set>
                                      <p:cBhvr>
                                        <p:cTn id="36" dur="1" fill="hold">
                                          <p:stCondLst>
                                            <p:cond delay="499"/>
                                          </p:stCondLst>
                                        </p:cTn>
                                        <p:tgtEl>
                                          <p:spTgt spid="32"/>
                                        </p:tgtEl>
                                        <p:attrNameLst>
                                          <p:attrName>style.visibility</p:attrName>
                                        </p:attrNameLst>
                                      </p:cBhvr>
                                      <p:to>
                                        <p:strVal val="hidden"/>
                                      </p:to>
                                    </p:set>
                                  </p:childTnLst>
                                </p:cTn>
                              </p:par>
                            </p:childTnLst>
                          </p:cTn>
                        </p:par>
                        <p:par>
                          <p:cTn id="37" fill="hold">
                            <p:stCondLst>
                              <p:cond delay="500"/>
                            </p:stCondLst>
                            <p:childTnLst>
                              <p:par>
                                <p:cTn id="38" presetID="22" presetClass="entr" presetSubtype="4"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subTnLst>
                                    <p:audio>
                                      <p:cMediaNode>
                                        <p:cTn display="0" masterRel="sameClick">
                                          <p:stCondLst>
                                            <p:cond evt="begin" delay="0">
                                              <p:tn val="38"/>
                                            </p:cond>
                                          </p:stCondLst>
                                          <p:endCondLst>
                                            <p:cond evt="onStopAudio" delay="0">
                                              <p:tgtEl>
                                                <p:sldTgt/>
                                              </p:tgtEl>
                                            </p:cond>
                                          </p:endCondLst>
                                        </p:cTn>
                                        <p:tgtEl>
                                          <p:sndTgt r:embed="rId2" name="Am-thanh-phep-thuat-www_nhacchuongvui_com.wav"/>
                                        </p:tgtEl>
                                      </p:cMediaNode>
                                    </p:audio>
                                  </p:subTnLst>
                                </p:cTn>
                              </p:par>
                            </p:childTnLst>
                          </p:cTn>
                        </p:par>
                        <p:par>
                          <p:cTn id="41" fill="hold">
                            <p:stCondLst>
                              <p:cond delay="1000"/>
                            </p:stCondLst>
                            <p:childTnLst>
                              <p:par>
                                <p:cTn id="42" presetID="26" presetClass="emph" presetSubtype="0" fill="hold" nodeType="afterEffect">
                                  <p:stCondLst>
                                    <p:cond delay="0"/>
                                  </p:stCondLst>
                                  <p:childTnLst>
                                    <p:animEffect transition="out" filter="fade">
                                      <p:cBhvr>
                                        <p:cTn id="43" dur="500" tmFilter="0, 0; .2, .5; .8, .5; 1, 0"/>
                                        <p:tgtEl>
                                          <p:spTgt spid="29"/>
                                        </p:tgtEl>
                                      </p:cBhvr>
                                    </p:animEffect>
                                    <p:animScale>
                                      <p:cBhvr>
                                        <p:cTn id="44" dur="250" autoRev="1" fill="hold"/>
                                        <p:tgtEl>
                                          <p:spTgt spid="29"/>
                                        </p:tgtEl>
                                      </p:cBhvr>
                                      <p:by x="105000" y="105000"/>
                                    </p:animScale>
                                  </p:childTnLst>
                                </p:cTn>
                              </p:par>
                            </p:childTnLst>
                          </p:cTn>
                        </p:par>
                      </p:childTnLst>
                    </p:cTn>
                  </p:par>
                </p:childTnLst>
              </p:cTn>
              <p:nextCondLst>
                <p:cond evt="onClick" delay="0">
                  <p:tgtEl>
                    <p:spTgt spid="32"/>
                  </p:tgtEl>
                </p:cond>
              </p:nextCondLst>
            </p:seq>
            <p:seq concurrent="1" nextAc="seek">
              <p:cTn id="45" restart="whenNotActive" fill="hold" evtFilter="cancelBubble" nodeType="interactiveSeq">
                <p:stCondLst>
                  <p:cond evt="onClick" delay="0">
                    <p:tgtEl>
                      <p:spTgt spid="33"/>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withEffect">
                                  <p:stCondLst>
                                    <p:cond delay="0"/>
                                  </p:stCondLst>
                                  <p:childTnLst>
                                    <p:animEffect transition="out" filter="fade">
                                      <p:cBhvr>
                                        <p:cTn id="49" dur="500"/>
                                        <p:tgtEl>
                                          <p:spTgt spid="33"/>
                                        </p:tgtEl>
                                      </p:cBhvr>
                                    </p:animEffect>
                                    <p:set>
                                      <p:cBhvr>
                                        <p:cTn id="50" dur="1" fill="hold">
                                          <p:stCondLst>
                                            <p:cond delay="499"/>
                                          </p:stCondLst>
                                        </p:cTn>
                                        <p:tgtEl>
                                          <p:spTgt spid="33"/>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subTnLst>
                                    <p:audio>
                                      <p:cMediaNode>
                                        <p:cTn display="0" masterRel="sameClick">
                                          <p:stCondLst>
                                            <p:cond evt="begin" delay="0">
                                              <p:tn val="52"/>
                                            </p:cond>
                                          </p:stCondLst>
                                          <p:endCondLst>
                                            <p:cond evt="onStopAudio" delay="0">
                                              <p:tgtEl>
                                                <p:sldTgt/>
                                              </p:tgtEl>
                                            </p:cond>
                                          </p:endCondLst>
                                        </p:cTn>
                                        <p:tgtEl>
                                          <p:sndTgt r:embed="rId2" name="Am-thanh-phep-thuat-www_nhacchuongvui_com.wav"/>
                                        </p:tgtEl>
                                      </p:cMediaNode>
                                    </p:audio>
                                  </p:subTnLst>
                                </p:cTn>
                              </p:par>
                              <p:par>
                                <p:cTn id="55" presetID="10"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par>
                          <p:cTn id="58" fill="hold">
                            <p:stCondLst>
                              <p:cond delay="1000"/>
                            </p:stCondLst>
                            <p:childTnLst>
                              <p:par>
                                <p:cTn id="59" presetID="26" presetClass="emph" presetSubtype="0" fill="hold" nodeType="afterEffect">
                                  <p:stCondLst>
                                    <p:cond delay="0"/>
                                  </p:stCondLst>
                                  <p:childTnLst>
                                    <p:animEffect transition="out" filter="fade">
                                      <p:cBhvr>
                                        <p:cTn id="60" dur="500" tmFilter="0, 0; .2, .5; .8, .5; 1, 0"/>
                                        <p:tgtEl>
                                          <p:spTgt spid="28"/>
                                        </p:tgtEl>
                                      </p:cBhvr>
                                    </p:animEffect>
                                    <p:animScale>
                                      <p:cBhvr>
                                        <p:cTn id="61" dur="250" autoRev="1" fill="hold"/>
                                        <p:tgtEl>
                                          <p:spTgt spid="28"/>
                                        </p:tgtEl>
                                      </p:cBhvr>
                                      <p:by x="105000" y="105000"/>
                                    </p:animScale>
                                  </p:childTnLst>
                                </p:cTn>
                              </p:par>
                              <p:par>
                                <p:cTn id="62" presetID="26" presetClass="emph" presetSubtype="0" fill="hold" nodeType="withEffect">
                                  <p:stCondLst>
                                    <p:cond delay="0"/>
                                  </p:stCondLst>
                                  <p:childTnLst>
                                    <p:animEffect transition="out" filter="fade">
                                      <p:cBhvr>
                                        <p:cTn id="63" dur="500" tmFilter="0, 0; .2, .5; .8, .5; 1, 0"/>
                                        <p:tgtEl>
                                          <p:spTgt spid="16"/>
                                        </p:tgtEl>
                                      </p:cBhvr>
                                    </p:animEffect>
                                    <p:animScale>
                                      <p:cBhvr>
                                        <p:cTn id="64" dur="250" autoRev="1" fill="hold"/>
                                        <p:tgtEl>
                                          <p:spTgt spid="16"/>
                                        </p:tgtEl>
                                      </p:cBhvr>
                                      <p:by x="105000" y="105000"/>
                                    </p:animScale>
                                  </p:childTnLst>
                                </p:cTn>
                              </p:par>
                            </p:childTnLst>
                          </p:cTn>
                        </p:par>
                      </p:childTnLst>
                    </p:cTn>
                  </p:par>
                </p:childTnLst>
              </p:cTn>
              <p:nextCondLst>
                <p:cond evt="onClick" delay="0">
                  <p:tgtEl>
                    <p:spTgt spid="33"/>
                  </p:tgtEl>
                </p:cond>
              </p:nextCondLst>
            </p:seq>
            <p:seq concurrent="1" nextAc="seek">
              <p:cTn id="65" restart="whenNotActive" fill="hold" evtFilter="cancelBubble" nodeType="interactiveSeq">
                <p:stCondLst>
                  <p:cond evt="onClick" delay="0">
                    <p:tgtEl>
                      <p:spTgt spid="34"/>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nodeType="withEffect">
                                  <p:stCondLst>
                                    <p:cond delay="0"/>
                                  </p:stCondLst>
                                  <p:childTnLst>
                                    <p:animEffect transition="out" filter="fade">
                                      <p:cBhvr>
                                        <p:cTn id="69" dur="500"/>
                                        <p:tgtEl>
                                          <p:spTgt spid="34"/>
                                        </p:tgtEl>
                                      </p:cBhvr>
                                    </p:animEffect>
                                    <p:set>
                                      <p:cBhvr>
                                        <p:cTn id="70" dur="1" fill="hold">
                                          <p:stCondLst>
                                            <p:cond delay="499"/>
                                          </p:stCondLst>
                                        </p:cTn>
                                        <p:tgtEl>
                                          <p:spTgt spid="34"/>
                                        </p:tgtEl>
                                        <p:attrNameLst>
                                          <p:attrName>style.visibility</p:attrName>
                                        </p:attrNameLst>
                                      </p:cBhvr>
                                      <p:to>
                                        <p:strVal val="hidden"/>
                                      </p:to>
                                    </p:set>
                                  </p:childTnLst>
                                </p:cTn>
                              </p:par>
                            </p:childTnLst>
                          </p:cTn>
                        </p:par>
                        <p:par>
                          <p:cTn id="71" fill="hold">
                            <p:stCondLst>
                              <p:cond delay="500"/>
                            </p:stCondLst>
                            <p:childTnLst>
                              <p:par>
                                <p:cTn id="72" presetID="10" presetClass="entr" presetSubtype="0"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subTnLst>
                                    <p:audio>
                                      <p:cMediaNode>
                                        <p:cTn display="0" masterRel="sameClick">
                                          <p:stCondLst>
                                            <p:cond evt="begin" delay="0">
                                              <p:tn val="72"/>
                                            </p:cond>
                                          </p:stCondLst>
                                          <p:endCondLst>
                                            <p:cond evt="onStopAudio" delay="0">
                                              <p:tgtEl>
                                                <p:sldTgt/>
                                              </p:tgtEl>
                                            </p:cond>
                                          </p:endCondLst>
                                        </p:cTn>
                                        <p:tgtEl>
                                          <p:sndTgt r:embed="rId2" name="Am-thanh-phep-thuat-www_nhacchuongvui_com.wav"/>
                                        </p:tgtEl>
                                      </p:cMediaNode>
                                    </p:audio>
                                  </p:subTnLst>
                                </p:cTn>
                              </p:par>
                            </p:childTnLst>
                          </p:cTn>
                        </p:par>
                        <p:par>
                          <p:cTn id="75" fill="hold">
                            <p:stCondLst>
                              <p:cond delay="1000"/>
                            </p:stCondLst>
                            <p:childTnLst>
                              <p:par>
                                <p:cTn id="76" presetID="26" presetClass="emph" presetSubtype="0" fill="hold" nodeType="afterEffect">
                                  <p:stCondLst>
                                    <p:cond delay="0"/>
                                  </p:stCondLst>
                                  <p:childTnLst>
                                    <p:animEffect transition="out" filter="fade">
                                      <p:cBhvr>
                                        <p:cTn id="77" dur="500" tmFilter="0, 0; .2, .5; .8, .5; 1, 0"/>
                                        <p:tgtEl>
                                          <p:spTgt spid="17"/>
                                        </p:tgtEl>
                                      </p:cBhvr>
                                    </p:animEffect>
                                    <p:animScale>
                                      <p:cBhvr>
                                        <p:cTn id="78" dur="250" autoRev="1" fill="hold"/>
                                        <p:tgtEl>
                                          <p:spTgt spid="17"/>
                                        </p:tgtEl>
                                      </p:cBhvr>
                                      <p:by x="105000" y="105000"/>
                                    </p:animScale>
                                  </p:childTnLst>
                                </p:cTn>
                              </p:par>
                            </p:childTnLst>
                          </p:cTn>
                        </p:par>
                      </p:childTnLst>
                    </p:cTn>
                  </p:par>
                </p:childTnLst>
              </p:cTn>
              <p:nextCondLst>
                <p:cond evt="onClick" delay="0">
                  <p:tgtEl>
                    <p:spTgt spid="34"/>
                  </p:tgtEl>
                </p:cond>
              </p:nextCondLst>
            </p:seq>
            <p:seq concurrent="1" nextAc="seek">
              <p:cTn id="79" restart="whenNotActive" fill="hold" evtFilter="cancelBubble" nodeType="interactiveSeq">
                <p:stCondLst>
                  <p:cond evt="onClick" delay="0">
                    <p:tgtEl>
                      <p:spTgt spid="35"/>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withEffect">
                                  <p:stCondLst>
                                    <p:cond delay="0"/>
                                  </p:stCondLst>
                                  <p:childTnLst>
                                    <p:animEffect transition="out" filter="fade">
                                      <p:cBhvr>
                                        <p:cTn id="83" dur="500"/>
                                        <p:tgtEl>
                                          <p:spTgt spid="35"/>
                                        </p:tgtEl>
                                      </p:cBhvr>
                                    </p:animEffect>
                                    <p:set>
                                      <p:cBhvr>
                                        <p:cTn id="84" dur="1" fill="hold">
                                          <p:stCondLst>
                                            <p:cond delay="499"/>
                                          </p:stCondLst>
                                        </p:cTn>
                                        <p:tgtEl>
                                          <p:spTgt spid="35"/>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2"/>
                                        </p:tgtEl>
                                      </p:cBhvr>
                                    </p:animEffect>
                                    <p:set>
                                      <p:cBhvr>
                                        <p:cTn id="87" dur="1" fill="hold">
                                          <p:stCondLst>
                                            <p:cond delay="499"/>
                                          </p:stCondLst>
                                        </p:cTn>
                                        <p:tgtEl>
                                          <p:spTgt spid="2"/>
                                        </p:tgtEl>
                                        <p:attrNameLst>
                                          <p:attrName>style.visibility</p:attrName>
                                        </p:attrNameLst>
                                      </p:cBhvr>
                                      <p:to>
                                        <p:strVal val="hidden"/>
                                      </p:to>
                                    </p:set>
                                  </p:childTnLst>
                                </p:cTn>
                              </p:par>
                            </p:childTnLst>
                          </p:cTn>
                        </p:par>
                        <p:par>
                          <p:cTn id="88" fill="hold">
                            <p:stCondLst>
                              <p:cond delay="500"/>
                            </p:stCondLst>
                            <p:childTnLst>
                              <p:par>
                                <p:cTn id="89" presetID="10" presetClass="entr" presetSubtype="0" fill="hold" nodeType="afterEffect">
                                  <p:stCondLst>
                                    <p:cond delay="0"/>
                                  </p:stCondLst>
                                  <p:childTnLst>
                                    <p:set>
                                      <p:cBhvr>
                                        <p:cTn id="90" dur="1" fill="hold">
                                          <p:stCondLst>
                                            <p:cond delay="0"/>
                                          </p:stCondLst>
                                        </p:cTn>
                                        <p:tgtEl>
                                          <p:spTgt spid="1034"/>
                                        </p:tgtEl>
                                        <p:attrNameLst>
                                          <p:attrName>style.visibility</p:attrName>
                                        </p:attrNameLst>
                                      </p:cBhvr>
                                      <p:to>
                                        <p:strVal val="visible"/>
                                      </p:to>
                                    </p:set>
                                    <p:animEffect transition="in" filter="fade">
                                      <p:cBhvr>
                                        <p:cTn id="91" dur="500"/>
                                        <p:tgtEl>
                                          <p:spTgt spid="1034"/>
                                        </p:tgtEl>
                                      </p:cBhvr>
                                    </p:animEffect>
                                  </p:childTnLst>
                                  <p:subTnLst>
                                    <p:audio>
                                      <p:cMediaNode>
                                        <p:cTn display="0" masterRel="sameClick">
                                          <p:stCondLst>
                                            <p:cond evt="begin" delay="0">
                                              <p:tn val="89"/>
                                            </p:cond>
                                          </p:stCondLst>
                                          <p:endCondLst>
                                            <p:cond evt="onStopAudio" delay="0">
                                              <p:tgtEl>
                                                <p:sldTgt/>
                                              </p:tgtEl>
                                            </p:cond>
                                          </p:endCondLst>
                                        </p:cTn>
                                        <p:tgtEl>
                                          <p:sndTgt r:embed="rId2" name="Am-thanh-phep-thuat-www_nhacchuongvui_com.wav"/>
                                        </p:tgtEl>
                                      </p:cMediaNode>
                                    </p:audio>
                                  </p:subTnLst>
                                </p:cTn>
                              </p:par>
                              <p:par>
                                <p:cTn id="92" presetID="10" presetClass="entr" presetSubtype="0" fill="hold" nodeType="withEffect">
                                  <p:stCondLst>
                                    <p:cond delay="0"/>
                                  </p:stCondLst>
                                  <p:childTnLst>
                                    <p:set>
                                      <p:cBhvr>
                                        <p:cTn id="93" dur="1" fill="hold">
                                          <p:stCondLst>
                                            <p:cond delay="0"/>
                                          </p:stCondLst>
                                        </p:cTn>
                                        <p:tgtEl>
                                          <p:spTgt spid="1032"/>
                                        </p:tgtEl>
                                        <p:attrNameLst>
                                          <p:attrName>style.visibility</p:attrName>
                                        </p:attrNameLst>
                                      </p:cBhvr>
                                      <p:to>
                                        <p:strVal val="visible"/>
                                      </p:to>
                                    </p:set>
                                    <p:animEffect transition="in" filter="fade">
                                      <p:cBhvr>
                                        <p:cTn id="94" dur="500"/>
                                        <p:tgtEl>
                                          <p:spTgt spid="1032"/>
                                        </p:tgtEl>
                                      </p:cBhvr>
                                    </p:animEffect>
                                  </p:childTnLst>
                                </p:cTn>
                              </p:par>
                            </p:childTnLst>
                          </p:cTn>
                        </p:par>
                        <p:par>
                          <p:cTn id="95" fill="hold">
                            <p:stCondLst>
                              <p:cond delay="1000"/>
                            </p:stCondLst>
                            <p:childTnLst>
                              <p:par>
                                <p:cTn id="96" presetID="26" presetClass="emph" presetSubtype="0" fill="hold" nodeType="afterEffect">
                                  <p:stCondLst>
                                    <p:cond delay="0"/>
                                  </p:stCondLst>
                                  <p:childTnLst>
                                    <p:animEffect transition="out" filter="fade">
                                      <p:cBhvr>
                                        <p:cTn id="97" dur="500" tmFilter="0, 0; .2, .5; .8, .5; 1, 0"/>
                                        <p:tgtEl>
                                          <p:spTgt spid="1034"/>
                                        </p:tgtEl>
                                      </p:cBhvr>
                                    </p:animEffect>
                                    <p:animScale>
                                      <p:cBhvr>
                                        <p:cTn id="98" dur="250" autoRev="1" fill="hold"/>
                                        <p:tgtEl>
                                          <p:spTgt spid="1034"/>
                                        </p:tgtEl>
                                      </p:cBhvr>
                                      <p:by x="105000" y="105000"/>
                                    </p:animScale>
                                  </p:childTnLst>
                                </p:cTn>
                              </p:par>
                              <p:par>
                                <p:cTn id="99" presetID="26" presetClass="emph" presetSubtype="0" fill="hold" nodeType="withEffect">
                                  <p:stCondLst>
                                    <p:cond delay="0"/>
                                  </p:stCondLst>
                                  <p:childTnLst>
                                    <p:animEffect transition="out" filter="fade">
                                      <p:cBhvr>
                                        <p:cTn id="100" dur="500" tmFilter="0, 0; .2, .5; .8, .5; 1, 0"/>
                                        <p:tgtEl>
                                          <p:spTgt spid="1032"/>
                                        </p:tgtEl>
                                      </p:cBhvr>
                                    </p:animEffect>
                                    <p:animScale>
                                      <p:cBhvr>
                                        <p:cTn id="101" dur="250" autoRev="1" fill="hold"/>
                                        <p:tgtEl>
                                          <p:spTgt spid="1032"/>
                                        </p:tgtEl>
                                      </p:cBhvr>
                                      <p:by x="105000" y="105000"/>
                                    </p:animScale>
                                  </p:childTnLst>
                                </p:cTn>
                              </p:par>
                              <p:par>
                                <p:cTn id="102" presetID="0" presetClass="path" presetSubtype="0" fill="hold" nodeType="withEffect">
                                  <p:stCondLst>
                                    <p:cond delay="0"/>
                                  </p:stCondLst>
                                  <p:childTnLst>
                                    <p:animMotion origin="layout" path="M -1.66667E-6 -0.02292 L -1.66667E-6 -0.02315 L 0.01146 -0.01921 C 0.01315 -0.01875 0.01485 -0.01736 0.01667 -0.01736 C 0.02044 -0.01736 0.02435 -0.01852 0.02826 -0.01921 C 0.02943 -0.02037 0.03073 -0.02153 0.03203 -0.02292 C 0.03347 -0.02454 0.03425 -0.02708 0.03594 -0.02847 C 0.03698 -0.02963 0.03854 -0.02986 0.03972 -0.03033 C 0.04766 -0.0294 0.05508 -0.02894 0.06289 -0.02662 C 0.06459 -0.02639 0.06628 -0.02546 0.06797 -0.02477 C 0.07448 -0.02546 0.08086 -0.0257 0.08724 -0.02662 C 0.08854 -0.02708 0.08972 -0.02847 0.09115 -0.02847 C 0.10235 -0.02847 0.11341 -0.02732 0.12461 -0.02662 C 0.1263 -0.02616 0.128 -0.0257 0.12969 -0.02477 C 0.1431 -0.01759 0.12669 -0.02408 0.13998 -0.01921 C 0.14388 -0.01991 0.14766 -0.02037 0.15156 -0.02107 C 0.15326 -0.02153 0.15482 -0.02292 0.15664 -0.02292 C 0.16315 -0.02292 0.16953 -0.02176 0.17591 -0.02107 C 0.17852 -0.01991 0.18099 -0.01806 0.1836 -0.01736 C 0.19349 -0.01505 0.1888 -0.01621 0.19779 -0.01366 C 0.20039 -0.01435 0.203 -0.01412 0.20547 -0.01551 C 0.21953 -0.02454 0.20052 -0.01736 0.21198 -0.02662 C 0.21367 -0.02847 0.21615 -0.02801 0.21836 -0.02847 C 0.22396 -0.02801 0.22943 -0.02801 0.23503 -0.02662 C 0.23724 -0.02616 0.23906 -0.02361 0.24141 -0.02292 C 0.2461 -0.02176 0.25091 -0.02176 0.2556 -0.02107 C 0.25716 -0.02037 0.2681 -0.01551 0.27097 -0.01551 C 0.27357 -0.01551 0.27617 -0.01667 0.27878 -0.01736 C 0.28047 -0.01921 0.2819 -0.02153 0.28386 -0.02292 C 0.2849 -0.02408 0.28659 -0.02361 0.28776 -0.02477 C 0.28919 -0.02639 0.29024 -0.02847 0.29154 -0.03033 C 0.29623 -0.02986 0.30104 -0.02963 0.30573 -0.02847 C 0.30703 -0.02847 0.3082 -0.02732 0.30951 -0.02662 C 0.3112 -0.02616 0.31302 -0.0257 0.31472 -0.02477 C 0.31641 -0.02384 0.31797 -0.02222 0.31979 -0.02107 C 0.32097 -0.02037 0.3224 -0.01991 0.3237 -0.01921 C 0.3306 -0.01991 0.3375 -0.01898 0.34427 -0.02107 C 0.34727 -0.02222 0.34935 -0.02616 0.35195 -0.02847 L 0.35586 -0.03218 C 0.36055 -0.03171 0.36511 -0.03033 0.36992 -0.03033 C 0.37383 -0.03033 0.37748 -0.03218 0.38151 -0.03218 C 0.3888 -0.03218 0.39076 -0.03056 0.39688 -0.02847 C 0.40612 -0.0257 0.40026 -0.02824 0.40716 -0.02477 C 0.41016 -0.02546 0.41341 -0.025 0.41615 -0.02662 C 0.41758 -0.02755 0.41758 -0.03079 0.41875 -0.03218 C 0.42149 -0.03658 0.42149 -0.03588 0.42396 -0.03588 " pathEditMode="relative" rAng="0" ptsTypes="AAAAAAAAAAAAAAAAAAAAAAAAAAAAAAAAAAAAAAAAAAAAAA">
                                      <p:cBhvr>
                                        <p:cTn id="103" dur="1000" fill="hold"/>
                                        <p:tgtEl>
                                          <p:spTgt spid="4"/>
                                        </p:tgtEl>
                                        <p:attrNameLst>
                                          <p:attrName>ppt_x</p:attrName>
                                          <p:attrName>ppt_y</p:attrName>
                                        </p:attrNameLst>
                                      </p:cBhvr>
                                      <p:rCtr x="21198" y="-208"/>
                                    </p:animMotion>
                                  </p:childTnLst>
                                </p:cTn>
                              </p:par>
                            </p:childTnLst>
                          </p:cTn>
                        </p:par>
                        <p:par>
                          <p:cTn id="104" fill="hold">
                            <p:stCondLst>
                              <p:cond delay="2000"/>
                            </p:stCondLst>
                            <p:childTnLst>
                              <p:par>
                                <p:cTn id="105" presetID="0" presetClass="path" presetSubtype="0" fill="hold" nodeType="afterEffect">
                                  <p:stCondLst>
                                    <p:cond delay="0"/>
                                  </p:stCondLst>
                                  <p:childTnLst>
                                    <p:animMotion origin="layout" path="M -4.58333E-6 2.22222E-6 L -4.58333E-6 0.00023 C -0.00442 -0.00116 -0.00768 -0.00278 -0.01302 -0.00324 C -0.03177 -0.00509 -0.02786 -0.00324 -0.03554 -0.00093 C -0.03867 2.22222E-6 -0.04127 0.00023 -0.04505 0.00046 C -0.04791 0.00046 -0.05729 0.00023 -0.06119 -0.00047 C -0.06445 -0.00093 -0.06705 -0.00185 -0.07083 -0.00232 C -0.07239 -0.00255 -0.07395 -0.00255 -0.07552 -0.00278 C -0.09205 -0.00556 -0.07916 -0.00417 -0.08997 -0.00509 C -0.09804 -0.00486 -0.09856 -0.00509 -0.10442 -0.00324 C -0.10598 -0.00278 -0.10612 -0.00209 -0.10755 -0.00185 C -0.10989 -0.00139 -0.11302 -0.00162 -0.11562 -0.00139 C -0.13385 -0.00162 -0.15208 -0.00162 -0.17005 -0.00185 C -0.1746 -0.00185 -0.17604 -0.00278 -0.17968 -0.00324 C -0.18125 -0.00347 -0.18294 -0.00371 -0.1845 -0.00371 C -0.19791 -0.00371 -0.21132 -0.00347 -0.2246 -0.00324 C -0.23151 -0.00324 -0.23203 -0.00255 -0.23737 -0.00139 C -0.23906 -0.00116 -0.24036 -0.00047 -0.24218 -0.00047 C -0.26406 2.22222E-6 -0.28606 2.22222E-6 -0.30781 2.22222E-6 C -0.31002 0.00046 -0.3121 0.00069 -0.31432 0.00116 C -0.32526 0.00254 -0.33177 0.00139 -0.34648 0.00116 C -0.34908 0.00092 -0.35182 0.00046 -0.35429 0.00046 C -0.37669 0.00046 -0.37291 0.00023 -0.38489 0.00162 C -0.39505 0.00139 -0.40533 0.00139 -0.41536 0.00116 C -0.43684 0.00046 -0.41276 0.00046 -0.42473 0.00046 " pathEditMode="relative" rAng="0" ptsTypes="AAAAAAAAAAAAAAAAAAAAAAAAA">
                                      <p:cBhvr>
                                        <p:cTn id="106" dur="1000" fill="hold"/>
                                        <p:tgtEl>
                                          <p:spTgt spid="37"/>
                                        </p:tgtEl>
                                        <p:attrNameLst>
                                          <p:attrName>ppt_x</p:attrName>
                                          <p:attrName>ppt_y</p:attrName>
                                        </p:attrNameLst>
                                      </p:cBhvr>
                                      <p:rCtr x="-21237" y="-162"/>
                                    </p:animMotion>
                                  </p:childTnLst>
                                </p:cTn>
                              </p:par>
                              <p:par>
                                <p:cTn id="107" presetID="0" presetClass="path" presetSubtype="0" accel="50000" decel="50000" fill="hold" nodeType="withEffect">
                                  <p:stCondLst>
                                    <p:cond delay="0"/>
                                  </p:stCondLst>
                                  <p:childTnLst>
                                    <p:animMotion origin="layout" path="M -4.375E-6 -3.33333E-6 L -4.375E-6 -3.33333E-6 L 0.02201 -0.00278 C 0.03607 -0.00509 0.03204 -0.00324 0.04076 -0.00833 C 0.06277 -0.00671 0.06928 -0.0088 0.08594 -0.00278 C 0.08803 -0.00208 0.09011 -0.00116 0.09219 -3.33333E-6 C 0.09532 0.00162 0.10157 0.00555 0.10157 0.00555 C 0.11537 -0.00995 0.10938 -0.00556 0.11876 -0.01111 C 0.12501 -0.01019 0.13139 -0.01134 0.13751 -0.00833 C 0.14102 -0.00671 0.1431 0.00208 0.14688 0.00278 L 0.16563 0.00555 C 0.17657 0.01204 0.16342 0.00555 0.18438 0.00555 C 0.18855 0.00555 0.19271 0.00741 0.19688 0.00833 C 0.21016 0.0162 0.203 0.01458 0.21876 0.01111 L 0.23751 -3.33333E-6 L 0.24219 -0.00278 C 0.25014 0.00185 0.25157 0.00833 0.25626 -0.00556 C 0.25678 -0.00718 0.25626 -0.00926 0.25626 -0.01111 " pathEditMode="relative" ptsTypes="AAAAAAAAAAAAAAAAAA">
                                      <p:cBhvr>
                                        <p:cTn id="108" dur="1000" fill="hold"/>
                                        <p:tgtEl>
                                          <p:spTgt spid="1038"/>
                                        </p:tgtEl>
                                        <p:attrNameLst>
                                          <p:attrName>ppt_x</p:attrName>
                                          <p:attrName>ppt_y</p:attrName>
                                        </p:attrNameLst>
                                      </p:cBhvr>
                                    </p:animMotion>
                                  </p:childTnLst>
                                </p:cTn>
                              </p:par>
                              <p:par>
                                <p:cTn id="109" presetID="32" presetClass="emph" presetSubtype="0" repeatCount="indefinite" fill="hold" nodeType="withEffect">
                                  <p:stCondLst>
                                    <p:cond delay="0"/>
                                  </p:stCondLst>
                                  <p:childTnLst>
                                    <p:animRot by="120000">
                                      <p:cBhvr>
                                        <p:cTn id="110" dur="100" fill="hold">
                                          <p:stCondLst>
                                            <p:cond delay="0"/>
                                          </p:stCondLst>
                                        </p:cTn>
                                        <p:tgtEl>
                                          <p:spTgt spid="37"/>
                                        </p:tgtEl>
                                        <p:attrNameLst>
                                          <p:attrName>r</p:attrName>
                                        </p:attrNameLst>
                                      </p:cBhvr>
                                    </p:animRot>
                                    <p:animRot by="-240000">
                                      <p:cBhvr>
                                        <p:cTn id="111" dur="200" fill="hold">
                                          <p:stCondLst>
                                            <p:cond delay="200"/>
                                          </p:stCondLst>
                                        </p:cTn>
                                        <p:tgtEl>
                                          <p:spTgt spid="37"/>
                                        </p:tgtEl>
                                        <p:attrNameLst>
                                          <p:attrName>r</p:attrName>
                                        </p:attrNameLst>
                                      </p:cBhvr>
                                    </p:animRot>
                                    <p:animRot by="240000">
                                      <p:cBhvr>
                                        <p:cTn id="112" dur="200" fill="hold">
                                          <p:stCondLst>
                                            <p:cond delay="400"/>
                                          </p:stCondLst>
                                        </p:cTn>
                                        <p:tgtEl>
                                          <p:spTgt spid="37"/>
                                        </p:tgtEl>
                                        <p:attrNameLst>
                                          <p:attrName>r</p:attrName>
                                        </p:attrNameLst>
                                      </p:cBhvr>
                                    </p:animRot>
                                    <p:animRot by="-240000">
                                      <p:cBhvr>
                                        <p:cTn id="113" dur="200" fill="hold">
                                          <p:stCondLst>
                                            <p:cond delay="600"/>
                                          </p:stCondLst>
                                        </p:cTn>
                                        <p:tgtEl>
                                          <p:spTgt spid="37"/>
                                        </p:tgtEl>
                                        <p:attrNameLst>
                                          <p:attrName>r</p:attrName>
                                        </p:attrNameLst>
                                      </p:cBhvr>
                                    </p:animRot>
                                    <p:animRot by="120000">
                                      <p:cBhvr>
                                        <p:cTn id="114" dur="200" fill="hold">
                                          <p:stCondLst>
                                            <p:cond delay="800"/>
                                          </p:stCondLst>
                                        </p:cTn>
                                        <p:tgtEl>
                                          <p:spTgt spid="37"/>
                                        </p:tgtEl>
                                        <p:attrNameLst>
                                          <p:attrName>r</p:attrName>
                                        </p:attrNameLst>
                                      </p:cBhvr>
                                    </p:animRot>
                                  </p:childTnLst>
                                </p:cTn>
                              </p:par>
                              <p:par>
                                <p:cTn id="115" presetID="32" presetClass="emph" presetSubtype="0" repeatCount="indefinite" fill="hold" nodeType="withEffect">
                                  <p:stCondLst>
                                    <p:cond delay="0"/>
                                  </p:stCondLst>
                                  <p:childTnLst>
                                    <p:animRot by="120000">
                                      <p:cBhvr>
                                        <p:cTn id="116" dur="100" fill="hold">
                                          <p:stCondLst>
                                            <p:cond delay="0"/>
                                          </p:stCondLst>
                                        </p:cTn>
                                        <p:tgtEl>
                                          <p:spTgt spid="1038"/>
                                        </p:tgtEl>
                                        <p:attrNameLst>
                                          <p:attrName>r</p:attrName>
                                        </p:attrNameLst>
                                      </p:cBhvr>
                                    </p:animRot>
                                    <p:animRot by="-240000">
                                      <p:cBhvr>
                                        <p:cTn id="117" dur="200" fill="hold">
                                          <p:stCondLst>
                                            <p:cond delay="200"/>
                                          </p:stCondLst>
                                        </p:cTn>
                                        <p:tgtEl>
                                          <p:spTgt spid="1038"/>
                                        </p:tgtEl>
                                        <p:attrNameLst>
                                          <p:attrName>r</p:attrName>
                                        </p:attrNameLst>
                                      </p:cBhvr>
                                    </p:animRot>
                                    <p:animRot by="240000">
                                      <p:cBhvr>
                                        <p:cTn id="118" dur="200" fill="hold">
                                          <p:stCondLst>
                                            <p:cond delay="400"/>
                                          </p:stCondLst>
                                        </p:cTn>
                                        <p:tgtEl>
                                          <p:spTgt spid="1038"/>
                                        </p:tgtEl>
                                        <p:attrNameLst>
                                          <p:attrName>r</p:attrName>
                                        </p:attrNameLst>
                                      </p:cBhvr>
                                    </p:animRot>
                                    <p:animRot by="-240000">
                                      <p:cBhvr>
                                        <p:cTn id="119" dur="200" fill="hold">
                                          <p:stCondLst>
                                            <p:cond delay="600"/>
                                          </p:stCondLst>
                                        </p:cTn>
                                        <p:tgtEl>
                                          <p:spTgt spid="1038"/>
                                        </p:tgtEl>
                                        <p:attrNameLst>
                                          <p:attrName>r</p:attrName>
                                        </p:attrNameLst>
                                      </p:cBhvr>
                                    </p:animRot>
                                    <p:animRot by="120000">
                                      <p:cBhvr>
                                        <p:cTn id="120" dur="200" fill="hold">
                                          <p:stCondLst>
                                            <p:cond delay="800"/>
                                          </p:stCondLst>
                                        </p:cTn>
                                        <p:tgtEl>
                                          <p:spTgt spid="1038"/>
                                        </p:tgtEl>
                                        <p:attrNameLst>
                                          <p:attrName>r</p:attrName>
                                        </p:attrNameLst>
                                      </p:cBhvr>
                                    </p:animRot>
                                  </p:childTnLst>
                                </p:cTn>
                              </p:par>
                              <p:par>
                                <p:cTn id="121" presetID="10" presetClass="entr" presetSubtype="0" fill="hold" grpId="0" nodeType="withEffect">
                                  <p:stCondLst>
                                    <p:cond delay="0"/>
                                  </p:stCondLst>
                                  <p:childTnLst>
                                    <p:set>
                                      <p:cBhvr>
                                        <p:cTn id="122" dur="1" fill="hold">
                                          <p:stCondLst>
                                            <p:cond delay="0"/>
                                          </p:stCondLst>
                                        </p:cTn>
                                        <p:tgtEl>
                                          <p:spTgt spid="3"/>
                                        </p:tgtEl>
                                        <p:attrNameLst>
                                          <p:attrName>style.visibility</p:attrName>
                                        </p:attrNameLst>
                                      </p:cBhvr>
                                      <p:to>
                                        <p:strVal val="visible"/>
                                      </p:to>
                                    </p:set>
                                    <p:animEffect transition="in" filter="fade">
                                      <p:cBhvr>
                                        <p:cTn id="123" dur="500"/>
                                        <p:tgtEl>
                                          <p:spTgt spid="3"/>
                                        </p:tgtEl>
                                      </p:cBhvr>
                                    </p:animEffect>
                                  </p:childTnLst>
                                </p:cTn>
                              </p:par>
                            </p:childTnLst>
                          </p:cTn>
                        </p:par>
                        <p:par>
                          <p:cTn id="124" fill="hold">
                            <p:stCondLst>
                              <p:cond delay="3000"/>
                            </p:stCondLst>
                            <p:childTnLst>
                              <p:par>
                                <p:cTn id="125" presetID="10" presetClass="entr" presetSubtype="0" fill="hold" nodeType="afterEffect">
                                  <p:stCondLst>
                                    <p:cond delay="900"/>
                                  </p:stCondLst>
                                  <p:childTnLst>
                                    <p:set>
                                      <p:cBhvr>
                                        <p:cTn id="126" dur="1" fill="hold">
                                          <p:stCondLst>
                                            <p:cond delay="0"/>
                                          </p:stCondLst>
                                        </p:cTn>
                                        <p:tgtEl>
                                          <p:spTgt spid="25"/>
                                        </p:tgtEl>
                                        <p:attrNameLst>
                                          <p:attrName>style.visibility</p:attrName>
                                        </p:attrNameLst>
                                      </p:cBhvr>
                                      <p:to>
                                        <p:strVal val="visible"/>
                                      </p:to>
                                    </p:set>
                                    <p:animEffect transition="in" filter="fade">
                                      <p:cBhvr>
                                        <p:cTn id="127" dur="500"/>
                                        <p:tgtEl>
                                          <p:spTgt spid="25"/>
                                        </p:tgtEl>
                                      </p:cBhvr>
                                    </p:animEffect>
                                  </p:childTnLst>
                                  <p:subTnLst>
                                    <p:audio>
                                      <p:cMediaNode>
                                        <p:cTn display="0" masterRel="sameClick">
                                          <p:stCondLst>
                                            <p:cond evt="begin" delay="0">
                                              <p:tn val="125"/>
                                            </p:cond>
                                          </p:stCondLst>
                                          <p:endCondLst>
                                            <p:cond evt="onStopAudio" delay="0">
                                              <p:tgtEl>
                                                <p:sldTgt/>
                                              </p:tgtEl>
                                            </p:cond>
                                          </p:endCondLst>
                                        </p:cTn>
                                        <p:tgtEl>
                                          <p:sndTgt r:embed="rId3" name="Tieng-yeah-tre-con-www_nhacchuongvui_com.wav"/>
                                        </p:tgtEl>
                                      </p:cMediaNode>
                                    </p:audio>
                                  </p:subTnLst>
                                </p:cTn>
                              </p:par>
                            </p:childTnLst>
                          </p:cTn>
                        </p:par>
                      </p:childTnLst>
                    </p:cTn>
                  </p:par>
                </p:childTnLst>
              </p:cTn>
              <p:nextCondLst>
                <p:cond evt="onClick" delay="0">
                  <p:tgtEl>
                    <p:spTgt spid="35"/>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6" name="Picture 2" descr="Káº¿t quáº£ hÃ¬nh áº£nh cho home icon">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750098"/>
            <a:ext cx="1142851" cy="1143000"/>
          </a:xfrm>
          <a:prstGeom prst="rect">
            <a:avLst/>
          </a:prstGeom>
          <a:noFill/>
          <a:extLst>
            <a:ext uri="{909E8E84-426E-40DD-AFC4-6F175D3DCCD1}">
              <a14:hiddenFill xmlns:a14="http://schemas.microsoft.com/office/drawing/2010/main">
                <a:solidFill>
                  <a:srgbClr val="FFFFFF"/>
                </a:solidFill>
              </a14:hiddenFill>
            </a:ext>
          </a:extLst>
        </p:spPr>
      </p:pic>
      <p:sp>
        <p:nvSpPr>
          <p:cNvPr id="15" name="Snip Diagonal Corner Rectangle 14"/>
          <p:cNvSpPr/>
          <p:nvPr/>
        </p:nvSpPr>
        <p:spPr>
          <a:xfrm>
            <a:off x="2857103" y="392396"/>
            <a:ext cx="6477794" cy="2060692"/>
          </a:xfrm>
          <a:prstGeom prst="snip2DiagRect">
            <a:avLst/>
          </a:prstGeom>
          <a:solidFill>
            <a:schemeClr val="tx1">
              <a:alpha val="60000"/>
            </a:schemeClr>
          </a:solidFill>
          <a:ln w="3810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sz="6000" b="1" dirty="0">
                <a:solidFill>
                  <a:schemeClr val="bg1"/>
                </a:solidFill>
                <a:latin typeface="Times New Roman" pitchFamily="18" charset="0"/>
                <a:cs typeface="Times New Roman" pitchFamily="18" charset="0"/>
              </a:rPr>
              <a:t>Ki-</a:t>
            </a:r>
            <a:r>
              <a:rPr lang="en-US" sz="6000" b="1" dirty="0" err="1">
                <a:solidFill>
                  <a:schemeClr val="bg1"/>
                </a:solidFill>
                <a:latin typeface="Times New Roman" pitchFamily="18" charset="0"/>
                <a:cs typeface="Times New Roman" pitchFamily="18" charset="0"/>
              </a:rPr>
              <a:t>lô</a:t>
            </a:r>
            <a:r>
              <a:rPr lang="en-US" sz="6000" b="1" dirty="0">
                <a:solidFill>
                  <a:schemeClr val="bg1"/>
                </a:solidFill>
                <a:latin typeface="Times New Roman" pitchFamily="18" charset="0"/>
                <a:cs typeface="Times New Roman" pitchFamily="18" charset="0"/>
              </a:rPr>
              <a:t>-gam </a:t>
            </a:r>
            <a:r>
              <a:rPr lang="en-US" sz="6000" b="1" dirty="0" err="1">
                <a:solidFill>
                  <a:schemeClr val="bg1"/>
                </a:solidFill>
                <a:latin typeface="Times New Roman" pitchFamily="18" charset="0"/>
                <a:cs typeface="Times New Roman" pitchFamily="18" charset="0"/>
              </a:rPr>
              <a:t>được</a:t>
            </a:r>
            <a:r>
              <a:rPr lang="en-US" sz="6000" b="1" dirty="0">
                <a:solidFill>
                  <a:schemeClr val="bg1"/>
                </a:solidFill>
                <a:latin typeface="Times New Roman" pitchFamily="18" charset="0"/>
                <a:cs typeface="Times New Roman" pitchFamily="18" charset="0"/>
              </a:rPr>
              <a:t> </a:t>
            </a:r>
            <a:r>
              <a:rPr lang="en-US" sz="6000" b="1" dirty="0" err="1">
                <a:solidFill>
                  <a:schemeClr val="bg1"/>
                </a:solidFill>
                <a:latin typeface="Times New Roman" pitchFamily="18" charset="0"/>
                <a:cs typeface="Times New Roman" pitchFamily="18" charset="0"/>
              </a:rPr>
              <a:t>viết</a:t>
            </a:r>
            <a:r>
              <a:rPr lang="en-US" sz="6000" b="1" dirty="0">
                <a:solidFill>
                  <a:schemeClr val="bg1"/>
                </a:solidFill>
                <a:latin typeface="Times New Roman" pitchFamily="18" charset="0"/>
                <a:cs typeface="Times New Roman" pitchFamily="18" charset="0"/>
              </a:rPr>
              <a:t> </a:t>
            </a:r>
            <a:r>
              <a:rPr lang="en-US" sz="6000" b="1" dirty="0" err="1">
                <a:solidFill>
                  <a:schemeClr val="bg1"/>
                </a:solidFill>
                <a:latin typeface="Times New Roman" pitchFamily="18" charset="0"/>
                <a:cs typeface="Times New Roman" pitchFamily="18" charset="0"/>
              </a:rPr>
              <a:t>tắt</a:t>
            </a:r>
            <a:r>
              <a:rPr lang="en-US" sz="6000" b="1" dirty="0">
                <a:solidFill>
                  <a:schemeClr val="bg1"/>
                </a:solidFill>
                <a:latin typeface="Times New Roman" pitchFamily="18" charset="0"/>
                <a:cs typeface="Times New Roman" pitchFamily="18" charset="0"/>
              </a:rPr>
              <a:t> </a:t>
            </a:r>
            <a:r>
              <a:rPr lang="en-US" sz="6000" b="1" dirty="0" err="1">
                <a:solidFill>
                  <a:schemeClr val="bg1"/>
                </a:solidFill>
                <a:latin typeface="Times New Roman" pitchFamily="18" charset="0"/>
                <a:cs typeface="Times New Roman" pitchFamily="18" charset="0"/>
              </a:rPr>
              <a:t>là</a:t>
            </a:r>
            <a:r>
              <a:rPr lang="en-US" sz="6000" b="1" dirty="0">
                <a:solidFill>
                  <a:schemeClr val="bg1"/>
                </a:solidFill>
                <a:latin typeface="Times New Roman" pitchFamily="18" charset="0"/>
                <a:cs typeface="Times New Roman" pitchFamily="18" charset="0"/>
              </a:rPr>
              <a:t>:</a:t>
            </a:r>
          </a:p>
        </p:txBody>
      </p:sp>
      <p:sp>
        <p:nvSpPr>
          <p:cNvPr id="17" name="Rectangle 16"/>
          <p:cNvSpPr/>
          <p:nvPr/>
        </p:nvSpPr>
        <p:spPr>
          <a:xfrm>
            <a:off x="2751854" y="3114333"/>
            <a:ext cx="2486308" cy="1105444"/>
          </a:xfrm>
          <a:prstGeom prst="rect">
            <a:avLst/>
          </a:prstGeom>
          <a:solidFill>
            <a:schemeClr val="tx1">
              <a:alpha val="60000"/>
            </a:scheme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sz="4800" dirty="0">
                <a:solidFill>
                  <a:schemeClr val="bg1"/>
                </a:solidFill>
                <a:latin typeface="Times New Roman" pitchFamily="18" charset="0"/>
                <a:cs typeface="Times New Roman" pitchFamily="18" charset="0"/>
              </a:rPr>
              <a:t>A. kg</a:t>
            </a:r>
            <a:endParaRPr lang="vi-VN" sz="4800" dirty="0">
              <a:solidFill>
                <a:schemeClr val="bg1"/>
              </a:solidFill>
              <a:latin typeface="Times New Roman" pitchFamily="18" charset="0"/>
              <a:cs typeface="Times New Roman" pitchFamily="18" charset="0"/>
            </a:endParaRPr>
          </a:p>
        </p:txBody>
      </p:sp>
      <p:sp>
        <p:nvSpPr>
          <p:cNvPr id="18" name="Rectangle 17"/>
          <p:cNvSpPr/>
          <p:nvPr/>
        </p:nvSpPr>
        <p:spPr>
          <a:xfrm>
            <a:off x="6731656" y="4749301"/>
            <a:ext cx="2486308" cy="1105444"/>
          </a:xfrm>
          <a:prstGeom prst="rect">
            <a:avLst/>
          </a:prstGeom>
          <a:solidFill>
            <a:schemeClr val="tx1">
              <a:alpha val="60000"/>
            </a:scheme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vi-VN" sz="4800" dirty="0">
                <a:solidFill>
                  <a:schemeClr val="bg1"/>
                </a:solidFill>
                <a:latin typeface="Times New Roman" pitchFamily="18" charset="0"/>
                <a:cs typeface="Times New Roman" pitchFamily="18" charset="0"/>
              </a:rPr>
              <a:t>D. cm</a:t>
            </a:r>
          </a:p>
        </p:txBody>
      </p:sp>
      <p:pic>
        <p:nvPicPr>
          <p:cNvPr id="19" name="Picture 18"/>
          <p:cNvPicPr>
            <a:picLocks noChangeAspect="1"/>
          </p:cNvPicPr>
          <p:nvPr/>
        </p:nvPicPr>
        <p:blipFill rotWithShape="1">
          <a:blip r:embed="rId8"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4755199" y="3345880"/>
            <a:ext cx="705653" cy="564482"/>
          </a:xfrm>
          <a:prstGeom prst="rect">
            <a:avLst/>
          </a:prstGeom>
        </p:spPr>
      </p:pic>
      <p:pic>
        <p:nvPicPr>
          <p:cNvPr id="20" name="Picture 19"/>
          <p:cNvPicPr>
            <a:picLocks noChangeAspect="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8786309" y="4966684"/>
            <a:ext cx="621265" cy="543699"/>
          </a:xfrm>
          <a:prstGeom prst="rect">
            <a:avLst/>
          </a:prstGeom>
        </p:spPr>
      </p:pic>
      <p:sp>
        <p:nvSpPr>
          <p:cNvPr id="21" name="Rectangle 20"/>
          <p:cNvSpPr/>
          <p:nvPr/>
        </p:nvSpPr>
        <p:spPr>
          <a:xfrm>
            <a:off x="6735687" y="3049274"/>
            <a:ext cx="2482277" cy="1105444"/>
          </a:xfrm>
          <a:prstGeom prst="rect">
            <a:avLst/>
          </a:prstGeom>
          <a:solidFill>
            <a:schemeClr val="tx1">
              <a:alpha val="60000"/>
            </a:scheme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vi-VN" sz="4800" dirty="0">
                <a:solidFill>
                  <a:schemeClr val="bg1"/>
                </a:solidFill>
                <a:latin typeface="Times New Roman" pitchFamily="18" charset="0"/>
                <a:cs typeface="Times New Roman" pitchFamily="18" charset="0"/>
              </a:rPr>
              <a:t>B. km</a:t>
            </a:r>
          </a:p>
        </p:txBody>
      </p:sp>
      <p:sp>
        <p:nvSpPr>
          <p:cNvPr id="22" name="Rectangle 21"/>
          <p:cNvSpPr/>
          <p:nvPr/>
        </p:nvSpPr>
        <p:spPr>
          <a:xfrm>
            <a:off x="2751854" y="4749301"/>
            <a:ext cx="2480357" cy="1092872"/>
          </a:xfrm>
          <a:prstGeom prst="rect">
            <a:avLst/>
          </a:prstGeom>
          <a:solidFill>
            <a:schemeClr val="tx1">
              <a:alpha val="60000"/>
            </a:scheme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vi-VN" sz="4800" dirty="0">
                <a:solidFill>
                  <a:schemeClr val="bg1"/>
                </a:solidFill>
                <a:latin typeface="Times New Roman" pitchFamily="18" charset="0"/>
                <a:cs typeface="Times New Roman" pitchFamily="18" charset="0"/>
              </a:rPr>
              <a:t>C. m</a:t>
            </a:r>
          </a:p>
        </p:txBody>
      </p:sp>
      <p:pic>
        <p:nvPicPr>
          <p:cNvPr id="23" name="Picture 22"/>
          <p:cNvPicPr>
            <a:picLocks noChangeAspect="1"/>
          </p:cNvPicPr>
          <p:nvPr/>
        </p:nvPicPr>
        <p:blipFill>
          <a:blip r:embed="rId1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662453" y="5060870"/>
            <a:ext cx="568657" cy="499728"/>
          </a:xfrm>
          <a:prstGeom prst="rect">
            <a:avLst/>
          </a:prstGeom>
        </p:spPr>
      </p:pic>
      <p:pic>
        <p:nvPicPr>
          <p:cNvPr id="24" name="Picture 23"/>
          <p:cNvPicPr>
            <a:picLocks noChangeAspect="1"/>
          </p:cNvPicPr>
          <p:nvPr/>
        </p:nvPicPr>
        <p:blipFill>
          <a:blip r:embed="rId1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853840" y="3284984"/>
            <a:ext cx="553734" cy="486614"/>
          </a:xfrm>
          <a:prstGeom prst="rect">
            <a:avLst/>
          </a:prstGeom>
        </p:spPr>
      </p:pic>
      <p:pic>
        <p:nvPicPr>
          <p:cNvPr id="25"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3880585" y="1451352"/>
            <a:ext cx="4430829" cy="4431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65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anim calcmode="lin" valueType="num">
                                      <p:cBhvr>
                                        <p:cTn id="11" dur="1000" fill="hold"/>
                                        <p:tgtEl>
                                          <p:spTgt spid="15"/>
                                        </p:tgtEl>
                                        <p:attrNameLst>
                                          <p:attrName>ppt_x</p:attrName>
                                        </p:attrNameLst>
                                      </p:cBhvr>
                                      <p:tavLst>
                                        <p:tav tm="0">
                                          <p:val>
                                            <p:strVal val="#ppt_x"/>
                                          </p:val>
                                        </p:tav>
                                        <p:tav tm="100000">
                                          <p:val>
                                            <p:strVal val="#ppt_x"/>
                                          </p:val>
                                        </p:tav>
                                      </p:tavLst>
                                    </p:anim>
                                    <p:anim calcmode="lin" valueType="num">
                                      <p:cBhvr>
                                        <p:cTn id="12" dur="1000" fill="hold"/>
                                        <p:tgtEl>
                                          <p:spTgt spid="15"/>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7"/>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50" fill="hold"/>
                                        <p:tgtEl>
                                          <p:spTgt spid="17"/>
                                        </p:tgtEl>
                                        <p:attrNameLst>
                                          <p:attrName>fillcolor</p:attrName>
                                        </p:attrNameLst>
                                      </p:cBhvr>
                                      <p:to>
                                        <a:srgbClr val="FFF2CC"/>
                                      </p:to>
                                    </p:animClr>
                                    <p:set>
                                      <p:cBhvr>
                                        <p:cTn id="39" dur="250" fill="hold"/>
                                        <p:tgtEl>
                                          <p:spTgt spid="17"/>
                                        </p:tgtEl>
                                        <p:attrNameLst>
                                          <p:attrName>fill.type</p:attrName>
                                        </p:attrNameLst>
                                      </p:cBhvr>
                                      <p:to>
                                        <p:strVal val="solid"/>
                                      </p:to>
                                    </p:set>
                                    <p:set>
                                      <p:cBhvr>
                                        <p:cTn id="40" dur="250" fill="hold"/>
                                        <p:tgtEl>
                                          <p:spTgt spid="17"/>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19"/>
                                        </p:tgtEl>
                                        <p:attrNameLst>
                                          <p:attrName>style.visibility</p:attrName>
                                        </p:attrNameLst>
                                      </p:cBhvr>
                                      <p:to>
                                        <p:strVal val="visible"/>
                                      </p:to>
                                    </p:set>
                                    <p:anim calcmode="lin" valueType="num">
                                      <p:cBhvr>
                                        <p:cTn id="43" dur="250" fill="hold"/>
                                        <p:tgtEl>
                                          <p:spTgt spid="19"/>
                                        </p:tgtEl>
                                        <p:attrNameLst>
                                          <p:attrName>ppt_w</p:attrName>
                                        </p:attrNameLst>
                                      </p:cBhvr>
                                      <p:tavLst>
                                        <p:tav tm="0">
                                          <p:val>
                                            <p:strVal val="4*#ppt_w"/>
                                          </p:val>
                                        </p:tav>
                                        <p:tav tm="100000">
                                          <p:val>
                                            <p:strVal val="#ppt_w"/>
                                          </p:val>
                                        </p:tav>
                                      </p:tavLst>
                                    </p:anim>
                                    <p:anim calcmode="lin" valueType="num">
                                      <p:cBhvr>
                                        <p:cTn id="44"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par>
                                <p:cTn id="45" presetID="1" presetClass="emph" presetSubtype="2" fill="hold" nodeType="withEffect">
                                  <p:stCondLst>
                                    <p:cond delay="1000"/>
                                  </p:stCondLst>
                                  <p:childTnLst>
                                    <p:animClr clrSpc="rgb" dir="cw">
                                      <p:cBhvr>
                                        <p:cTn id="46" dur="250" fill="hold"/>
                                        <p:tgtEl>
                                          <p:spTgt spid="17"/>
                                        </p:tgtEl>
                                        <p:attrNameLst>
                                          <p:attrName>fillcolor</p:attrName>
                                        </p:attrNameLst>
                                      </p:cBhvr>
                                      <p:to>
                                        <a:srgbClr val="00B050"/>
                                      </p:to>
                                    </p:animClr>
                                    <p:set>
                                      <p:cBhvr>
                                        <p:cTn id="47" dur="250" fill="hold"/>
                                        <p:tgtEl>
                                          <p:spTgt spid="17"/>
                                        </p:tgtEl>
                                        <p:attrNameLst>
                                          <p:attrName>fill.type</p:attrName>
                                        </p:attrNameLst>
                                      </p:cBhvr>
                                      <p:to>
                                        <p:strVal val="solid"/>
                                      </p:to>
                                    </p:set>
                                    <p:set>
                                      <p:cBhvr>
                                        <p:cTn id="48"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49" restart="whenNotActive" fill="hold" evtFilter="cancelBubble" nodeType="interactiveSeq">
                <p:stCondLst>
                  <p:cond evt="onClick" delay="0">
                    <p:tgtEl>
                      <p:spTgt spid="21"/>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21"/>
                                        </p:tgtEl>
                                        <p:attrNameLst>
                                          <p:attrName>fillcolor</p:attrName>
                                        </p:attrNameLst>
                                      </p:cBhvr>
                                      <p:to>
                                        <a:srgbClr val="FFF2CC"/>
                                      </p:to>
                                    </p:animClr>
                                    <p:set>
                                      <p:cBhvr>
                                        <p:cTn id="54" dur="250" fill="hold"/>
                                        <p:tgtEl>
                                          <p:spTgt spid="21"/>
                                        </p:tgtEl>
                                        <p:attrNameLst>
                                          <p:attrName>fill.type</p:attrName>
                                        </p:attrNameLst>
                                      </p:cBhvr>
                                      <p:to>
                                        <p:strVal val="solid"/>
                                      </p:to>
                                    </p:set>
                                    <p:set>
                                      <p:cBhvr>
                                        <p:cTn id="55" dur="250" fill="hold"/>
                                        <p:tgtEl>
                                          <p:spTgt spid="21"/>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24"/>
                                        </p:tgtEl>
                                        <p:attrNameLst>
                                          <p:attrName>style.visibility</p:attrName>
                                        </p:attrNameLst>
                                      </p:cBhvr>
                                      <p:to>
                                        <p:strVal val="visible"/>
                                      </p:to>
                                    </p:set>
                                    <p:anim calcmode="lin" valueType="num">
                                      <p:cBhvr>
                                        <p:cTn id="58" dur="250" fill="hold"/>
                                        <p:tgtEl>
                                          <p:spTgt spid="24"/>
                                        </p:tgtEl>
                                        <p:attrNameLst>
                                          <p:attrName>ppt_w</p:attrName>
                                        </p:attrNameLst>
                                      </p:cBhvr>
                                      <p:tavLst>
                                        <p:tav tm="0">
                                          <p:val>
                                            <p:strVal val="4*#ppt_w"/>
                                          </p:val>
                                        </p:tav>
                                        <p:tav tm="100000">
                                          <p:val>
                                            <p:strVal val="#ppt_w"/>
                                          </p:val>
                                        </p:tav>
                                      </p:tavLst>
                                    </p:anim>
                                    <p:anim calcmode="lin" valueType="num">
                                      <p:cBhvr>
                                        <p:cTn id="59"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par>
                                <p:cTn id="60" presetID="1" presetClass="emph" presetSubtype="2" fill="hold" nodeType="withEffect">
                                  <p:stCondLst>
                                    <p:cond delay="1000"/>
                                  </p:stCondLst>
                                  <p:childTnLst>
                                    <p:animClr clrSpc="rgb" dir="cw">
                                      <p:cBhvr>
                                        <p:cTn id="61" dur="250" fill="hold"/>
                                        <p:tgtEl>
                                          <p:spTgt spid="21"/>
                                        </p:tgtEl>
                                        <p:attrNameLst>
                                          <p:attrName>fillcolor</p:attrName>
                                        </p:attrNameLst>
                                      </p:cBhvr>
                                      <p:to>
                                        <a:srgbClr val="FF0000"/>
                                      </p:to>
                                    </p:animClr>
                                    <p:set>
                                      <p:cBhvr>
                                        <p:cTn id="62" dur="250" fill="hold"/>
                                        <p:tgtEl>
                                          <p:spTgt spid="21"/>
                                        </p:tgtEl>
                                        <p:attrNameLst>
                                          <p:attrName>fill.type</p:attrName>
                                        </p:attrNameLst>
                                      </p:cBhvr>
                                      <p:to>
                                        <p:strVal val="solid"/>
                                      </p:to>
                                    </p:set>
                                    <p:set>
                                      <p:cBhvr>
                                        <p:cTn id="63" dur="250" fill="hold"/>
                                        <p:tgtEl>
                                          <p:spTgt spid="21"/>
                                        </p:tgtEl>
                                        <p:attrNameLst>
                                          <p:attrName>fill.on</p:attrName>
                                        </p:attrNameLst>
                                      </p:cBhvr>
                                      <p:to>
                                        <p:strVal val="true"/>
                                      </p:to>
                                    </p:set>
                                  </p:childTnLst>
                                </p:cTn>
                              </p:par>
                            </p:childTnLst>
                          </p:cTn>
                        </p:par>
                        <p:par>
                          <p:cTn id="64" fill="hold">
                            <p:stCondLst>
                              <p:cond delay="1250"/>
                            </p:stCondLst>
                            <p:childTnLst>
                              <p:par>
                                <p:cTn id="65" presetID="1"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par>
                          <p:cTn id="67" fill="hold">
                            <p:stCondLst>
                              <p:cond delay="1250"/>
                            </p:stCondLst>
                            <p:childTnLst>
                              <p:par>
                                <p:cTn id="68" presetID="10" presetClass="exit" presetSubtype="0" fill="hold" nodeType="afterEffect">
                                  <p:stCondLst>
                                    <p:cond delay="2000"/>
                                  </p:stCondLst>
                                  <p:childTnLst>
                                    <p:animEffect transition="out" filter="fade">
                                      <p:cBhvr>
                                        <p:cTn id="69" dur="500"/>
                                        <p:tgtEl>
                                          <p:spTgt spid="25"/>
                                        </p:tgtEl>
                                      </p:cBhvr>
                                    </p:animEffect>
                                    <p:set>
                                      <p:cBhvr>
                                        <p:cTn id="70"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1" restart="whenNotActive" fill="hold" evtFilter="cancelBubble" nodeType="interactiveSeq">
                <p:stCondLst>
                  <p:cond evt="onClick" delay="0">
                    <p:tgtEl>
                      <p:spTgt spid="18"/>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250" fill="hold"/>
                                        <p:tgtEl>
                                          <p:spTgt spid="18"/>
                                        </p:tgtEl>
                                        <p:attrNameLst>
                                          <p:attrName>fillcolor</p:attrName>
                                        </p:attrNameLst>
                                      </p:cBhvr>
                                      <p:to>
                                        <a:srgbClr val="FFF2CC"/>
                                      </p:to>
                                    </p:animClr>
                                    <p:set>
                                      <p:cBhvr>
                                        <p:cTn id="76" dur="250" fill="hold"/>
                                        <p:tgtEl>
                                          <p:spTgt spid="18"/>
                                        </p:tgtEl>
                                        <p:attrNameLst>
                                          <p:attrName>fill.type</p:attrName>
                                        </p:attrNameLst>
                                      </p:cBhvr>
                                      <p:to>
                                        <p:strVal val="solid"/>
                                      </p:to>
                                    </p:set>
                                    <p:set>
                                      <p:cBhvr>
                                        <p:cTn id="77" dur="250" fill="hold"/>
                                        <p:tgtEl>
                                          <p:spTgt spid="18"/>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2" name="click.wav"/>
                                        </p:tgtEl>
                                      </p:cMediaNode>
                                    </p:audio>
                                  </p:subTnLst>
                                </p:cTn>
                              </p:par>
                              <p:par>
                                <p:cTn id="78" presetID="23" presetClass="entr" presetSubtype="32" fill="hold" nodeType="withEffect">
                                  <p:stCondLst>
                                    <p:cond delay="1000"/>
                                  </p:stCondLst>
                                  <p:childTnLst>
                                    <p:set>
                                      <p:cBhvr>
                                        <p:cTn id="79" dur="1" fill="hold">
                                          <p:stCondLst>
                                            <p:cond delay="0"/>
                                          </p:stCondLst>
                                        </p:cTn>
                                        <p:tgtEl>
                                          <p:spTgt spid="20"/>
                                        </p:tgtEl>
                                        <p:attrNameLst>
                                          <p:attrName>style.visibility</p:attrName>
                                        </p:attrNameLst>
                                      </p:cBhvr>
                                      <p:to>
                                        <p:strVal val="visible"/>
                                      </p:to>
                                    </p:set>
                                    <p:anim calcmode="lin" valueType="num">
                                      <p:cBhvr>
                                        <p:cTn id="80" dur="250" fill="hold"/>
                                        <p:tgtEl>
                                          <p:spTgt spid="20"/>
                                        </p:tgtEl>
                                        <p:attrNameLst>
                                          <p:attrName>ppt_w</p:attrName>
                                        </p:attrNameLst>
                                      </p:cBhvr>
                                      <p:tavLst>
                                        <p:tav tm="0">
                                          <p:val>
                                            <p:strVal val="4*#ppt_w"/>
                                          </p:val>
                                        </p:tav>
                                        <p:tav tm="100000">
                                          <p:val>
                                            <p:strVal val="#ppt_w"/>
                                          </p:val>
                                        </p:tav>
                                      </p:tavLst>
                                    </p:anim>
                                    <p:anim calcmode="lin" valueType="num">
                                      <p:cBhvr>
                                        <p:cTn id="81"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8"/>
                                            </p:cond>
                                          </p:stCondLst>
                                          <p:endCondLst>
                                            <p:cond evt="onStopAudio" delay="0">
                                              <p:tgtEl>
                                                <p:sldTgt/>
                                              </p:tgtEl>
                                            </p:cond>
                                          </p:endCondLst>
                                        </p:cTn>
                                        <p:tgtEl>
                                          <p:sndTgt r:embed="rId4" name="Wrong Buzzer.wav"/>
                                        </p:tgtEl>
                                      </p:cMediaNode>
                                    </p:audio>
                                  </p:subTnLst>
                                </p:cTn>
                              </p:par>
                              <p:par>
                                <p:cTn id="82" presetID="1" presetClass="emph" presetSubtype="2" fill="hold" nodeType="withEffect">
                                  <p:stCondLst>
                                    <p:cond delay="1000"/>
                                  </p:stCondLst>
                                  <p:childTnLst>
                                    <p:animClr clrSpc="rgb" dir="cw">
                                      <p:cBhvr>
                                        <p:cTn id="83" dur="250" fill="hold"/>
                                        <p:tgtEl>
                                          <p:spTgt spid="18"/>
                                        </p:tgtEl>
                                        <p:attrNameLst>
                                          <p:attrName>fillcolor</p:attrName>
                                        </p:attrNameLst>
                                      </p:cBhvr>
                                      <p:to>
                                        <a:srgbClr val="FF0000"/>
                                      </p:to>
                                    </p:animClr>
                                    <p:set>
                                      <p:cBhvr>
                                        <p:cTn id="84" dur="250" fill="hold"/>
                                        <p:tgtEl>
                                          <p:spTgt spid="18"/>
                                        </p:tgtEl>
                                        <p:attrNameLst>
                                          <p:attrName>fill.type</p:attrName>
                                        </p:attrNameLst>
                                      </p:cBhvr>
                                      <p:to>
                                        <p:strVal val="solid"/>
                                      </p:to>
                                    </p:set>
                                    <p:set>
                                      <p:cBhvr>
                                        <p:cTn id="85" dur="250" fill="hold"/>
                                        <p:tgtEl>
                                          <p:spTgt spid="18"/>
                                        </p:tgtEl>
                                        <p:attrNameLst>
                                          <p:attrName>fill.on</p:attrName>
                                        </p:attrNameLst>
                                      </p:cBhvr>
                                      <p:to>
                                        <p:strVal val="true"/>
                                      </p:to>
                                    </p:set>
                                  </p:childTnLst>
                                </p:cTn>
                              </p:par>
                            </p:childTnLst>
                          </p:cTn>
                        </p:par>
                        <p:par>
                          <p:cTn id="86" fill="hold">
                            <p:stCondLst>
                              <p:cond delay="1250"/>
                            </p:stCondLst>
                            <p:childTnLst>
                              <p:par>
                                <p:cTn id="87" presetID="1" presetClass="entr" presetSubtype="0" fill="hold" nodeType="afterEffect">
                                  <p:stCondLst>
                                    <p:cond delay="0"/>
                                  </p:stCondLst>
                                  <p:childTnLst>
                                    <p:set>
                                      <p:cBhvr>
                                        <p:cTn id="88" dur="1" fill="hold">
                                          <p:stCondLst>
                                            <p:cond delay="0"/>
                                          </p:stCondLst>
                                        </p:cTn>
                                        <p:tgtEl>
                                          <p:spTgt spid="25"/>
                                        </p:tgtEl>
                                        <p:attrNameLst>
                                          <p:attrName>style.visibility</p:attrName>
                                        </p:attrNameLst>
                                      </p:cBhvr>
                                      <p:to>
                                        <p:strVal val="visible"/>
                                      </p:to>
                                    </p:set>
                                  </p:childTnLst>
                                </p:cTn>
                              </p:par>
                            </p:childTnLst>
                          </p:cTn>
                        </p:par>
                        <p:par>
                          <p:cTn id="89" fill="hold">
                            <p:stCondLst>
                              <p:cond delay="1250"/>
                            </p:stCondLst>
                            <p:childTnLst>
                              <p:par>
                                <p:cTn id="90" presetID="10" presetClass="exit" presetSubtype="0" fill="hold" nodeType="afterEffect">
                                  <p:stCondLst>
                                    <p:cond delay="2000"/>
                                  </p:stCondLst>
                                  <p:childTnLst>
                                    <p:animEffect transition="out" filter="fade">
                                      <p:cBhvr>
                                        <p:cTn id="91" dur="500"/>
                                        <p:tgtEl>
                                          <p:spTgt spid="25"/>
                                        </p:tgtEl>
                                      </p:cBhvr>
                                    </p:animEffect>
                                    <p:set>
                                      <p:cBhvr>
                                        <p:cTn id="92"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93" restart="whenNotActive" fill="hold" evtFilter="cancelBubble" nodeType="interactiveSeq">
                <p:stCondLst>
                  <p:cond evt="onClick" delay="0">
                    <p:tgtEl>
                      <p:spTgt spid="22"/>
                    </p:tgtEl>
                  </p:cond>
                </p:stCondLst>
                <p:endSync evt="end" delay="0">
                  <p:rtn val="all"/>
                </p:endSync>
                <p:childTnLst>
                  <p:par>
                    <p:cTn id="94" fill="hold">
                      <p:stCondLst>
                        <p:cond delay="0"/>
                      </p:stCondLst>
                      <p:childTnLst>
                        <p:par>
                          <p:cTn id="95" fill="hold">
                            <p:stCondLst>
                              <p:cond delay="0"/>
                            </p:stCondLst>
                            <p:childTnLst>
                              <p:par>
                                <p:cTn id="96" presetID="1" presetClass="emph" presetSubtype="2" fill="hold" nodeType="clickEffect">
                                  <p:stCondLst>
                                    <p:cond delay="0"/>
                                  </p:stCondLst>
                                  <p:childTnLst>
                                    <p:animClr clrSpc="rgb" dir="cw">
                                      <p:cBhvr>
                                        <p:cTn id="97" dur="250" fill="hold"/>
                                        <p:tgtEl>
                                          <p:spTgt spid="22"/>
                                        </p:tgtEl>
                                        <p:attrNameLst>
                                          <p:attrName>fillcolor</p:attrName>
                                        </p:attrNameLst>
                                      </p:cBhvr>
                                      <p:to>
                                        <a:srgbClr val="FFF2CC"/>
                                      </p:to>
                                    </p:animClr>
                                    <p:set>
                                      <p:cBhvr>
                                        <p:cTn id="98" dur="250" fill="hold"/>
                                        <p:tgtEl>
                                          <p:spTgt spid="22"/>
                                        </p:tgtEl>
                                        <p:attrNameLst>
                                          <p:attrName>fill.type</p:attrName>
                                        </p:attrNameLst>
                                      </p:cBhvr>
                                      <p:to>
                                        <p:strVal val="solid"/>
                                      </p:to>
                                    </p:set>
                                    <p:set>
                                      <p:cBhvr>
                                        <p:cTn id="99" dur="250" fill="hold"/>
                                        <p:tgtEl>
                                          <p:spTgt spid="22"/>
                                        </p:tgtEl>
                                        <p:attrNameLst>
                                          <p:attrName>fill.on</p:attrName>
                                        </p:attrNameLst>
                                      </p:cBhvr>
                                      <p:to>
                                        <p:strVal val="true"/>
                                      </p:to>
                                    </p:set>
                                  </p:childTnLst>
                                  <p:subTnLst>
                                    <p:audio>
                                      <p:cMediaNode>
                                        <p:cTn display="0" masterRel="sameClick">
                                          <p:stCondLst>
                                            <p:cond evt="begin" delay="0">
                                              <p:tn val="96"/>
                                            </p:cond>
                                          </p:stCondLst>
                                          <p:endCondLst>
                                            <p:cond evt="onStopAudio" delay="0">
                                              <p:tgtEl>
                                                <p:sldTgt/>
                                              </p:tgtEl>
                                            </p:cond>
                                          </p:endCondLst>
                                        </p:cTn>
                                        <p:tgtEl>
                                          <p:sndTgt r:embed="rId2" name="click.wav"/>
                                        </p:tgtEl>
                                      </p:cMediaNode>
                                    </p:audio>
                                  </p:subTnLst>
                                </p:cTn>
                              </p:par>
                              <p:par>
                                <p:cTn id="100" presetID="23" presetClass="entr" presetSubtype="32" fill="hold" nodeType="withEffect">
                                  <p:stCondLst>
                                    <p:cond delay="1000"/>
                                  </p:stCondLst>
                                  <p:childTnLst>
                                    <p:set>
                                      <p:cBhvr>
                                        <p:cTn id="101" dur="1" fill="hold">
                                          <p:stCondLst>
                                            <p:cond delay="0"/>
                                          </p:stCondLst>
                                        </p:cTn>
                                        <p:tgtEl>
                                          <p:spTgt spid="23"/>
                                        </p:tgtEl>
                                        <p:attrNameLst>
                                          <p:attrName>style.visibility</p:attrName>
                                        </p:attrNameLst>
                                      </p:cBhvr>
                                      <p:to>
                                        <p:strVal val="visible"/>
                                      </p:to>
                                    </p:set>
                                    <p:anim calcmode="lin" valueType="num">
                                      <p:cBhvr>
                                        <p:cTn id="102" dur="250" fill="hold"/>
                                        <p:tgtEl>
                                          <p:spTgt spid="23"/>
                                        </p:tgtEl>
                                        <p:attrNameLst>
                                          <p:attrName>ppt_w</p:attrName>
                                        </p:attrNameLst>
                                      </p:cBhvr>
                                      <p:tavLst>
                                        <p:tav tm="0">
                                          <p:val>
                                            <p:strVal val="4*#ppt_w"/>
                                          </p:val>
                                        </p:tav>
                                        <p:tav tm="100000">
                                          <p:val>
                                            <p:strVal val="#ppt_w"/>
                                          </p:val>
                                        </p:tav>
                                      </p:tavLst>
                                    </p:anim>
                                    <p:anim calcmode="lin" valueType="num">
                                      <p:cBhvr>
                                        <p:cTn id="103"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0"/>
                                            </p:cond>
                                          </p:stCondLst>
                                          <p:endCondLst>
                                            <p:cond evt="onStopAudio" delay="0">
                                              <p:tgtEl>
                                                <p:sldTgt/>
                                              </p:tgtEl>
                                            </p:cond>
                                          </p:endCondLst>
                                        </p:cTn>
                                        <p:tgtEl>
                                          <p:sndTgt r:embed="rId4" name="Wrong Buzzer.wav"/>
                                        </p:tgtEl>
                                      </p:cMediaNode>
                                    </p:audio>
                                  </p:subTnLst>
                                </p:cTn>
                              </p:par>
                              <p:par>
                                <p:cTn id="104" presetID="1" presetClass="emph" presetSubtype="2" fill="hold" nodeType="withEffect">
                                  <p:stCondLst>
                                    <p:cond delay="1000"/>
                                  </p:stCondLst>
                                  <p:childTnLst>
                                    <p:animClr clrSpc="rgb" dir="cw">
                                      <p:cBhvr>
                                        <p:cTn id="105" dur="250" fill="hold"/>
                                        <p:tgtEl>
                                          <p:spTgt spid="22"/>
                                        </p:tgtEl>
                                        <p:attrNameLst>
                                          <p:attrName>fillcolor</p:attrName>
                                        </p:attrNameLst>
                                      </p:cBhvr>
                                      <p:to>
                                        <a:srgbClr val="FF0000"/>
                                      </p:to>
                                    </p:animClr>
                                    <p:set>
                                      <p:cBhvr>
                                        <p:cTn id="106" dur="250" fill="hold"/>
                                        <p:tgtEl>
                                          <p:spTgt spid="22"/>
                                        </p:tgtEl>
                                        <p:attrNameLst>
                                          <p:attrName>fill.type</p:attrName>
                                        </p:attrNameLst>
                                      </p:cBhvr>
                                      <p:to>
                                        <p:strVal val="solid"/>
                                      </p:to>
                                    </p:set>
                                    <p:set>
                                      <p:cBhvr>
                                        <p:cTn id="107" dur="250" fill="hold"/>
                                        <p:tgtEl>
                                          <p:spTgt spid="22"/>
                                        </p:tgtEl>
                                        <p:attrNameLst>
                                          <p:attrName>fill.on</p:attrName>
                                        </p:attrNameLst>
                                      </p:cBhvr>
                                      <p:to>
                                        <p:strVal val="true"/>
                                      </p:to>
                                    </p:set>
                                  </p:childTnLst>
                                </p:cTn>
                              </p:par>
                            </p:childTnLst>
                          </p:cTn>
                        </p:par>
                        <p:par>
                          <p:cTn id="108" fill="hold">
                            <p:stCondLst>
                              <p:cond delay="1250"/>
                            </p:stCondLst>
                            <p:childTnLst>
                              <p:par>
                                <p:cTn id="109" presetID="1" presetClass="entr" presetSubtype="0" fill="hold" nodeType="afterEffect">
                                  <p:stCondLst>
                                    <p:cond delay="0"/>
                                  </p:stCondLst>
                                  <p:childTnLst>
                                    <p:set>
                                      <p:cBhvr>
                                        <p:cTn id="110" dur="1" fill="hold">
                                          <p:stCondLst>
                                            <p:cond delay="0"/>
                                          </p:stCondLst>
                                        </p:cTn>
                                        <p:tgtEl>
                                          <p:spTgt spid="25"/>
                                        </p:tgtEl>
                                        <p:attrNameLst>
                                          <p:attrName>style.visibility</p:attrName>
                                        </p:attrNameLst>
                                      </p:cBhvr>
                                      <p:to>
                                        <p:strVal val="visible"/>
                                      </p:to>
                                    </p:set>
                                  </p:childTnLst>
                                </p:cTn>
                              </p:par>
                            </p:childTnLst>
                          </p:cTn>
                        </p:par>
                        <p:par>
                          <p:cTn id="111" fill="hold">
                            <p:stCondLst>
                              <p:cond delay="1250"/>
                            </p:stCondLst>
                            <p:childTnLst>
                              <p:par>
                                <p:cTn id="112" presetID="10" presetClass="exit" presetSubtype="0" fill="hold" nodeType="afterEffect">
                                  <p:stCondLst>
                                    <p:cond delay="2000"/>
                                  </p:stCondLst>
                                  <p:childTnLst>
                                    <p:animEffect transition="out" filter="fade">
                                      <p:cBhvr>
                                        <p:cTn id="113" dur="500"/>
                                        <p:tgtEl>
                                          <p:spTgt spid="25"/>
                                        </p:tgtEl>
                                      </p:cBhvr>
                                    </p:animEffect>
                                    <p:set>
                                      <p:cBhvr>
                                        <p:cTn id="114"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5" grpId="0" animBg="1"/>
      <p:bldP spid="17" grpId="0" animBg="1"/>
      <p:bldP spid="18"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6" name="Picture 2" descr="Káº¿t quáº£ hÃ¬nh áº£nh cho home icon">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750098"/>
            <a:ext cx="1142851" cy="1143000"/>
          </a:xfrm>
          <a:prstGeom prst="rect">
            <a:avLst/>
          </a:prstGeom>
          <a:noFill/>
          <a:extLst>
            <a:ext uri="{909E8E84-426E-40DD-AFC4-6F175D3DCCD1}">
              <a14:hiddenFill xmlns:a14="http://schemas.microsoft.com/office/drawing/2010/main">
                <a:solidFill>
                  <a:srgbClr val="FFFFFF"/>
                </a:solidFill>
              </a14:hiddenFill>
            </a:ext>
          </a:extLst>
        </p:spPr>
      </p:pic>
      <p:sp>
        <p:nvSpPr>
          <p:cNvPr id="18" name="Snip Diagonal Corner Rectangle 17"/>
          <p:cNvSpPr/>
          <p:nvPr/>
        </p:nvSpPr>
        <p:spPr>
          <a:xfrm>
            <a:off x="2459931" y="392396"/>
            <a:ext cx="7270551" cy="2060692"/>
          </a:xfrm>
          <a:prstGeom prst="snip2DiagRect">
            <a:avLst/>
          </a:prstGeom>
          <a:solidFill>
            <a:schemeClr val="tx1">
              <a:alpha val="60000"/>
            </a:schemeClr>
          </a:solidFill>
          <a:ln w="3810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sz="6000" b="1" dirty="0">
                <a:solidFill>
                  <a:schemeClr val="bg1"/>
                </a:solidFill>
                <a:latin typeface="Times New Roman" pitchFamily="18" charset="0"/>
                <a:cs typeface="Times New Roman" pitchFamily="18" charset="0"/>
              </a:rPr>
              <a:t>25 kg + 8 kg =</a:t>
            </a:r>
          </a:p>
        </p:txBody>
      </p:sp>
      <p:sp>
        <p:nvSpPr>
          <p:cNvPr id="19" name="Rectangle 18"/>
          <p:cNvSpPr/>
          <p:nvPr/>
        </p:nvSpPr>
        <p:spPr>
          <a:xfrm>
            <a:off x="2278782" y="4699820"/>
            <a:ext cx="3410790" cy="1105444"/>
          </a:xfrm>
          <a:prstGeom prst="rect">
            <a:avLst/>
          </a:prstGeom>
          <a:solidFill>
            <a:schemeClr val="tx1">
              <a:alpha val="60000"/>
            </a:scheme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sz="4800" dirty="0">
                <a:solidFill>
                  <a:schemeClr val="bg1"/>
                </a:solidFill>
                <a:latin typeface="Times New Roman" pitchFamily="18" charset="0"/>
                <a:cs typeface="Times New Roman" pitchFamily="18" charset="0"/>
              </a:rPr>
              <a:t>C. 33 kg</a:t>
            </a:r>
            <a:endParaRPr lang="vi-VN" sz="4800" dirty="0">
              <a:solidFill>
                <a:schemeClr val="bg1"/>
              </a:solidFill>
              <a:latin typeface="Times New Roman" pitchFamily="18" charset="0"/>
              <a:cs typeface="Times New Roman" pitchFamily="18" charset="0"/>
            </a:endParaRPr>
          </a:p>
        </p:txBody>
      </p:sp>
      <p:sp>
        <p:nvSpPr>
          <p:cNvPr id="20" name="Rectangle 19"/>
          <p:cNvSpPr/>
          <p:nvPr/>
        </p:nvSpPr>
        <p:spPr>
          <a:xfrm>
            <a:off x="6258584" y="4749301"/>
            <a:ext cx="3410790" cy="1105444"/>
          </a:xfrm>
          <a:prstGeom prst="rect">
            <a:avLst/>
          </a:prstGeom>
          <a:solidFill>
            <a:schemeClr val="tx1">
              <a:alpha val="60000"/>
            </a:scheme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vi-VN" sz="4800" dirty="0">
                <a:solidFill>
                  <a:schemeClr val="bg1"/>
                </a:solidFill>
                <a:latin typeface="Times New Roman" pitchFamily="18" charset="0"/>
                <a:cs typeface="Times New Roman" pitchFamily="18" charset="0"/>
              </a:rPr>
              <a:t>D. 45 kg</a:t>
            </a:r>
          </a:p>
        </p:txBody>
      </p:sp>
      <p:pic>
        <p:nvPicPr>
          <p:cNvPr id="21" name="Picture 20"/>
          <p:cNvPicPr>
            <a:picLocks noChangeAspect="1"/>
          </p:cNvPicPr>
          <p:nvPr/>
        </p:nvPicPr>
        <p:blipFill rotWithShape="1">
          <a:blip r:embed="rId8"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206609" y="4931367"/>
            <a:ext cx="705653" cy="564482"/>
          </a:xfrm>
          <a:prstGeom prst="rect">
            <a:avLst/>
          </a:prstGeom>
        </p:spPr>
      </p:pic>
      <p:pic>
        <p:nvPicPr>
          <p:cNvPr id="22" name="Picture 21"/>
          <p:cNvPicPr>
            <a:picLocks noChangeAspect="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9237719" y="4966684"/>
            <a:ext cx="621265" cy="543699"/>
          </a:xfrm>
          <a:prstGeom prst="rect">
            <a:avLst/>
          </a:prstGeom>
        </p:spPr>
      </p:pic>
      <p:sp>
        <p:nvSpPr>
          <p:cNvPr id="23" name="Rectangle 22"/>
          <p:cNvSpPr/>
          <p:nvPr/>
        </p:nvSpPr>
        <p:spPr>
          <a:xfrm>
            <a:off x="6264115" y="3049274"/>
            <a:ext cx="3405260" cy="1105444"/>
          </a:xfrm>
          <a:prstGeom prst="rect">
            <a:avLst/>
          </a:prstGeom>
          <a:solidFill>
            <a:schemeClr val="tx1">
              <a:alpha val="60000"/>
            </a:scheme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vi-VN" sz="4800" dirty="0">
                <a:solidFill>
                  <a:schemeClr val="bg1"/>
                </a:solidFill>
                <a:latin typeface="Times New Roman" pitchFamily="18" charset="0"/>
                <a:cs typeface="Times New Roman" pitchFamily="18" charset="0"/>
              </a:rPr>
              <a:t>B. 26 kg</a:t>
            </a:r>
          </a:p>
        </p:txBody>
      </p:sp>
      <p:sp>
        <p:nvSpPr>
          <p:cNvPr id="24" name="Rectangle 23"/>
          <p:cNvSpPr/>
          <p:nvPr/>
        </p:nvSpPr>
        <p:spPr>
          <a:xfrm>
            <a:off x="2282315" y="3049274"/>
            <a:ext cx="3402626" cy="1092872"/>
          </a:xfrm>
          <a:prstGeom prst="rect">
            <a:avLst/>
          </a:prstGeom>
          <a:solidFill>
            <a:schemeClr val="tx1">
              <a:alpha val="60000"/>
            </a:scheme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vi-VN" sz="4800" dirty="0">
                <a:solidFill>
                  <a:schemeClr val="bg1"/>
                </a:solidFill>
                <a:latin typeface="Times New Roman" pitchFamily="18" charset="0"/>
                <a:cs typeface="Times New Roman" pitchFamily="18" charset="0"/>
              </a:rPr>
              <a:t>A. 23 kg</a:t>
            </a:r>
          </a:p>
        </p:txBody>
      </p:sp>
      <p:pic>
        <p:nvPicPr>
          <p:cNvPr id="25" name="Picture 24"/>
          <p:cNvPicPr>
            <a:picLocks noChangeAspect="1"/>
          </p:cNvPicPr>
          <p:nvPr/>
        </p:nvPicPr>
        <p:blipFill>
          <a:blip r:embed="rId1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115182" y="3360843"/>
            <a:ext cx="568657" cy="499728"/>
          </a:xfrm>
          <a:prstGeom prst="rect">
            <a:avLst/>
          </a:prstGeom>
        </p:spPr>
      </p:pic>
      <p:pic>
        <p:nvPicPr>
          <p:cNvPr id="26" name="Picture 25"/>
          <p:cNvPicPr>
            <a:picLocks noChangeAspect="1"/>
          </p:cNvPicPr>
          <p:nvPr/>
        </p:nvPicPr>
        <p:blipFill>
          <a:blip r:embed="rId1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305250" y="3284984"/>
            <a:ext cx="553734" cy="486614"/>
          </a:xfrm>
          <a:prstGeom prst="rect">
            <a:avLst/>
          </a:prstGeom>
        </p:spPr>
      </p:pic>
      <p:pic>
        <p:nvPicPr>
          <p:cNvPr id="27"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3533150" y="1312588"/>
            <a:ext cx="4430829" cy="4431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60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50" fill="hold"/>
                                        <p:tgtEl>
                                          <p:spTgt spid="19"/>
                                        </p:tgtEl>
                                        <p:attrNameLst>
                                          <p:attrName>fillcolor</p:attrName>
                                        </p:attrNameLst>
                                      </p:cBhvr>
                                      <p:to>
                                        <a:srgbClr val="FFF2CC"/>
                                      </p:to>
                                    </p:animClr>
                                    <p:set>
                                      <p:cBhvr>
                                        <p:cTn id="39" dur="250" fill="hold"/>
                                        <p:tgtEl>
                                          <p:spTgt spid="19"/>
                                        </p:tgtEl>
                                        <p:attrNameLst>
                                          <p:attrName>fill.type</p:attrName>
                                        </p:attrNameLst>
                                      </p:cBhvr>
                                      <p:to>
                                        <p:strVal val="solid"/>
                                      </p:to>
                                    </p:set>
                                    <p:set>
                                      <p:cBhvr>
                                        <p:cTn id="40" dur="250" fill="hold"/>
                                        <p:tgtEl>
                                          <p:spTgt spid="19"/>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21"/>
                                        </p:tgtEl>
                                        <p:attrNameLst>
                                          <p:attrName>style.visibility</p:attrName>
                                        </p:attrNameLst>
                                      </p:cBhvr>
                                      <p:to>
                                        <p:strVal val="visible"/>
                                      </p:to>
                                    </p:set>
                                    <p:anim calcmode="lin" valueType="num">
                                      <p:cBhvr>
                                        <p:cTn id="43" dur="250" fill="hold"/>
                                        <p:tgtEl>
                                          <p:spTgt spid="21"/>
                                        </p:tgtEl>
                                        <p:attrNameLst>
                                          <p:attrName>ppt_w</p:attrName>
                                        </p:attrNameLst>
                                      </p:cBhvr>
                                      <p:tavLst>
                                        <p:tav tm="0">
                                          <p:val>
                                            <p:strVal val="4*#ppt_w"/>
                                          </p:val>
                                        </p:tav>
                                        <p:tav tm="100000">
                                          <p:val>
                                            <p:strVal val="#ppt_w"/>
                                          </p:val>
                                        </p:tav>
                                      </p:tavLst>
                                    </p:anim>
                                    <p:anim calcmode="lin" valueType="num">
                                      <p:cBhvr>
                                        <p:cTn id="44"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par>
                                <p:cTn id="45" presetID="1" presetClass="emph" presetSubtype="2" fill="hold" nodeType="withEffect">
                                  <p:stCondLst>
                                    <p:cond delay="1000"/>
                                  </p:stCondLst>
                                  <p:childTnLst>
                                    <p:animClr clrSpc="rgb" dir="cw">
                                      <p:cBhvr>
                                        <p:cTn id="46" dur="250" fill="hold"/>
                                        <p:tgtEl>
                                          <p:spTgt spid="19"/>
                                        </p:tgtEl>
                                        <p:attrNameLst>
                                          <p:attrName>fillcolor</p:attrName>
                                        </p:attrNameLst>
                                      </p:cBhvr>
                                      <p:to>
                                        <a:srgbClr val="00B050"/>
                                      </p:to>
                                    </p:animClr>
                                    <p:set>
                                      <p:cBhvr>
                                        <p:cTn id="47" dur="250" fill="hold"/>
                                        <p:tgtEl>
                                          <p:spTgt spid="19"/>
                                        </p:tgtEl>
                                        <p:attrNameLst>
                                          <p:attrName>fill.type</p:attrName>
                                        </p:attrNameLst>
                                      </p:cBhvr>
                                      <p:to>
                                        <p:strVal val="solid"/>
                                      </p:to>
                                    </p:set>
                                    <p:set>
                                      <p:cBhvr>
                                        <p:cTn id="48"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49" restart="whenNotActive" fill="hold" evtFilter="cancelBubble" nodeType="interactiveSeq">
                <p:stCondLst>
                  <p:cond evt="onClick" delay="0">
                    <p:tgtEl>
                      <p:spTgt spid="23"/>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23"/>
                                        </p:tgtEl>
                                        <p:attrNameLst>
                                          <p:attrName>fillcolor</p:attrName>
                                        </p:attrNameLst>
                                      </p:cBhvr>
                                      <p:to>
                                        <a:srgbClr val="FFF2CC"/>
                                      </p:to>
                                    </p:animClr>
                                    <p:set>
                                      <p:cBhvr>
                                        <p:cTn id="54" dur="250" fill="hold"/>
                                        <p:tgtEl>
                                          <p:spTgt spid="23"/>
                                        </p:tgtEl>
                                        <p:attrNameLst>
                                          <p:attrName>fill.type</p:attrName>
                                        </p:attrNameLst>
                                      </p:cBhvr>
                                      <p:to>
                                        <p:strVal val="solid"/>
                                      </p:to>
                                    </p:set>
                                    <p:set>
                                      <p:cBhvr>
                                        <p:cTn id="55" dur="250" fill="hold"/>
                                        <p:tgtEl>
                                          <p:spTgt spid="23"/>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50" fill="hold"/>
                                        <p:tgtEl>
                                          <p:spTgt spid="26"/>
                                        </p:tgtEl>
                                        <p:attrNameLst>
                                          <p:attrName>ppt_w</p:attrName>
                                        </p:attrNameLst>
                                      </p:cBhvr>
                                      <p:tavLst>
                                        <p:tav tm="0">
                                          <p:val>
                                            <p:strVal val="4*#ppt_w"/>
                                          </p:val>
                                        </p:tav>
                                        <p:tav tm="100000">
                                          <p:val>
                                            <p:strVal val="#ppt_w"/>
                                          </p:val>
                                        </p:tav>
                                      </p:tavLst>
                                    </p:anim>
                                    <p:anim calcmode="lin" valueType="num">
                                      <p:cBhvr>
                                        <p:cTn id="59" dur="250" fill="hold"/>
                                        <p:tgtEl>
                                          <p:spTgt spid="2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par>
                                <p:cTn id="60" presetID="1" presetClass="emph" presetSubtype="2" fill="hold" nodeType="withEffect">
                                  <p:stCondLst>
                                    <p:cond delay="1000"/>
                                  </p:stCondLst>
                                  <p:childTnLst>
                                    <p:animClr clrSpc="rgb" dir="cw">
                                      <p:cBhvr>
                                        <p:cTn id="61" dur="250" fill="hold"/>
                                        <p:tgtEl>
                                          <p:spTgt spid="23"/>
                                        </p:tgtEl>
                                        <p:attrNameLst>
                                          <p:attrName>fillcolor</p:attrName>
                                        </p:attrNameLst>
                                      </p:cBhvr>
                                      <p:to>
                                        <a:srgbClr val="FF0000"/>
                                      </p:to>
                                    </p:animClr>
                                    <p:set>
                                      <p:cBhvr>
                                        <p:cTn id="62" dur="250" fill="hold"/>
                                        <p:tgtEl>
                                          <p:spTgt spid="23"/>
                                        </p:tgtEl>
                                        <p:attrNameLst>
                                          <p:attrName>fill.type</p:attrName>
                                        </p:attrNameLst>
                                      </p:cBhvr>
                                      <p:to>
                                        <p:strVal val="solid"/>
                                      </p:to>
                                    </p:set>
                                    <p:set>
                                      <p:cBhvr>
                                        <p:cTn id="63" dur="250" fill="hold"/>
                                        <p:tgtEl>
                                          <p:spTgt spid="23"/>
                                        </p:tgtEl>
                                        <p:attrNameLst>
                                          <p:attrName>fill.on</p:attrName>
                                        </p:attrNameLst>
                                      </p:cBhvr>
                                      <p:to>
                                        <p:strVal val="true"/>
                                      </p:to>
                                    </p:set>
                                  </p:childTnLst>
                                </p:cTn>
                              </p:par>
                            </p:childTnLst>
                          </p:cTn>
                        </p:par>
                        <p:par>
                          <p:cTn id="64" fill="hold">
                            <p:stCondLst>
                              <p:cond delay="1250"/>
                            </p:stCondLst>
                            <p:childTnLst>
                              <p:par>
                                <p:cTn id="65" presetID="1" presetClass="entr" presetSubtype="0"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par>
                          <p:cTn id="67" fill="hold">
                            <p:stCondLst>
                              <p:cond delay="1250"/>
                            </p:stCondLst>
                            <p:childTnLst>
                              <p:par>
                                <p:cTn id="68" presetID="10" presetClass="exit" presetSubtype="0" fill="hold" nodeType="afterEffect">
                                  <p:stCondLst>
                                    <p:cond delay="2000"/>
                                  </p:stCondLst>
                                  <p:childTnLst>
                                    <p:animEffect transition="out" filter="fade">
                                      <p:cBhvr>
                                        <p:cTn id="69" dur="500"/>
                                        <p:tgtEl>
                                          <p:spTgt spid="27"/>
                                        </p:tgtEl>
                                      </p:cBhvr>
                                    </p:animEffect>
                                    <p:set>
                                      <p:cBhvr>
                                        <p:cTn id="70"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1" restart="whenNotActive" fill="hold" evtFilter="cancelBubble" nodeType="interactiveSeq">
                <p:stCondLst>
                  <p:cond evt="onClick" delay="0">
                    <p:tgtEl>
                      <p:spTgt spid="20"/>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250" fill="hold"/>
                                        <p:tgtEl>
                                          <p:spTgt spid="20"/>
                                        </p:tgtEl>
                                        <p:attrNameLst>
                                          <p:attrName>fillcolor</p:attrName>
                                        </p:attrNameLst>
                                      </p:cBhvr>
                                      <p:to>
                                        <a:srgbClr val="FFF2CC"/>
                                      </p:to>
                                    </p:animClr>
                                    <p:set>
                                      <p:cBhvr>
                                        <p:cTn id="76" dur="250" fill="hold"/>
                                        <p:tgtEl>
                                          <p:spTgt spid="20"/>
                                        </p:tgtEl>
                                        <p:attrNameLst>
                                          <p:attrName>fill.type</p:attrName>
                                        </p:attrNameLst>
                                      </p:cBhvr>
                                      <p:to>
                                        <p:strVal val="solid"/>
                                      </p:to>
                                    </p:set>
                                    <p:set>
                                      <p:cBhvr>
                                        <p:cTn id="77" dur="250" fill="hold"/>
                                        <p:tgtEl>
                                          <p:spTgt spid="20"/>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2" name="click.wav"/>
                                        </p:tgtEl>
                                      </p:cMediaNode>
                                    </p:audio>
                                  </p:subTnLst>
                                </p:cTn>
                              </p:par>
                              <p:par>
                                <p:cTn id="78" presetID="23" presetClass="entr" presetSubtype="32" fill="hold" nodeType="withEffect">
                                  <p:stCondLst>
                                    <p:cond delay="1000"/>
                                  </p:stCondLst>
                                  <p:childTnLst>
                                    <p:set>
                                      <p:cBhvr>
                                        <p:cTn id="79" dur="1" fill="hold">
                                          <p:stCondLst>
                                            <p:cond delay="0"/>
                                          </p:stCondLst>
                                        </p:cTn>
                                        <p:tgtEl>
                                          <p:spTgt spid="22"/>
                                        </p:tgtEl>
                                        <p:attrNameLst>
                                          <p:attrName>style.visibility</p:attrName>
                                        </p:attrNameLst>
                                      </p:cBhvr>
                                      <p:to>
                                        <p:strVal val="visible"/>
                                      </p:to>
                                    </p:set>
                                    <p:anim calcmode="lin" valueType="num">
                                      <p:cBhvr>
                                        <p:cTn id="80" dur="250" fill="hold"/>
                                        <p:tgtEl>
                                          <p:spTgt spid="22"/>
                                        </p:tgtEl>
                                        <p:attrNameLst>
                                          <p:attrName>ppt_w</p:attrName>
                                        </p:attrNameLst>
                                      </p:cBhvr>
                                      <p:tavLst>
                                        <p:tav tm="0">
                                          <p:val>
                                            <p:strVal val="4*#ppt_w"/>
                                          </p:val>
                                        </p:tav>
                                        <p:tav tm="100000">
                                          <p:val>
                                            <p:strVal val="#ppt_w"/>
                                          </p:val>
                                        </p:tav>
                                      </p:tavLst>
                                    </p:anim>
                                    <p:anim calcmode="lin" valueType="num">
                                      <p:cBhvr>
                                        <p:cTn id="81"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8"/>
                                            </p:cond>
                                          </p:stCondLst>
                                          <p:endCondLst>
                                            <p:cond evt="onStopAudio" delay="0">
                                              <p:tgtEl>
                                                <p:sldTgt/>
                                              </p:tgtEl>
                                            </p:cond>
                                          </p:endCondLst>
                                        </p:cTn>
                                        <p:tgtEl>
                                          <p:sndTgt r:embed="rId4" name="Wrong Buzzer.wav"/>
                                        </p:tgtEl>
                                      </p:cMediaNode>
                                    </p:audio>
                                  </p:subTnLst>
                                </p:cTn>
                              </p:par>
                              <p:par>
                                <p:cTn id="82" presetID="1" presetClass="emph" presetSubtype="2" fill="hold" nodeType="withEffect">
                                  <p:stCondLst>
                                    <p:cond delay="1000"/>
                                  </p:stCondLst>
                                  <p:childTnLst>
                                    <p:animClr clrSpc="rgb" dir="cw">
                                      <p:cBhvr>
                                        <p:cTn id="83" dur="250" fill="hold"/>
                                        <p:tgtEl>
                                          <p:spTgt spid="20"/>
                                        </p:tgtEl>
                                        <p:attrNameLst>
                                          <p:attrName>fillcolor</p:attrName>
                                        </p:attrNameLst>
                                      </p:cBhvr>
                                      <p:to>
                                        <a:srgbClr val="FF0000"/>
                                      </p:to>
                                    </p:animClr>
                                    <p:set>
                                      <p:cBhvr>
                                        <p:cTn id="84" dur="250" fill="hold"/>
                                        <p:tgtEl>
                                          <p:spTgt spid="20"/>
                                        </p:tgtEl>
                                        <p:attrNameLst>
                                          <p:attrName>fill.type</p:attrName>
                                        </p:attrNameLst>
                                      </p:cBhvr>
                                      <p:to>
                                        <p:strVal val="solid"/>
                                      </p:to>
                                    </p:set>
                                    <p:set>
                                      <p:cBhvr>
                                        <p:cTn id="85" dur="250" fill="hold"/>
                                        <p:tgtEl>
                                          <p:spTgt spid="20"/>
                                        </p:tgtEl>
                                        <p:attrNameLst>
                                          <p:attrName>fill.on</p:attrName>
                                        </p:attrNameLst>
                                      </p:cBhvr>
                                      <p:to>
                                        <p:strVal val="true"/>
                                      </p:to>
                                    </p:set>
                                  </p:childTnLst>
                                </p:cTn>
                              </p:par>
                            </p:childTnLst>
                          </p:cTn>
                        </p:par>
                        <p:par>
                          <p:cTn id="86" fill="hold">
                            <p:stCondLst>
                              <p:cond delay="1250"/>
                            </p:stCondLst>
                            <p:childTnLst>
                              <p:par>
                                <p:cTn id="87" presetID="1" presetClass="entr" presetSubtype="0" fill="hold" nodeType="afterEffect">
                                  <p:stCondLst>
                                    <p:cond delay="0"/>
                                  </p:stCondLst>
                                  <p:childTnLst>
                                    <p:set>
                                      <p:cBhvr>
                                        <p:cTn id="88" dur="1" fill="hold">
                                          <p:stCondLst>
                                            <p:cond delay="0"/>
                                          </p:stCondLst>
                                        </p:cTn>
                                        <p:tgtEl>
                                          <p:spTgt spid="27"/>
                                        </p:tgtEl>
                                        <p:attrNameLst>
                                          <p:attrName>style.visibility</p:attrName>
                                        </p:attrNameLst>
                                      </p:cBhvr>
                                      <p:to>
                                        <p:strVal val="visible"/>
                                      </p:to>
                                    </p:set>
                                  </p:childTnLst>
                                </p:cTn>
                              </p:par>
                            </p:childTnLst>
                          </p:cTn>
                        </p:par>
                        <p:par>
                          <p:cTn id="89" fill="hold">
                            <p:stCondLst>
                              <p:cond delay="1250"/>
                            </p:stCondLst>
                            <p:childTnLst>
                              <p:par>
                                <p:cTn id="90" presetID="10" presetClass="exit" presetSubtype="0" fill="hold" nodeType="afterEffect">
                                  <p:stCondLst>
                                    <p:cond delay="2000"/>
                                  </p:stCondLst>
                                  <p:childTnLst>
                                    <p:animEffect transition="out" filter="fade">
                                      <p:cBhvr>
                                        <p:cTn id="91" dur="500"/>
                                        <p:tgtEl>
                                          <p:spTgt spid="27"/>
                                        </p:tgtEl>
                                      </p:cBhvr>
                                    </p:animEffect>
                                    <p:set>
                                      <p:cBhvr>
                                        <p:cTn id="9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93" restart="whenNotActive" fill="hold" evtFilter="cancelBubble" nodeType="interactiveSeq">
                <p:stCondLst>
                  <p:cond evt="onClick" delay="0">
                    <p:tgtEl>
                      <p:spTgt spid="24"/>
                    </p:tgtEl>
                  </p:cond>
                </p:stCondLst>
                <p:endSync evt="end" delay="0">
                  <p:rtn val="all"/>
                </p:endSync>
                <p:childTnLst>
                  <p:par>
                    <p:cTn id="94" fill="hold">
                      <p:stCondLst>
                        <p:cond delay="0"/>
                      </p:stCondLst>
                      <p:childTnLst>
                        <p:par>
                          <p:cTn id="95" fill="hold">
                            <p:stCondLst>
                              <p:cond delay="0"/>
                            </p:stCondLst>
                            <p:childTnLst>
                              <p:par>
                                <p:cTn id="96" presetID="1" presetClass="emph" presetSubtype="2" fill="hold" nodeType="clickEffect">
                                  <p:stCondLst>
                                    <p:cond delay="0"/>
                                  </p:stCondLst>
                                  <p:childTnLst>
                                    <p:animClr clrSpc="rgb" dir="cw">
                                      <p:cBhvr>
                                        <p:cTn id="97" dur="250" fill="hold"/>
                                        <p:tgtEl>
                                          <p:spTgt spid="24"/>
                                        </p:tgtEl>
                                        <p:attrNameLst>
                                          <p:attrName>fillcolor</p:attrName>
                                        </p:attrNameLst>
                                      </p:cBhvr>
                                      <p:to>
                                        <a:srgbClr val="FFF2CC"/>
                                      </p:to>
                                    </p:animClr>
                                    <p:set>
                                      <p:cBhvr>
                                        <p:cTn id="98" dur="250" fill="hold"/>
                                        <p:tgtEl>
                                          <p:spTgt spid="24"/>
                                        </p:tgtEl>
                                        <p:attrNameLst>
                                          <p:attrName>fill.type</p:attrName>
                                        </p:attrNameLst>
                                      </p:cBhvr>
                                      <p:to>
                                        <p:strVal val="solid"/>
                                      </p:to>
                                    </p:set>
                                    <p:set>
                                      <p:cBhvr>
                                        <p:cTn id="99" dur="250" fill="hold"/>
                                        <p:tgtEl>
                                          <p:spTgt spid="24"/>
                                        </p:tgtEl>
                                        <p:attrNameLst>
                                          <p:attrName>fill.on</p:attrName>
                                        </p:attrNameLst>
                                      </p:cBhvr>
                                      <p:to>
                                        <p:strVal val="true"/>
                                      </p:to>
                                    </p:set>
                                  </p:childTnLst>
                                  <p:subTnLst>
                                    <p:audio>
                                      <p:cMediaNode>
                                        <p:cTn display="0" masterRel="sameClick">
                                          <p:stCondLst>
                                            <p:cond evt="begin" delay="0">
                                              <p:tn val="96"/>
                                            </p:cond>
                                          </p:stCondLst>
                                          <p:endCondLst>
                                            <p:cond evt="onStopAudio" delay="0">
                                              <p:tgtEl>
                                                <p:sldTgt/>
                                              </p:tgtEl>
                                            </p:cond>
                                          </p:endCondLst>
                                        </p:cTn>
                                        <p:tgtEl>
                                          <p:sndTgt r:embed="rId2" name="click.wav"/>
                                        </p:tgtEl>
                                      </p:cMediaNode>
                                    </p:audio>
                                  </p:subTnLst>
                                </p:cTn>
                              </p:par>
                              <p:par>
                                <p:cTn id="100" presetID="23" presetClass="entr" presetSubtype="32" fill="hold" nodeType="withEffect">
                                  <p:stCondLst>
                                    <p:cond delay="1000"/>
                                  </p:stCondLst>
                                  <p:childTnLst>
                                    <p:set>
                                      <p:cBhvr>
                                        <p:cTn id="101" dur="1" fill="hold">
                                          <p:stCondLst>
                                            <p:cond delay="0"/>
                                          </p:stCondLst>
                                        </p:cTn>
                                        <p:tgtEl>
                                          <p:spTgt spid="25"/>
                                        </p:tgtEl>
                                        <p:attrNameLst>
                                          <p:attrName>style.visibility</p:attrName>
                                        </p:attrNameLst>
                                      </p:cBhvr>
                                      <p:to>
                                        <p:strVal val="visible"/>
                                      </p:to>
                                    </p:set>
                                    <p:anim calcmode="lin" valueType="num">
                                      <p:cBhvr>
                                        <p:cTn id="102" dur="250" fill="hold"/>
                                        <p:tgtEl>
                                          <p:spTgt spid="25"/>
                                        </p:tgtEl>
                                        <p:attrNameLst>
                                          <p:attrName>ppt_w</p:attrName>
                                        </p:attrNameLst>
                                      </p:cBhvr>
                                      <p:tavLst>
                                        <p:tav tm="0">
                                          <p:val>
                                            <p:strVal val="4*#ppt_w"/>
                                          </p:val>
                                        </p:tav>
                                        <p:tav tm="100000">
                                          <p:val>
                                            <p:strVal val="#ppt_w"/>
                                          </p:val>
                                        </p:tav>
                                      </p:tavLst>
                                    </p:anim>
                                    <p:anim calcmode="lin" valueType="num">
                                      <p:cBhvr>
                                        <p:cTn id="103"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0"/>
                                            </p:cond>
                                          </p:stCondLst>
                                          <p:endCondLst>
                                            <p:cond evt="onStopAudio" delay="0">
                                              <p:tgtEl>
                                                <p:sldTgt/>
                                              </p:tgtEl>
                                            </p:cond>
                                          </p:endCondLst>
                                        </p:cTn>
                                        <p:tgtEl>
                                          <p:sndTgt r:embed="rId4" name="Wrong Buzzer.wav"/>
                                        </p:tgtEl>
                                      </p:cMediaNode>
                                    </p:audio>
                                  </p:subTnLst>
                                </p:cTn>
                              </p:par>
                              <p:par>
                                <p:cTn id="104" presetID="1" presetClass="emph" presetSubtype="2" fill="hold" nodeType="withEffect">
                                  <p:stCondLst>
                                    <p:cond delay="1000"/>
                                  </p:stCondLst>
                                  <p:childTnLst>
                                    <p:animClr clrSpc="rgb" dir="cw">
                                      <p:cBhvr>
                                        <p:cTn id="105" dur="250" fill="hold"/>
                                        <p:tgtEl>
                                          <p:spTgt spid="24"/>
                                        </p:tgtEl>
                                        <p:attrNameLst>
                                          <p:attrName>fillcolor</p:attrName>
                                        </p:attrNameLst>
                                      </p:cBhvr>
                                      <p:to>
                                        <a:srgbClr val="FF0000"/>
                                      </p:to>
                                    </p:animClr>
                                    <p:set>
                                      <p:cBhvr>
                                        <p:cTn id="106" dur="250" fill="hold"/>
                                        <p:tgtEl>
                                          <p:spTgt spid="24"/>
                                        </p:tgtEl>
                                        <p:attrNameLst>
                                          <p:attrName>fill.type</p:attrName>
                                        </p:attrNameLst>
                                      </p:cBhvr>
                                      <p:to>
                                        <p:strVal val="solid"/>
                                      </p:to>
                                    </p:set>
                                    <p:set>
                                      <p:cBhvr>
                                        <p:cTn id="107" dur="250" fill="hold"/>
                                        <p:tgtEl>
                                          <p:spTgt spid="24"/>
                                        </p:tgtEl>
                                        <p:attrNameLst>
                                          <p:attrName>fill.on</p:attrName>
                                        </p:attrNameLst>
                                      </p:cBhvr>
                                      <p:to>
                                        <p:strVal val="true"/>
                                      </p:to>
                                    </p:set>
                                  </p:childTnLst>
                                </p:cTn>
                              </p:par>
                            </p:childTnLst>
                          </p:cTn>
                        </p:par>
                        <p:par>
                          <p:cTn id="108" fill="hold">
                            <p:stCondLst>
                              <p:cond delay="1250"/>
                            </p:stCondLst>
                            <p:childTnLst>
                              <p:par>
                                <p:cTn id="109" presetID="1" presetClass="entr" presetSubtype="0" fill="hold" nodeType="afterEffect">
                                  <p:stCondLst>
                                    <p:cond delay="0"/>
                                  </p:stCondLst>
                                  <p:childTnLst>
                                    <p:set>
                                      <p:cBhvr>
                                        <p:cTn id="110" dur="1" fill="hold">
                                          <p:stCondLst>
                                            <p:cond delay="0"/>
                                          </p:stCondLst>
                                        </p:cTn>
                                        <p:tgtEl>
                                          <p:spTgt spid="27"/>
                                        </p:tgtEl>
                                        <p:attrNameLst>
                                          <p:attrName>style.visibility</p:attrName>
                                        </p:attrNameLst>
                                      </p:cBhvr>
                                      <p:to>
                                        <p:strVal val="visible"/>
                                      </p:to>
                                    </p:set>
                                  </p:childTnLst>
                                </p:cTn>
                              </p:par>
                            </p:childTnLst>
                          </p:cTn>
                        </p:par>
                        <p:par>
                          <p:cTn id="111" fill="hold">
                            <p:stCondLst>
                              <p:cond delay="1250"/>
                            </p:stCondLst>
                            <p:childTnLst>
                              <p:par>
                                <p:cTn id="112" presetID="10" presetClass="exit" presetSubtype="0" fill="hold" nodeType="afterEffect">
                                  <p:stCondLst>
                                    <p:cond delay="2000"/>
                                  </p:stCondLst>
                                  <p:childTnLst>
                                    <p:animEffect transition="out" filter="fade">
                                      <p:cBhvr>
                                        <p:cTn id="113" dur="500"/>
                                        <p:tgtEl>
                                          <p:spTgt spid="27"/>
                                        </p:tgtEl>
                                      </p:cBhvr>
                                    </p:animEffect>
                                    <p:set>
                                      <p:cBhvr>
                                        <p:cTn id="114"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8" grpId="0" animBg="1"/>
      <p:bldP spid="19" grpId="0" animBg="1"/>
      <p:bldP spid="20"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6" name="Picture 2" descr="Káº¿t quáº£ hÃ¬nh áº£nh cho home icon">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750098"/>
            <a:ext cx="1142851" cy="1143000"/>
          </a:xfrm>
          <a:prstGeom prst="rect">
            <a:avLst/>
          </a:prstGeom>
          <a:noFill/>
          <a:extLst>
            <a:ext uri="{909E8E84-426E-40DD-AFC4-6F175D3DCCD1}">
              <a14:hiddenFill xmlns:a14="http://schemas.microsoft.com/office/drawing/2010/main">
                <a:solidFill>
                  <a:srgbClr val="FFFFFF"/>
                </a:solidFill>
              </a14:hiddenFill>
            </a:ext>
          </a:extLst>
        </p:spPr>
      </p:pic>
      <p:sp>
        <p:nvSpPr>
          <p:cNvPr id="18" name="Snip Diagonal Corner Rectangle 17"/>
          <p:cNvSpPr/>
          <p:nvPr/>
        </p:nvSpPr>
        <p:spPr>
          <a:xfrm>
            <a:off x="1142850" y="44624"/>
            <a:ext cx="9704883" cy="3528392"/>
          </a:xfrm>
          <a:prstGeom prst="snip2DiagRect">
            <a:avLst/>
          </a:prstGeom>
          <a:solidFill>
            <a:schemeClr val="bg1"/>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sz="6000" b="1" dirty="0">
              <a:solidFill>
                <a:schemeClr val="bg1"/>
              </a:solidFill>
              <a:latin typeface="Times New Roman" pitchFamily="18" charset="0"/>
              <a:cs typeface="Times New Roman" pitchFamily="18" charset="0"/>
            </a:endParaRPr>
          </a:p>
        </p:txBody>
      </p:sp>
      <p:sp>
        <p:nvSpPr>
          <p:cNvPr id="19" name="Rectangle 18"/>
          <p:cNvSpPr/>
          <p:nvPr/>
        </p:nvSpPr>
        <p:spPr>
          <a:xfrm>
            <a:off x="6690870" y="4149080"/>
            <a:ext cx="2486308" cy="1105444"/>
          </a:xfrm>
          <a:prstGeom prst="rect">
            <a:avLst/>
          </a:prstGeom>
          <a:solidFill>
            <a:schemeClr val="tx1">
              <a:alpha val="60000"/>
            </a:schemeClr>
          </a:solid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sz="4800" dirty="0">
                <a:solidFill>
                  <a:schemeClr val="bg1"/>
                </a:solidFill>
                <a:latin typeface="Times New Roman" pitchFamily="18" charset="0"/>
                <a:cs typeface="Times New Roman" pitchFamily="18" charset="0"/>
              </a:rPr>
              <a:t>2</a:t>
            </a:r>
            <a:endParaRPr lang="vi-VN" sz="4800" dirty="0">
              <a:solidFill>
                <a:schemeClr val="bg1"/>
              </a:solidFill>
              <a:latin typeface="Times New Roman" pitchFamily="18" charset="0"/>
              <a:cs typeface="Times New Roman" pitchFamily="18" charset="0"/>
            </a:endParaRPr>
          </a:p>
        </p:txBody>
      </p:sp>
      <p:sp>
        <p:nvSpPr>
          <p:cNvPr id="20" name="Rectangle 19"/>
          <p:cNvSpPr/>
          <p:nvPr/>
        </p:nvSpPr>
        <p:spPr>
          <a:xfrm>
            <a:off x="2744802" y="4149080"/>
            <a:ext cx="2486308" cy="1105444"/>
          </a:xfrm>
          <a:prstGeom prst="rect">
            <a:avLst/>
          </a:prstGeom>
          <a:solidFill>
            <a:schemeClr val="tx1">
              <a:alpha val="60000"/>
            </a:schemeClr>
          </a:solid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vi-VN" sz="4800" dirty="0">
                <a:solidFill>
                  <a:schemeClr val="bg1"/>
                </a:solidFill>
                <a:latin typeface="Times New Roman" pitchFamily="18" charset="0"/>
                <a:cs typeface="Times New Roman" pitchFamily="18" charset="0"/>
              </a:rPr>
              <a:t>1</a:t>
            </a:r>
          </a:p>
        </p:txBody>
      </p:sp>
      <p:pic>
        <p:nvPicPr>
          <p:cNvPr id="21" name="Picture 20"/>
          <p:cNvPicPr>
            <a:picLocks noChangeAspect="1"/>
          </p:cNvPicPr>
          <p:nvPr/>
        </p:nvPicPr>
        <p:blipFill rotWithShape="1">
          <a:blip r:embed="rId8"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8694215" y="4380627"/>
            <a:ext cx="705653" cy="564482"/>
          </a:xfrm>
          <a:prstGeom prst="rect">
            <a:avLst/>
          </a:prstGeom>
        </p:spPr>
      </p:pic>
      <p:pic>
        <p:nvPicPr>
          <p:cNvPr id="22" name="Picture 21"/>
          <p:cNvPicPr>
            <a:picLocks noChangeAspect="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664847" y="4438663"/>
            <a:ext cx="621265" cy="543699"/>
          </a:xfrm>
          <a:prstGeom prst="rect">
            <a:avLst/>
          </a:prstGeom>
        </p:spPr>
      </p:pic>
      <p:sp>
        <p:nvSpPr>
          <p:cNvPr id="23" name="Rectangle 22"/>
          <p:cNvSpPr/>
          <p:nvPr/>
        </p:nvSpPr>
        <p:spPr>
          <a:xfrm>
            <a:off x="6715294" y="5661248"/>
            <a:ext cx="2482277" cy="1105444"/>
          </a:xfrm>
          <a:prstGeom prst="rect">
            <a:avLst/>
          </a:prstGeom>
          <a:solidFill>
            <a:schemeClr val="tx1">
              <a:alpha val="60000"/>
            </a:schemeClr>
          </a:solid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vi-VN" sz="4800" dirty="0">
                <a:solidFill>
                  <a:schemeClr val="bg1"/>
                </a:solidFill>
                <a:latin typeface="Times New Roman" pitchFamily="18" charset="0"/>
                <a:cs typeface="Times New Roman" pitchFamily="18" charset="0"/>
              </a:rPr>
              <a:t>4</a:t>
            </a:r>
          </a:p>
        </p:txBody>
      </p:sp>
      <p:sp>
        <p:nvSpPr>
          <p:cNvPr id="24" name="Rectangle 23"/>
          <p:cNvSpPr/>
          <p:nvPr/>
        </p:nvSpPr>
        <p:spPr>
          <a:xfrm>
            <a:off x="2751854" y="5658407"/>
            <a:ext cx="2480357" cy="1092872"/>
          </a:xfrm>
          <a:prstGeom prst="rect">
            <a:avLst/>
          </a:prstGeom>
          <a:solidFill>
            <a:schemeClr val="tx1">
              <a:alpha val="60000"/>
            </a:schemeClr>
          </a:solid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vi-VN" sz="4800" dirty="0">
                <a:solidFill>
                  <a:schemeClr val="bg1"/>
                </a:solidFill>
                <a:latin typeface="Times New Roman" pitchFamily="18" charset="0"/>
                <a:cs typeface="Times New Roman" pitchFamily="18" charset="0"/>
              </a:rPr>
              <a:t>3</a:t>
            </a:r>
          </a:p>
        </p:txBody>
      </p:sp>
      <p:pic>
        <p:nvPicPr>
          <p:cNvPr id="25" name="Picture 24"/>
          <p:cNvPicPr>
            <a:picLocks noChangeAspect="1"/>
          </p:cNvPicPr>
          <p:nvPr/>
        </p:nvPicPr>
        <p:blipFill>
          <a:blip r:embed="rId1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662453" y="5969976"/>
            <a:ext cx="568657" cy="499728"/>
          </a:xfrm>
          <a:prstGeom prst="rect">
            <a:avLst/>
          </a:prstGeom>
        </p:spPr>
      </p:pic>
      <p:pic>
        <p:nvPicPr>
          <p:cNvPr id="26" name="Picture 25"/>
          <p:cNvPicPr>
            <a:picLocks noChangeAspect="1"/>
          </p:cNvPicPr>
          <p:nvPr/>
        </p:nvPicPr>
        <p:blipFill>
          <a:blip r:embed="rId1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623444" y="5918762"/>
            <a:ext cx="553734" cy="486614"/>
          </a:xfrm>
          <a:prstGeom prst="rect">
            <a:avLst/>
          </a:prstGeom>
        </p:spPr>
      </p:pic>
      <p:pic>
        <p:nvPicPr>
          <p:cNvPr id="27"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4096824" y="3335674"/>
            <a:ext cx="3837200" cy="3837700"/>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p:cNvGrpSpPr/>
          <p:nvPr/>
        </p:nvGrpSpPr>
        <p:grpSpPr>
          <a:xfrm>
            <a:off x="1232503" y="460900"/>
            <a:ext cx="5525010" cy="3184124"/>
            <a:chOff x="1232503" y="186720"/>
            <a:chExt cx="5525010" cy="3184124"/>
          </a:xfrm>
        </p:grpSpPr>
        <p:pic>
          <p:nvPicPr>
            <p:cNvPr id="30" name="Picture 29"/>
            <p:cNvPicPr>
              <a:picLocks noChangeAspect="1"/>
            </p:cNvPicPr>
            <p:nvPr/>
          </p:nvPicPr>
          <p:blipFill rotWithShape="1">
            <a:blip r:embed="rId13">
              <a:extLst>
                <a:ext uri="{BEBA8EAE-BF5A-486C-A8C5-ECC9F3942E4B}">
                  <a14:imgProps xmlns:a14="http://schemas.microsoft.com/office/drawing/2010/main">
                    <a14:imgLayer r:embed="rId14">
                      <a14:imgEffect>
                        <a14:backgroundRemoval t="43750" b="72396" l="32943" r="69546">
                          <a14:foregroundMark x1="51611" y1="52083" x2="51611" y2="60156"/>
                          <a14:foregroundMark x1="49780" y1="51693" x2="50293" y2="59375"/>
                          <a14:foregroundMark x1="50293" y1="50521" x2="51903" y2="50391"/>
                          <a14:backgroundMark x1="51391" y1="59375" x2="51391" y2="59375"/>
                        </a14:backgroundRemoval>
                      </a14:imgEffect>
                    </a14:imgLayer>
                  </a14:imgProps>
                </a:ext>
                <a:ext uri="{28A0092B-C50C-407E-A947-70E740481C1C}">
                  <a14:useLocalDpi xmlns:a14="http://schemas.microsoft.com/office/drawing/2010/main" val="0"/>
                </a:ext>
              </a:extLst>
            </a:blip>
            <a:srcRect l="31818" t="43777" r="26980" b="24145"/>
            <a:stretch/>
          </p:blipFill>
          <p:spPr>
            <a:xfrm>
              <a:off x="1232503" y="1556792"/>
              <a:ext cx="5525010" cy="1814052"/>
            </a:xfrm>
            <a:prstGeom prst="rect">
              <a:avLst/>
            </a:prstGeom>
          </p:spPr>
        </p:pic>
        <p:grpSp>
          <p:nvGrpSpPr>
            <p:cNvPr id="31" name="Group 30"/>
            <p:cNvGrpSpPr/>
            <p:nvPr/>
          </p:nvGrpSpPr>
          <p:grpSpPr>
            <a:xfrm>
              <a:off x="4410070" y="1196752"/>
              <a:ext cx="828092" cy="753622"/>
              <a:chOff x="5206235" y="2125315"/>
              <a:chExt cx="1656184" cy="1519709"/>
            </a:xfrm>
            <a:solidFill>
              <a:schemeClr val="tx2">
                <a:lumMod val="60000"/>
                <a:lumOff val="40000"/>
              </a:schemeClr>
            </a:solidFill>
          </p:grpSpPr>
          <p:grpSp>
            <p:nvGrpSpPr>
              <p:cNvPr id="32" name="Group 31"/>
              <p:cNvGrpSpPr/>
              <p:nvPr/>
            </p:nvGrpSpPr>
            <p:grpSpPr>
              <a:xfrm>
                <a:off x="5206235" y="2125315"/>
                <a:ext cx="1656184" cy="1519709"/>
                <a:chOff x="7103318" y="1680046"/>
                <a:chExt cx="2310586" cy="2139479"/>
              </a:xfrm>
              <a:grpFill/>
            </p:grpSpPr>
            <p:sp>
              <p:nvSpPr>
                <p:cNvPr id="34" name="Donut 33"/>
                <p:cNvSpPr/>
                <p:nvPr/>
              </p:nvSpPr>
              <p:spPr>
                <a:xfrm>
                  <a:off x="7898571" y="1680046"/>
                  <a:ext cx="720080" cy="740842"/>
                </a:xfrm>
                <a:prstGeom prst="donut">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vi-VN" sz="700">
                    <a:solidFill>
                      <a:schemeClr val="tx1"/>
                    </a:solidFill>
                  </a:endParaRPr>
                </a:p>
              </p:txBody>
            </p:sp>
            <p:sp>
              <p:nvSpPr>
                <p:cNvPr id="35" name="Trapezoid 34"/>
                <p:cNvSpPr/>
                <p:nvPr/>
              </p:nvSpPr>
              <p:spPr>
                <a:xfrm>
                  <a:off x="7103318" y="2307357"/>
                  <a:ext cx="2310586" cy="1512168"/>
                </a:xfrm>
                <a:prstGeom prst="trapezoid">
                  <a:avLst>
                    <a:gd name="adj" fmla="val 27520"/>
                  </a:avLst>
                </a:prstGeom>
                <a:grpFill/>
                <a:ln>
                  <a:noFill/>
                </a:ln>
                <a:scene3d>
                  <a:camera prst="orthographicFront"/>
                  <a:lightRig rig="threePt" dir="t"/>
                </a:scene3d>
                <a:sp3d>
                  <a:bevelT prst="angle"/>
                </a:sp3d>
              </p:spPr>
              <p:style>
                <a:lnRef idx="3">
                  <a:schemeClr val="lt1"/>
                </a:lnRef>
                <a:fillRef idx="1">
                  <a:schemeClr val="accent5"/>
                </a:fillRef>
                <a:effectRef idx="1">
                  <a:schemeClr val="accent5"/>
                </a:effectRef>
                <a:fontRef idx="minor">
                  <a:schemeClr val="lt1"/>
                </a:fontRef>
              </p:style>
              <p:txBody>
                <a:bodyPr rtlCol="0" anchor="ctr"/>
                <a:lstStyle/>
                <a:p>
                  <a:pPr algn="ctr"/>
                  <a:endParaRPr lang="vi-VN" sz="700"/>
                </a:p>
              </p:txBody>
            </p:sp>
          </p:grpSp>
          <p:sp>
            <p:nvSpPr>
              <p:cNvPr id="33" name="TextBox 32"/>
              <p:cNvSpPr txBox="1"/>
              <p:nvPr/>
            </p:nvSpPr>
            <p:spPr>
              <a:xfrm>
                <a:off x="5375127" y="2779950"/>
                <a:ext cx="1296144" cy="806838"/>
              </a:xfrm>
              <a:prstGeom prst="rect">
                <a:avLst/>
              </a:prstGeom>
              <a:noFill/>
            </p:spPr>
            <p:txBody>
              <a:bodyPr wrap="square" rtlCol="0">
                <a:spAutoFit/>
              </a:bodyPr>
              <a:lstStyle/>
              <a:p>
                <a:pPr algn="ctr"/>
                <a:r>
                  <a:rPr lang="en-US" sz="2000" b="1" dirty="0">
                    <a:effectLst>
                      <a:glow rad="228600">
                        <a:schemeClr val="bg1">
                          <a:alpha val="40000"/>
                        </a:schemeClr>
                      </a:glow>
                      <a:outerShdw blurRad="38100" dist="38100" dir="2700000" algn="tl">
                        <a:srgbClr val="000000">
                          <a:alpha val="43137"/>
                        </a:srgbClr>
                      </a:outerShdw>
                    </a:effectLst>
                    <a:latin typeface="Times New Roman" pitchFamily="18" charset="0"/>
                    <a:cs typeface="Times New Roman" pitchFamily="18" charset="0"/>
                  </a:rPr>
                  <a:t>1 kg</a:t>
                </a:r>
                <a:endParaRPr lang="vi-VN" sz="2000" b="1" dirty="0">
                  <a:effectLst>
                    <a:glow rad="228600">
                      <a:schemeClr val="bg1">
                        <a:alpha val="40000"/>
                      </a:schemeClr>
                    </a:glow>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37" name="Group 36"/>
            <p:cNvGrpSpPr/>
            <p:nvPr/>
          </p:nvGrpSpPr>
          <p:grpSpPr>
            <a:xfrm>
              <a:off x="5266888" y="1196752"/>
              <a:ext cx="828092" cy="753622"/>
              <a:chOff x="5206235" y="2125315"/>
              <a:chExt cx="1656184" cy="1519709"/>
            </a:xfrm>
            <a:solidFill>
              <a:schemeClr val="tx2">
                <a:lumMod val="60000"/>
                <a:lumOff val="40000"/>
              </a:schemeClr>
            </a:solidFill>
          </p:grpSpPr>
          <p:grpSp>
            <p:nvGrpSpPr>
              <p:cNvPr id="38" name="Group 37"/>
              <p:cNvGrpSpPr/>
              <p:nvPr/>
            </p:nvGrpSpPr>
            <p:grpSpPr>
              <a:xfrm>
                <a:off x="5206235" y="2125315"/>
                <a:ext cx="1656184" cy="1519709"/>
                <a:chOff x="7103318" y="1680046"/>
                <a:chExt cx="2310586" cy="2139479"/>
              </a:xfrm>
              <a:grpFill/>
            </p:grpSpPr>
            <p:sp>
              <p:nvSpPr>
                <p:cNvPr id="40" name="Donut 39"/>
                <p:cNvSpPr/>
                <p:nvPr/>
              </p:nvSpPr>
              <p:spPr>
                <a:xfrm>
                  <a:off x="7898571" y="1680046"/>
                  <a:ext cx="720080" cy="740842"/>
                </a:xfrm>
                <a:prstGeom prst="donut">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vi-VN" sz="700">
                    <a:solidFill>
                      <a:schemeClr val="tx1"/>
                    </a:solidFill>
                  </a:endParaRPr>
                </a:p>
              </p:txBody>
            </p:sp>
            <p:sp>
              <p:nvSpPr>
                <p:cNvPr id="41" name="Trapezoid 40"/>
                <p:cNvSpPr/>
                <p:nvPr/>
              </p:nvSpPr>
              <p:spPr>
                <a:xfrm>
                  <a:off x="7103318" y="2307357"/>
                  <a:ext cx="2310586" cy="1512168"/>
                </a:xfrm>
                <a:prstGeom prst="trapezoid">
                  <a:avLst>
                    <a:gd name="adj" fmla="val 27520"/>
                  </a:avLst>
                </a:prstGeom>
                <a:grpFill/>
                <a:ln>
                  <a:noFill/>
                </a:ln>
                <a:scene3d>
                  <a:camera prst="orthographicFront"/>
                  <a:lightRig rig="threePt" dir="t"/>
                </a:scene3d>
                <a:sp3d>
                  <a:bevelT prst="angle"/>
                </a:sp3d>
              </p:spPr>
              <p:style>
                <a:lnRef idx="3">
                  <a:schemeClr val="lt1"/>
                </a:lnRef>
                <a:fillRef idx="1">
                  <a:schemeClr val="accent5"/>
                </a:fillRef>
                <a:effectRef idx="1">
                  <a:schemeClr val="accent5"/>
                </a:effectRef>
                <a:fontRef idx="minor">
                  <a:schemeClr val="lt1"/>
                </a:fontRef>
              </p:style>
              <p:txBody>
                <a:bodyPr rtlCol="0" anchor="ctr"/>
                <a:lstStyle/>
                <a:p>
                  <a:pPr algn="ctr"/>
                  <a:endParaRPr lang="vi-VN" sz="700"/>
                </a:p>
              </p:txBody>
            </p:sp>
          </p:grpSp>
          <p:sp>
            <p:nvSpPr>
              <p:cNvPr id="39" name="TextBox 38"/>
              <p:cNvSpPr txBox="1"/>
              <p:nvPr/>
            </p:nvSpPr>
            <p:spPr>
              <a:xfrm>
                <a:off x="5375127" y="2779950"/>
                <a:ext cx="1296144" cy="806838"/>
              </a:xfrm>
              <a:prstGeom prst="rect">
                <a:avLst/>
              </a:prstGeom>
              <a:noFill/>
            </p:spPr>
            <p:txBody>
              <a:bodyPr wrap="square" rtlCol="0">
                <a:spAutoFit/>
              </a:bodyPr>
              <a:lstStyle/>
              <a:p>
                <a:pPr algn="ctr"/>
                <a:r>
                  <a:rPr lang="en-US" sz="2000" b="1" dirty="0">
                    <a:effectLst>
                      <a:glow rad="228600">
                        <a:schemeClr val="bg1">
                          <a:alpha val="40000"/>
                        </a:schemeClr>
                      </a:glow>
                      <a:outerShdw blurRad="38100" dist="38100" dir="2700000" algn="tl">
                        <a:srgbClr val="000000">
                          <a:alpha val="43137"/>
                        </a:srgbClr>
                      </a:outerShdw>
                    </a:effectLst>
                    <a:latin typeface="Times New Roman" pitchFamily="18" charset="0"/>
                    <a:cs typeface="Times New Roman" pitchFamily="18" charset="0"/>
                  </a:rPr>
                  <a:t>1 kg</a:t>
                </a:r>
                <a:endParaRPr lang="vi-VN" sz="2000" b="1" dirty="0">
                  <a:effectLst>
                    <a:glow rad="228600">
                      <a:schemeClr val="bg1">
                        <a:alpha val="40000"/>
                      </a:schemeClr>
                    </a:glow>
                    <a:outerShdw blurRad="38100" dist="38100" dir="2700000" algn="tl">
                      <a:srgbClr val="000000">
                        <a:alpha val="43137"/>
                      </a:srgbClr>
                    </a:outerShdw>
                  </a:effectLst>
                  <a:latin typeface="Times New Roman" pitchFamily="18" charset="0"/>
                  <a:cs typeface="Times New Roman" pitchFamily="18" charset="0"/>
                </a:endParaRPr>
              </a:p>
            </p:txBody>
          </p:sp>
        </p:grpSp>
        <p:pic>
          <p:nvPicPr>
            <p:cNvPr id="1026" name="Picture 2" descr="Hình ảnh Dưa Hấu Lớn Một Quả Dưa Hấu Ngon Trái Cây Minh Họa, Phim Hoạt  Hình, Dưa Hấu, Phim Hoạt Hình Minh Họa Vector và PNG với nền trong suốt để"/>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2483" b="96440" l="10000" r="90000"/>
                      </a14:imgEffect>
                    </a14:imgLayer>
                  </a14:imgProps>
                </a:ext>
                <a:ext uri="{28A0092B-C50C-407E-A947-70E740481C1C}">
                  <a14:useLocalDpi xmlns:a14="http://schemas.microsoft.com/office/drawing/2010/main" val="0"/>
                </a:ext>
              </a:extLst>
            </a:blip>
            <a:srcRect/>
            <a:stretch>
              <a:fillRect/>
            </a:stretch>
          </p:blipFill>
          <p:spPr bwMode="auto">
            <a:xfrm>
              <a:off x="1376576" y="186720"/>
              <a:ext cx="1910318" cy="19230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p:cNvGrpSpPr/>
          <p:nvPr/>
        </p:nvGrpSpPr>
        <p:grpSpPr>
          <a:xfrm>
            <a:off x="6311230" y="460900"/>
            <a:ext cx="4392488" cy="2308324"/>
            <a:chOff x="6311230" y="604916"/>
            <a:chExt cx="4392488" cy="2308324"/>
          </a:xfrm>
        </p:grpSpPr>
        <p:sp>
          <p:nvSpPr>
            <p:cNvPr id="43" name="TextBox 42"/>
            <p:cNvSpPr txBox="1"/>
            <p:nvPr/>
          </p:nvSpPr>
          <p:spPr>
            <a:xfrm>
              <a:off x="6311230" y="604916"/>
              <a:ext cx="4392488" cy="2308324"/>
            </a:xfrm>
            <a:prstGeom prst="rect">
              <a:avLst/>
            </a:prstGeom>
            <a:noFill/>
          </p:spPr>
          <p:txBody>
            <a:bodyPr wrap="square" rtlCol="0">
              <a:spAutoFit/>
            </a:bodyPr>
            <a:lstStyle/>
            <a:p>
              <a:pPr algn="ctr">
                <a:lnSpc>
                  <a:spcPct val="150000"/>
                </a:lnSpc>
              </a:pPr>
              <a:r>
                <a:rPr lang="en-US" sz="4800" dirty="0" err="1">
                  <a:latin typeface="Times New Roman" pitchFamily="18" charset="0"/>
                  <a:cs typeface="Times New Roman" pitchFamily="18" charset="0"/>
                </a:rPr>
                <a:t>Quả</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dưa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hấu</a:t>
              </a:r>
              <a:endParaRPr lang="en-US" sz="4800" dirty="0">
                <a:latin typeface="Times New Roman" pitchFamily="18" charset="0"/>
                <a:cs typeface="Times New Roman" pitchFamily="18" charset="0"/>
              </a:endParaRPr>
            </a:p>
            <a:p>
              <a:pPr>
                <a:lnSpc>
                  <a:spcPct val="150000"/>
                </a:lnSpc>
              </a:pP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cân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nặng</a:t>
              </a:r>
              <a:r>
                <a:rPr lang="en-US" sz="4800" dirty="0">
                  <a:latin typeface="Times New Roman" pitchFamily="18" charset="0"/>
                  <a:cs typeface="Times New Roman" pitchFamily="18" charset="0"/>
                </a:rPr>
                <a:t>       kg </a:t>
              </a:r>
              <a:endParaRPr lang="vi-VN" sz="4800" dirty="0">
                <a:latin typeface="Times New Roman" pitchFamily="18" charset="0"/>
                <a:cs typeface="Times New Roman" pitchFamily="18" charset="0"/>
              </a:endParaRPr>
            </a:p>
          </p:txBody>
        </p:sp>
        <p:sp>
          <p:nvSpPr>
            <p:cNvPr id="44" name="Rounded Rectangle 43"/>
            <p:cNvSpPr/>
            <p:nvPr/>
          </p:nvSpPr>
          <p:spPr>
            <a:xfrm>
              <a:off x="8867725" y="1944858"/>
              <a:ext cx="827881" cy="692054"/>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ysClr val="windowText" lastClr="000000"/>
                  </a:solidFill>
                  <a:latin typeface="Times New Roman" pitchFamily="18" charset="0"/>
                  <a:cs typeface="Times New Roman" pitchFamily="18" charset="0"/>
                </a:rPr>
                <a:t>?</a:t>
              </a:r>
              <a:endParaRPr lang="vi-VN" sz="4000" b="1" dirty="0">
                <a:solidFill>
                  <a:sysClr val="windowText" lastClr="00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55093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1000"/>
                                        <p:tgtEl>
                                          <p:spTgt spid="45"/>
                                        </p:tgtEl>
                                      </p:cBhvr>
                                    </p:animEffect>
                                    <p:anim calcmode="lin" valueType="num">
                                      <p:cBhvr>
                                        <p:cTn id="11" dur="1000" fill="hold"/>
                                        <p:tgtEl>
                                          <p:spTgt spid="45"/>
                                        </p:tgtEl>
                                        <p:attrNameLst>
                                          <p:attrName>ppt_x</p:attrName>
                                        </p:attrNameLst>
                                      </p:cBhvr>
                                      <p:tavLst>
                                        <p:tav tm="0">
                                          <p:val>
                                            <p:strVal val="#ppt_x"/>
                                          </p:val>
                                        </p:tav>
                                        <p:tav tm="100000">
                                          <p:val>
                                            <p:strVal val="#ppt_x"/>
                                          </p:val>
                                        </p:tav>
                                      </p:tavLst>
                                    </p:anim>
                                    <p:anim calcmode="lin" valueType="num">
                                      <p:cBhvr>
                                        <p:cTn id="12" dur="1000" fill="hold"/>
                                        <p:tgtEl>
                                          <p:spTgt spid="45"/>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1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19"/>
                                        </p:tgtEl>
                                        <p:attrNameLst>
                                          <p:attrName>fillcolor</p:attrName>
                                        </p:attrNameLst>
                                      </p:cBhvr>
                                      <p:to>
                                        <a:srgbClr val="FFF2CC"/>
                                      </p:to>
                                    </p:animClr>
                                    <p:set>
                                      <p:cBhvr>
                                        <p:cTn id="49" dur="250" fill="hold"/>
                                        <p:tgtEl>
                                          <p:spTgt spid="19"/>
                                        </p:tgtEl>
                                        <p:attrNameLst>
                                          <p:attrName>fill.type</p:attrName>
                                        </p:attrNameLst>
                                      </p:cBhvr>
                                      <p:to>
                                        <p:strVal val="solid"/>
                                      </p:to>
                                    </p:set>
                                    <p:set>
                                      <p:cBhvr>
                                        <p:cTn id="50" dur="250" fill="hold"/>
                                        <p:tgtEl>
                                          <p:spTgt spid="19"/>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21"/>
                                        </p:tgtEl>
                                        <p:attrNameLst>
                                          <p:attrName>style.visibility</p:attrName>
                                        </p:attrNameLst>
                                      </p:cBhvr>
                                      <p:to>
                                        <p:strVal val="visible"/>
                                      </p:to>
                                    </p:set>
                                    <p:anim calcmode="lin" valueType="num">
                                      <p:cBhvr>
                                        <p:cTn id="53" dur="250" fill="hold"/>
                                        <p:tgtEl>
                                          <p:spTgt spid="21"/>
                                        </p:tgtEl>
                                        <p:attrNameLst>
                                          <p:attrName>ppt_w</p:attrName>
                                        </p:attrNameLst>
                                      </p:cBhvr>
                                      <p:tavLst>
                                        <p:tav tm="0">
                                          <p:val>
                                            <p:strVal val="4*#ppt_w"/>
                                          </p:val>
                                        </p:tav>
                                        <p:tav tm="100000">
                                          <p:val>
                                            <p:strVal val="#ppt_w"/>
                                          </p:val>
                                        </p:tav>
                                      </p:tavLst>
                                    </p:anim>
                                    <p:anim calcmode="lin" valueType="num">
                                      <p:cBhvr>
                                        <p:cTn id="54"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19"/>
                                        </p:tgtEl>
                                        <p:attrNameLst>
                                          <p:attrName>fillcolor</p:attrName>
                                        </p:attrNameLst>
                                      </p:cBhvr>
                                      <p:to>
                                        <a:srgbClr val="00B050"/>
                                      </p:to>
                                    </p:animClr>
                                    <p:set>
                                      <p:cBhvr>
                                        <p:cTn id="57" dur="250" fill="hold"/>
                                        <p:tgtEl>
                                          <p:spTgt spid="19"/>
                                        </p:tgtEl>
                                        <p:attrNameLst>
                                          <p:attrName>fill.type</p:attrName>
                                        </p:attrNameLst>
                                      </p:cBhvr>
                                      <p:to>
                                        <p:strVal val="solid"/>
                                      </p:to>
                                    </p:set>
                                    <p:set>
                                      <p:cBhvr>
                                        <p:cTn id="58"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59" restart="whenNotActive" fill="hold" evtFilter="cancelBubble" nodeType="interactiveSeq">
                <p:stCondLst>
                  <p:cond evt="onClick" delay="0">
                    <p:tgtEl>
                      <p:spTgt spid="23"/>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23"/>
                                        </p:tgtEl>
                                        <p:attrNameLst>
                                          <p:attrName>fillcolor</p:attrName>
                                        </p:attrNameLst>
                                      </p:cBhvr>
                                      <p:to>
                                        <a:srgbClr val="FFF2CC"/>
                                      </p:to>
                                    </p:animClr>
                                    <p:set>
                                      <p:cBhvr>
                                        <p:cTn id="64" dur="250" fill="hold"/>
                                        <p:tgtEl>
                                          <p:spTgt spid="23"/>
                                        </p:tgtEl>
                                        <p:attrNameLst>
                                          <p:attrName>fill.type</p:attrName>
                                        </p:attrNameLst>
                                      </p:cBhvr>
                                      <p:to>
                                        <p:strVal val="solid"/>
                                      </p:to>
                                    </p:set>
                                    <p:set>
                                      <p:cBhvr>
                                        <p:cTn id="65" dur="250" fill="hold"/>
                                        <p:tgtEl>
                                          <p:spTgt spid="23"/>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26"/>
                                        </p:tgtEl>
                                        <p:attrNameLst>
                                          <p:attrName>style.visibility</p:attrName>
                                        </p:attrNameLst>
                                      </p:cBhvr>
                                      <p:to>
                                        <p:strVal val="visible"/>
                                      </p:to>
                                    </p:set>
                                    <p:anim calcmode="lin" valueType="num">
                                      <p:cBhvr>
                                        <p:cTn id="68" dur="250" fill="hold"/>
                                        <p:tgtEl>
                                          <p:spTgt spid="26"/>
                                        </p:tgtEl>
                                        <p:attrNameLst>
                                          <p:attrName>ppt_w</p:attrName>
                                        </p:attrNameLst>
                                      </p:cBhvr>
                                      <p:tavLst>
                                        <p:tav tm="0">
                                          <p:val>
                                            <p:strVal val="4*#ppt_w"/>
                                          </p:val>
                                        </p:tav>
                                        <p:tav tm="100000">
                                          <p:val>
                                            <p:strVal val="#ppt_w"/>
                                          </p:val>
                                        </p:tav>
                                      </p:tavLst>
                                    </p:anim>
                                    <p:anim calcmode="lin" valueType="num">
                                      <p:cBhvr>
                                        <p:cTn id="69" dur="250" fill="hold"/>
                                        <p:tgtEl>
                                          <p:spTgt spid="2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23"/>
                                        </p:tgtEl>
                                        <p:attrNameLst>
                                          <p:attrName>fillcolor</p:attrName>
                                        </p:attrNameLst>
                                      </p:cBhvr>
                                      <p:to>
                                        <a:srgbClr val="FF0000"/>
                                      </p:to>
                                    </p:animClr>
                                    <p:set>
                                      <p:cBhvr>
                                        <p:cTn id="72" dur="250" fill="hold"/>
                                        <p:tgtEl>
                                          <p:spTgt spid="23"/>
                                        </p:tgtEl>
                                        <p:attrNameLst>
                                          <p:attrName>fill.type</p:attrName>
                                        </p:attrNameLst>
                                      </p:cBhvr>
                                      <p:to>
                                        <p:strVal val="solid"/>
                                      </p:to>
                                    </p:set>
                                    <p:set>
                                      <p:cBhvr>
                                        <p:cTn id="73" dur="250" fill="hold"/>
                                        <p:tgtEl>
                                          <p:spTgt spid="23"/>
                                        </p:tgtEl>
                                        <p:attrNameLst>
                                          <p:attrName>fill.on</p:attrName>
                                        </p:attrNameLst>
                                      </p:cBhvr>
                                      <p:to>
                                        <p:strVal val="true"/>
                                      </p:to>
                                    </p:set>
                                  </p:childTnLst>
                                </p:cTn>
                              </p:par>
                            </p:childTnLst>
                          </p:cTn>
                        </p:par>
                        <p:par>
                          <p:cTn id="74" fill="hold">
                            <p:stCondLst>
                              <p:cond delay="1250"/>
                            </p:stCondLst>
                            <p:childTnLst>
                              <p:par>
                                <p:cTn id="75" presetID="1" presetClass="entr" presetSubtype="0" fill="hold" nodeType="after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childTnLst>
                          </p:cTn>
                        </p:par>
                        <p:par>
                          <p:cTn id="77" fill="hold">
                            <p:stCondLst>
                              <p:cond delay="1250"/>
                            </p:stCondLst>
                            <p:childTnLst>
                              <p:par>
                                <p:cTn id="78" presetID="10" presetClass="exit" presetSubtype="0" fill="hold" nodeType="afterEffect">
                                  <p:stCondLst>
                                    <p:cond delay="2000"/>
                                  </p:stCondLst>
                                  <p:childTnLst>
                                    <p:animEffect transition="out" filter="fade">
                                      <p:cBhvr>
                                        <p:cTn id="79" dur="500"/>
                                        <p:tgtEl>
                                          <p:spTgt spid="27"/>
                                        </p:tgtEl>
                                      </p:cBhvr>
                                    </p:animEffect>
                                    <p:set>
                                      <p:cBhvr>
                                        <p:cTn id="80"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1" restart="whenNotActive" fill="hold" evtFilter="cancelBubble" nodeType="interactiveSeq">
                <p:stCondLst>
                  <p:cond evt="onClick" delay="0">
                    <p:tgtEl>
                      <p:spTgt spid="20"/>
                    </p:tgtEl>
                  </p:cond>
                </p:stCondLst>
                <p:endSync evt="end" delay="0">
                  <p:rtn val="all"/>
                </p:endSync>
                <p:childTnLst>
                  <p:par>
                    <p:cTn id="82" fill="hold">
                      <p:stCondLst>
                        <p:cond delay="0"/>
                      </p:stCondLst>
                      <p:childTnLst>
                        <p:par>
                          <p:cTn id="83" fill="hold">
                            <p:stCondLst>
                              <p:cond delay="0"/>
                            </p:stCondLst>
                            <p:childTnLst>
                              <p:par>
                                <p:cTn id="84" presetID="1" presetClass="emph" presetSubtype="2" fill="hold" nodeType="clickEffect">
                                  <p:stCondLst>
                                    <p:cond delay="0"/>
                                  </p:stCondLst>
                                  <p:childTnLst>
                                    <p:animClr clrSpc="rgb" dir="cw">
                                      <p:cBhvr>
                                        <p:cTn id="85" dur="250" fill="hold"/>
                                        <p:tgtEl>
                                          <p:spTgt spid="20"/>
                                        </p:tgtEl>
                                        <p:attrNameLst>
                                          <p:attrName>fillcolor</p:attrName>
                                        </p:attrNameLst>
                                      </p:cBhvr>
                                      <p:to>
                                        <a:srgbClr val="FFF2CC"/>
                                      </p:to>
                                    </p:animClr>
                                    <p:set>
                                      <p:cBhvr>
                                        <p:cTn id="86" dur="250" fill="hold"/>
                                        <p:tgtEl>
                                          <p:spTgt spid="20"/>
                                        </p:tgtEl>
                                        <p:attrNameLst>
                                          <p:attrName>fill.type</p:attrName>
                                        </p:attrNameLst>
                                      </p:cBhvr>
                                      <p:to>
                                        <p:strVal val="solid"/>
                                      </p:to>
                                    </p:set>
                                    <p:set>
                                      <p:cBhvr>
                                        <p:cTn id="87" dur="250" fill="hold"/>
                                        <p:tgtEl>
                                          <p:spTgt spid="20"/>
                                        </p:tgtEl>
                                        <p:attrNameLst>
                                          <p:attrName>fill.on</p:attrName>
                                        </p:attrNameLst>
                                      </p:cBhvr>
                                      <p:to>
                                        <p:strVal val="true"/>
                                      </p:to>
                                    </p:set>
                                  </p:childTnLst>
                                  <p:subTnLst>
                                    <p:audio>
                                      <p:cMediaNode>
                                        <p:cTn display="0" masterRel="sameClick">
                                          <p:stCondLst>
                                            <p:cond evt="begin" delay="0">
                                              <p:tn val="84"/>
                                            </p:cond>
                                          </p:stCondLst>
                                          <p:endCondLst>
                                            <p:cond evt="onStopAudio" delay="0">
                                              <p:tgtEl>
                                                <p:sldTgt/>
                                              </p:tgtEl>
                                            </p:cond>
                                          </p:endCondLst>
                                        </p:cTn>
                                        <p:tgtEl>
                                          <p:sndTgt r:embed="rId2" name="click.wav"/>
                                        </p:tgtEl>
                                      </p:cMediaNode>
                                    </p:audio>
                                  </p:subTnLst>
                                </p:cTn>
                              </p:par>
                              <p:par>
                                <p:cTn id="88" presetID="23" presetClass="entr" presetSubtype="32" fill="hold" nodeType="withEffect">
                                  <p:stCondLst>
                                    <p:cond delay="1000"/>
                                  </p:stCondLst>
                                  <p:childTnLst>
                                    <p:set>
                                      <p:cBhvr>
                                        <p:cTn id="89" dur="1" fill="hold">
                                          <p:stCondLst>
                                            <p:cond delay="0"/>
                                          </p:stCondLst>
                                        </p:cTn>
                                        <p:tgtEl>
                                          <p:spTgt spid="22"/>
                                        </p:tgtEl>
                                        <p:attrNameLst>
                                          <p:attrName>style.visibility</p:attrName>
                                        </p:attrNameLst>
                                      </p:cBhvr>
                                      <p:to>
                                        <p:strVal val="visible"/>
                                      </p:to>
                                    </p:set>
                                    <p:anim calcmode="lin" valueType="num">
                                      <p:cBhvr>
                                        <p:cTn id="90" dur="250" fill="hold"/>
                                        <p:tgtEl>
                                          <p:spTgt spid="22"/>
                                        </p:tgtEl>
                                        <p:attrNameLst>
                                          <p:attrName>ppt_w</p:attrName>
                                        </p:attrNameLst>
                                      </p:cBhvr>
                                      <p:tavLst>
                                        <p:tav tm="0">
                                          <p:val>
                                            <p:strVal val="4*#ppt_w"/>
                                          </p:val>
                                        </p:tav>
                                        <p:tav tm="100000">
                                          <p:val>
                                            <p:strVal val="#ppt_w"/>
                                          </p:val>
                                        </p:tav>
                                      </p:tavLst>
                                    </p:anim>
                                    <p:anim calcmode="lin" valueType="num">
                                      <p:cBhvr>
                                        <p:cTn id="91"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8"/>
                                            </p:cond>
                                          </p:stCondLst>
                                          <p:endCondLst>
                                            <p:cond evt="onStopAudio" delay="0">
                                              <p:tgtEl>
                                                <p:sldTgt/>
                                              </p:tgtEl>
                                            </p:cond>
                                          </p:endCondLst>
                                        </p:cTn>
                                        <p:tgtEl>
                                          <p:sndTgt r:embed="rId4" name="Wrong Buzzer.wav"/>
                                        </p:tgtEl>
                                      </p:cMediaNode>
                                    </p:audio>
                                  </p:subTnLst>
                                </p:cTn>
                              </p:par>
                              <p:par>
                                <p:cTn id="92" presetID="1" presetClass="emph" presetSubtype="2" fill="hold" nodeType="withEffect">
                                  <p:stCondLst>
                                    <p:cond delay="1000"/>
                                  </p:stCondLst>
                                  <p:childTnLst>
                                    <p:animClr clrSpc="rgb" dir="cw">
                                      <p:cBhvr>
                                        <p:cTn id="93" dur="250" fill="hold"/>
                                        <p:tgtEl>
                                          <p:spTgt spid="20"/>
                                        </p:tgtEl>
                                        <p:attrNameLst>
                                          <p:attrName>fillcolor</p:attrName>
                                        </p:attrNameLst>
                                      </p:cBhvr>
                                      <p:to>
                                        <a:srgbClr val="FF0000"/>
                                      </p:to>
                                    </p:animClr>
                                    <p:set>
                                      <p:cBhvr>
                                        <p:cTn id="94" dur="250" fill="hold"/>
                                        <p:tgtEl>
                                          <p:spTgt spid="20"/>
                                        </p:tgtEl>
                                        <p:attrNameLst>
                                          <p:attrName>fill.type</p:attrName>
                                        </p:attrNameLst>
                                      </p:cBhvr>
                                      <p:to>
                                        <p:strVal val="solid"/>
                                      </p:to>
                                    </p:set>
                                    <p:set>
                                      <p:cBhvr>
                                        <p:cTn id="95" dur="250" fill="hold"/>
                                        <p:tgtEl>
                                          <p:spTgt spid="20"/>
                                        </p:tgtEl>
                                        <p:attrNameLst>
                                          <p:attrName>fill.on</p:attrName>
                                        </p:attrNameLst>
                                      </p:cBhvr>
                                      <p:to>
                                        <p:strVal val="true"/>
                                      </p:to>
                                    </p:set>
                                  </p:childTnLst>
                                </p:cTn>
                              </p:par>
                            </p:childTnLst>
                          </p:cTn>
                        </p:par>
                        <p:par>
                          <p:cTn id="96" fill="hold">
                            <p:stCondLst>
                              <p:cond delay="1250"/>
                            </p:stCondLst>
                            <p:childTnLst>
                              <p:par>
                                <p:cTn id="97" presetID="1" presetClass="entr" presetSubtype="0" fill="hold" nodeType="afterEffect">
                                  <p:stCondLst>
                                    <p:cond delay="0"/>
                                  </p:stCondLst>
                                  <p:childTnLst>
                                    <p:set>
                                      <p:cBhvr>
                                        <p:cTn id="98" dur="1" fill="hold">
                                          <p:stCondLst>
                                            <p:cond delay="0"/>
                                          </p:stCondLst>
                                        </p:cTn>
                                        <p:tgtEl>
                                          <p:spTgt spid="27"/>
                                        </p:tgtEl>
                                        <p:attrNameLst>
                                          <p:attrName>style.visibility</p:attrName>
                                        </p:attrNameLst>
                                      </p:cBhvr>
                                      <p:to>
                                        <p:strVal val="visible"/>
                                      </p:to>
                                    </p:set>
                                  </p:childTnLst>
                                </p:cTn>
                              </p:par>
                            </p:childTnLst>
                          </p:cTn>
                        </p:par>
                        <p:par>
                          <p:cTn id="99" fill="hold">
                            <p:stCondLst>
                              <p:cond delay="1250"/>
                            </p:stCondLst>
                            <p:childTnLst>
                              <p:par>
                                <p:cTn id="100" presetID="10" presetClass="exit" presetSubtype="0" fill="hold" nodeType="afterEffect">
                                  <p:stCondLst>
                                    <p:cond delay="2000"/>
                                  </p:stCondLst>
                                  <p:childTnLst>
                                    <p:animEffect transition="out" filter="fade">
                                      <p:cBhvr>
                                        <p:cTn id="101" dur="500"/>
                                        <p:tgtEl>
                                          <p:spTgt spid="27"/>
                                        </p:tgtEl>
                                      </p:cBhvr>
                                    </p:animEffect>
                                    <p:set>
                                      <p:cBhvr>
                                        <p:cTn id="10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03" restart="whenNotActive" fill="hold" evtFilter="cancelBubble" nodeType="interactiveSeq">
                <p:stCondLst>
                  <p:cond evt="onClick" delay="0">
                    <p:tgtEl>
                      <p:spTgt spid="24"/>
                    </p:tgtEl>
                  </p:cond>
                </p:stCondLst>
                <p:endSync evt="end" delay="0">
                  <p:rtn val="all"/>
                </p:endSync>
                <p:childTnLst>
                  <p:par>
                    <p:cTn id="104" fill="hold">
                      <p:stCondLst>
                        <p:cond delay="0"/>
                      </p:stCondLst>
                      <p:childTnLst>
                        <p:par>
                          <p:cTn id="105" fill="hold">
                            <p:stCondLst>
                              <p:cond delay="0"/>
                            </p:stCondLst>
                            <p:childTnLst>
                              <p:par>
                                <p:cTn id="106" presetID="1" presetClass="emph" presetSubtype="2" fill="hold" nodeType="clickEffect">
                                  <p:stCondLst>
                                    <p:cond delay="0"/>
                                  </p:stCondLst>
                                  <p:childTnLst>
                                    <p:animClr clrSpc="rgb" dir="cw">
                                      <p:cBhvr>
                                        <p:cTn id="107" dur="250" fill="hold"/>
                                        <p:tgtEl>
                                          <p:spTgt spid="24"/>
                                        </p:tgtEl>
                                        <p:attrNameLst>
                                          <p:attrName>fillcolor</p:attrName>
                                        </p:attrNameLst>
                                      </p:cBhvr>
                                      <p:to>
                                        <a:srgbClr val="FFF2CC"/>
                                      </p:to>
                                    </p:animClr>
                                    <p:set>
                                      <p:cBhvr>
                                        <p:cTn id="108" dur="250" fill="hold"/>
                                        <p:tgtEl>
                                          <p:spTgt spid="24"/>
                                        </p:tgtEl>
                                        <p:attrNameLst>
                                          <p:attrName>fill.type</p:attrName>
                                        </p:attrNameLst>
                                      </p:cBhvr>
                                      <p:to>
                                        <p:strVal val="solid"/>
                                      </p:to>
                                    </p:set>
                                    <p:set>
                                      <p:cBhvr>
                                        <p:cTn id="109" dur="250" fill="hold"/>
                                        <p:tgtEl>
                                          <p:spTgt spid="24"/>
                                        </p:tgtEl>
                                        <p:attrNameLst>
                                          <p:attrName>fill.on</p:attrName>
                                        </p:attrNameLst>
                                      </p:cBhvr>
                                      <p:to>
                                        <p:strVal val="true"/>
                                      </p:to>
                                    </p:set>
                                  </p:childTnLst>
                                  <p:subTnLst>
                                    <p:audio>
                                      <p:cMediaNode>
                                        <p:cTn display="0" masterRel="sameClick">
                                          <p:stCondLst>
                                            <p:cond evt="begin" delay="0">
                                              <p:tn val="106"/>
                                            </p:cond>
                                          </p:stCondLst>
                                          <p:endCondLst>
                                            <p:cond evt="onStopAudio" delay="0">
                                              <p:tgtEl>
                                                <p:sldTgt/>
                                              </p:tgtEl>
                                            </p:cond>
                                          </p:endCondLst>
                                        </p:cTn>
                                        <p:tgtEl>
                                          <p:sndTgt r:embed="rId2" name="click.wav"/>
                                        </p:tgtEl>
                                      </p:cMediaNode>
                                    </p:audio>
                                  </p:subTnLst>
                                </p:cTn>
                              </p:par>
                              <p:par>
                                <p:cTn id="110" presetID="23" presetClass="entr" presetSubtype="32" fill="hold" nodeType="withEffect">
                                  <p:stCondLst>
                                    <p:cond delay="1000"/>
                                  </p:stCondLst>
                                  <p:childTnLst>
                                    <p:set>
                                      <p:cBhvr>
                                        <p:cTn id="111" dur="1" fill="hold">
                                          <p:stCondLst>
                                            <p:cond delay="0"/>
                                          </p:stCondLst>
                                        </p:cTn>
                                        <p:tgtEl>
                                          <p:spTgt spid="25"/>
                                        </p:tgtEl>
                                        <p:attrNameLst>
                                          <p:attrName>style.visibility</p:attrName>
                                        </p:attrNameLst>
                                      </p:cBhvr>
                                      <p:to>
                                        <p:strVal val="visible"/>
                                      </p:to>
                                    </p:set>
                                    <p:anim calcmode="lin" valueType="num">
                                      <p:cBhvr>
                                        <p:cTn id="112" dur="250" fill="hold"/>
                                        <p:tgtEl>
                                          <p:spTgt spid="25"/>
                                        </p:tgtEl>
                                        <p:attrNameLst>
                                          <p:attrName>ppt_w</p:attrName>
                                        </p:attrNameLst>
                                      </p:cBhvr>
                                      <p:tavLst>
                                        <p:tav tm="0">
                                          <p:val>
                                            <p:strVal val="4*#ppt_w"/>
                                          </p:val>
                                        </p:tav>
                                        <p:tav tm="100000">
                                          <p:val>
                                            <p:strVal val="#ppt_w"/>
                                          </p:val>
                                        </p:tav>
                                      </p:tavLst>
                                    </p:anim>
                                    <p:anim calcmode="lin" valueType="num">
                                      <p:cBhvr>
                                        <p:cTn id="113"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4" name="Wrong Buzzer.wav"/>
                                        </p:tgtEl>
                                      </p:cMediaNode>
                                    </p:audio>
                                  </p:subTnLst>
                                </p:cTn>
                              </p:par>
                              <p:par>
                                <p:cTn id="114" presetID="1" presetClass="emph" presetSubtype="2" fill="hold" nodeType="withEffect">
                                  <p:stCondLst>
                                    <p:cond delay="1000"/>
                                  </p:stCondLst>
                                  <p:childTnLst>
                                    <p:animClr clrSpc="rgb" dir="cw">
                                      <p:cBhvr>
                                        <p:cTn id="115" dur="250" fill="hold"/>
                                        <p:tgtEl>
                                          <p:spTgt spid="24"/>
                                        </p:tgtEl>
                                        <p:attrNameLst>
                                          <p:attrName>fillcolor</p:attrName>
                                        </p:attrNameLst>
                                      </p:cBhvr>
                                      <p:to>
                                        <a:srgbClr val="FF0000"/>
                                      </p:to>
                                    </p:animClr>
                                    <p:set>
                                      <p:cBhvr>
                                        <p:cTn id="116" dur="250" fill="hold"/>
                                        <p:tgtEl>
                                          <p:spTgt spid="24"/>
                                        </p:tgtEl>
                                        <p:attrNameLst>
                                          <p:attrName>fill.type</p:attrName>
                                        </p:attrNameLst>
                                      </p:cBhvr>
                                      <p:to>
                                        <p:strVal val="solid"/>
                                      </p:to>
                                    </p:set>
                                    <p:set>
                                      <p:cBhvr>
                                        <p:cTn id="117" dur="250" fill="hold"/>
                                        <p:tgtEl>
                                          <p:spTgt spid="24"/>
                                        </p:tgtEl>
                                        <p:attrNameLst>
                                          <p:attrName>fill.on</p:attrName>
                                        </p:attrNameLst>
                                      </p:cBhvr>
                                      <p:to>
                                        <p:strVal val="true"/>
                                      </p:to>
                                    </p:set>
                                  </p:childTnLst>
                                </p:cTn>
                              </p:par>
                            </p:childTnLst>
                          </p:cTn>
                        </p:par>
                        <p:par>
                          <p:cTn id="118" fill="hold">
                            <p:stCondLst>
                              <p:cond delay="1250"/>
                            </p:stCondLst>
                            <p:childTnLst>
                              <p:par>
                                <p:cTn id="119" presetID="1" presetClass="entr" presetSubtype="0" fill="hold" nodeType="afterEffect">
                                  <p:stCondLst>
                                    <p:cond delay="0"/>
                                  </p:stCondLst>
                                  <p:childTnLst>
                                    <p:set>
                                      <p:cBhvr>
                                        <p:cTn id="120" dur="1" fill="hold">
                                          <p:stCondLst>
                                            <p:cond delay="0"/>
                                          </p:stCondLst>
                                        </p:cTn>
                                        <p:tgtEl>
                                          <p:spTgt spid="27"/>
                                        </p:tgtEl>
                                        <p:attrNameLst>
                                          <p:attrName>style.visibility</p:attrName>
                                        </p:attrNameLst>
                                      </p:cBhvr>
                                      <p:to>
                                        <p:strVal val="visible"/>
                                      </p:to>
                                    </p:set>
                                  </p:childTnLst>
                                </p:cTn>
                              </p:par>
                            </p:childTnLst>
                          </p:cTn>
                        </p:par>
                        <p:par>
                          <p:cTn id="121" fill="hold">
                            <p:stCondLst>
                              <p:cond delay="1250"/>
                            </p:stCondLst>
                            <p:childTnLst>
                              <p:par>
                                <p:cTn id="122" presetID="10" presetClass="exit" presetSubtype="0" fill="hold" nodeType="afterEffect">
                                  <p:stCondLst>
                                    <p:cond delay="2000"/>
                                  </p:stCondLst>
                                  <p:childTnLst>
                                    <p:animEffect transition="out" filter="fade">
                                      <p:cBhvr>
                                        <p:cTn id="123" dur="500"/>
                                        <p:tgtEl>
                                          <p:spTgt spid="27"/>
                                        </p:tgtEl>
                                      </p:cBhvr>
                                    </p:animEffect>
                                    <p:set>
                                      <p:cBhvr>
                                        <p:cTn id="124"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8" grpId="0" animBg="1"/>
      <p:bldP spid="19" grpId="0" animBg="1"/>
      <p:bldP spid="20"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6" name="Picture 2" descr="Káº¿t quáº£ hÃ¬nh áº£nh cho home icon">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750098"/>
            <a:ext cx="1142851" cy="1143000"/>
          </a:xfrm>
          <a:prstGeom prst="rect">
            <a:avLst/>
          </a:prstGeom>
          <a:noFill/>
          <a:extLst>
            <a:ext uri="{909E8E84-426E-40DD-AFC4-6F175D3DCCD1}">
              <a14:hiddenFill xmlns:a14="http://schemas.microsoft.com/office/drawing/2010/main">
                <a:solidFill>
                  <a:srgbClr val="FFFFFF"/>
                </a:solidFill>
              </a14:hiddenFill>
            </a:ext>
          </a:extLst>
        </p:spPr>
      </p:pic>
      <p:sp>
        <p:nvSpPr>
          <p:cNvPr id="18" name="Snip Diagonal Corner Rectangle 17"/>
          <p:cNvSpPr/>
          <p:nvPr/>
        </p:nvSpPr>
        <p:spPr>
          <a:xfrm>
            <a:off x="2459931" y="392396"/>
            <a:ext cx="7270551" cy="2060692"/>
          </a:xfrm>
          <a:prstGeom prst="snip2DiagRect">
            <a:avLst/>
          </a:prstGeom>
          <a:solidFill>
            <a:schemeClr val="tx1">
              <a:alpha val="60000"/>
            </a:schemeClr>
          </a:solidFill>
          <a:ln w="3810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sz="5400" b="1" dirty="0">
                <a:solidFill>
                  <a:schemeClr val="bg1"/>
                </a:solidFill>
                <a:latin typeface="Times New Roman" pitchFamily="18" charset="0"/>
                <a:cs typeface="Times New Roman" pitchFamily="18" charset="0"/>
              </a:rPr>
              <a:t>50 kg – 18 kg + 8 kg =</a:t>
            </a:r>
          </a:p>
        </p:txBody>
      </p:sp>
      <p:sp>
        <p:nvSpPr>
          <p:cNvPr id="19" name="Rectangle 18"/>
          <p:cNvSpPr/>
          <p:nvPr/>
        </p:nvSpPr>
        <p:spPr>
          <a:xfrm>
            <a:off x="6287901" y="5031540"/>
            <a:ext cx="3869813" cy="1572297"/>
          </a:xfrm>
          <a:prstGeom prst="rect">
            <a:avLst/>
          </a:prstGeom>
          <a:solidFill>
            <a:schemeClr val="tx1">
              <a:alpha val="60000"/>
            </a:scheme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indent="538163" defTabSz="685800">
              <a:defRPr/>
            </a:pPr>
            <a:r>
              <a:rPr lang="en-US" sz="4800" dirty="0">
                <a:solidFill>
                  <a:schemeClr val="bg1"/>
                </a:solidFill>
                <a:latin typeface="Times New Roman" pitchFamily="18" charset="0"/>
                <a:cs typeface="Times New Roman" pitchFamily="18" charset="0"/>
              </a:rPr>
              <a:t>D. 40 kg</a:t>
            </a:r>
            <a:endParaRPr lang="vi-VN" sz="4800" dirty="0">
              <a:solidFill>
                <a:schemeClr val="bg1"/>
              </a:solidFill>
              <a:latin typeface="Times New Roman" pitchFamily="18" charset="0"/>
              <a:cs typeface="Times New Roman" pitchFamily="18" charset="0"/>
            </a:endParaRPr>
          </a:p>
        </p:txBody>
      </p:sp>
      <p:sp>
        <p:nvSpPr>
          <p:cNvPr id="20" name="Rectangle 19"/>
          <p:cNvSpPr/>
          <p:nvPr/>
        </p:nvSpPr>
        <p:spPr>
          <a:xfrm>
            <a:off x="1841005" y="5013176"/>
            <a:ext cx="3869813" cy="1572297"/>
          </a:xfrm>
          <a:prstGeom prst="rect">
            <a:avLst/>
          </a:prstGeom>
          <a:solidFill>
            <a:schemeClr val="tx1">
              <a:alpha val="60000"/>
            </a:scheme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indent="627063" defTabSz="685800">
              <a:defRPr/>
            </a:pPr>
            <a:r>
              <a:rPr lang="vi-VN" sz="4800" dirty="0">
                <a:solidFill>
                  <a:schemeClr val="bg1"/>
                </a:solidFill>
                <a:latin typeface="Times New Roman" pitchFamily="18" charset="0"/>
                <a:cs typeface="Times New Roman" pitchFamily="18" charset="0"/>
              </a:rPr>
              <a:t>C. 45 kg</a:t>
            </a:r>
          </a:p>
        </p:txBody>
      </p:sp>
      <p:pic>
        <p:nvPicPr>
          <p:cNvPr id="21" name="Picture 20"/>
          <p:cNvPicPr>
            <a:picLocks noChangeAspect="1"/>
          </p:cNvPicPr>
          <p:nvPr/>
        </p:nvPicPr>
        <p:blipFill rotWithShape="1">
          <a:blip r:embed="rId8"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9168222" y="5584928"/>
            <a:ext cx="705653" cy="564482"/>
          </a:xfrm>
          <a:prstGeom prst="rect">
            <a:avLst/>
          </a:prstGeom>
        </p:spPr>
      </p:pic>
      <p:pic>
        <p:nvPicPr>
          <p:cNvPr id="22" name="Picture 21"/>
          <p:cNvPicPr>
            <a:picLocks noChangeAspect="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629956" y="5384936"/>
            <a:ext cx="864096" cy="756212"/>
          </a:xfrm>
          <a:prstGeom prst="rect">
            <a:avLst/>
          </a:prstGeom>
        </p:spPr>
      </p:pic>
      <p:sp>
        <p:nvSpPr>
          <p:cNvPr id="23" name="Rectangle 22"/>
          <p:cNvSpPr/>
          <p:nvPr/>
        </p:nvSpPr>
        <p:spPr>
          <a:xfrm>
            <a:off x="6264114" y="3049273"/>
            <a:ext cx="3863539" cy="1572297"/>
          </a:xfrm>
          <a:prstGeom prst="rect">
            <a:avLst/>
          </a:prstGeom>
          <a:solidFill>
            <a:schemeClr val="tx1">
              <a:alpha val="60000"/>
            </a:scheme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indent="627063" defTabSz="685800">
              <a:defRPr/>
            </a:pPr>
            <a:r>
              <a:rPr lang="vi-VN" sz="4800" dirty="0">
                <a:solidFill>
                  <a:schemeClr val="bg1"/>
                </a:solidFill>
                <a:latin typeface="Times New Roman" pitchFamily="18" charset="0"/>
                <a:cs typeface="Times New Roman" pitchFamily="18" charset="0"/>
              </a:rPr>
              <a:t>B. 30 kg</a:t>
            </a:r>
          </a:p>
        </p:txBody>
      </p:sp>
      <p:sp>
        <p:nvSpPr>
          <p:cNvPr id="24" name="Rectangle 23"/>
          <p:cNvSpPr/>
          <p:nvPr/>
        </p:nvSpPr>
        <p:spPr>
          <a:xfrm>
            <a:off x="1850267" y="3049274"/>
            <a:ext cx="3860551" cy="1554416"/>
          </a:xfrm>
          <a:prstGeom prst="rect">
            <a:avLst/>
          </a:prstGeom>
          <a:solidFill>
            <a:schemeClr val="tx1">
              <a:alpha val="60000"/>
            </a:scheme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indent="538163" defTabSz="685800">
              <a:defRPr/>
            </a:pPr>
            <a:r>
              <a:rPr lang="vi-VN" sz="4800" dirty="0">
                <a:solidFill>
                  <a:schemeClr val="bg1"/>
                </a:solidFill>
                <a:latin typeface="Times New Roman" pitchFamily="18" charset="0"/>
                <a:cs typeface="Times New Roman" pitchFamily="18" charset="0"/>
              </a:rPr>
              <a:t>A. 32 kg</a:t>
            </a:r>
          </a:p>
        </p:txBody>
      </p:sp>
      <p:pic>
        <p:nvPicPr>
          <p:cNvPr id="25" name="Picture 24"/>
          <p:cNvPicPr>
            <a:picLocks noChangeAspect="1"/>
          </p:cNvPicPr>
          <p:nvPr/>
        </p:nvPicPr>
        <p:blipFill>
          <a:blip r:embed="rId1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560106" y="3573016"/>
            <a:ext cx="815021" cy="716229"/>
          </a:xfrm>
          <a:prstGeom prst="rect">
            <a:avLst/>
          </a:prstGeom>
        </p:spPr>
      </p:pic>
      <p:pic>
        <p:nvPicPr>
          <p:cNvPr id="26" name="Picture 25"/>
          <p:cNvPicPr>
            <a:picLocks noChangeAspect="1"/>
          </p:cNvPicPr>
          <p:nvPr/>
        </p:nvPicPr>
        <p:blipFill>
          <a:blip r:embed="rId1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087592" y="3610707"/>
            <a:ext cx="712086" cy="625772"/>
          </a:xfrm>
          <a:prstGeom prst="rect">
            <a:avLst/>
          </a:prstGeom>
        </p:spPr>
      </p:pic>
      <p:pic>
        <p:nvPicPr>
          <p:cNvPr id="27"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3824617" y="2515480"/>
            <a:ext cx="4430829" cy="4431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79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50" fill="hold"/>
                                        <p:tgtEl>
                                          <p:spTgt spid="19"/>
                                        </p:tgtEl>
                                        <p:attrNameLst>
                                          <p:attrName>fillcolor</p:attrName>
                                        </p:attrNameLst>
                                      </p:cBhvr>
                                      <p:to>
                                        <a:srgbClr val="FFF2CC"/>
                                      </p:to>
                                    </p:animClr>
                                    <p:set>
                                      <p:cBhvr>
                                        <p:cTn id="39" dur="250" fill="hold"/>
                                        <p:tgtEl>
                                          <p:spTgt spid="19"/>
                                        </p:tgtEl>
                                        <p:attrNameLst>
                                          <p:attrName>fill.type</p:attrName>
                                        </p:attrNameLst>
                                      </p:cBhvr>
                                      <p:to>
                                        <p:strVal val="solid"/>
                                      </p:to>
                                    </p:set>
                                    <p:set>
                                      <p:cBhvr>
                                        <p:cTn id="40" dur="250" fill="hold"/>
                                        <p:tgtEl>
                                          <p:spTgt spid="19"/>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21"/>
                                        </p:tgtEl>
                                        <p:attrNameLst>
                                          <p:attrName>style.visibility</p:attrName>
                                        </p:attrNameLst>
                                      </p:cBhvr>
                                      <p:to>
                                        <p:strVal val="visible"/>
                                      </p:to>
                                    </p:set>
                                    <p:anim calcmode="lin" valueType="num">
                                      <p:cBhvr>
                                        <p:cTn id="43" dur="250" fill="hold"/>
                                        <p:tgtEl>
                                          <p:spTgt spid="21"/>
                                        </p:tgtEl>
                                        <p:attrNameLst>
                                          <p:attrName>ppt_w</p:attrName>
                                        </p:attrNameLst>
                                      </p:cBhvr>
                                      <p:tavLst>
                                        <p:tav tm="0">
                                          <p:val>
                                            <p:strVal val="4*#ppt_w"/>
                                          </p:val>
                                        </p:tav>
                                        <p:tav tm="100000">
                                          <p:val>
                                            <p:strVal val="#ppt_w"/>
                                          </p:val>
                                        </p:tav>
                                      </p:tavLst>
                                    </p:anim>
                                    <p:anim calcmode="lin" valueType="num">
                                      <p:cBhvr>
                                        <p:cTn id="44"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par>
                                <p:cTn id="45" presetID="1" presetClass="emph" presetSubtype="2" fill="hold" nodeType="withEffect">
                                  <p:stCondLst>
                                    <p:cond delay="1000"/>
                                  </p:stCondLst>
                                  <p:childTnLst>
                                    <p:animClr clrSpc="rgb" dir="cw">
                                      <p:cBhvr>
                                        <p:cTn id="46" dur="250" fill="hold"/>
                                        <p:tgtEl>
                                          <p:spTgt spid="19"/>
                                        </p:tgtEl>
                                        <p:attrNameLst>
                                          <p:attrName>fillcolor</p:attrName>
                                        </p:attrNameLst>
                                      </p:cBhvr>
                                      <p:to>
                                        <a:srgbClr val="00B050"/>
                                      </p:to>
                                    </p:animClr>
                                    <p:set>
                                      <p:cBhvr>
                                        <p:cTn id="47" dur="250" fill="hold"/>
                                        <p:tgtEl>
                                          <p:spTgt spid="19"/>
                                        </p:tgtEl>
                                        <p:attrNameLst>
                                          <p:attrName>fill.type</p:attrName>
                                        </p:attrNameLst>
                                      </p:cBhvr>
                                      <p:to>
                                        <p:strVal val="solid"/>
                                      </p:to>
                                    </p:set>
                                    <p:set>
                                      <p:cBhvr>
                                        <p:cTn id="48"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49" restart="whenNotActive" fill="hold" evtFilter="cancelBubble" nodeType="interactiveSeq">
                <p:stCondLst>
                  <p:cond evt="onClick" delay="0">
                    <p:tgtEl>
                      <p:spTgt spid="23"/>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23"/>
                                        </p:tgtEl>
                                        <p:attrNameLst>
                                          <p:attrName>fillcolor</p:attrName>
                                        </p:attrNameLst>
                                      </p:cBhvr>
                                      <p:to>
                                        <a:srgbClr val="FFF2CC"/>
                                      </p:to>
                                    </p:animClr>
                                    <p:set>
                                      <p:cBhvr>
                                        <p:cTn id="54" dur="250" fill="hold"/>
                                        <p:tgtEl>
                                          <p:spTgt spid="23"/>
                                        </p:tgtEl>
                                        <p:attrNameLst>
                                          <p:attrName>fill.type</p:attrName>
                                        </p:attrNameLst>
                                      </p:cBhvr>
                                      <p:to>
                                        <p:strVal val="solid"/>
                                      </p:to>
                                    </p:set>
                                    <p:set>
                                      <p:cBhvr>
                                        <p:cTn id="55" dur="250" fill="hold"/>
                                        <p:tgtEl>
                                          <p:spTgt spid="23"/>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50" fill="hold"/>
                                        <p:tgtEl>
                                          <p:spTgt spid="26"/>
                                        </p:tgtEl>
                                        <p:attrNameLst>
                                          <p:attrName>ppt_w</p:attrName>
                                        </p:attrNameLst>
                                      </p:cBhvr>
                                      <p:tavLst>
                                        <p:tav tm="0">
                                          <p:val>
                                            <p:strVal val="4*#ppt_w"/>
                                          </p:val>
                                        </p:tav>
                                        <p:tav tm="100000">
                                          <p:val>
                                            <p:strVal val="#ppt_w"/>
                                          </p:val>
                                        </p:tav>
                                      </p:tavLst>
                                    </p:anim>
                                    <p:anim calcmode="lin" valueType="num">
                                      <p:cBhvr>
                                        <p:cTn id="59" dur="250" fill="hold"/>
                                        <p:tgtEl>
                                          <p:spTgt spid="2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par>
                                <p:cTn id="60" presetID="1" presetClass="emph" presetSubtype="2" fill="hold" nodeType="withEffect">
                                  <p:stCondLst>
                                    <p:cond delay="1000"/>
                                  </p:stCondLst>
                                  <p:childTnLst>
                                    <p:animClr clrSpc="rgb" dir="cw">
                                      <p:cBhvr>
                                        <p:cTn id="61" dur="250" fill="hold"/>
                                        <p:tgtEl>
                                          <p:spTgt spid="23"/>
                                        </p:tgtEl>
                                        <p:attrNameLst>
                                          <p:attrName>fillcolor</p:attrName>
                                        </p:attrNameLst>
                                      </p:cBhvr>
                                      <p:to>
                                        <a:srgbClr val="FF0000"/>
                                      </p:to>
                                    </p:animClr>
                                    <p:set>
                                      <p:cBhvr>
                                        <p:cTn id="62" dur="250" fill="hold"/>
                                        <p:tgtEl>
                                          <p:spTgt spid="23"/>
                                        </p:tgtEl>
                                        <p:attrNameLst>
                                          <p:attrName>fill.type</p:attrName>
                                        </p:attrNameLst>
                                      </p:cBhvr>
                                      <p:to>
                                        <p:strVal val="solid"/>
                                      </p:to>
                                    </p:set>
                                    <p:set>
                                      <p:cBhvr>
                                        <p:cTn id="63" dur="250" fill="hold"/>
                                        <p:tgtEl>
                                          <p:spTgt spid="23"/>
                                        </p:tgtEl>
                                        <p:attrNameLst>
                                          <p:attrName>fill.on</p:attrName>
                                        </p:attrNameLst>
                                      </p:cBhvr>
                                      <p:to>
                                        <p:strVal val="true"/>
                                      </p:to>
                                    </p:set>
                                  </p:childTnLst>
                                </p:cTn>
                              </p:par>
                            </p:childTnLst>
                          </p:cTn>
                        </p:par>
                        <p:par>
                          <p:cTn id="64" fill="hold">
                            <p:stCondLst>
                              <p:cond delay="1250"/>
                            </p:stCondLst>
                            <p:childTnLst>
                              <p:par>
                                <p:cTn id="65" presetID="1" presetClass="entr" presetSubtype="0"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par>
                          <p:cTn id="67" fill="hold">
                            <p:stCondLst>
                              <p:cond delay="1250"/>
                            </p:stCondLst>
                            <p:childTnLst>
                              <p:par>
                                <p:cTn id="68" presetID="10" presetClass="exit" presetSubtype="0" fill="hold" nodeType="afterEffect">
                                  <p:stCondLst>
                                    <p:cond delay="2000"/>
                                  </p:stCondLst>
                                  <p:childTnLst>
                                    <p:animEffect transition="out" filter="fade">
                                      <p:cBhvr>
                                        <p:cTn id="69" dur="500"/>
                                        <p:tgtEl>
                                          <p:spTgt spid="27"/>
                                        </p:tgtEl>
                                      </p:cBhvr>
                                    </p:animEffect>
                                    <p:set>
                                      <p:cBhvr>
                                        <p:cTn id="70"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1" restart="whenNotActive" fill="hold" evtFilter="cancelBubble" nodeType="interactiveSeq">
                <p:stCondLst>
                  <p:cond evt="onClick" delay="0">
                    <p:tgtEl>
                      <p:spTgt spid="20"/>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250" fill="hold"/>
                                        <p:tgtEl>
                                          <p:spTgt spid="20"/>
                                        </p:tgtEl>
                                        <p:attrNameLst>
                                          <p:attrName>fillcolor</p:attrName>
                                        </p:attrNameLst>
                                      </p:cBhvr>
                                      <p:to>
                                        <a:srgbClr val="FFF2CC"/>
                                      </p:to>
                                    </p:animClr>
                                    <p:set>
                                      <p:cBhvr>
                                        <p:cTn id="76" dur="250" fill="hold"/>
                                        <p:tgtEl>
                                          <p:spTgt spid="20"/>
                                        </p:tgtEl>
                                        <p:attrNameLst>
                                          <p:attrName>fill.type</p:attrName>
                                        </p:attrNameLst>
                                      </p:cBhvr>
                                      <p:to>
                                        <p:strVal val="solid"/>
                                      </p:to>
                                    </p:set>
                                    <p:set>
                                      <p:cBhvr>
                                        <p:cTn id="77" dur="250" fill="hold"/>
                                        <p:tgtEl>
                                          <p:spTgt spid="20"/>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2" name="click.wav"/>
                                        </p:tgtEl>
                                      </p:cMediaNode>
                                    </p:audio>
                                  </p:subTnLst>
                                </p:cTn>
                              </p:par>
                              <p:par>
                                <p:cTn id="78" presetID="23" presetClass="entr" presetSubtype="32" fill="hold" nodeType="withEffect">
                                  <p:stCondLst>
                                    <p:cond delay="1000"/>
                                  </p:stCondLst>
                                  <p:childTnLst>
                                    <p:set>
                                      <p:cBhvr>
                                        <p:cTn id="79" dur="1" fill="hold">
                                          <p:stCondLst>
                                            <p:cond delay="0"/>
                                          </p:stCondLst>
                                        </p:cTn>
                                        <p:tgtEl>
                                          <p:spTgt spid="22"/>
                                        </p:tgtEl>
                                        <p:attrNameLst>
                                          <p:attrName>style.visibility</p:attrName>
                                        </p:attrNameLst>
                                      </p:cBhvr>
                                      <p:to>
                                        <p:strVal val="visible"/>
                                      </p:to>
                                    </p:set>
                                    <p:anim calcmode="lin" valueType="num">
                                      <p:cBhvr>
                                        <p:cTn id="80" dur="250" fill="hold"/>
                                        <p:tgtEl>
                                          <p:spTgt spid="22"/>
                                        </p:tgtEl>
                                        <p:attrNameLst>
                                          <p:attrName>ppt_w</p:attrName>
                                        </p:attrNameLst>
                                      </p:cBhvr>
                                      <p:tavLst>
                                        <p:tav tm="0">
                                          <p:val>
                                            <p:strVal val="4*#ppt_w"/>
                                          </p:val>
                                        </p:tav>
                                        <p:tav tm="100000">
                                          <p:val>
                                            <p:strVal val="#ppt_w"/>
                                          </p:val>
                                        </p:tav>
                                      </p:tavLst>
                                    </p:anim>
                                    <p:anim calcmode="lin" valueType="num">
                                      <p:cBhvr>
                                        <p:cTn id="81"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8"/>
                                            </p:cond>
                                          </p:stCondLst>
                                          <p:endCondLst>
                                            <p:cond evt="onStopAudio" delay="0">
                                              <p:tgtEl>
                                                <p:sldTgt/>
                                              </p:tgtEl>
                                            </p:cond>
                                          </p:endCondLst>
                                        </p:cTn>
                                        <p:tgtEl>
                                          <p:sndTgt r:embed="rId4" name="Wrong Buzzer.wav"/>
                                        </p:tgtEl>
                                      </p:cMediaNode>
                                    </p:audio>
                                  </p:subTnLst>
                                </p:cTn>
                              </p:par>
                              <p:par>
                                <p:cTn id="82" presetID="1" presetClass="emph" presetSubtype="2" fill="hold" nodeType="withEffect">
                                  <p:stCondLst>
                                    <p:cond delay="1000"/>
                                  </p:stCondLst>
                                  <p:childTnLst>
                                    <p:animClr clrSpc="rgb" dir="cw">
                                      <p:cBhvr>
                                        <p:cTn id="83" dur="250" fill="hold"/>
                                        <p:tgtEl>
                                          <p:spTgt spid="20"/>
                                        </p:tgtEl>
                                        <p:attrNameLst>
                                          <p:attrName>fillcolor</p:attrName>
                                        </p:attrNameLst>
                                      </p:cBhvr>
                                      <p:to>
                                        <a:srgbClr val="FF0000"/>
                                      </p:to>
                                    </p:animClr>
                                    <p:set>
                                      <p:cBhvr>
                                        <p:cTn id="84" dur="250" fill="hold"/>
                                        <p:tgtEl>
                                          <p:spTgt spid="20"/>
                                        </p:tgtEl>
                                        <p:attrNameLst>
                                          <p:attrName>fill.type</p:attrName>
                                        </p:attrNameLst>
                                      </p:cBhvr>
                                      <p:to>
                                        <p:strVal val="solid"/>
                                      </p:to>
                                    </p:set>
                                    <p:set>
                                      <p:cBhvr>
                                        <p:cTn id="85" dur="250" fill="hold"/>
                                        <p:tgtEl>
                                          <p:spTgt spid="20"/>
                                        </p:tgtEl>
                                        <p:attrNameLst>
                                          <p:attrName>fill.on</p:attrName>
                                        </p:attrNameLst>
                                      </p:cBhvr>
                                      <p:to>
                                        <p:strVal val="true"/>
                                      </p:to>
                                    </p:set>
                                  </p:childTnLst>
                                </p:cTn>
                              </p:par>
                            </p:childTnLst>
                          </p:cTn>
                        </p:par>
                        <p:par>
                          <p:cTn id="86" fill="hold">
                            <p:stCondLst>
                              <p:cond delay="1250"/>
                            </p:stCondLst>
                            <p:childTnLst>
                              <p:par>
                                <p:cTn id="87" presetID="1" presetClass="entr" presetSubtype="0" fill="hold" nodeType="afterEffect">
                                  <p:stCondLst>
                                    <p:cond delay="0"/>
                                  </p:stCondLst>
                                  <p:childTnLst>
                                    <p:set>
                                      <p:cBhvr>
                                        <p:cTn id="88" dur="1" fill="hold">
                                          <p:stCondLst>
                                            <p:cond delay="0"/>
                                          </p:stCondLst>
                                        </p:cTn>
                                        <p:tgtEl>
                                          <p:spTgt spid="27"/>
                                        </p:tgtEl>
                                        <p:attrNameLst>
                                          <p:attrName>style.visibility</p:attrName>
                                        </p:attrNameLst>
                                      </p:cBhvr>
                                      <p:to>
                                        <p:strVal val="visible"/>
                                      </p:to>
                                    </p:set>
                                  </p:childTnLst>
                                </p:cTn>
                              </p:par>
                            </p:childTnLst>
                          </p:cTn>
                        </p:par>
                        <p:par>
                          <p:cTn id="89" fill="hold">
                            <p:stCondLst>
                              <p:cond delay="1250"/>
                            </p:stCondLst>
                            <p:childTnLst>
                              <p:par>
                                <p:cTn id="90" presetID="10" presetClass="exit" presetSubtype="0" fill="hold" nodeType="afterEffect">
                                  <p:stCondLst>
                                    <p:cond delay="2000"/>
                                  </p:stCondLst>
                                  <p:childTnLst>
                                    <p:animEffect transition="out" filter="fade">
                                      <p:cBhvr>
                                        <p:cTn id="91" dur="500"/>
                                        <p:tgtEl>
                                          <p:spTgt spid="27"/>
                                        </p:tgtEl>
                                      </p:cBhvr>
                                    </p:animEffect>
                                    <p:set>
                                      <p:cBhvr>
                                        <p:cTn id="9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93" restart="whenNotActive" fill="hold" evtFilter="cancelBubble" nodeType="interactiveSeq">
                <p:stCondLst>
                  <p:cond evt="onClick" delay="0">
                    <p:tgtEl>
                      <p:spTgt spid="24"/>
                    </p:tgtEl>
                  </p:cond>
                </p:stCondLst>
                <p:endSync evt="end" delay="0">
                  <p:rtn val="all"/>
                </p:endSync>
                <p:childTnLst>
                  <p:par>
                    <p:cTn id="94" fill="hold">
                      <p:stCondLst>
                        <p:cond delay="0"/>
                      </p:stCondLst>
                      <p:childTnLst>
                        <p:par>
                          <p:cTn id="95" fill="hold">
                            <p:stCondLst>
                              <p:cond delay="0"/>
                            </p:stCondLst>
                            <p:childTnLst>
                              <p:par>
                                <p:cTn id="96" presetID="1" presetClass="emph" presetSubtype="2" fill="hold" nodeType="clickEffect">
                                  <p:stCondLst>
                                    <p:cond delay="0"/>
                                  </p:stCondLst>
                                  <p:childTnLst>
                                    <p:animClr clrSpc="rgb" dir="cw">
                                      <p:cBhvr>
                                        <p:cTn id="97" dur="250" fill="hold"/>
                                        <p:tgtEl>
                                          <p:spTgt spid="24"/>
                                        </p:tgtEl>
                                        <p:attrNameLst>
                                          <p:attrName>fillcolor</p:attrName>
                                        </p:attrNameLst>
                                      </p:cBhvr>
                                      <p:to>
                                        <a:srgbClr val="FFF2CC"/>
                                      </p:to>
                                    </p:animClr>
                                    <p:set>
                                      <p:cBhvr>
                                        <p:cTn id="98" dur="250" fill="hold"/>
                                        <p:tgtEl>
                                          <p:spTgt spid="24"/>
                                        </p:tgtEl>
                                        <p:attrNameLst>
                                          <p:attrName>fill.type</p:attrName>
                                        </p:attrNameLst>
                                      </p:cBhvr>
                                      <p:to>
                                        <p:strVal val="solid"/>
                                      </p:to>
                                    </p:set>
                                    <p:set>
                                      <p:cBhvr>
                                        <p:cTn id="99" dur="250" fill="hold"/>
                                        <p:tgtEl>
                                          <p:spTgt spid="24"/>
                                        </p:tgtEl>
                                        <p:attrNameLst>
                                          <p:attrName>fill.on</p:attrName>
                                        </p:attrNameLst>
                                      </p:cBhvr>
                                      <p:to>
                                        <p:strVal val="true"/>
                                      </p:to>
                                    </p:set>
                                  </p:childTnLst>
                                  <p:subTnLst>
                                    <p:audio>
                                      <p:cMediaNode>
                                        <p:cTn display="0" masterRel="sameClick">
                                          <p:stCondLst>
                                            <p:cond evt="begin" delay="0">
                                              <p:tn val="96"/>
                                            </p:cond>
                                          </p:stCondLst>
                                          <p:endCondLst>
                                            <p:cond evt="onStopAudio" delay="0">
                                              <p:tgtEl>
                                                <p:sldTgt/>
                                              </p:tgtEl>
                                            </p:cond>
                                          </p:endCondLst>
                                        </p:cTn>
                                        <p:tgtEl>
                                          <p:sndTgt r:embed="rId2" name="click.wav"/>
                                        </p:tgtEl>
                                      </p:cMediaNode>
                                    </p:audio>
                                  </p:subTnLst>
                                </p:cTn>
                              </p:par>
                              <p:par>
                                <p:cTn id="100" presetID="23" presetClass="entr" presetSubtype="32" fill="hold" nodeType="withEffect">
                                  <p:stCondLst>
                                    <p:cond delay="1000"/>
                                  </p:stCondLst>
                                  <p:childTnLst>
                                    <p:set>
                                      <p:cBhvr>
                                        <p:cTn id="101" dur="1" fill="hold">
                                          <p:stCondLst>
                                            <p:cond delay="0"/>
                                          </p:stCondLst>
                                        </p:cTn>
                                        <p:tgtEl>
                                          <p:spTgt spid="25"/>
                                        </p:tgtEl>
                                        <p:attrNameLst>
                                          <p:attrName>style.visibility</p:attrName>
                                        </p:attrNameLst>
                                      </p:cBhvr>
                                      <p:to>
                                        <p:strVal val="visible"/>
                                      </p:to>
                                    </p:set>
                                    <p:anim calcmode="lin" valueType="num">
                                      <p:cBhvr>
                                        <p:cTn id="102" dur="250" fill="hold"/>
                                        <p:tgtEl>
                                          <p:spTgt spid="25"/>
                                        </p:tgtEl>
                                        <p:attrNameLst>
                                          <p:attrName>ppt_w</p:attrName>
                                        </p:attrNameLst>
                                      </p:cBhvr>
                                      <p:tavLst>
                                        <p:tav tm="0">
                                          <p:val>
                                            <p:strVal val="4*#ppt_w"/>
                                          </p:val>
                                        </p:tav>
                                        <p:tav tm="100000">
                                          <p:val>
                                            <p:strVal val="#ppt_w"/>
                                          </p:val>
                                        </p:tav>
                                      </p:tavLst>
                                    </p:anim>
                                    <p:anim calcmode="lin" valueType="num">
                                      <p:cBhvr>
                                        <p:cTn id="103"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0"/>
                                            </p:cond>
                                          </p:stCondLst>
                                          <p:endCondLst>
                                            <p:cond evt="onStopAudio" delay="0">
                                              <p:tgtEl>
                                                <p:sldTgt/>
                                              </p:tgtEl>
                                            </p:cond>
                                          </p:endCondLst>
                                        </p:cTn>
                                        <p:tgtEl>
                                          <p:sndTgt r:embed="rId4" name="Wrong Buzzer.wav"/>
                                        </p:tgtEl>
                                      </p:cMediaNode>
                                    </p:audio>
                                  </p:subTnLst>
                                </p:cTn>
                              </p:par>
                              <p:par>
                                <p:cTn id="104" presetID="1" presetClass="emph" presetSubtype="2" fill="hold" nodeType="withEffect">
                                  <p:stCondLst>
                                    <p:cond delay="1000"/>
                                  </p:stCondLst>
                                  <p:childTnLst>
                                    <p:animClr clrSpc="rgb" dir="cw">
                                      <p:cBhvr>
                                        <p:cTn id="105" dur="250" fill="hold"/>
                                        <p:tgtEl>
                                          <p:spTgt spid="24"/>
                                        </p:tgtEl>
                                        <p:attrNameLst>
                                          <p:attrName>fillcolor</p:attrName>
                                        </p:attrNameLst>
                                      </p:cBhvr>
                                      <p:to>
                                        <a:srgbClr val="FF0000"/>
                                      </p:to>
                                    </p:animClr>
                                    <p:set>
                                      <p:cBhvr>
                                        <p:cTn id="106" dur="250" fill="hold"/>
                                        <p:tgtEl>
                                          <p:spTgt spid="24"/>
                                        </p:tgtEl>
                                        <p:attrNameLst>
                                          <p:attrName>fill.type</p:attrName>
                                        </p:attrNameLst>
                                      </p:cBhvr>
                                      <p:to>
                                        <p:strVal val="solid"/>
                                      </p:to>
                                    </p:set>
                                    <p:set>
                                      <p:cBhvr>
                                        <p:cTn id="107" dur="250" fill="hold"/>
                                        <p:tgtEl>
                                          <p:spTgt spid="24"/>
                                        </p:tgtEl>
                                        <p:attrNameLst>
                                          <p:attrName>fill.on</p:attrName>
                                        </p:attrNameLst>
                                      </p:cBhvr>
                                      <p:to>
                                        <p:strVal val="true"/>
                                      </p:to>
                                    </p:set>
                                  </p:childTnLst>
                                </p:cTn>
                              </p:par>
                            </p:childTnLst>
                          </p:cTn>
                        </p:par>
                        <p:par>
                          <p:cTn id="108" fill="hold">
                            <p:stCondLst>
                              <p:cond delay="1250"/>
                            </p:stCondLst>
                            <p:childTnLst>
                              <p:par>
                                <p:cTn id="109" presetID="1" presetClass="entr" presetSubtype="0" fill="hold" nodeType="afterEffect">
                                  <p:stCondLst>
                                    <p:cond delay="0"/>
                                  </p:stCondLst>
                                  <p:childTnLst>
                                    <p:set>
                                      <p:cBhvr>
                                        <p:cTn id="110" dur="1" fill="hold">
                                          <p:stCondLst>
                                            <p:cond delay="0"/>
                                          </p:stCondLst>
                                        </p:cTn>
                                        <p:tgtEl>
                                          <p:spTgt spid="27"/>
                                        </p:tgtEl>
                                        <p:attrNameLst>
                                          <p:attrName>style.visibility</p:attrName>
                                        </p:attrNameLst>
                                      </p:cBhvr>
                                      <p:to>
                                        <p:strVal val="visible"/>
                                      </p:to>
                                    </p:set>
                                  </p:childTnLst>
                                </p:cTn>
                              </p:par>
                            </p:childTnLst>
                          </p:cTn>
                        </p:par>
                        <p:par>
                          <p:cTn id="111" fill="hold">
                            <p:stCondLst>
                              <p:cond delay="1250"/>
                            </p:stCondLst>
                            <p:childTnLst>
                              <p:par>
                                <p:cTn id="112" presetID="10" presetClass="exit" presetSubtype="0" fill="hold" nodeType="afterEffect">
                                  <p:stCondLst>
                                    <p:cond delay="2000"/>
                                  </p:stCondLst>
                                  <p:childTnLst>
                                    <p:animEffect transition="out" filter="fade">
                                      <p:cBhvr>
                                        <p:cTn id="113" dur="500"/>
                                        <p:tgtEl>
                                          <p:spTgt spid="27"/>
                                        </p:tgtEl>
                                      </p:cBhvr>
                                    </p:animEffect>
                                    <p:set>
                                      <p:cBhvr>
                                        <p:cTn id="114"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8" grpId="0" animBg="1"/>
      <p:bldP spid="19" grpId="0" animBg="1"/>
      <p:bldP spid="20"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8" name="Picture 2" descr="Káº¿t quáº£ hÃ¬nh áº£nh cho home icon">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750098"/>
            <a:ext cx="1142851" cy="1143000"/>
          </a:xfrm>
          <a:prstGeom prst="rect">
            <a:avLst/>
          </a:prstGeom>
          <a:noFill/>
          <a:extLst>
            <a:ext uri="{909E8E84-426E-40DD-AFC4-6F175D3DCCD1}">
              <a14:hiddenFill xmlns:a14="http://schemas.microsoft.com/office/drawing/2010/main">
                <a:solidFill>
                  <a:srgbClr val="FFFFFF"/>
                </a:solidFill>
              </a14:hiddenFill>
            </a:ext>
          </a:extLst>
        </p:spPr>
      </p:pic>
      <p:sp>
        <p:nvSpPr>
          <p:cNvPr id="29" name="Snip Diagonal Corner Rectangle 28"/>
          <p:cNvSpPr/>
          <p:nvPr/>
        </p:nvSpPr>
        <p:spPr>
          <a:xfrm>
            <a:off x="1142850" y="44624"/>
            <a:ext cx="9704883" cy="3528392"/>
          </a:xfrm>
          <a:prstGeom prst="snip2DiagRect">
            <a:avLst/>
          </a:prstGeom>
          <a:solidFill>
            <a:schemeClr val="bg1"/>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sz="6000" b="1" dirty="0">
              <a:solidFill>
                <a:schemeClr val="bg1"/>
              </a:solidFill>
              <a:latin typeface="Times New Roman" pitchFamily="18" charset="0"/>
              <a:cs typeface="Times New Roman" pitchFamily="18" charset="0"/>
            </a:endParaRPr>
          </a:p>
        </p:txBody>
      </p:sp>
      <p:sp>
        <p:nvSpPr>
          <p:cNvPr id="30" name="Rectangle 29"/>
          <p:cNvSpPr/>
          <p:nvPr/>
        </p:nvSpPr>
        <p:spPr>
          <a:xfrm>
            <a:off x="2744802" y="5609347"/>
            <a:ext cx="2486308" cy="1105444"/>
          </a:xfrm>
          <a:prstGeom prst="rect">
            <a:avLst/>
          </a:prstGeom>
          <a:solidFill>
            <a:schemeClr val="tx1">
              <a:alpha val="60000"/>
            </a:schemeClr>
          </a:solid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sz="4800" dirty="0">
                <a:solidFill>
                  <a:schemeClr val="bg1"/>
                </a:solidFill>
                <a:latin typeface="Times New Roman" pitchFamily="18" charset="0"/>
                <a:cs typeface="Times New Roman" pitchFamily="18" charset="0"/>
              </a:rPr>
              <a:t>5</a:t>
            </a:r>
            <a:endParaRPr lang="vi-VN" sz="4800" dirty="0">
              <a:solidFill>
                <a:schemeClr val="bg1"/>
              </a:solidFill>
              <a:latin typeface="Times New Roman" pitchFamily="18" charset="0"/>
              <a:cs typeface="Times New Roman" pitchFamily="18" charset="0"/>
            </a:endParaRPr>
          </a:p>
        </p:txBody>
      </p:sp>
      <p:sp>
        <p:nvSpPr>
          <p:cNvPr id="31" name="Rectangle 30"/>
          <p:cNvSpPr/>
          <p:nvPr/>
        </p:nvSpPr>
        <p:spPr>
          <a:xfrm>
            <a:off x="2744802" y="4149080"/>
            <a:ext cx="2486308" cy="1105444"/>
          </a:xfrm>
          <a:prstGeom prst="rect">
            <a:avLst/>
          </a:prstGeom>
          <a:solidFill>
            <a:schemeClr val="tx1">
              <a:alpha val="60000"/>
            </a:schemeClr>
          </a:solid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vi-VN" sz="4800" dirty="0">
                <a:solidFill>
                  <a:schemeClr val="bg1"/>
                </a:solidFill>
                <a:latin typeface="Times New Roman" pitchFamily="18" charset="0"/>
                <a:cs typeface="Times New Roman" pitchFamily="18" charset="0"/>
              </a:rPr>
              <a:t>2</a:t>
            </a:r>
          </a:p>
        </p:txBody>
      </p:sp>
      <p:pic>
        <p:nvPicPr>
          <p:cNvPr id="32" name="Picture 31"/>
          <p:cNvPicPr>
            <a:picLocks noChangeAspect="1"/>
          </p:cNvPicPr>
          <p:nvPr/>
        </p:nvPicPr>
        <p:blipFill rotWithShape="1">
          <a:blip r:embed="rId8"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4748147" y="5840894"/>
            <a:ext cx="705653" cy="564482"/>
          </a:xfrm>
          <a:prstGeom prst="rect">
            <a:avLst/>
          </a:prstGeom>
        </p:spPr>
      </p:pic>
      <p:pic>
        <p:nvPicPr>
          <p:cNvPr id="33" name="Picture 32"/>
          <p:cNvPicPr>
            <a:picLocks noChangeAspect="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664847" y="4438663"/>
            <a:ext cx="621265" cy="543699"/>
          </a:xfrm>
          <a:prstGeom prst="rect">
            <a:avLst/>
          </a:prstGeom>
        </p:spPr>
      </p:pic>
      <p:sp>
        <p:nvSpPr>
          <p:cNvPr id="34" name="Rectangle 33"/>
          <p:cNvSpPr/>
          <p:nvPr/>
        </p:nvSpPr>
        <p:spPr>
          <a:xfrm>
            <a:off x="6715294" y="5661248"/>
            <a:ext cx="2482277" cy="1105444"/>
          </a:xfrm>
          <a:prstGeom prst="rect">
            <a:avLst/>
          </a:prstGeom>
          <a:solidFill>
            <a:schemeClr val="tx1">
              <a:alpha val="60000"/>
            </a:schemeClr>
          </a:solid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vi-VN" sz="4800" dirty="0">
                <a:solidFill>
                  <a:schemeClr val="bg1"/>
                </a:solidFill>
                <a:latin typeface="Times New Roman" pitchFamily="18" charset="0"/>
                <a:cs typeface="Times New Roman" pitchFamily="18" charset="0"/>
              </a:rPr>
              <a:t>4</a:t>
            </a:r>
          </a:p>
        </p:txBody>
      </p:sp>
      <p:sp>
        <p:nvSpPr>
          <p:cNvPr id="35" name="Rectangle 34"/>
          <p:cNvSpPr/>
          <p:nvPr/>
        </p:nvSpPr>
        <p:spPr>
          <a:xfrm>
            <a:off x="6696821" y="4164076"/>
            <a:ext cx="2480357" cy="1092872"/>
          </a:xfrm>
          <a:prstGeom prst="rect">
            <a:avLst/>
          </a:prstGeom>
          <a:solidFill>
            <a:schemeClr val="tx1">
              <a:alpha val="60000"/>
            </a:schemeClr>
          </a:solid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vi-VN" sz="4800" dirty="0">
                <a:solidFill>
                  <a:schemeClr val="bg1"/>
                </a:solidFill>
                <a:latin typeface="Times New Roman" pitchFamily="18" charset="0"/>
                <a:cs typeface="Times New Roman" pitchFamily="18" charset="0"/>
              </a:rPr>
              <a:t>3</a:t>
            </a:r>
          </a:p>
        </p:txBody>
      </p:sp>
      <p:pic>
        <p:nvPicPr>
          <p:cNvPr id="36" name="Picture 35"/>
          <p:cNvPicPr>
            <a:picLocks noChangeAspect="1"/>
          </p:cNvPicPr>
          <p:nvPr/>
        </p:nvPicPr>
        <p:blipFill>
          <a:blip r:embed="rId1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607420" y="4475645"/>
            <a:ext cx="568657" cy="499728"/>
          </a:xfrm>
          <a:prstGeom prst="rect">
            <a:avLst/>
          </a:prstGeom>
        </p:spPr>
      </p:pic>
      <p:pic>
        <p:nvPicPr>
          <p:cNvPr id="37" name="Picture 36"/>
          <p:cNvPicPr>
            <a:picLocks noChangeAspect="1"/>
          </p:cNvPicPr>
          <p:nvPr/>
        </p:nvPicPr>
        <p:blipFill>
          <a:blip r:embed="rId1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623444" y="5918762"/>
            <a:ext cx="553734" cy="486614"/>
          </a:xfrm>
          <a:prstGeom prst="rect">
            <a:avLst/>
          </a:prstGeom>
        </p:spPr>
      </p:pic>
      <p:grpSp>
        <p:nvGrpSpPr>
          <p:cNvPr id="52" name="Group 51"/>
          <p:cNvGrpSpPr/>
          <p:nvPr/>
        </p:nvGrpSpPr>
        <p:grpSpPr>
          <a:xfrm>
            <a:off x="6311230" y="460900"/>
            <a:ext cx="4392488" cy="2308324"/>
            <a:chOff x="6311230" y="604916"/>
            <a:chExt cx="4392488" cy="2308324"/>
          </a:xfrm>
        </p:grpSpPr>
        <p:sp>
          <p:nvSpPr>
            <p:cNvPr id="53" name="TextBox 52"/>
            <p:cNvSpPr txBox="1"/>
            <p:nvPr/>
          </p:nvSpPr>
          <p:spPr>
            <a:xfrm>
              <a:off x="6311230" y="604916"/>
              <a:ext cx="4392488" cy="2308324"/>
            </a:xfrm>
            <a:prstGeom prst="rect">
              <a:avLst/>
            </a:prstGeom>
            <a:noFill/>
          </p:spPr>
          <p:txBody>
            <a:bodyPr wrap="square" rtlCol="0">
              <a:spAutoFit/>
            </a:bodyPr>
            <a:lstStyle/>
            <a:p>
              <a:pPr algn="ctr">
                <a:lnSpc>
                  <a:spcPct val="150000"/>
                </a:lnSpc>
              </a:pPr>
              <a:r>
                <a:rPr lang="en-US" sz="4800" dirty="0" err="1">
                  <a:latin typeface="Times New Roman" pitchFamily="18" charset="0"/>
                  <a:cs typeface="Times New Roman" pitchFamily="18" charset="0"/>
                </a:rPr>
                <a:t>Bao</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gạo</a:t>
              </a:r>
              <a:endParaRPr lang="en-US" sz="4800" dirty="0">
                <a:latin typeface="Times New Roman" pitchFamily="18" charset="0"/>
                <a:cs typeface="Times New Roman" pitchFamily="18" charset="0"/>
              </a:endParaRPr>
            </a:p>
            <a:p>
              <a:pPr>
                <a:lnSpc>
                  <a:spcPct val="150000"/>
                </a:lnSpc>
              </a:pP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cân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nặng</a:t>
              </a:r>
              <a:r>
                <a:rPr lang="en-US" sz="4800" dirty="0">
                  <a:latin typeface="Times New Roman" pitchFamily="18" charset="0"/>
                  <a:cs typeface="Times New Roman" pitchFamily="18" charset="0"/>
                </a:rPr>
                <a:t>       kg </a:t>
              </a:r>
              <a:endParaRPr lang="vi-VN" sz="4800" dirty="0">
                <a:latin typeface="Times New Roman" pitchFamily="18" charset="0"/>
                <a:cs typeface="Times New Roman" pitchFamily="18" charset="0"/>
              </a:endParaRPr>
            </a:p>
          </p:txBody>
        </p:sp>
        <p:sp>
          <p:nvSpPr>
            <p:cNvPr id="54" name="Rounded Rectangle 53"/>
            <p:cNvSpPr/>
            <p:nvPr/>
          </p:nvSpPr>
          <p:spPr>
            <a:xfrm>
              <a:off x="8831510" y="1944858"/>
              <a:ext cx="827881" cy="692054"/>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ysClr val="windowText" lastClr="000000"/>
                  </a:solidFill>
                  <a:latin typeface="Times New Roman" pitchFamily="18" charset="0"/>
                  <a:cs typeface="Times New Roman" pitchFamily="18" charset="0"/>
                </a:rPr>
                <a:t>?</a:t>
              </a:r>
              <a:endParaRPr lang="vi-VN" sz="4000" b="1" dirty="0">
                <a:solidFill>
                  <a:sysClr val="windowText" lastClr="000000"/>
                </a:solidFill>
                <a:latin typeface="Times New Roman" pitchFamily="18" charset="0"/>
                <a:cs typeface="Times New Roman" pitchFamily="18" charset="0"/>
              </a:endParaRPr>
            </a:p>
          </p:txBody>
        </p:sp>
      </p:grpSp>
      <p:grpSp>
        <p:nvGrpSpPr>
          <p:cNvPr id="2" name="Group 1"/>
          <p:cNvGrpSpPr/>
          <p:nvPr/>
        </p:nvGrpSpPr>
        <p:grpSpPr>
          <a:xfrm>
            <a:off x="1232503" y="260648"/>
            <a:ext cx="5525010" cy="3384376"/>
            <a:chOff x="1232503" y="260648"/>
            <a:chExt cx="5525010" cy="3384376"/>
          </a:xfrm>
        </p:grpSpPr>
        <p:pic>
          <p:nvPicPr>
            <p:cNvPr id="40" name="Picture 39"/>
            <p:cNvPicPr>
              <a:picLocks noChangeAspect="1"/>
            </p:cNvPicPr>
            <p:nvPr/>
          </p:nvPicPr>
          <p:blipFill rotWithShape="1">
            <a:blip r:embed="rId12">
              <a:extLst>
                <a:ext uri="{BEBA8EAE-BF5A-486C-A8C5-ECC9F3942E4B}">
                  <a14:imgProps xmlns:a14="http://schemas.microsoft.com/office/drawing/2010/main">
                    <a14:imgLayer r:embed="rId13">
                      <a14:imgEffect>
                        <a14:backgroundRemoval t="43750" b="72396" l="32943" r="69546">
                          <a14:foregroundMark x1="51611" y1="52083" x2="51611" y2="60156"/>
                          <a14:foregroundMark x1="49780" y1="51693" x2="50293" y2="59375"/>
                          <a14:foregroundMark x1="50293" y1="50521" x2="51903" y2="50391"/>
                          <a14:backgroundMark x1="51391" y1="59375" x2="51391" y2="59375"/>
                        </a14:backgroundRemoval>
                      </a14:imgEffect>
                    </a14:imgLayer>
                  </a14:imgProps>
                </a:ext>
                <a:ext uri="{28A0092B-C50C-407E-A947-70E740481C1C}">
                  <a14:useLocalDpi xmlns:a14="http://schemas.microsoft.com/office/drawing/2010/main" val="0"/>
                </a:ext>
              </a:extLst>
            </a:blip>
            <a:srcRect l="31818" t="43777" r="26980" b="24145"/>
            <a:stretch/>
          </p:blipFill>
          <p:spPr>
            <a:xfrm>
              <a:off x="1232503" y="1830972"/>
              <a:ext cx="5525010" cy="1814052"/>
            </a:xfrm>
            <a:prstGeom prst="rect">
              <a:avLst/>
            </a:prstGeom>
          </p:spPr>
        </p:pic>
        <p:grpSp>
          <p:nvGrpSpPr>
            <p:cNvPr id="65" name="Group 64"/>
            <p:cNvGrpSpPr/>
            <p:nvPr/>
          </p:nvGrpSpPr>
          <p:grpSpPr>
            <a:xfrm>
              <a:off x="4367014" y="406891"/>
              <a:ext cx="1807503" cy="1730118"/>
              <a:chOff x="5206235" y="2125315"/>
              <a:chExt cx="1656184" cy="1519709"/>
            </a:xfrm>
            <a:solidFill>
              <a:schemeClr val="accent1">
                <a:lumMod val="40000"/>
                <a:lumOff val="60000"/>
              </a:schemeClr>
            </a:solidFill>
          </p:grpSpPr>
          <p:grpSp>
            <p:nvGrpSpPr>
              <p:cNvPr id="66" name="Group 65"/>
              <p:cNvGrpSpPr/>
              <p:nvPr/>
            </p:nvGrpSpPr>
            <p:grpSpPr>
              <a:xfrm>
                <a:off x="5206235" y="2125315"/>
                <a:ext cx="1656184" cy="1519709"/>
                <a:chOff x="7103318" y="1680046"/>
                <a:chExt cx="2310586" cy="2139479"/>
              </a:xfrm>
              <a:grpFill/>
            </p:grpSpPr>
            <p:sp>
              <p:nvSpPr>
                <p:cNvPr id="68" name="Donut 67"/>
                <p:cNvSpPr/>
                <p:nvPr/>
              </p:nvSpPr>
              <p:spPr>
                <a:xfrm>
                  <a:off x="7898571" y="1680046"/>
                  <a:ext cx="720080" cy="740842"/>
                </a:xfrm>
                <a:prstGeom prst="donut">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vi-VN">
                    <a:solidFill>
                      <a:schemeClr val="tx1"/>
                    </a:solidFill>
                  </a:endParaRPr>
                </a:p>
              </p:txBody>
            </p:sp>
            <p:sp>
              <p:nvSpPr>
                <p:cNvPr id="69" name="Trapezoid 68"/>
                <p:cNvSpPr/>
                <p:nvPr/>
              </p:nvSpPr>
              <p:spPr>
                <a:xfrm>
                  <a:off x="7103318" y="2307357"/>
                  <a:ext cx="2310586" cy="1512168"/>
                </a:xfrm>
                <a:prstGeom prst="trapezoid">
                  <a:avLst>
                    <a:gd name="adj" fmla="val 27520"/>
                  </a:avLst>
                </a:prstGeom>
                <a:grpFill/>
                <a:ln>
                  <a:noFill/>
                </a:ln>
                <a:scene3d>
                  <a:camera prst="orthographicFront"/>
                  <a:lightRig rig="threePt" dir="t"/>
                </a:scene3d>
                <a:sp3d>
                  <a:bevelT prst="angle"/>
                </a:sp3d>
              </p:spPr>
              <p:style>
                <a:lnRef idx="3">
                  <a:schemeClr val="lt1"/>
                </a:lnRef>
                <a:fillRef idx="1">
                  <a:schemeClr val="accent5"/>
                </a:fillRef>
                <a:effectRef idx="1">
                  <a:schemeClr val="accent5"/>
                </a:effectRef>
                <a:fontRef idx="minor">
                  <a:schemeClr val="lt1"/>
                </a:fontRef>
              </p:style>
              <p:txBody>
                <a:bodyPr rtlCol="0" anchor="ctr"/>
                <a:lstStyle/>
                <a:p>
                  <a:pPr algn="ctr"/>
                  <a:endParaRPr lang="vi-VN"/>
                </a:p>
              </p:txBody>
            </p:sp>
          </p:grpSp>
          <p:sp>
            <p:nvSpPr>
              <p:cNvPr id="67" name="TextBox 66"/>
              <p:cNvSpPr txBox="1"/>
              <p:nvPr/>
            </p:nvSpPr>
            <p:spPr>
              <a:xfrm>
                <a:off x="5375126" y="2779949"/>
                <a:ext cx="1296144" cy="603557"/>
              </a:xfrm>
              <a:prstGeom prst="rect">
                <a:avLst/>
              </a:prstGeom>
              <a:noFill/>
            </p:spPr>
            <p:txBody>
              <a:bodyPr wrap="square" rtlCol="0">
                <a:spAutoFit/>
              </a:bodyPr>
              <a:lstStyle/>
              <a:p>
                <a:pPr algn="ctr"/>
                <a:r>
                  <a:rPr lang="en-US" sz="4800" b="1" dirty="0">
                    <a:effectLst>
                      <a:glow rad="228600">
                        <a:schemeClr val="bg1">
                          <a:alpha val="40000"/>
                        </a:schemeClr>
                      </a:glow>
                      <a:outerShdw blurRad="38100" dist="38100" dir="2700000" algn="tl">
                        <a:srgbClr val="000000">
                          <a:alpha val="43137"/>
                        </a:srgbClr>
                      </a:outerShdw>
                    </a:effectLst>
                    <a:latin typeface="Times New Roman" pitchFamily="18" charset="0"/>
                    <a:cs typeface="Times New Roman" pitchFamily="18" charset="0"/>
                  </a:rPr>
                  <a:t>5 kg</a:t>
                </a:r>
                <a:endParaRPr lang="vi-VN" sz="4800" b="1" dirty="0">
                  <a:effectLst>
                    <a:glow rad="228600">
                      <a:schemeClr val="bg1">
                        <a:alpha val="40000"/>
                      </a:schemeClr>
                    </a:glow>
                    <a:outerShdw blurRad="38100" dist="38100" dir="2700000" algn="tl">
                      <a:srgbClr val="000000">
                        <a:alpha val="43137"/>
                      </a:srgbClr>
                    </a:outerShdw>
                  </a:effectLst>
                  <a:latin typeface="Times New Roman" pitchFamily="18" charset="0"/>
                  <a:cs typeface="Times New Roman" pitchFamily="18" charset="0"/>
                </a:endParaRPr>
              </a:p>
            </p:txBody>
          </p:sp>
        </p:grpSp>
        <p:pic>
          <p:nvPicPr>
            <p:cNvPr id="70" name="Picture 5"/>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2000" b="95333" l="10000" r="90000"/>
                      </a14:imgEffect>
                    </a14:imgLayer>
                  </a14:imgProps>
                </a:ext>
                <a:ext uri="{28A0092B-C50C-407E-A947-70E740481C1C}">
                  <a14:useLocalDpi xmlns:a14="http://schemas.microsoft.com/office/drawing/2010/main" val="0"/>
                </a:ext>
              </a:extLst>
            </a:blip>
            <a:srcRect l="19746" r="17921"/>
            <a:stretch/>
          </p:blipFill>
          <p:spPr bwMode="auto">
            <a:xfrm>
              <a:off x="1630710" y="260648"/>
              <a:ext cx="1302548" cy="208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8" name="Picture 2"/>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4078982" y="3047684"/>
            <a:ext cx="3837200" cy="383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42"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1000"/>
                                        <p:tgtEl>
                                          <p:spTgt spid="52"/>
                                        </p:tgtEl>
                                      </p:cBhvr>
                                    </p:animEffect>
                                    <p:anim calcmode="lin" valueType="num">
                                      <p:cBhvr>
                                        <p:cTn id="11" dur="1000" fill="hold"/>
                                        <p:tgtEl>
                                          <p:spTgt spid="52"/>
                                        </p:tgtEl>
                                        <p:attrNameLst>
                                          <p:attrName>ppt_x</p:attrName>
                                        </p:attrNameLst>
                                      </p:cBhvr>
                                      <p:tavLst>
                                        <p:tav tm="0">
                                          <p:val>
                                            <p:strVal val="#ppt_x"/>
                                          </p:val>
                                        </p:tav>
                                        <p:tav tm="100000">
                                          <p:val>
                                            <p:strVal val="#ppt_x"/>
                                          </p:val>
                                        </p:tav>
                                      </p:tavLst>
                                    </p:anim>
                                    <p:anim calcmode="lin" valueType="num">
                                      <p:cBhvr>
                                        <p:cTn id="12" dur="1000" fill="hold"/>
                                        <p:tgtEl>
                                          <p:spTgt spid="5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1000"/>
                                        <p:tgtEl>
                                          <p:spTgt spid="31"/>
                                        </p:tgtEl>
                                      </p:cBhvr>
                                    </p:animEffect>
                                    <p:anim calcmode="lin" valueType="num">
                                      <p:cBhvr>
                                        <p:cTn id="27" dur="1000" fill="hold"/>
                                        <p:tgtEl>
                                          <p:spTgt spid="31"/>
                                        </p:tgtEl>
                                        <p:attrNameLst>
                                          <p:attrName>ppt_x</p:attrName>
                                        </p:attrNameLst>
                                      </p:cBhvr>
                                      <p:tavLst>
                                        <p:tav tm="0">
                                          <p:val>
                                            <p:strVal val="#ppt_x"/>
                                          </p:val>
                                        </p:tav>
                                        <p:tav tm="100000">
                                          <p:val>
                                            <p:strVal val="#ppt_x"/>
                                          </p:val>
                                        </p:tav>
                                      </p:tavLst>
                                    </p:anim>
                                    <p:anim calcmode="lin" valueType="num">
                                      <p:cBhvr>
                                        <p:cTn id="28" dur="1000" fill="hold"/>
                                        <p:tgtEl>
                                          <p:spTgt spid="3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30"/>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30"/>
                                        </p:tgtEl>
                                        <p:attrNameLst>
                                          <p:attrName>fillcolor</p:attrName>
                                        </p:attrNameLst>
                                      </p:cBhvr>
                                      <p:to>
                                        <a:srgbClr val="FFF2CC"/>
                                      </p:to>
                                    </p:animClr>
                                    <p:set>
                                      <p:cBhvr>
                                        <p:cTn id="49" dur="250" fill="hold"/>
                                        <p:tgtEl>
                                          <p:spTgt spid="30"/>
                                        </p:tgtEl>
                                        <p:attrNameLst>
                                          <p:attrName>fill.type</p:attrName>
                                        </p:attrNameLst>
                                      </p:cBhvr>
                                      <p:to>
                                        <p:strVal val="solid"/>
                                      </p:to>
                                    </p:set>
                                    <p:set>
                                      <p:cBhvr>
                                        <p:cTn id="50" dur="250" fill="hold"/>
                                        <p:tgtEl>
                                          <p:spTgt spid="30"/>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32"/>
                                        </p:tgtEl>
                                        <p:attrNameLst>
                                          <p:attrName>style.visibility</p:attrName>
                                        </p:attrNameLst>
                                      </p:cBhvr>
                                      <p:to>
                                        <p:strVal val="visible"/>
                                      </p:to>
                                    </p:set>
                                    <p:anim calcmode="lin" valueType="num">
                                      <p:cBhvr>
                                        <p:cTn id="53" dur="250" fill="hold"/>
                                        <p:tgtEl>
                                          <p:spTgt spid="32"/>
                                        </p:tgtEl>
                                        <p:attrNameLst>
                                          <p:attrName>ppt_w</p:attrName>
                                        </p:attrNameLst>
                                      </p:cBhvr>
                                      <p:tavLst>
                                        <p:tav tm="0">
                                          <p:val>
                                            <p:strVal val="4*#ppt_w"/>
                                          </p:val>
                                        </p:tav>
                                        <p:tav tm="100000">
                                          <p:val>
                                            <p:strVal val="#ppt_w"/>
                                          </p:val>
                                        </p:tav>
                                      </p:tavLst>
                                    </p:anim>
                                    <p:anim calcmode="lin" valueType="num">
                                      <p:cBhvr>
                                        <p:cTn id="54" dur="250" fill="hold"/>
                                        <p:tgtEl>
                                          <p:spTgt spid="3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30"/>
                                        </p:tgtEl>
                                        <p:attrNameLst>
                                          <p:attrName>fillcolor</p:attrName>
                                        </p:attrNameLst>
                                      </p:cBhvr>
                                      <p:to>
                                        <a:srgbClr val="00B050"/>
                                      </p:to>
                                    </p:animClr>
                                    <p:set>
                                      <p:cBhvr>
                                        <p:cTn id="57" dur="250" fill="hold"/>
                                        <p:tgtEl>
                                          <p:spTgt spid="30"/>
                                        </p:tgtEl>
                                        <p:attrNameLst>
                                          <p:attrName>fill.type</p:attrName>
                                        </p:attrNameLst>
                                      </p:cBhvr>
                                      <p:to>
                                        <p:strVal val="solid"/>
                                      </p:to>
                                    </p:set>
                                    <p:set>
                                      <p:cBhvr>
                                        <p:cTn id="58" dur="250" fill="hold"/>
                                        <p:tgtEl>
                                          <p:spTgt spid="30"/>
                                        </p:tgtEl>
                                        <p:attrNameLst>
                                          <p:attrName>fill.on</p:attrName>
                                        </p:attrNameLst>
                                      </p:cBhvr>
                                      <p:to>
                                        <p:strVal val="true"/>
                                      </p:to>
                                    </p:set>
                                  </p:childTnLst>
                                </p:cTn>
                              </p:par>
                            </p:childTnLst>
                          </p:cTn>
                        </p:par>
                      </p:childTnLst>
                    </p:cTn>
                  </p:par>
                </p:childTnLst>
              </p:cTn>
              <p:nextCondLst>
                <p:cond evt="onClick" delay="0">
                  <p:tgtEl>
                    <p:spTgt spid="30"/>
                  </p:tgtEl>
                </p:cond>
              </p:nextCondLst>
            </p:seq>
            <p:seq concurrent="1" nextAc="seek">
              <p:cTn id="59" restart="whenNotActive" fill="hold" evtFilter="cancelBubble" nodeType="interactiveSeq">
                <p:stCondLst>
                  <p:cond evt="onClick" delay="0">
                    <p:tgtEl>
                      <p:spTgt spid="34"/>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34"/>
                                        </p:tgtEl>
                                        <p:attrNameLst>
                                          <p:attrName>fillcolor</p:attrName>
                                        </p:attrNameLst>
                                      </p:cBhvr>
                                      <p:to>
                                        <a:srgbClr val="FFF2CC"/>
                                      </p:to>
                                    </p:animClr>
                                    <p:set>
                                      <p:cBhvr>
                                        <p:cTn id="64" dur="250" fill="hold"/>
                                        <p:tgtEl>
                                          <p:spTgt spid="34"/>
                                        </p:tgtEl>
                                        <p:attrNameLst>
                                          <p:attrName>fill.type</p:attrName>
                                        </p:attrNameLst>
                                      </p:cBhvr>
                                      <p:to>
                                        <p:strVal val="solid"/>
                                      </p:to>
                                    </p:set>
                                    <p:set>
                                      <p:cBhvr>
                                        <p:cTn id="65" dur="250" fill="hold"/>
                                        <p:tgtEl>
                                          <p:spTgt spid="34"/>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37"/>
                                        </p:tgtEl>
                                        <p:attrNameLst>
                                          <p:attrName>style.visibility</p:attrName>
                                        </p:attrNameLst>
                                      </p:cBhvr>
                                      <p:to>
                                        <p:strVal val="visible"/>
                                      </p:to>
                                    </p:set>
                                    <p:anim calcmode="lin" valueType="num">
                                      <p:cBhvr>
                                        <p:cTn id="68" dur="250" fill="hold"/>
                                        <p:tgtEl>
                                          <p:spTgt spid="37"/>
                                        </p:tgtEl>
                                        <p:attrNameLst>
                                          <p:attrName>ppt_w</p:attrName>
                                        </p:attrNameLst>
                                      </p:cBhvr>
                                      <p:tavLst>
                                        <p:tav tm="0">
                                          <p:val>
                                            <p:strVal val="4*#ppt_w"/>
                                          </p:val>
                                        </p:tav>
                                        <p:tav tm="100000">
                                          <p:val>
                                            <p:strVal val="#ppt_w"/>
                                          </p:val>
                                        </p:tav>
                                      </p:tavLst>
                                    </p:anim>
                                    <p:anim calcmode="lin" valueType="num">
                                      <p:cBhvr>
                                        <p:cTn id="69"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34"/>
                                        </p:tgtEl>
                                        <p:attrNameLst>
                                          <p:attrName>fillcolor</p:attrName>
                                        </p:attrNameLst>
                                      </p:cBhvr>
                                      <p:to>
                                        <a:srgbClr val="FF0000"/>
                                      </p:to>
                                    </p:animClr>
                                    <p:set>
                                      <p:cBhvr>
                                        <p:cTn id="72" dur="250" fill="hold"/>
                                        <p:tgtEl>
                                          <p:spTgt spid="34"/>
                                        </p:tgtEl>
                                        <p:attrNameLst>
                                          <p:attrName>fill.type</p:attrName>
                                        </p:attrNameLst>
                                      </p:cBhvr>
                                      <p:to>
                                        <p:strVal val="solid"/>
                                      </p:to>
                                    </p:set>
                                    <p:set>
                                      <p:cBhvr>
                                        <p:cTn id="73" dur="250" fill="hold"/>
                                        <p:tgtEl>
                                          <p:spTgt spid="34"/>
                                        </p:tgtEl>
                                        <p:attrNameLst>
                                          <p:attrName>fill.on</p:attrName>
                                        </p:attrNameLst>
                                      </p:cBhvr>
                                      <p:to>
                                        <p:strVal val="true"/>
                                      </p:to>
                                    </p:set>
                                  </p:childTnLst>
                                </p:cTn>
                              </p:par>
                            </p:childTnLst>
                          </p:cTn>
                        </p:par>
                        <p:par>
                          <p:cTn id="74" fill="hold">
                            <p:stCondLst>
                              <p:cond delay="1250"/>
                            </p:stCondLst>
                            <p:childTnLst>
                              <p:par>
                                <p:cTn id="75" presetID="1" presetClass="entr" presetSubtype="0" fill="hold" nodeType="after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childTnLst>
                          </p:cTn>
                        </p:par>
                        <p:par>
                          <p:cTn id="77" fill="hold">
                            <p:stCondLst>
                              <p:cond delay="1250"/>
                            </p:stCondLst>
                            <p:childTnLst>
                              <p:par>
                                <p:cTn id="78" presetID="10" presetClass="exit" presetSubtype="0" fill="hold" nodeType="afterEffect">
                                  <p:stCondLst>
                                    <p:cond delay="2000"/>
                                  </p:stCondLst>
                                  <p:childTnLst>
                                    <p:animEffect transition="out" filter="fade">
                                      <p:cBhvr>
                                        <p:cTn id="79" dur="500"/>
                                        <p:tgtEl>
                                          <p:spTgt spid="38"/>
                                        </p:tgtEl>
                                      </p:cBhvr>
                                    </p:animEffect>
                                    <p:set>
                                      <p:cBhvr>
                                        <p:cTn id="80"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1" restart="whenNotActive" fill="hold" evtFilter="cancelBubble" nodeType="interactiveSeq">
                <p:stCondLst>
                  <p:cond evt="onClick" delay="0">
                    <p:tgtEl>
                      <p:spTgt spid="31"/>
                    </p:tgtEl>
                  </p:cond>
                </p:stCondLst>
                <p:endSync evt="end" delay="0">
                  <p:rtn val="all"/>
                </p:endSync>
                <p:childTnLst>
                  <p:par>
                    <p:cTn id="82" fill="hold">
                      <p:stCondLst>
                        <p:cond delay="0"/>
                      </p:stCondLst>
                      <p:childTnLst>
                        <p:par>
                          <p:cTn id="83" fill="hold">
                            <p:stCondLst>
                              <p:cond delay="0"/>
                            </p:stCondLst>
                            <p:childTnLst>
                              <p:par>
                                <p:cTn id="84" presetID="1" presetClass="emph" presetSubtype="2" fill="hold" nodeType="clickEffect">
                                  <p:stCondLst>
                                    <p:cond delay="0"/>
                                  </p:stCondLst>
                                  <p:childTnLst>
                                    <p:animClr clrSpc="rgb" dir="cw">
                                      <p:cBhvr>
                                        <p:cTn id="85" dur="250" fill="hold"/>
                                        <p:tgtEl>
                                          <p:spTgt spid="31"/>
                                        </p:tgtEl>
                                        <p:attrNameLst>
                                          <p:attrName>fillcolor</p:attrName>
                                        </p:attrNameLst>
                                      </p:cBhvr>
                                      <p:to>
                                        <a:srgbClr val="FFF2CC"/>
                                      </p:to>
                                    </p:animClr>
                                    <p:set>
                                      <p:cBhvr>
                                        <p:cTn id="86" dur="250" fill="hold"/>
                                        <p:tgtEl>
                                          <p:spTgt spid="31"/>
                                        </p:tgtEl>
                                        <p:attrNameLst>
                                          <p:attrName>fill.type</p:attrName>
                                        </p:attrNameLst>
                                      </p:cBhvr>
                                      <p:to>
                                        <p:strVal val="solid"/>
                                      </p:to>
                                    </p:set>
                                    <p:set>
                                      <p:cBhvr>
                                        <p:cTn id="87" dur="250" fill="hold"/>
                                        <p:tgtEl>
                                          <p:spTgt spid="31"/>
                                        </p:tgtEl>
                                        <p:attrNameLst>
                                          <p:attrName>fill.on</p:attrName>
                                        </p:attrNameLst>
                                      </p:cBhvr>
                                      <p:to>
                                        <p:strVal val="true"/>
                                      </p:to>
                                    </p:set>
                                  </p:childTnLst>
                                  <p:subTnLst>
                                    <p:audio>
                                      <p:cMediaNode>
                                        <p:cTn display="0" masterRel="sameClick">
                                          <p:stCondLst>
                                            <p:cond evt="begin" delay="0">
                                              <p:tn val="84"/>
                                            </p:cond>
                                          </p:stCondLst>
                                          <p:endCondLst>
                                            <p:cond evt="onStopAudio" delay="0">
                                              <p:tgtEl>
                                                <p:sldTgt/>
                                              </p:tgtEl>
                                            </p:cond>
                                          </p:endCondLst>
                                        </p:cTn>
                                        <p:tgtEl>
                                          <p:sndTgt r:embed="rId2" name="click.wav"/>
                                        </p:tgtEl>
                                      </p:cMediaNode>
                                    </p:audio>
                                  </p:subTnLst>
                                </p:cTn>
                              </p:par>
                              <p:par>
                                <p:cTn id="88" presetID="23" presetClass="entr" presetSubtype="32" fill="hold" nodeType="withEffect">
                                  <p:stCondLst>
                                    <p:cond delay="1000"/>
                                  </p:stCondLst>
                                  <p:childTnLst>
                                    <p:set>
                                      <p:cBhvr>
                                        <p:cTn id="89" dur="1" fill="hold">
                                          <p:stCondLst>
                                            <p:cond delay="0"/>
                                          </p:stCondLst>
                                        </p:cTn>
                                        <p:tgtEl>
                                          <p:spTgt spid="33"/>
                                        </p:tgtEl>
                                        <p:attrNameLst>
                                          <p:attrName>style.visibility</p:attrName>
                                        </p:attrNameLst>
                                      </p:cBhvr>
                                      <p:to>
                                        <p:strVal val="visible"/>
                                      </p:to>
                                    </p:set>
                                    <p:anim calcmode="lin" valueType="num">
                                      <p:cBhvr>
                                        <p:cTn id="90" dur="250" fill="hold"/>
                                        <p:tgtEl>
                                          <p:spTgt spid="33"/>
                                        </p:tgtEl>
                                        <p:attrNameLst>
                                          <p:attrName>ppt_w</p:attrName>
                                        </p:attrNameLst>
                                      </p:cBhvr>
                                      <p:tavLst>
                                        <p:tav tm="0">
                                          <p:val>
                                            <p:strVal val="4*#ppt_w"/>
                                          </p:val>
                                        </p:tav>
                                        <p:tav tm="100000">
                                          <p:val>
                                            <p:strVal val="#ppt_w"/>
                                          </p:val>
                                        </p:tav>
                                      </p:tavLst>
                                    </p:anim>
                                    <p:anim calcmode="lin" valueType="num">
                                      <p:cBhvr>
                                        <p:cTn id="91" dur="250" fill="hold"/>
                                        <p:tgtEl>
                                          <p:spTgt spid="3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8"/>
                                            </p:cond>
                                          </p:stCondLst>
                                          <p:endCondLst>
                                            <p:cond evt="onStopAudio" delay="0">
                                              <p:tgtEl>
                                                <p:sldTgt/>
                                              </p:tgtEl>
                                            </p:cond>
                                          </p:endCondLst>
                                        </p:cTn>
                                        <p:tgtEl>
                                          <p:sndTgt r:embed="rId4" name="Wrong Buzzer.wav"/>
                                        </p:tgtEl>
                                      </p:cMediaNode>
                                    </p:audio>
                                  </p:subTnLst>
                                </p:cTn>
                              </p:par>
                              <p:par>
                                <p:cTn id="92" presetID="1" presetClass="emph" presetSubtype="2" fill="hold" nodeType="withEffect">
                                  <p:stCondLst>
                                    <p:cond delay="1000"/>
                                  </p:stCondLst>
                                  <p:childTnLst>
                                    <p:animClr clrSpc="rgb" dir="cw">
                                      <p:cBhvr>
                                        <p:cTn id="93" dur="250" fill="hold"/>
                                        <p:tgtEl>
                                          <p:spTgt spid="31"/>
                                        </p:tgtEl>
                                        <p:attrNameLst>
                                          <p:attrName>fillcolor</p:attrName>
                                        </p:attrNameLst>
                                      </p:cBhvr>
                                      <p:to>
                                        <a:srgbClr val="FF0000"/>
                                      </p:to>
                                    </p:animClr>
                                    <p:set>
                                      <p:cBhvr>
                                        <p:cTn id="94" dur="250" fill="hold"/>
                                        <p:tgtEl>
                                          <p:spTgt spid="31"/>
                                        </p:tgtEl>
                                        <p:attrNameLst>
                                          <p:attrName>fill.type</p:attrName>
                                        </p:attrNameLst>
                                      </p:cBhvr>
                                      <p:to>
                                        <p:strVal val="solid"/>
                                      </p:to>
                                    </p:set>
                                    <p:set>
                                      <p:cBhvr>
                                        <p:cTn id="95" dur="250" fill="hold"/>
                                        <p:tgtEl>
                                          <p:spTgt spid="31"/>
                                        </p:tgtEl>
                                        <p:attrNameLst>
                                          <p:attrName>fill.on</p:attrName>
                                        </p:attrNameLst>
                                      </p:cBhvr>
                                      <p:to>
                                        <p:strVal val="true"/>
                                      </p:to>
                                    </p:set>
                                  </p:childTnLst>
                                </p:cTn>
                              </p:par>
                            </p:childTnLst>
                          </p:cTn>
                        </p:par>
                        <p:par>
                          <p:cTn id="96" fill="hold">
                            <p:stCondLst>
                              <p:cond delay="1250"/>
                            </p:stCondLst>
                            <p:childTnLst>
                              <p:par>
                                <p:cTn id="97" presetID="1" presetClass="entr" presetSubtype="0" fill="hold" nodeType="afterEffect">
                                  <p:stCondLst>
                                    <p:cond delay="0"/>
                                  </p:stCondLst>
                                  <p:childTnLst>
                                    <p:set>
                                      <p:cBhvr>
                                        <p:cTn id="98" dur="1" fill="hold">
                                          <p:stCondLst>
                                            <p:cond delay="0"/>
                                          </p:stCondLst>
                                        </p:cTn>
                                        <p:tgtEl>
                                          <p:spTgt spid="38"/>
                                        </p:tgtEl>
                                        <p:attrNameLst>
                                          <p:attrName>style.visibility</p:attrName>
                                        </p:attrNameLst>
                                      </p:cBhvr>
                                      <p:to>
                                        <p:strVal val="visible"/>
                                      </p:to>
                                    </p:set>
                                  </p:childTnLst>
                                </p:cTn>
                              </p:par>
                            </p:childTnLst>
                          </p:cTn>
                        </p:par>
                        <p:par>
                          <p:cTn id="99" fill="hold">
                            <p:stCondLst>
                              <p:cond delay="1250"/>
                            </p:stCondLst>
                            <p:childTnLst>
                              <p:par>
                                <p:cTn id="100" presetID="10" presetClass="exit" presetSubtype="0" fill="hold" nodeType="afterEffect">
                                  <p:stCondLst>
                                    <p:cond delay="2000"/>
                                  </p:stCondLst>
                                  <p:childTnLst>
                                    <p:animEffect transition="out" filter="fade">
                                      <p:cBhvr>
                                        <p:cTn id="101" dur="500"/>
                                        <p:tgtEl>
                                          <p:spTgt spid="38"/>
                                        </p:tgtEl>
                                      </p:cBhvr>
                                    </p:animEffect>
                                    <p:set>
                                      <p:cBhvr>
                                        <p:cTn id="102"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03" restart="whenNotActive" fill="hold" evtFilter="cancelBubble" nodeType="interactiveSeq">
                <p:stCondLst>
                  <p:cond evt="onClick" delay="0">
                    <p:tgtEl>
                      <p:spTgt spid="35"/>
                    </p:tgtEl>
                  </p:cond>
                </p:stCondLst>
                <p:endSync evt="end" delay="0">
                  <p:rtn val="all"/>
                </p:endSync>
                <p:childTnLst>
                  <p:par>
                    <p:cTn id="104" fill="hold">
                      <p:stCondLst>
                        <p:cond delay="0"/>
                      </p:stCondLst>
                      <p:childTnLst>
                        <p:par>
                          <p:cTn id="105" fill="hold">
                            <p:stCondLst>
                              <p:cond delay="0"/>
                            </p:stCondLst>
                            <p:childTnLst>
                              <p:par>
                                <p:cTn id="106" presetID="1" presetClass="emph" presetSubtype="2" fill="hold" nodeType="clickEffect">
                                  <p:stCondLst>
                                    <p:cond delay="0"/>
                                  </p:stCondLst>
                                  <p:childTnLst>
                                    <p:animClr clrSpc="rgb" dir="cw">
                                      <p:cBhvr>
                                        <p:cTn id="107" dur="250" fill="hold"/>
                                        <p:tgtEl>
                                          <p:spTgt spid="35"/>
                                        </p:tgtEl>
                                        <p:attrNameLst>
                                          <p:attrName>fillcolor</p:attrName>
                                        </p:attrNameLst>
                                      </p:cBhvr>
                                      <p:to>
                                        <a:srgbClr val="FFF2CC"/>
                                      </p:to>
                                    </p:animClr>
                                    <p:set>
                                      <p:cBhvr>
                                        <p:cTn id="108" dur="250" fill="hold"/>
                                        <p:tgtEl>
                                          <p:spTgt spid="35"/>
                                        </p:tgtEl>
                                        <p:attrNameLst>
                                          <p:attrName>fill.type</p:attrName>
                                        </p:attrNameLst>
                                      </p:cBhvr>
                                      <p:to>
                                        <p:strVal val="solid"/>
                                      </p:to>
                                    </p:set>
                                    <p:set>
                                      <p:cBhvr>
                                        <p:cTn id="109" dur="250" fill="hold"/>
                                        <p:tgtEl>
                                          <p:spTgt spid="35"/>
                                        </p:tgtEl>
                                        <p:attrNameLst>
                                          <p:attrName>fill.on</p:attrName>
                                        </p:attrNameLst>
                                      </p:cBhvr>
                                      <p:to>
                                        <p:strVal val="true"/>
                                      </p:to>
                                    </p:set>
                                  </p:childTnLst>
                                  <p:subTnLst>
                                    <p:audio>
                                      <p:cMediaNode>
                                        <p:cTn display="0" masterRel="sameClick">
                                          <p:stCondLst>
                                            <p:cond evt="begin" delay="0">
                                              <p:tn val="106"/>
                                            </p:cond>
                                          </p:stCondLst>
                                          <p:endCondLst>
                                            <p:cond evt="onStopAudio" delay="0">
                                              <p:tgtEl>
                                                <p:sldTgt/>
                                              </p:tgtEl>
                                            </p:cond>
                                          </p:endCondLst>
                                        </p:cTn>
                                        <p:tgtEl>
                                          <p:sndTgt r:embed="rId2" name="click.wav"/>
                                        </p:tgtEl>
                                      </p:cMediaNode>
                                    </p:audio>
                                  </p:subTnLst>
                                </p:cTn>
                              </p:par>
                              <p:par>
                                <p:cTn id="110" presetID="23" presetClass="entr" presetSubtype="32" fill="hold" nodeType="withEffect">
                                  <p:stCondLst>
                                    <p:cond delay="1000"/>
                                  </p:stCondLst>
                                  <p:childTnLst>
                                    <p:set>
                                      <p:cBhvr>
                                        <p:cTn id="111" dur="1" fill="hold">
                                          <p:stCondLst>
                                            <p:cond delay="0"/>
                                          </p:stCondLst>
                                        </p:cTn>
                                        <p:tgtEl>
                                          <p:spTgt spid="36"/>
                                        </p:tgtEl>
                                        <p:attrNameLst>
                                          <p:attrName>style.visibility</p:attrName>
                                        </p:attrNameLst>
                                      </p:cBhvr>
                                      <p:to>
                                        <p:strVal val="visible"/>
                                      </p:to>
                                    </p:set>
                                    <p:anim calcmode="lin" valueType="num">
                                      <p:cBhvr>
                                        <p:cTn id="112" dur="250" fill="hold"/>
                                        <p:tgtEl>
                                          <p:spTgt spid="36"/>
                                        </p:tgtEl>
                                        <p:attrNameLst>
                                          <p:attrName>ppt_w</p:attrName>
                                        </p:attrNameLst>
                                      </p:cBhvr>
                                      <p:tavLst>
                                        <p:tav tm="0">
                                          <p:val>
                                            <p:strVal val="4*#ppt_w"/>
                                          </p:val>
                                        </p:tav>
                                        <p:tav tm="100000">
                                          <p:val>
                                            <p:strVal val="#ppt_w"/>
                                          </p:val>
                                        </p:tav>
                                      </p:tavLst>
                                    </p:anim>
                                    <p:anim calcmode="lin" valueType="num">
                                      <p:cBhvr>
                                        <p:cTn id="113"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4" name="Wrong Buzzer.wav"/>
                                        </p:tgtEl>
                                      </p:cMediaNode>
                                    </p:audio>
                                  </p:subTnLst>
                                </p:cTn>
                              </p:par>
                              <p:par>
                                <p:cTn id="114" presetID="1" presetClass="emph" presetSubtype="2" fill="hold" nodeType="withEffect">
                                  <p:stCondLst>
                                    <p:cond delay="1000"/>
                                  </p:stCondLst>
                                  <p:childTnLst>
                                    <p:animClr clrSpc="rgb" dir="cw">
                                      <p:cBhvr>
                                        <p:cTn id="115" dur="250" fill="hold"/>
                                        <p:tgtEl>
                                          <p:spTgt spid="35"/>
                                        </p:tgtEl>
                                        <p:attrNameLst>
                                          <p:attrName>fillcolor</p:attrName>
                                        </p:attrNameLst>
                                      </p:cBhvr>
                                      <p:to>
                                        <a:srgbClr val="FF0000"/>
                                      </p:to>
                                    </p:animClr>
                                    <p:set>
                                      <p:cBhvr>
                                        <p:cTn id="116" dur="250" fill="hold"/>
                                        <p:tgtEl>
                                          <p:spTgt spid="35"/>
                                        </p:tgtEl>
                                        <p:attrNameLst>
                                          <p:attrName>fill.type</p:attrName>
                                        </p:attrNameLst>
                                      </p:cBhvr>
                                      <p:to>
                                        <p:strVal val="solid"/>
                                      </p:to>
                                    </p:set>
                                    <p:set>
                                      <p:cBhvr>
                                        <p:cTn id="117" dur="250" fill="hold"/>
                                        <p:tgtEl>
                                          <p:spTgt spid="35"/>
                                        </p:tgtEl>
                                        <p:attrNameLst>
                                          <p:attrName>fill.on</p:attrName>
                                        </p:attrNameLst>
                                      </p:cBhvr>
                                      <p:to>
                                        <p:strVal val="true"/>
                                      </p:to>
                                    </p:set>
                                  </p:childTnLst>
                                </p:cTn>
                              </p:par>
                            </p:childTnLst>
                          </p:cTn>
                        </p:par>
                        <p:par>
                          <p:cTn id="118" fill="hold">
                            <p:stCondLst>
                              <p:cond delay="1250"/>
                            </p:stCondLst>
                            <p:childTnLst>
                              <p:par>
                                <p:cTn id="119" presetID="1" presetClass="entr" presetSubtype="0" fill="hold" nodeType="afterEffect">
                                  <p:stCondLst>
                                    <p:cond delay="0"/>
                                  </p:stCondLst>
                                  <p:childTnLst>
                                    <p:set>
                                      <p:cBhvr>
                                        <p:cTn id="120" dur="1" fill="hold">
                                          <p:stCondLst>
                                            <p:cond delay="0"/>
                                          </p:stCondLst>
                                        </p:cTn>
                                        <p:tgtEl>
                                          <p:spTgt spid="38"/>
                                        </p:tgtEl>
                                        <p:attrNameLst>
                                          <p:attrName>style.visibility</p:attrName>
                                        </p:attrNameLst>
                                      </p:cBhvr>
                                      <p:to>
                                        <p:strVal val="visible"/>
                                      </p:to>
                                    </p:set>
                                  </p:childTnLst>
                                </p:cTn>
                              </p:par>
                            </p:childTnLst>
                          </p:cTn>
                        </p:par>
                        <p:par>
                          <p:cTn id="121" fill="hold">
                            <p:stCondLst>
                              <p:cond delay="1250"/>
                            </p:stCondLst>
                            <p:childTnLst>
                              <p:par>
                                <p:cTn id="122" presetID="10" presetClass="exit" presetSubtype="0" fill="hold" nodeType="afterEffect">
                                  <p:stCondLst>
                                    <p:cond delay="2000"/>
                                  </p:stCondLst>
                                  <p:childTnLst>
                                    <p:animEffect transition="out" filter="fade">
                                      <p:cBhvr>
                                        <p:cTn id="123" dur="500"/>
                                        <p:tgtEl>
                                          <p:spTgt spid="38"/>
                                        </p:tgtEl>
                                      </p:cBhvr>
                                    </p:animEffect>
                                    <p:set>
                                      <p:cBhvr>
                                        <p:cTn id="124"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29" grpId="0" animBg="1"/>
      <p:bldP spid="30" grpId="0" animBg="1"/>
      <p:bldP spid="31" grpId="0" animBg="1"/>
      <p:bldP spid="34" grpId="0" animBg="1"/>
      <p:bldP spid="3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279</Words>
  <Application>Microsoft Office PowerPoint</Application>
  <PresentationFormat>Custom</PresentationFormat>
  <Paragraphs>67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Alex Brush</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Nathan Nguyen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Duẩn</dc:creator>
  <cp:lastModifiedBy>ren sora mitsutake</cp:lastModifiedBy>
  <cp:revision>59</cp:revision>
  <dcterms:created xsi:type="dcterms:W3CDTF">2021-08-10T01:44:52Z</dcterms:created>
  <dcterms:modified xsi:type="dcterms:W3CDTF">2021-11-29T02:24:33Z</dcterms:modified>
</cp:coreProperties>
</file>