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 id="2147483698" r:id="rId5"/>
    <p:sldMasterId id="2147483709" r:id="rId6"/>
    <p:sldMasterId id="2147483718" r:id="rId7"/>
  </p:sldMasterIdLst>
  <p:notesMasterIdLst>
    <p:notesMasterId r:id="rId27"/>
  </p:notesMasterIdLst>
  <p:sldIdLst>
    <p:sldId id="2007577108" r:id="rId8"/>
    <p:sldId id="2007577109" r:id="rId9"/>
    <p:sldId id="344" r:id="rId10"/>
    <p:sldId id="345" r:id="rId11"/>
    <p:sldId id="262" r:id="rId12"/>
    <p:sldId id="371" r:id="rId13"/>
    <p:sldId id="373" r:id="rId14"/>
    <p:sldId id="2007577096" r:id="rId15"/>
    <p:sldId id="2007577097" r:id="rId16"/>
    <p:sldId id="295" r:id="rId17"/>
    <p:sldId id="2007577101" r:id="rId18"/>
    <p:sldId id="2007577106" r:id="rId19"/>
    <p:sldId id="335" r:id="rId20"/>
    <p:sldId id="2007577098" r:id="rId21"/>
    <p:sldId id="2007577099" r:id="rId22"/>
    <p:sldId id="2007577107" r:id="rId23"/>
    <p:sldId id="360" r:id="rId24"/>
    <p:sldId id="2007577103" r:id="rId25"/>
    <p:sldId id="20075771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2" autoAdjust="0"/>
  </p:normalViewPr>
  <p:slideViewPr>
    <p:cSldViewPr snapToGrid="0">
      <p:cViewPr varScale="1">
        <p:scale>
          <a:sx n="55" d="100"/>
          <a:sy n="55" d="100"/>
        </p:scale>
        <p:origin x="-96"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9048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1886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7854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42153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37104A-EDBB-4DEF-9A8D-A6F97EEB849D}"/>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a16="http://schemas.microsoft.com/office/drawing/2014/main" xmlns=""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866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319BC4-A8AF-4B6F-A6AC-B29D151381CC}"/>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a16="http://schemas.microsoft.com/office/drawing/2014/main" xmlns=""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027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13E1FFF-8862-47C7-A800-1AAF9D7C5086}"/>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a16="http://schemas.microsoft.com/office/drawing/2014/main" xmlns=""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78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6819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5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939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58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92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2021/11/15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48A98A-4FCE-42D0-A2D1-F2BF8D5F439F}"/>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a16="http://schemas.microsoft.com/office/drawing/2014/main" xmlns=""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355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xmlns=""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xmlns=""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a16="http://schemas.microsoft.com/office/drawing/2014/main" xmlns=""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40280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a16="http://schemas.microsoft.com/office/drawing/2014/main" xmlns=""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0360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945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6" name="页脚占位符 5">
            <a:extLst>
              <a:ext uri="{FF2B5EF4-FFF2-40B4-BE49-F238E27FC236}">
                <a16:creationId xmlns:a16="http://schemas.microsoft.com/office/drawing/2014/main" xmlns=""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734930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8" name="页脚占位符 7">
            <a:extLst>
              <a:ext uri="{FF2B5EF4-FFF2-40B4-BE49-F238E27FC236}">
                <a16:creationId xmlns:a16="http://schemas.microsoft.com/office/drawing/2014/main" xmlns=""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xmlns=""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3146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4" name="页脚占位符 3">
            <a:extLst>
              <a:ext uri="{FF2B5EF4-FFF2-40B4-BE49-F238E27FC236}">
                <a16:creationId xmlns:a16="http://schemas.microsoft.com/office/drawing/2014/main" xmlns=""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xmlns=""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20205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3" name="页脚占位符 2">
            <a:extLst>
              <a:ext uri="{FF2B5EF4-FFF2-40B4-BE49-F238E27FC236}">
                <a16:creationId xmlns:a16="http://schemas.microsoft.com/office/drawing/2014/main" xmlns=""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xmlns=""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1688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6" name="页脚占位符 5">
            <a:extLst>
              <a:ext uri="{FF2B5EF4-FFF2-40B4-BE49-F238E27FC236}">
                <a16:creationId xmlns:a16="http://schemas.microsoft.com/office/drawing/2014/main" xmlns=""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7110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6" name="页脚占位符 5">
            <a:extLst>
              <a:ext uri="{FF2B5EF4-FFF2-40B4-BE49-F238E27FC236}">
                <a16:creationId xmlns:a16="http://schemas.microsoft.com/office/drawing/2014/main" xmlns=""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22747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a16="http://schemas.microsoft.com/office/drawing/2014/main" xmlns=""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01768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66ACF3AE-4FCF-43CB-A2A9-4E450D2A7FBF}"/>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a16="http://schemas.microsoft.com/office/drawing/2014/main" xmlns=""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12315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a16="http://schemas.microsoft.com/office/drawing/2014/main" xmlns=""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1043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476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1696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0337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9545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307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4E94802-C01D-48B5-8391-188A661F4773}"/>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6" name="页脚占位符 5">
            <a:extLst>
              <a:ext uri="{FF2B5EF4-FFF2-40B4-BE49-F238E27FC236}">
                <a16:creationId xmlns:a16="http://schemas.microsoft.com/office/drawing/2014/main" xmlns=""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919092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7601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27761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39270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730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1233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531617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56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61B2AA4-2571-4A46-AEF9-C6600AAE3F93}"/>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8" name="页脚占位符 7">
            <a:extLst>
              <a:ext uri="{FF2B5EF4-FFF2-40B4-BE49-F238E27FC236}">
                <a16:creationId xmlns:a16="http://schemas.microsoft.com/office/drawing/2014/main" xmlns=""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380583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69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952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2021/11/15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2965DF-0155-4483-BA71-E600CD0762AB}"/>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4" name="页脚占位符 3">
            <a:extLst>
              <a:ext uri="{FF2B5EF4-FFF2-40B4-BE49-F238E27FC236}">
                <a16:creationId xmlns:a16="http://schemas.microsoft.com/office/drawing/2014/main" xmlns=""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5562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6E89B8B-92FE-4CCE-A6FD-1EA0AA2CB889}"/>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3" name="页脚占位符 2">
            <a:extLst>
              <a:ext uri="{FF2B5EF4-FFF2-40B4-BE49-F238E27FC236}">
                <a16:creationId xmlns:a16="http://schemas.microsoft.com/office/drawing/2014/main" xmlns=""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71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67F33BF-7248-4CF2-9D5F-FC2D4AF5A79E}"/>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6" name="页脚占位符 5">
            <a:extLst>
              <a:ext uri="{FF2B5EF4-FFF2-40B4-BE49-F238E27FC236}">
                <a16:creationId xmlns:a16="http://schemas.microsoft.com/office/drawing/2014/main" xmlns=""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7474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A0F909C-0267-40BE-B34E-CFAE371EE401}"/>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6" name="页脚占位符 5">
            <a:extLst>
              <a:ext uri="{FF2B5EF4-FFF2-40B4-BE49-F238E27FC236}">
                <a16:creationId xmlns:a16="http://schemas.microsoft.com/office/drawing/2014/main" xmlns=""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0704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a16="http://schemas.microsoft.com/office/drawing/2014/main" xmlns=""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xmlns=""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034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a16="http://schemas.microsoft.com/office/drawing/2014/main" xmlns=""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xmlns=""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593833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xmlns=""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884619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4.png"/><Relationship Id="rId4" Type="http://schemas.openxmlformats.org/officeDocument/2006/relationships/tags" Target="../tags/tag4.xml"/><Relationship Id="rId9"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196354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C27B5117-E092-4D2B-8C22-C0254D699400}"/>
              </a:ext>
            </a:extLst>
          </p:cNvPr>
          <p:cNvSpPr txBox="1"/>
          <p:nvPr/>
        </p:nvSpPr>
        <p:spPr>
          <a:xfrm>
            <a:off x="2157274" y="2859794"/>
            <a:ext cx="8052046" cy="122411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cuốn sách chỉ toàn chữ A không thể là cuốn sách mà mọi người muốn đọc.</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xmlns="" id="{DFC3F6C6-CF88-4DAE-A1C9-47A1A7889136}"/>
              </a:ext>
            </a:extLst>
          </p:cNvPr>
          <p:cNvCxnSpPr>
            <a:cxnSpLocks/>
          </p:cNvCxnSpPr>
          <p:nvPr/>
        </p:nvCxnSpPr>
        <p:spPr>
          <a:xfrm flipH="1">
            <a:off x="8058302" y="2859794"/>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3752E66-CE65-46DE-B033-377C9E9C6804}"/>
              </a:ext>
            </a:extLst>
          </p:cNvPr>
          <p:cNvCxnSpPr>
            <a:cxnSpLocks/>
          </p:cNvCxnSpPr>
          <p:nvPr/>
        </p:nvCxnSpPr>
        <p:spPr>
          <a:xfrm flipH="1">
            <a:off x="9469852" y="3550325"/>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00D4B0A-1755-4DC9-8498-E332D631826A}"/>
              </a:ext>
            </a:extLst>
          </p:cNvPr>
          <p:cNvCxnSpPr>
            <a:cxnSpLocks/>
          </p:cNvCxnSpPr>
          <p:nvPr/>
        </p:nvCxnSpPr>
        <p:spPr>
          <a:xfrm flipH="1">
            <a:off x="9562687" y="3568600"/>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xmlns="" id="{B665C216-8385-4AE1-A602-F00AA5D1EE7A}"/>
              </a:ext>
            </a:extLst>
          </p:cNvPr>
          <p:cNvGrpSpPr/>
          <p:nvPr/>
        </p:nvGrpSpPr>
        <p:grpSpPr>
          <a:xfrm>
            <a:off x="6563964" y="6088559"/>
            <a:ext cx="5139883" cy="769441"/>
            <a:chOff x="708943" y="6033135"/>
            <a:chExt cx="5825836" cy="769441"/>
          </a:xfrm>
        </p:grpSpPr>
        <p:sp>
          <p:nvSpPr>
            <p:cNvPr id="10" name="TextBox 9">
              <a:extLst>
                <a:ext uri="{FF2B5EF4-FFF2-40B4-BE49-F238E27FC236}">
                  <a16:creationId xmlns:a16="http://schemas.microsoft.com/office/drawing/2014/main" xmlns=""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theo</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nhóm</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7692185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xmlns="" id="{B665C216-8385-4AE1-A602-F00AA5D1EE7A}"/>
              </a:ext>
            </a:extLst>
          </p:cNvPr>
          <p:cNvGrpSpPr/>
          <p:nvPr/>
        </p:nvGrpSpPr>
        <p:grpSpPr>
          <a:xfrm>
            <a:off x="6563964" y="6088559"/>
            <a:ext cx="5139883" cy="769441"/>
            <a:chOff x="708943" y="6033135"/>
            <a:chExt cx="5825836" cy="769441"/>
          </a:xfrm>
        </p:grpSpPr>
        <p:sp>
          <p:nvSpPr>
            <p:cNvPr id="10" name="TextBox 9">
              <a:extLst>
                <a:ext uri="{FF2B5EF4-FFF2-40B4-BE49-F238E27FC236}">
                  <a16:creationId xmlns:a16="http://schemas.microsoft.com/office/drawing/2014/main" xmlns=""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049908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9DD51CF8-521D-4F54-9BF7-162ACEC472B7}"/>
              </a:ext>
            </a:extLst>
          </p:cNvPr>
          <p:cNvSpPr txBox="1"/>
          <p:nvPr/>
        </p:nvSpPr>
        <p:spPr>
          <a:xfrm>
            <a:off x="972766" y="862401"/>
            <a:ext cx="9766570"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ở vị trí nào?</a:t>
            </a:r>
          </a:p>
        </p:txBody>
      </p:sp>
      <p:sp>
        <p:nvSpPr>
          <p:cNvPr id="26" name="TextBox 25">
            <a:extLst>
              <a:ext uri="{FF2B5EF4-FFF2-40B4-BE49-F238E27FC236}">
                <a16:creationId xmlns:a16="http://schemas.microsoft.com/office/drawing/2014/main" xmlns="" id="{2395118E-926B-44B8-A9ED-318DE6E4D6AE}"/>
              </a:ext>
            </a:extLst>
          </p:cNvPr>
          <p:cNvSpPr txBox="1"/>
          <p:nvPr/>
        </p:nvSpPr>
        <p:spPr>
          <a:xfrm>
            <a:off x="1006193" y="2726101"/>
            <a:ext cx="9980817"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latin typeface="Arial-Rounded" panose="020B0500000000000000" pitchFamily="34" charset="0"/>
                <a:ea typeface="Arial-Rounded" panose="020B0500000000000000" pitchFamily="34" charset="0"/>
                <a:cs typeface="Arial-Rounded" panose="020B0500000000000000" pitchFamily="34" charset="0"/>
              </a:rPr>
              <a:t>Chữ A mơ ước điều gì?</a:t>
            </a:r>
          </a:p>
        </p:txBody>
      </p:sp>
      <p:sp>
        <p:nvSpPr>
          <p:cNvPr id="27" name="TextBox 26">
            <a:extLst>
              <a:ext uri="{FF2B5EF4-FFF2-40B4-BE49-F238E27FC236}">
                <a16:creationId xmlns:a16="http://schemas.microsoft.com/office/drawing/2014/main" xmlns="" id="{E0E589DB-54F7-49DB-A639-8F6E5AB3D05E}"/>
              </a:ext>
            </a:extLst>
          </p:cNvPr>
          <p:cNvSpPr txBox="1"/>
          <p:nvPr/>
        </p:nvSpPr>
        <p:spPr>
          <a:xfrm>
            <a:off x="758759" y="3620633"/>
            <a:ext cx="9766569" cy="738151"/>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mơ ước một mình nó làm ra một cuốn sách.</a:t>
            </a:r>
          </a:p>
        </p:txBody>
      </p:sp>
      <p:sp>
        <p:nvSpPr>
          <p:cNvPr id="28" name="TextBox 27">
            <a:extLst>
              <a:ext uri="{FF2B5EF4-FFF2-40B4-BE49-F238E27FC236}">
                <a16:creationId xmlns:a16="http://schemas.microsoft.com/office/drawing/2014/main" xmlns="" id="{52BBB9AB-44B4-4A12-9AB4-1AE6E6DD125A}"/>
              </a:ext>
            </a:extLst>
          </p:cNvPr>
          <p:cNvSpPr txBox="1"/>
          <p:nvPr/>
        </p:nvSpPr>
        <p:spPr>
          <a:xfrm>
            <a:off x="1006193" y="1795504"/>
            <a:ext cx="10179614" cy="738151"/>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đầu.</a:t>
            </a:r>
          </a:p>
        </p:txBody>
      </p:sp>
    </p:spTree>
    <p:extLst>
      <p:ext uri="{BB962C8B-B14F-4D97-AF65-F5344CB8AC3E}">
        <p14:creationId xmlns:p14="http://schemas.microsoft.com/office/powerpoint/2010/main" val="28304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521372B4-C097-4C78-A35B-80D09CFC2E85}"/>
              </a:ext>
            </a:extLst>
          </p:cNvPr>
          <p:cNvSpPr txBox="1"/>
          <p:nvPr/>
        </p:nvSpPr>
        <p:spPr>
          <a:xfrm>
            <a:off x="735068" y="418425"/>
            <a:ext cx="10721864"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latin typeface="Arial-Rounded" panose="020B0500000000000000" pitchFamily="34" charset="0"/>
                <a:ea typeface="Arial-Rounded" panose="020B0500000000000000" pitchFamily="34" charset="0"/>
                <a:cs typeface="Arial-Rounded" panose="020B0500000000000000" pitchFamily="34" charset="0"/>
              </a:rPr>
              <a:t>Chữ A nhận ra điều gì?</a:t>
            </a:r>
          </a:p>
        </p:txBody>
      </p:sp>
      <p:sp>
        <p:nvSpPr>
          <p:cNvPr id="31" name="TextBox 30">
            <a:extLst>
              <a:ext uri="{FF2B5EF4-FFF2-40B4-BE49-F238E27FC236}">
                <a16:creationId xmlns:a16="http://schemas.microsoft.com/office/drawing/2014/main" xmlns="" id="{F27C0EB9-247B-4ACC-8A3F-8BC122B66442}"/>
              </a:ext>
            </a:extLst>
          </p:cNvPr>
          <p:cNvSpPr txBox="1"/>
          <p:nvPr/>
        </p:nvSpPr>
        <p:spPr>
          <a:xfrm>
            <a:off x="735068" y="1032276"/>
            <a:ext cx="10033485" cy="1296830"/>
          </a:xfrm>
          <a:prstGeom prst="rect">
            <a:avLst/>
          </a:prstGeom>
          <a:noFill/>
        </p:spPr>
        <p:txBody>
          <a:bodyPr wrap="square" rtlCol="0">
            <a:spAutoFit/>
          </a:bodyPr>
          <a:lstStyle/>
          <a:p>
            <a:pPr algn="just">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nhận ra rằng, nếu chỉ có một mình, chữ A chẳng thể nói được điều gì với ai.</a:t>
            </a:r>
          </a:p>
        </p:txBody>
      </p:sp>
      <p:sp>
        <p:nvSpPr>
          <p:cNvPr id="32" name="TextBox 31">
            <a:extLst>
              <a:ext uri="{FF2B5EF4-FFF2-40B4-BE49-F238E27FC236}">
                <a16:creationId xmlns:a16="http://schemas.microsoft.com/office/drawing/2014/main" xmlns="" id="{AEBF2A92-D22F-4D3A-928E-2C8D73A5C8D2}"/>
              </a:ext>
            </a:extLst>
          </p:cNvPr>
          <p:cNvSpPr txBox="1"/>
          <p:nvPr/>
        </p:nvSpPr>
        <p:spPr>
          <a:xfrm>
            <a:off x="435761" y="2133321"/>
            <a:ext cx="11468626" cy="2589491"/>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4. </a:t>
            </a:r>
            <a:r>
              <a:rPr lang="vi-VN" sz="2800" dirty="0">
                <a:latin typeface="Arial-Rounded" panose="020B0500000000000000" pitchFamily="34" charset="0"/>
                <a:ea typeface="Arial-Rounded" panose="020B0500000000000000" pitchFamily="34" charset="0"/>
                <a:cs typeface="Arial-Rounded" panose="020B0500000000000000" pitchFamily="34" charset="0"/>
              </a:rPr>
              <a:t>Chữ A muốn nhắn nhủ điều gì với các bạn?</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 Chăm viết chữ cái		      </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b. Chăm đọc sách</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c. Chăm xếp các chữ cái</a:t>
            </a:r>
          </a:p>
        </p:txBody>
      </p:sp>
      <p:sp>
        <p:nvSpPr>
          <p:cNvPr id="33" name="Oval 32">
            <a:extLst>
              <a:ext uri="{FF2B5EF4-FFF2-40B4-BE49-F238E27FC236}">
                <a16:creationId xmlns:a16="http://schemas.microsoft.com/office/drawing/2014/main" xmlns="" id="{BC3810D0-5B4E-4CAC-ABC4-7CFDB420B9F5}"/>
              </a:ext>
            </a:extLst>
          </p:cNvPr>
          <p:cNvSpPr/>
          <p:nvPr/>
        </p:nvSpPr>
        <p:spPr>
          <a:xfrm>
            <a:off x="760671" y="2996119"/>
            <a:ext cx="503926" cy="411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94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xmlns="" id="{B665C216-8385-4AE1-A602-F00AA5D1EE7A}"/>
              </a:ext>
            </a:extLst>
          </p:cNvPr>
          <p:cNvGrpSpPr/>
          <p:nvPr/>
        </p:nvGrpSpPr>
        <p:grpSpPr>
          <a:xfrm>
            <a:off x="5122506" y="6088559"/>
            <a:ext cx="6581341" cy="1446550"/>
            <a:chOff x="708943" y="6033135"/>
            <a:chExt cx="5825836" cy="1446550"/>
          </a:xfrm>
        </p:grpSpPr>
        <p:sp>
          <p:nvSpPr>
            <p:cNvPr id="10" name="TextBox 9">
              <a:extLst>
                <a:ext uri="{FF2B5EF4-FFF2-40B4-BE49-F238E27FC236}">
                  <a16:creationId xmlns:a16="http://schemas.microsoft.com/office/drawing/2014/main" xmlns=""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5E1BC20F-141B-45C6-A187-EEB5778412BC}"/>
                </a:ext>
              </a:extLst>
            </p:cNvPr>
            <p:cNvSpPr txBox="1"/>
            <p:nvPr/>
          </p:nvSpPr>
          <p:spPr>
            <a:xfrm>
              <a:off x="1016462" y="6033135"/>
              <a:ext cx="51673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Luyện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lại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2521294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Luyện</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tập</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B62EA84-C50E-4916-AE65-F4CE66D35104}"/>
              </a:ext>
            </a:extLst>
          </p:cNvPr>
          <p:cNvSpPr txBox="1"/>
          <p:nvPr/>
        </p:nvSpPr>
        <p:spPr>
          <a:xfrm>
            <a:off x="740936" y="965254"/>
            <a:ext cx="9093728" cy="1943161"/>
          </a:xfrm>
          <a:prstGeom prst="rect">
            <a:avLst/>
          </a:prstGeom>
          <a:noFill/>
        </p:spPr>
        <p:txBody>
          <a:bodyPr wrap="square" rtlCol="0">
            <a:spAutoFit/>
          </a:bodyPr>
          <a:lstStyle/>
          <a:p>
            <a:pPr marL="342900" lvl="0" indent="-342900" algn="just">
              <a:lnSpc>
                <a:spcPct val="150000"/>
              </a:lnSpc>
              <a:buAutoNum type="arabi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Nói tiếp lời của chữ A để cảm ơn các bạn chữ:</a:t>
            </a:r>
          </a:p>
          <a:p>
            <a:pPr lvl="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Cảm ơn các bạn. Nhờ có các bạn, chúng ta đã ……………………………………………………..………</a:t>
            </a:r>
          </a:p>
        </p:txBody>
      </p:sp>
      <p:sp>
        <p:nvSpPr>
          <p:cNvPr id="13" name="TextBox 12">
            <a:extLst>
              <a:ext uri="{FF2B5EF4-FFF2-40B4-BE49-F238E27FC236}">
                <a16:creationId xmlns:a16="http://schemas.microsoft.com/office/drawing/2014/main" xmlns="" id="{AFF94089-7ADF-4CF3-88C4-AA0DF077411E}"/>
              </a:ext>
            </a:extLst>
          </p:cNvPr>
          <p:cNvSpPr txBox="1"/>
          <p:nvPr/>
        </p:nvSpPr>
        <p:spPr>
          <a:xfrm>
            <a:off x="475620" y="2885529"/>
            <a:ext cx="909372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a:t>
            </a:r>
            <a:r>
              <a:rPr lang="vi-VN" sz="2800" dirty="0">
                <a:latin typeface="Arial-Rounded" panose="020B0500000000000000" pitchFamily="34" charset="0"/>
                <a:ea typeface="Arial-Rounded" panose="020B0500000000000000" pitchFamily="34" charset="0"/>
                <a:cs typeface="Arial-Rounded" panose="020B0500000000000000" pitchFamily="34" charset="0"/>
              </a:rPr>
              <a:t> Những từ nào dưới đây chỉ cảm xúc?</a:t>
            </a:r>
          </a:p>
        </p:txBody>
      </p:sp>
      <p:sp>
        <p:nvSpPr>
          <p:cNvPr id="14" name="TextBox 13">
            <a:extLst>
              <a:ext uri="{FF2B5EF4-FFF2-40B4-BE49-F238E27FC236}">
                <a16:creationId xmlns:a16="http://schemas.microsoft.com/office/drawing/2014/main" xmlns="" id="{2FAE44BA-652A-4F15-9B1F-3C47A275003C}"/>
              </a:ext>
            </a:extLst>
          </p:cNvPr>
          <p:cNvSpPr txBox="1"/>
          <p:nvPr/>
        </p:nvSpPr>
        <p:spPr>
          <a:xfrm>
            <a:off x="853206" y="2134731"/>
            <a:ext cx="5570281" cy="65049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làm nên những cuốn sách hay.</a:t>
            </a:r>
          </a:p>
        </p:txBody>
      </p:sp>
      <p:sp>
        <p:nvSpPr>
          <p:cNvPr id="17" name="Rounded Rectangle 18">
            <a:extLst>
              <a:ext uri="{FF2B5EF4-FFF2-40B4-BE49-F238E27FC236}">
                <a16:creationId xmlns:a16="http://schemas.microsoft.com/office/drawing/2014/main" xmlns="" id="{D403F5F1-B6F7-4292-BC9E-AB660B49E337}"/>
              </a:ext>
            </a:extLst>
          </p:cNvPr>
          <p:cNvSpPr/>
          <p:nvPr/>
        </p:nvSpPr>
        <p:spPr>
          <a:xfrm>
            <a:off x="598339" y="3713351"/>
            <a:ext cx="222340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sướng</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9">
            <a:extLst>
              <a:ext uri="{FF2B5EF4-FFF2-40B4-BE49-F238E27FC236}">
                <a16:creationId xmlns:a16="http://schemas.microsoft.com/office/drawing/2014/main" xmlns="" id="{9EAE17FD-6BF3-4B14-ADBC-190E4E5853B1}"/>
              </a:ext>
            </a:extLst>
          </p:cNvPr>
          <p:cNvSpPr/>
          <p:nvPr/>
        </p:nvSpPr>
        <p:spPr>
          <a:xfrm>
            <a:off x="4098216" y="3747681"/>
            <a:ext cx="237916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ngạc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le 12">
            <a:extLst>
              <a:ext uri="{FF2B5EF4-FFF2-40B4-BE49-F238E27FC236}">
                <a16:creationId xmlns:a16="http://schemas.microsoft.com/office/drawing/2014/main" xmlns="" id="{54CD9B47-A1C5-4955-A548-3A301BBF12C1}"/>
              </a:ext>
            </a:extLst>
          </p:cNvPr>
          <p:cNvSpPr/>
          <p:nvPr/>
        </p:nvSpPr>
        <p:spPr>
          <a:xfrm>
            <a:off x="7477387" y="3747681"/>
            <a:ext cx="222340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9740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7"/>
                                        </p:tgtEl>
                                        <p:attrNameLst>
                                          <p:attrName>fillcolor</p:attrName>
                                        </p:attrNameLst>
                                      </p:cBhvr>
                                      <p:to>
                                        <a:srgbClr val="9FE540"/>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drumroll.wav"/>
                                        </p:tgtEl>
                                      </p:cMediaNode>
                                    </p:audio>
                                  </p:subTnLst>
                                </p:cTn>
                              </p:par>
                            </p:childTnLst>
                          </p:cTn>
                        </p:par>
                        <p:par>
                          <p:cTn id="34" fill="hold">
                            <p:stCondLst>
                              <p:cond delay="1000"/>
                            </p:stCondLst>
                            <p:childTnLst>
                              <p:par>
                                <p:cTn id="35" presetID="26" presetClass="emph" presetSubtype="0" repeatCount="0" fill="hold" grpId="1" nodeType="afterEffect">
                                  <p:stCondLst>
                                    <p:cond delay="0"/>
                                  </p:stCondLst>
                                  <p:iterate type="lt">
                                    <p:tmPct val="0"/>
                                  </p:iterate>
                                  <p:childTnLst>
                                    <p:animEffect transition="out" filter="fade">
                                      <p:cBhvr>
                                        <p:cTn id="36" dur="2000" tmFilter="0, 0; .2, .5; .8, .5; 1, 0"/>
                                        <p:tgtEl>
                                          <p:spTgt spid="17"/>
                                        </p:tgtEl>
                                      </p:cBhvr>
                                    </p:animEffect>
                                    <p:animScale>
                                      <p:cBhvr>
                                        <p:cTn id="37" dur="1000" autoRev="1" fill="hold"/>
                                        <p:tgtEl>
                                          <p:spTgt spid="17"/>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18"/>
                                        </p:tgtEl>
                                        <p:attrNameLst>
                                          <p:attrName>fillcolor</p:attrName>
                                        </p:attrNameLst>
                                      </p:cBhvr>
                                      <p:to>
                                        <a:srgbClr val="9FE540"/>
                                      </p:to>
                                    </p:animClr>
                                    <p:set>
                                      <p:cBhvr>
                                        <p:cTn id="43" dur="1000" fill="hold"/>
                                        <p:tgtEl>
                                          <p:spTgt spid="18"/>
                                        </p:tgtEl>
                                        <p:attrNameLst>
                                          <p:attrName>fill.type</p:attrName>
                                        </p:attrNameLst>
                                      </p:cBhvr>
                                      <p:to>
                                        <p:strVal val="solid"/>
                                      </p:to>
                                    </p:set>
                                    <p:set>
                                      <p:cBhvr>
                                        <p:cTn id="44" dur="1000" fill="hold"/>
                                        <p:tgtEl>
                                          <p:spTgt spid="1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drumroll.wav"/>
                                        </p:tgtEl>
                                      </p:cMediaNode>
                                    </p:audio>
                                  </p:subTnLst>
                                </p:cTn>
                              </p:par>
                            </p:childTnLst>
                          </p:cTn>
                        </p:par>
                        <p:par>
                          <p:cTn id="45" fill="hold">
                            <p:stCondLst>
                              <p:cond delay="1000"/>
                            </p:stCondLst>
                            <p:childTnLst>
                              <p:par>
                                <p:cTn id="46" presetID="26" presetClass="emph" presetSubtype="0" repeatCount="0" fill="hold" grpId="1" nodeType="afterEffect">
                                  <p:stCondLst>
                                    <p:cond delay="0"/>
                                  </p:stCondLst>
                                  <p:iterate type="lt">
                                    <p:tmPct val="0"/>
                                  </p:iterate>
                                  <p:childTnLst>
                                    <p:animEffect transition="out" filter="fade">
                                      <p:cBhvr>
                                        <p:cTn id="47" dur="2000" tmFilter="0, 0; .2, .5; .8, .5; 1, 0"/>
                                        <p:tgtEl>
                                          <p:spTgt spid="18"/>
                                        </p:tgtEl>
                                      </p:cBhvr>
                                    </p:animEffect>
                                    <p:animScale>
                                      <p:cBhvr>
                                        <p:cTn id="48" dur="1000" autoRev="1" fill="hold"/>
                                        <p:tgtEl>
                                          <p:spTgt spid="18"/>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rgbClr val="EF5F5F"/>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drumroll.wav"/>
                                        </p:tgtEl>
                                      </p:cMediaNode>
                                    </p:audio>
                                  </p:subTnLst>
                                </p:cTn>
                              </p:par>
                            </p:childTnLst>
                          </p:cTn>
                        </p:par>
                        <p:par>
                          <p:cTn id="56" fill="hold">
                            <p:stCondLst>
                              <p:cond delay="2000"/>
                            </p:stCondLst>
                            <p:childTnLst>
                              <p:par>
                                <p:cTn id="57" presetID="26" presetClass="emph" presetSubtype="0" repeatCount="0" fill="hold" grpId="1" nodeType="afterEffect">
                                  <p:stCondLst>
                                    <p:cond delay="0"/>
                                  </p:stCondLst>
                                  <p:iterate type="lt">
                                    <p:tmPct val="0"/>
                                  </p:iterate>
                                  <p:childTnLst>
                                    <p:animEffect transition="out" filter="fade">
                                      <p:cBhvr>
                                        <p:cTn id="58" dur="2000" tmFilter="0, 0; .2, .5; .8, .5; 1, 0"/>
                                        <p:tgtEl>
                                          <p:spTgt spid="26"/>
                                        </p:tgtEl>
                                      </p:cBhvr>
                                    </p:animEffect>
                                    <p:animScale>
                                      <p:cBhvr>
                                        <p:cTn id="59" dur="1000" autoRev="1" fill="hold"/>
                                        <p:tgtEl>
                                          <p:spTgt spid="2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6"/>
                  </p:tgtEl>
                </p:cond>
              </p:nextCondLst>
            </p:seq>
          </p:childTnLst>
        </p:cTn>
      </p:par>
    </p:tnLst>
    <p:bldLst>
      <p:bldP spid="12" grpId="0"/>
      <p:bldP spid="13" grpId="0" uiExpand="1" build="p"/>
      <p:bldP spid="14" grpId="0"/>
      <p:bldP spid="17" grpId="0" animBg="1"/>
      <p:bldP spid="17" grpId="1" animBg="1"/>
      <p:bldP spid="18" grpId="0" animBg="1"/>
      <p:bldP spid="18" grpId="1" animBg="1"/>
      <p:bldP spid="26" grpId="0" animBg="1"/>
      <p:bldP spid="2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xmlns=""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a16="http://schemas.microsoft.com/office/drawing/2014/main" xmlns="" id="{E98139A1-FFB6-4ED7-90BB-B1C22E2100FA}"/>
              </a:ext>
            </a:extLst>
          </p:cNvPr>
          <p:cNvSpPr txBox="1"/>
          <p:nvPr/>
        </p:nvSpPr>
        <p:spPr>
          <a:xfrm>
            <a:off x="2590800" y="1408285"/>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42A93B87-F5A0-4D85-A8D9-55030CD8BD6B}"/>
              </a:ext>
            </a:extLst>
          </p:cNvPr>
          <p:cNvSpPr txBox="1"/>
          <p:nvPr/>
        </p:nvSpPr>
        <p:spPr>
          <a:xfrm>
            <a:off x="0" y="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3155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hiếu nhi cho bé_ Bé tập đánh vần">
            <a:hlinkClick r:id="" action="ppaction://media"/>
            <a:extLst>
              <a:ext uri="{FF2B5EF4-FFF2-40B4-BE49-F238E27FC236}">
                <a16:creationId xmlns:a16="http://schemas.microsoft.com/office/drawing/2014/main" xmlns="" id="{FC953A1F-788C-49BF-ABF5-A3E88403FE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826" y="55934"/>
            <a:ext cx="11789923" cy="6631832"/>
          </a:xfrm>
          <a:prstGeom prst="rect">
            <a:avLst/>
          </a:prstGeom>
        </p:spPr>
      </p:pic>
    </p:spTree>
    <p:extLst>
      <p:ext uri="{BB962C8B-B14F-4D97-AF65-F5344CB8AC3E}">
        <p14:creationId xmlns:p14="http://schemas.microsoft.com/office/powerpoint/2010/main" val="7928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xmlns=""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pic>
        <p:nvPicPr>
          <p:cNvPr id="7" name="Picture 6">
            <a:extLst>
              <a:ext uri="{FF2B5EF4-FFF2-40B4-BE49-F238E27FC236}">
                <a16:creationId xmlns:a16="http://schemas.microsoft.com/office/drawing/2014/main" xmlns="" id="{13F20963-950D-4981-B877-4EC38D4066F5}"/>
              </a:ext>
            </a:extLst>
          </p:cNvPr>
          <p:cNvPicPr>
            <a:picLocks noChangeAspect="1"/>
          </p:cNvPicPr>
          <p:nvPr/>
        </p:nvPicPr>
        <p:blipFill>
          <a:blip r:embed="rId5">
            <a:clrChange>
              <a:clrFrom>
                <a:srgbClr val="F5F5F5"/>
              </a:clrFrom>
              <a:clrTo>
                <a:srgbClr val="F5F5F5">
                  <a:alpha val="0"/>
                </a:srgbClr>
              </a:clrTo>
            </a:clrChange>
          </a:blip>
          <a:stretch>
            <a:fillRect/>
          </a:stretch>
        </p:blipFill>
        <p:spPr>
          <a:xfrm flipH="1">
            <a:off x="2314651" y="1454892"/>
            <a:ext cx="5874569" cy="4424361"/>
          </a:xfrm>
          <a:prstGeom prst="rect">
            <a:avLst/>
          </a:prstGeom>
        </p:spPr>
      </p:pic>
      <p:sp>
        <p:nvSpPr>
          <p:cNvPr id="8" name="TextBox 7">
            <a:extLst>
              <a:ext uri="{FF2B5EF4-FFF2-40B4-BE49-F238E27FC236}">
                <a16:creationId xmlns:a16="http://schemas.microsoft.com/office/drawing/2014/main" xmlns="" id="{954B5792-CD67-4D90-9841-DE335434F790}"/>
              </a:ext>
            </a:extLst>
          </p:cNvPr>
          <p:cNvSpPr txBox="1"/>
          <p:nvPr/>
        </p:nvSpPr>
        <p:spPr>
          <a:xfrm>
            <a:off x="4312259" y="4132183"/>
            <a:ext cx="2679664" cy="127092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867"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ĐỌC</a:t>
            </a:r>
            <a:endParaRPr kumimoji="0" lang="en-US" sz="5867"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endParaRPr>
          </a:p>
        </p:txBody>
      </p:sp>
      <p:sp>
        <p:nvSpPr>
          <p:cNvPr id="10" name="TextBox 9">
            <a:extLst>
              <a:ext uri="{FF2B5EF4-FFF2-40B4-BE49-F238E27FC236}">
                <a16:creationId xmlns:a16="http://schemas.microsoft.com/office/drawing/2014/main" xmlns="" id="{4E6F3ED9-AC98-453D-9E7F-0E21EAE00FE8}"/>
              </a:ext>
            </a:extLst>
          </p:cNvPr>
          <p:cNvSpPr txBox="1"/>
          <p:nvPr/>
        </p:nvSpPr>
        <p:spPr>
          <a:xfrm>
            <a:off x="3468021" y="3400323"/>
            <a:ext cx="4054679" cy="84920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rPr>
              <a:t>TIẾT 1 – 2</a:t>
            </a:r>
            <a:endParaRPr kumimoji="0" lang="en-US" sz="3733"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
        <p:nvSpPr>
          <p:cNvPr id="15" name="TextBox 14">
            <a:extLst>
              <a:ext uri="{FF2B5EF4-FFF2-40B4-BE49-F238E27FC236}">
                <a16:creationId xmlns:a16="http://schemas.microsoft.com/office/drawing/2014/main" xmlns="" id="{DA3B5D9E-199C-494A-BB7B-00FDCC05BA2A}"/>
              </a:ext>
            </a:extLst>
          </p:cNvPr>
          <p:cNvSpPr txBox="1"/>
          <p:nvPr/>
        </p:nvSpPr>
        <p:spPr>
          <a:xfrm>
            <a:off x="656948" y="720969"/>
            <a:ext cx="10709603" cy="92333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19: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Chữ</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endPar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659606"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49455" y="2718730"/>
            <a:ext cx="5556278" cy="1077218"/>
          </a:xfrm>
          <a:prstGeom prst="rect">
            <a:avLst/>
          </a:prstGeom>
          <a:noFill/>
        </p:spPr>
        <p:txBody>
          <a:bodyPr wrap="square" rtlCol="0">
            <a:spAutoFit/>
          </a:bodyPr>
          <a:lstStyle/>
          <a:p>
            <a:pPr lvl="0" defTabSz="1219170"/>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 đọc lời kể chuyện trong bài với ngữ điệu phù hợp</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61860" y="4357980"/>
            <a:ext cx="6941574" cy="954107"/>
          </a:xfrm>
          <a:prstGeom prst="rect">
            <a:avLst/>
          </a:prstGeom>
          <a:noFill/>
        </p:spPr>
        <p:txBody>
          <a:bodyPr wrap="square" rtlCol="0">
            <a:spAutoFit/>
          </a:bodyPr>
          <a:lstStyle/>
          <a:p>
            <a:pPr lvl="0" defTabSz="1219170"/>
            <a:r>
              <a:rPr lang="vi-VN" altLang="zh-C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Nói về câu chuyện của chữ A và nhận thức về việc cần có bạn bè.</a:t>
            </a: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48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98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4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09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59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79EE9E45-660C-4CFE-AE26-C5F4CC0F0270}"/>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5073" y="485804"/>
            <a:ext cx="1167093" cy="615090"/>
          </a:xfrm>
          <a:prstGeom prst="rect">
            <a:avLst/>
          </a:prstGeom>
        </p:spPr>
      </p:pic>
      <p:sp>
        <p:nvSpPr>
          <p:cNvPr id="5" name="TextBox 4">
            <a:extLst>
              <a:ext uri="{FF2B5EF4-FFF2-40B4-BE49-F238E27FC236}">
                <a16:creationId xmlns:a16="http://schemas.microsoft.com/office/drawing/2014/main" xmlns="" id="{7A94F233-4033-494F-B319-E2F9FA0D405E}"/>
              </a:ext>
            </a:extLst>
          </p:cNvPr>
          <p:cNvSpPr txBox="1"/>
          <p:nvPr/>
        </p:nvSpPr>
        <p:spPr>
          <a:xfrm>
            <a:off x="1802166" y="601214"/>
            <a:ext cx="9568297" cy="730200"/>
          </a:xfrm>
          <a:prstGeom prst="rect">
            <a:avLst/>
          </a:prstGeom>
          <a:noFill/>
        </p:spPr>
        <p:txBody>
          <a:bodyPr wrap="square" rtlCol="0">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Qua tên bài và tranh minh hoạ, đoán nội dung bài học.</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3E4E4317-BEEE-4D84-A095-6A0995FD0FEF}"/>
              </a:ext>
            </a:extLst>
          </p:cNvPr>
          <p:cNvPicPr>
            <a:picLocks noChangeAspect="1"/>
          </p:cNvPicPr>
          <p:nvPr/>
        </p:nvPicPr>
        <p:blipFill rotWithShape="1">
          <a:blip r:embed="rId5"/>
          <a:srcRect l="4982"/>
          <a:stretch/>
        </p:blipFill>
        <p:spPr>
          <a:xfrm>
            <a:off x="2590122" y="1854135"/>
            <a:ext cx="7392789" cy="3499099"/>
          </a:xfrm>
          <a:prstGeom prst="roundRect">
            <a:avLst>
              <a:gd name="adj" fmla="val 30441"/>
            </a:avLst>
          </a:prstGeom>
        </p:spPr>
      </p:pic>
    </p:spTree>
    <p:extLst>
      <p:ext uri="{BB962C8B-B14F-4D97-AF65-F5344CB8AC3E}">
        <p14:creationId xmlns:p14="http://schemas.microsoft.com/office/powerpoint/2010/main" val="2788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2956264" y="115411"/>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F688D28D-3B92-44CA-BA2D-9F12BBDD578A}"/>
              </a:ext>
            </a:extLst>
          </p:cNvPr>
          <p:cNvGrpSpPr/>
          <p:nvPr/>
        </p:nvGrpSpPr>
        <p:grpSpPr>
          <a:xfrm>
            <a:off x="284086" y="6088559"/>
            <a:ext cx="3204839" cy="769441"/>
            <a:chOff x="708943" y="6033135"/>
            <a:chExt cx="5825836" cy="769441"/>
          </a:xfrm>
        </p:grpSpPr>
        <p:sp>
          <p:nvSpPr>
            <p:cNvPr id="10" name="TextBox 9">
              <a:extLst>
                <a:ext uri="{FF2B5EF4-FFF2-40B4-BE49-F238E27FC236}">
                  <a16:creationId xmlns:a16="http://schemas.microsoft.com/office/drawing/2014/main" xmlns="" id="{53F1C68D-9DD6-43E3-90CF-C2A6792F2145}"/>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53653D18-AAAE-48FE-AA6B-BDFA80DCD2F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mẫu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xmlns="" id="{B665C216-8385-4AE1-A602-F00AA5D1EE7A}"/>
              </a:ext>
            </a:extLst>
          </p:cNvPr>
          <p:cNvGrpSpPr/>
          <p:nvPr/>
        </p:nvGrpSpPr>
        <p:grpSpPr>
          <a:xfrm>
            <a:off x="294950" y="6127370"/>
            <a:ext cx="11518110" cy="2123658"/>
            <a:chOff x="708943" y="6033135"/>
            <a:chExt cx="5825836" cy="2123658"/>
          </a:xfrm>
        </p:grpSpPr>
        <p:sp>
          <p:nvSpPr>
            <p:cNvPr id="10" name="TextBox 9">
              <a:extLst>
                <a:ext uri="{FF2B5EF4-FFF2-40B4-BE49-F238E27FC236}">
                  <a16:creationId xmlns:a16="http://schemas.microsoft.com/office/drawing/2014/main" xmlns=""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5E1BC20F-141B-45C6-A187-EEB5778412BC}"/>
                </a:ext>
              </a:extLst>
            </p:cNvPr>
            <p:cNvSpPr txBox="1"/>
            <p:nvPr/>
          </p:nvSpPr>
          <p:spPr>
            <a:xfrm>
              <a:off x="1016462" y="6033135"/>
              <a:ext cx="516738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được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chia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thành</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12" name="Rectangle: Rounded Corners 11">
            <a:extLst>
              <a:ext uri="{FF2B5EF4-FFF2-40B4-BE49-F238E27FC236}">
                <a16:creationId xmlns:a16="http://schemas.microsoft.com/office/drawing/2014/main" xmlns=""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Rectangle: Rounded Corners 12">
            <a:extLst>
              <a:ext uri="{FF2B5EF4-FFF2-40B4-BE49-F238E27FC236}">
                <a16:creationId xmlns:a16="http://schemas.microsoft.com/office/drawing/2014/main" xmlns=""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4" name="Picture 13">
            <a:extLst>
              <a:ext uri="{FF2B5EF4-FFF2-40B4-BE49-F238E27FC236}">
                <a16:creationId xmlns:a16="http://schemas.microsoft.com/office/drawing/2014/main" xmlns=""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xmlns=""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a16="http://schemas.microsoft.com/office/drawing/2014/main" xmlns="" id="{881EB5F2-6EA2-47F6-A058-5A5FCDBDC454}"/>
              </a:ext>
            </a:extLst>
          </p:cNvPr>
          <p:cNvSpPr/>
          <p:nvPr/>
        </p:nvSpPr>
        <p:spPr>
          <a:xfrm>
            <a:off x="384000" y="3725681"/>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7" name="Picture 16">
            <a:extLst>
              <a:ext uri="{FF2B5EF4-FFF2-40B4-BE49-F238E27FC236}">
                <a16:creationId xmlns:a16="http://schemas.microsoft.com/office/drawing/2014/main" xmlns=""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a16="http://schemas.microsoft.com/office/drawing/2014/main" xmlns="" id="{DD5B7AC4-1FB2-41EB-804D-5372A88BEE98}"/>
              </a:ext>
            </a:extLst>
          </p:cNvPr>
          <p:cNvGrpSpPr/>
          <p:nvPr/>
        </p:nvGrpSpPr>
        <p:grpSpPr>
          <a:xfrm>
            <a:off x="6563964" y="6088559"/>
            <a:ext cx="5139883" cy="769441"/>
            <a:chOff x="708943" y="6033135"/>
            <a:chExt cx="5825836" cy="769441"/>
          </a:xfrm>
        </p:grpSpPr>
        <p:sp>
          <p:nvSpPr>
            <p:cNvPr id="19" name="TextBox 18">
              <a:extLst>
                <a:ext uri="{FF2B5EF4-FFF2-40B4-BE49-F238E27FC236}">
                  <a16:creationId xmlns:a16="http://schemas.microsoft.com/office/drawing/2014/main" xmlns=""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xmlns=""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653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0"/>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rân</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rang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1"/>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E19FAD1-8F57-4D25-A940-5F5B7DE6401A}"/>
              </a:ext>
            </a:extLst>
          </p:cNvPr>
          <p:cNvSpPr txBox="1"/>
          <p:nvPr/>
        </p:nvSpPr>
        <p:spPr>
          <a:xfrm>
            <a:off x="1017497" y="125841"/>
            <a:ext cx="1084780"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xmlns=""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52307" y="0"/>
            <a:ext cx="776411" cy="700229"/>
          </a:xfrm>
          <a:prstGeom prst="rect">
            <a:avLst/>
          </a:prstGeom>
        </p:spPr>
      </p:pic>
      <p:sp>
        <p:nvSpPr>
          <p:cNvPr id="6" name="TextBox 5">
            <a:extLst>
              <a:ext uri="{FF2B5EF4-FFF2-40B4-BE49-F238E27FC236}">
                <a16:creationId xmlns:a16="http://schemas.microsoft.com/office/drawing/2014/main" xmlns="" id="{BCB73FF2-7CCD-4D1C-97F1-E88C5B46E8F7}"/>
              </a:ext>
            </a:extLst>
          </p:cNvPr>
          <p:cNvSpPr txBox="1"/>
          <p:nvPr/>
        </p:nvSpPr>
        <p:spPr>
          <a:xfrm>
            <a:off x="2518778" y="1037815"/>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xmlns="" id="{DC96376B-044D-4F68-8288-38A5883DD256}"/>
              </a:ext>
            </a:extLst>
          </p:cNvPr>
          <p:cNvSpPr/>
          <p:nvPr/>
        </p:nvSpPr>
        <p:spPr>
          <a:xfrm>
            <a:off x="1504141" y="2116703"/>
            <a:ext cx="8781430" cy="650499"/>
          </a:xfrm>
          <a:prstGeom prst="rect">
            <a:avLst/>
          </a:prstGeom>
        </p:spPr>
        <p:txBody>
          <a:bodyPr wrap="square">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sửng sốt</a:t>
            </a:r>
          </a:p>
        </p:txBody>
      </p:sp>
      <p:sp>
        <p:nvSpPr>
          <p:cNvPr id="14" name="TextBox 13">
            <a:extLst>
              <a:ext uri="{FF2B5EF4-FFF2-40B4-BE49-F238E27FC236}">
                <a16:creationId xmlns:a16="http://schemas.microsoft.com/office/drawing/2014/main" xmlns="" id="{2A82A953-9B0C-4DB9-ACE5-9DED1EEF293B}"/>
              </a:ext>
            </a:extLst>
          </p:cNvPr>
          <p:cNvSpPr txBox="1"/>
          <p:nvPr/>
        </p:nvSpPr>
        <p:spPr>
          <a:xfrm>
            <a:off x="3316512" y="2138417"/>
            <a:ext cx="8251092" cy="1296830"/>
          </a:xfrm>
          <a:prstGeom prst="rect">
            <a:avLst/>
          </a:prstGeom>
          <a:noFill/>
        </p:spPr>
        <p:txBody>
          <a:bodyPr wrap="square" rtlCol="0">
            <a:spAutoFit/>
          </a:bodyPr>
          <a:lstStyle/>
          <a:p>
            <a:pPr>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ngạc nhiên, kinh ngạc tới mức ngẩn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ra.</a:t>
            </a:r>
            <a:endParaRPr lang="x-none"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descr="44 Photos Of Taylor Swift's Surprised Face | Home alone, Surprise face, Face  home">
            <a:extLst>
              <a:ext uri="{FF2B5EF4-FFF2-40B4-BE49-F238E27FC236}">
                <a16:creationId xmlns:a16="http://schemas.microsoft.com/office/drawing/2014/main" xmlns="" id="{D60FDCBE-B0A0-471A-BAAF-8F723A092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555" y="2912936"/>
            <a:ext cx="4905913" cy="3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1433</Words>
  <Application>Microsoft Office PowerPoint</Application>
  <PresentationFormat>Custom</PresentationFormat>
  <Paragraphs>101</Paragraphs>
  <Slides>19</Slides>
  <Notes>13</Notes>
  <HiddenSlides>0</HiddenSlides>
  <MMClips>1</MMClips>
  <ScaleCrop>false</ScaleCrop>
  <HeadingPairs>
    <vt:vector size="4" baseType="variant">
      <vt:variant>
        <vt:lpstr>Theme</vt:lpstr>
      </vt:variant>
      <vt:variant>
        <vt:i4>7</vt:i4>
      </vt:variant>
      <vt:variant>
        <vt:lpstr>Slide Titles</vt:lpstr>
      </vt:variant>
      <vt:variant>
        <vt:i4>19</vt:i4>
      </vt:variant>
    </vt:vector>
  </HeadingPairs>
  <TitlesOfParts>
    <vt:vector size="26" baseType="lpstr">
      <vt:lpstr>Office 主题​​</vt:lpstr>
      <vt:lpstr>3_Office 主题</vt:lpstr>
      <vt:lpstr>1_Office 主题​​</vt:lpstr>
      <vt:lpstr>Office 主题</vt:lpstr>
      <vt:lpstr>1_Office 主题</vt:lpstr>
      <vt:lpstr>4_Office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6</cp:revision>
  <dcterms:created xsi:type="dcterms:W3CDTF">2021-08-03T05:09:55Z</dcterms:created>
  <dcterms:modified xsi:type="dcterms:W3CDTF">2021-11-15T01:51:03Z</dcterms:modified>
</cp:coreProperties>
</file>