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8"/>
  </p:notesMasterIdLst>
  <p:sldIdLst>
    <p:sldId id="256" r:id="rId3"/>
    <p:sldId id="535" r:id="rId4"/>
    <p:sldId id="534" r:id="rId5"/>
    <p:sldId id="523" r:id="rId6"/>
    <p:sldId id="517" r:id="rId7"/>
    <p:sldId id="530" r:id="rId8"/>
    <p:sldId id="522" r:id="rId9"/>
    <p:sldId id="521" r:id="rId10"/>
    <p:sldId id="516" r:id="rId11"/>
    <p:sldId id="525" r:id="rId12"/>
    <p:sldId id="527" r:id="rId13"/>
    <p:sldId id="528" r:id="rId14"/>
    <p:sldId id="514" r:id="rId15"/>
    <p:sldId id="538" r:id="rId16"/>
    <p:sldId id="53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55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9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98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2021/11/11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020336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2021/11/11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80554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2021/11/11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85287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2021/11/11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64937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2021/11/11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65525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2021/11/11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96595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2021/11/11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55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2021/11/11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66331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2021/11/11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69814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2021/11/11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17815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2021/11/11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0515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300FD6-E441-4369-AB7F-F7E60EE865CA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3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54" y="3606085"/>
            <a:ext cx="5007707" cy="36125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3" y="1100137"/>
            <a:ext cx="11101588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04" y="-109932"/>
            <a:ext cx="2867696" cy="13336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6529" y="3136612"/>
            <a:ext cx="7147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Giáo viên</a:t>
            </a:r>
            <a:r>
              <a:rPr lang="en-US" sz="32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: </a:t>
            </a:r>
            <a:r>
              <a:rPr lang="en-US" sz="3200" b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Nguyễn </a:t>
            </a:r>
            <a:r>
              <a:rPr lang="en-US" sz="32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Thanh Thúy</a:t>
            </a:r>
            <a:endParaRPr lang="en-US" sz="3200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3756" y="1967212"/>
            <a:ext cx="333251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Môn : Tiếng Việt</a:t>
            </a:r>
          </a:p>
          <a:p>
            <a:pPr algn="ctr"/>
            <a:r>
              <a:rPr lang="en-US" sz="3200" b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Lớp 2A3</a:t>
            </a:r>
            <a:endParaRPr lang="en-US" sz="3200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8870" y="685800"/>
            <a:ext cx="36487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YÊU CẦU</a:t>
            </a:r>
            <a:endParaRPr lang="en-US" sz="6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876" y="1840939"/>
            <a:ext cx="112014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kern="0">
                <a:solidFill>
                  <a:schemeClr val="bg1"/>
                </a:solidFill>
                <a:cs typeface="Quire Sans" panose="020B0502040400020003" pitchFamily="34" charset="0"/>
                <a:sym typeface="Arial"/>
              </a:rPr>
              <a:t>- </a:t>
            </a:r>
            <a:r>
              <a:rPr lang="en-US" sz="4000" kern="0">
                <a:solidFill>
                  <a:schemeClr val="bg1"/>
                </a:solidFill>
                <a:cs typeface="Quire Sans" panose="020B0502040400020003" pitchFamily="34" charset="0"/>
                <a:sym typeface="Arial"/>
              </a:rPr>
              <a:t>Đoạn văn kể về một giờ ra chơi ở trường em.</a:t>
            </a:r>
            <a:endParaRPr lang="vi-VN" sz="4000" kern="0">
              <a:solidFill>
                <a:schemeClr val="bg1"/>
              </a:solidFill>
              <a:cs typeface="Quire Sans" panose="020B0502040400020003" pitchFamily="34" charset="0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kern="0">
                <a:solidFill>
                  <a:schemeClr val="bg1"/>
                </a:solidFill>
                <a:cs typeface="Quire Sans" panose="020B0502040400020003" pitchFamily="34" charset="0"/>
                <a:sym typeface="Arial"/>
              </a:rPr>
              <a:t>- </a:t>
            </a:r>
            <a:r>
              <a:rPr lang="en-US" sz="4000" kern="0">
                <a:solidFill>
                  <a:schemeClr val="bg1"/>
                </a:solidFill>
                <a:cs typeface="Quire Sans" panose="020B0502040400020003" pitchFamily="34" charset="0"/>
                <a:sym typeface="Arial"/>
              </a:rPr>
              <a:t>Đoạn văn viết từ 3-4 câu.</a:t>
            </a:r>
            <a:endParaRPr lang="vi-VN" sz="4000" kern="0">
              <a:solidFill>
                <a:schemeClr val="bg1"/>
              </a:solidFill>
              <a:cs typeface="Quire Sans" panose="020B0502040400020003" pitchFamily="34" charset="0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kern="0">
                <a:solidFill>
                  <a:schemeClr val="bg1"/>
                </a:solidFill>
                <a:cs typeface="Quire Sans" panose="020B0502040400020003" pitchFamily="34" charset="0"/>
                <a:sym typeface="Arial"/>
              </a:rPr>
              <a:t>- </a:t>
            </a:r>
            <a:r>
              <a:rPr lang="en-US" sz="4000" kern="0">
                <a:solidFill>
                  <a:schemeClr val="bg1"/>
                </a:solidFill>
                <a:cs typeface="Quire Sans" panose="020B0502040400020003" pitchFamily="34" charset="0"/>
                <a:sym typeface="Arial"/>
              </a:rPr>
              <a:t>Đầu câu viết hoa, cuối câu sử dụng dấu câu phù hợp.</a:t>
            </a:r>
            <a:endParaRPr lang="vi-VN" sz="4000" kern="0" dirty="0">
              <a:solidFill>
                <a:schemeClr val="bg1"/>
              </a:solidFill>
              <a:cs typeface="Quire Sans" panose="020B05020404000200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576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8350" y="-2705102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927600" y="2003173"/>
            <a:ext cx="4429760" cy="549290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0" y="2959154"/>
            <a:ext cx="391538" cy="46984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271" y="726141"/>
            <a:ext cx="9123831" cy="621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80" y="-85736"/>
            <a:ext cx="11084172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276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606" y="0"/>
            <a:ext cx="3112394" cy="133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357" y="1283678"/>
            <a:ext cx="14933243" cy="6965576"/>
          </a:xfrm>
        </p:spPr>
      </p:pic>
    </p:spTree>
    <p:extLst>
      <p:ext uri="{BB962C8B-B14F-4D97-AF65-F5344CB8AC3E}">
        <p14:creationId xmlns:p14="http://schemas.microsoft.com/office/powerpoint/2010/main" val="244633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1507" y="1169893"/>
            <a:ext cx="101005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C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CẢM ƠN CÁC THẦY CÔ GIÁO VÀ </a:t>
            </a:r>
            <a:r>
              <a:rPr lang="en-US" sz="5400" b="1">
                <a:solidFill>
                  <a:srgbClr val="FFC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CÁC CON</a:t>
            </a:r>
            <a:endParaRPr lang="en-US" sz="5400" b="1" dirty="0">
              <a:solidFill>
                <a:srgbClr val="FFC00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>
                <a:solidFill>
                  <a:srgbClr val="FFC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C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HỌC SINH ĐÃ THAM DỰ TIẾT HỌC.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220" y="138653"/>
            <a:ext cx="1720031" cy="103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961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74" y="3759986"/>
            <a:ext cx="6818251" cy="29341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29683" y="1651464"/>
            <a:ext cx="55409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 w="25400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 w="25400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 w="25400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 w="25400">
                <a:solidFill>
                  <a:prstClr val="black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03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2" cy="6858000"/>
          </a:xfrm>
        </p:spPr>
      </p:pic>
    </p:spTree>
    <p:extLst>
      <p:ext uri="{BB962C8B-B14F-4D97-AF65-F5344CB8AC3E}">
        <p14:creationId xmlns:p14="http://schemas.microsoft.com/office/powerpoint/2010/main" val="405054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5980" y="2683947"/>
            <a:ext cx="3528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4072" y="3346515"/>
            <a:ext cx="5992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- Nêu được một số hoạt động của giờ ra chơi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4072" y="3965469"/>
            <a:ext cx="5965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Viết được đoạn văn ngắn kể về giờ ra chơi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4072" y="4555922"/>
            <a:ext cx="421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Phát triển năng lực ngôn ngữ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418" y="-117352"/>
            <a:ext cx="3020026" cy="133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B5C10A-B53B-4946-A17C-6655AC8628AE}"/>
              </a:ext>
            </a:extLst>
          </p:cNvPr>
          <p:cNvSpPr txBox="1"/>
          <p:nvPr/>
        </p:nvSpPr>
        <p:spPr>
          <a:xfrm>
            <a:off x="628322" y="358327"/>
            <a:ext cx="8192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     1.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Kể tên một số hoạt động của học sinh trong giờ ra chơi.</a:t>
            </a: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xmlns="" id="{1F4A06A3-0D88-4320-B539-85C56294D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775185" y="358328"/>
            <a:ext cx="775185" cy="712707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0DB410-590E-4394-AD33-814ADCC0A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22" y="1476541"/>
            <a:ext cx="10990894" cy="4667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97090D-9695-476D-83E8-617830CC4B53}"/>
              </a:ext>
            </a:extLst>
          </p:cNvPr>
          <p:cNvSpPr txBox="1"/>
          <p:nvPr/>
        </p:nvSpPr>
        <p:spPr>
          <a:xfrm>
            <a:off x="2244280" y="6091288"/>
            <a:ext cx="2254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endParaRPr lang="x-none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EF43E7-DDDC-48E3-8EBF-D98D91E9794C}"/>
              </a:ext>
            </a:extLst>
          </p:cNvPr>
          <p:cNvSpPr txBox="1"/>
          <p:nvPr/>
        </p:nvSpPr>
        <p:spPr>
          <a:xfrm>
            <a:off x="3878937" y="6091288"/>
            <a:ext cx="14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+mj-lt"/>
              </a:rPr>
              <a:t> đá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</a:t>
            </a:r>
            <a:endParaRPr lang="x-none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6072A0-C610-4BC7-AD30-3A9F13443D08}"/>
              </a:ext>
            </a:extLst>
          </p:cNvPr>
          <p:cNvSpPr txBox="1"/>
          <p:nvPr/>
        </p:nvSpPr>
        <p:spPr>
          <a:xfrm>
            <a:off x="5325594" y="6077612"/>
            <a:ext cx="225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đuổi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endParaRPr lang="x-none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0475D7-C65B-4347-BC1E-6DAAEEFF33AB}"/>
              </a:ext>
            </a:extLst>
          </p:cNvPr>
          <p:cNvSpPr txBox="1"/>
          <p:nvPr/>
        </p:nvSpPr>
        <p:spPr>
          <a:xfrm>
            <a:off x="6871024" y="6077612"/>
            <a:ext cx="3429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rgbClr val="FF0000"/>
                </a:solidFill>
                <a:latin typeface="+mj-lt"/>
              </a:rPr>
              <a:t>trốn</a:t>
            </a:r>
            <a:r>
              <a:rPr lang="en-US" sz="280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+mj-lt"/>
              </a:rPr>
              <a:t>tìm,</a:t>
            </a:r>
            <a:endParaRPr lang="x-none" sz="28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28757" y="957289"/>
            <a:ext cx="2151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77316" y="1448444"/>
            <a:ext cx="344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44280" y="958491"/>
            <a:ext cx="1272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70475D7-C65B-4347-BC1E-6DAAEEFF33AB}"/>
              </a:ext>
            </a:extLst>
          </p:cNvPr>
          <p:cNvSpPr txBox="1"/>
          <p:nvPr/>
        </p:nvSpPr>
        <p:spPr>
          <a:xfrm>
            <a:off x="8189652" y="6077612"/>
            <a:ext cx="3429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+mj-lt"/>
              </a:rPr>
              <a:t>cầu lông…</a:t>
            </a:r>
            <a:endParaRPr lang="x-none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06" y="-186422"/>
            <a:ext cx="2846293" cy="133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94259605659428039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8529" y="107576"/>
            <a:ext cx="14240435" cy="654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2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0175" y="798490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553571"/>
              </p:ext>
            </p:extLst>
          </p:nvPr>
        </p:nvGraphicFramePr>
        <p:xfrm>
          <a:off x="1512055" y="1655026"/>
          <a:ext cx="8639112" cy="4844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39852"/>
                <a:gridCol w="1439852"/>
                <a:gridCol w="1439852"/>
                <a:gridCol w="1439852"/>
                <a:gridCol w="1439852"/>
                <a:gridCol w="1439852"/>
              </a:tblGrid>
              <a:tr h="501903">
                <a:tc>
                  <a:txBody>
                    <a:bodyPr/>
                    <a:lstStyle/>
                    <a:p>
                      <a:r>
                        <a:rPr lang="en-US" smtClean="0"/>
                        <a:t>Nhóm</a:t>
                      </a:r>
                      <a:r>
                        <a:rPr lang="en-US" baseline="0" smtClean="0"/>
                        <a:t> 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Nhóm</a:t>
                      </a:r>
                      <a:r>
                        <a:rPr lang="en-US" baseline="0" smtClean="0"/>
                        <a:t> 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Nhóm</a:t>
                      </a:r>
                      <a:r>
                        <a:rPr lang="en-US" baseline="0" smtClean="0"/>
                        <a:t> 3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Nhóm</a:t>
                      </a:r>
                      <a:r>
                        <a:rPr lang="en-US" baseline="0" smtClean="0"/>
                        <a:t> 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Nhóm</a:t>
                      </a:r>
                      <a:r>
                        <a:rPr lang="en-US" baseline="0" smtClean="0"/>
                        <a:t> 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Nhóm</a:t>
                      </a:r>
                      <a:r>
                        <a:rPr lang="en-US" baseline="0" smtClean="0"/>
                        <a:t> 6</a:t>
                      </a:r>
                      <a:endParaRPr lang="en-US"/>
                    </a:p>
                  </a:txBody>
                  <a:tcPr/>
                </a:tc>
              </a:tr>
              <a:tr h="501903">
                <a:tc>
                  <a:txBody>
                    <a:bodyPr/>
                    <a:lstStyle/>
                    <a:p>
                      <a:r>
                        <a:rPr lang="en-US" smtClean="0"/>
                        <a:t>Bảo</a:t>
                      </a:r>
                      <a:r>
                        <a:rPr lang="en-US" baseline="0" smtClean="0"/>
                        <a:t> An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Huyền</a:t>
                      </a:r>
                      <a:r>
                        <a:rPr lang="en-US" baseline="0" smtClean="0"/>
                        <a:t> Anh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Thành</a:t>
                      </a:r>
                      <a:r>
                        <a:rPr lang="en-US" baseline="0" smtClean="0"/>
                        <a:t> Đạt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Minh</a:t>
                      </a:r>
                      <a:r>
                        <a:rPr lang="en-US" baseline="0" smtClean="0"/>
                        <a:t> Huân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Khánh</a:t>
                      </a:r>
                      <a:r>
                        <a:rPr lang="en-US" baseline="0" smtClean="0"/>
                        <a:t> Ngọc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smtClean="0"/>
                        <a:t>Lê</a:t>
                      </a:r>
                      <a:r>
                        <a:rPr lang="en-US" u="sng" baseline="0" smtClean="0"/>
                        <a:t> Thảo</a:t>
                      </a:r>
                      <a:endParaRPr lang="en-US" u="sng"/>
                    </a:p>
                  </a:txBody>
                  <a:tcPr/>
                </a:tc>
              </a:tr>
              <a:tr h="501903">
                <a:tc>
                  <a:txBody>
                    <a:bodyPr/>
                    <a:lstStyle/>
                    <a:p>
                      <a:r>
                        <a:rPr lang="en-US" smtClean="0"/>
                        <a:t>Linh</a:t>
                      </a:r>
                      <a:r>
                        <a:rPr lang="en-US" baseline="0" smtClean="0"/>
                        <a:t> An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Trâm</a:t>
                      </a:r>
                      <a:r>
                        <a:rPr lang="en-US" baseline="0" smtClean="0"/>
                        <a:t> Anh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Kim</a:t>
                      </a:r>
                      <a:r>
                        <a:rPr lang="en-US" baseline="0" smtClean="0"/>
                        <a:t> Giáp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Thu</a:t>
                      </a:r>
                      <a:r>
                        <a:rPr lang="en-US" baseline="0" smtClean="0"/>
                        <a:t> Hương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Thảo</a:t>
                      </a:r>
                      <a:r>
                        <a:rPr lang="en-US" baseline="0" smtClean="0"/>
                        <a:t> Nguyên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Vũ</a:t>
                      </a:r>
                      <a:r>
                        <a:rPr lang="en-US" baseline="0" smtClean="0"/>
                        <a:t> Thảo</a:t>
                      </a:r>
                      <a:endParaRPr lang="en-US"/>
                    </a:p>
                  </a:txBody>
                  <a:tcPr/>
                </a:tc>
              </a:tr>
              <a:tr h="501903">
                <a:tc>
                  <a:txBody>
                    <a:bodyPr/>
                    <a:lstStyle/>
                    <a:p>
                      <a:r>
                        <a:rPr lang="en-US" smtClean="0"/>
                        <a:t>Chi</a:t>
                      </a:r>
                      <a:r>
                        <a:rPr lang="en-US" baseline="0" smtClean="0"/>
                        <a:t> Anh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Hùng</a:t>
                      </a:r>
                      <a:r>
                        <a:rPr lang="en-US" baseline="0" smtClean="0"/>
                        <a:t> Cường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smtClean="0"/>
                        <a:t>Mạnh</a:t>
                      </a:r>
                      <a:r>
                        <a:rPr lang="en-US" u="sng" baseline="0" smtClean="0"/>
                        <a:t> Đức</a:t>
                      </a:r>
                      <a:endParaRPr lang="en-US" u="sn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Nam</a:t>
                      </a:r>
                      <a:r>
                        <a:rPr lang="en-US" baseline="0" smtClean="0"/>
                        <a:t> Khánh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Linh</a:t>
                      </a:r>
                      <a:r>
                        <a:rPr lang="en-US" baseline="0" smtClean="0"/>
                        <a:t> Nhi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Việt</a:t>
                      </a:r>
                      <a:r>
                        <a:rPr lang="en-US" baseline="0" smtClean="0"/>
                        <a:t> Tùng</a:t>
                      </a:r>
                      <a:endParaRPr lang="en-US"/>
                    </a:p>
                  </a:txBody>
                  <a:tcPr/>
                </a:tc>
              </a:tr>
              <a:tr h="501903">
                <a:tc>
                  <a:txBody>
                    <a:bodyPr/>
                    <a:lstStyle/>
                    <a:p>
                      <a:r>
                        <a:rPr lang="en-US" u="sng" smtClean="0"/>
                        <a:t>Việt</a:t>
                      </a:r>
                      <a:r>
                        <a:rPr lang="en-US" u="sng" baseline="0" smtClean="0"/>
                        <a:t> Cường</a:t>
                      </a:r>
                      <a:endParaRPr lang="en-US" u="sn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Huyền</a:t>
                      </a:r>
                      <a:r>
                        <a:rPr lang="en-US" baseline="0" smtClean="0"/>
                        <a:t> Diệu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Gia</a:t>
                      </a:r>
                      <a:r>
                        <a:rPr lang="en-US" baseline="0" smtClean="0"/>
                        <a:t> Hân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Thành</a:t>
                      </a:r>
                      <a:r>
                        <a:rPr lang="en-US" baseline="0" smtClean="0"/>
                        <a:t> Long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Văn</a:t>
                      </a:r>
                      <a:r>
                        <a:rPr lang="en-US" baseline="0" smtClean="0"/>
                        <a:t> Thanh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Anh</a:t>
                      </a:r>
                      <a:r>
                        <a:rPr lang="en-US" baseline="0" smtClean="0"/>
                        <a:t> Thư</a:t>
                      </a:r>
                      <a:endParaRPr lang="en-US"/>
                    </a:p>
                  </a:txBody>
                  <a:tcPr/>
                </a:tc>
              </a:tr>
              <a:tr h="501903">
                <a:tc>
                  <a:txBody>
                    <a:bodyPr/>
                    <a:lstStyle/>
                    <a:p>
                      <a:r>
                        <a:rPr lang="en-US" smtClean="0"/>
                        <a:t>Trần</a:t>
                      </a:r>
                      <a:r>
                        <a:rPr lang="en-US" baseline="0" smtClean="0"/>
                        <a:t> Bảo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Hữu</a:t>
                      </a:r>
                      <a:r>
                        <a:rPr lang="en-US" baseline="0" smtClean="0"/>
                        <a:t> Đạt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Minh</a:t>
                      </a:r>
                      <a:r>
                        <a:rPr lang="en-US" baseline="0" smtClean="0"/>
                        <a:t> Hiếu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smtClean="0"/>
                        <a:t>Tiến</a:t>
                      </a:r>
                      <a:r>
                        <a:rPr lang="en-US" u="sng" baseline="0" smtClean="0"/>
                        <a:t> Mạnh</a:t>
                      </a:r>
                      <a:endParaRPr lang="en-US" u="sn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smtClean="0"/>
                        <a:t>Mai</a:t>
                      </a:r>
                      <a:r>
                        <a:rPr lang="en-US" u="sng" baseline="0" smtClean="0"/>
                        <a:t> Phương</a:t>
                      </a:r>
                      <a:endParaRPr lang="en-US" u="sn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Anh</a:t>
                      </a:r>
                      <a:r>
                        <a:rPr lang="en-US" baseline="0" smtClean="0"/>
                        <a:t> Tuấn</a:t>
                      </a:r>
                      <a:endParaRPr lang="en-US"/>
                    </a:p>
                  </a:txBody>
                  <a:tcPr/>
                </a:tc>
              </a:tr>
              <a:tr h="501903">
                <a:tc>
                  <a:txBody>
                    <a:bodyPr/>
                    <a:lstStyle/>
                    <a:p>
                      <a:r>
                        <a:rPr lang="en-US" smtClean="0"/>
                        <a:t>Trịnh</a:t>
                      </a:r>
                      <a:r>
                        <a:rPr lang="en-US" baseline="0" smtClean="0"/>
                        <a:t> Bảo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smtClean="0"/>
                        <a:t>Thanh</a:t>
                      </a:r>
                      <a:r>
                        <a:rPr lang="en-US" u="sng" baseline="0" smtClean="0"/>
                        <a:t> Hằng</a:t>
                      </a:r>
                      <a:endParaRPr lang="en-US" u="sn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Mạnh</a:t>
                      </a:r>
                      <a:r>
                        <a:rPr lang="en-US" baseline="0" smtClean="0"/>
                        <a:t> Hưng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Bảo</a:t>
                      </a:r>
                      <a:r>
                        <a:rPr lang="en-US" baseline="0" smtClean="0"/>
                        <a:t> Nam</a:t>
                      </a:r>
                      <a:endParaRPr lang="en-US" smtClean="0"/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Anh</a:t>
                      </a:r>
                      <a:r>
                        <a:rPr lang="en-US" baseline="0" smtClean="0"/>
                        <a:t> Thái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Tường</a:t>
                      </a:r>
                      <a:r>
                        <a:rPr lang="en-US" baseline="0" smtClean="0"/>
                        <a:t> Vy</a:t>
                      </a:r>
                      <a:endParaRPr lang="en-US"/>
                    </a:p>
                  </a:txBody>
                  <a:tcPr/>
                </a:tc>
              </a:tr>
              <a:tr h="501903">
                <a:tc>
                  <a:txBody>
                    <a:bodyPr/>
                    <a:lstStyle/>
                    <a:p>
                      <a:r>
                        <a:rPr lang="en-US" smtClean="0"/>
                        <a:t>Phương</a:t>
                      </a:r>
                      <a:r>
                        <a:rPr lang="en-US" baseline="0" smtClean="0"/>
                        <a:t> Linh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Bảo</a:t>
                      </a:r>
                      <a:r>
                        <a:rPr lang="en-US" baseline="0" smtClean="0"/>
                        <a:t> Trâm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Nam</a:t>
                      </a:r>
                      <a:r>
                        <a:rPr lang="en-US" baseline="0" smtClean="0"/>
                        <a:t> Phong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Minh</a:t>
                      </a:r>
                      <a:r>
                        <a:rPr lang="en-US" baseline="0" smtClean="0"/>
                        <a:t> Nhật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Thu Trang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Nhật</a:t>
                      </a:r>
                      <a:r>
                        <a:rPr lang="en-US" baseline="0" smtClean="0"/>
                        <a:t> Vy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606" y="-117352"/>
            <a:ext cx="3112394" cy="133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vong quay"/>
          <p:cNvGrpSpPr/>
          <p:nvPr/>
        </p:nvGrpSpPr>
        <p:grpSpPr>
          <a:xfrm>
            <a:off x="5220671" y="845530"/>
            <a:ext cx="4813714" cy="4669833"/>
            <a:chOff x="5425622" y="200560"/>
            <a:chExt cx="5926705" cy="5920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00560"/>
              <a:ext cx="5926705" cy="592051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4949661">
              <a:off x="6674685" y="1340513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2232592">
              <a:off x="5742637" y="2256099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7590276">
              <a:off x="8020996" y="1337588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0155085">
              <a:off x="8917980" y="2260703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9501114">
              <a:off x="5697321" y="3595892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6703311">
              <a:off x="6660976" y="4564223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6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829829">
              <a:off x="8019634" y="4554362"/>
              <a:ext cx="2025648" cy="568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321648">
              <a:off x="8940448" y="3601849"/>
              <a:ext cx="2025647" cy="585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Khích lệ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Isosceles Triangle 13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quay dung"/>
          <p:cNvSpPr/>
          <p:nvPr/>
        </p:nvSpPr>
        <p:spPr>
          <a:xfrm>
            <a:off x="8682378" y="5952420"/>
            <a:ext cx="2541303" cy="774951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5959" y="1477394"/>
            <a:ext cx="379608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02" y="1018098"/>
            <a:ext cx="495300" cy="438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37" y="706642"/>
            <a:ext cx="465496" cy="4117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517" y="550151"/>
            <a:ext cx="671389" cy="11189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65" y="2621397"/>
            <a:ext cx="1272727" cy="1085560"/>
          </a:xfrm>
          <a:prstGeom prst="rect">
            <a:avLst/>
          </a:prstGeom>
        </p:spPr>
      </p:pic>
      <p:pic>
        <p:nvPicPr>
          <p:cNvPr id="22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Isosceles Triangle 23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Isosceles Triangle 24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Isosceles Triangle 25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Isosceles Triangle 26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Isosceles Triangle 27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Isosceles Triangle 28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Isosceles Triangle 29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221952" y="2396804"/>
            <a:ext cx="552831" cy="12406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Heart 42">
            <a:hlinkClick r:id="rId9" action="ppaction://hlinksldjump"/>
          </p:cNvPr>
          <p:cNvSpPr/>
          <p:nvPr/>
        </p:nvSpPr>
        <p:spPr>
          <a:xfrm rot="5400000">
            <a:off x="10756942" y="2644245"/>
            <a:ext cx="715341" cy="73660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873" y="-194074"/>
            <a:ext cx="31146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16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9821004-29A4-4752-8589-2097B71978CB}"/>
              </a:ext>
            </a:extLst>
          </p:cNvPr>
          <p:cNvSpPr txBox="1"/>
          <p:nvPr/>
        </p:nvSpPr>
        <p:spPr>
          <a:xfrm>
            <a:off x="342391" y="1232140"/>
            <a:ext cx="114047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Quire Sans" panose="020B0502040400020003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Quire Sans" panose="020B0502040400020003" pitchFamily="34" charset="0"/>
                <a:sym typeface="Arial"/>
              </a:rPr>
              <a:t>Viết 3 – 4 câu kể về một giờ ra chơi ở trường em.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604ACD3-E1BD-4908-A2FF-D6EFCFBA8FDD}"/>
              </a:ext>
            </a:extLst>
          </p:cNvPr>
          <p:cNvGrpSpPr/>
          <p:nvPr/>
        </p:nvGrpSpPr>
        <p:grpSpPr>
          <a:xfrm>
            <a:off x="903767" y="1709194"/>
            <a:ext cx="11060706" cy="4987820"/>
            <a:chOff x="1090253" y="1641595"/>
            <a:chExt cx="4731219" cy="251169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94A11FF1-AD2B-4B7D-B6E0-5687D65478A0}"/>
                </a:ext>
              </a:extLst>
            </p:cNvPr>
            <p:cNvGrpSpPr/>
            <p:nvPr/>
          </p:nvGrpSpPr>
          <p:grpSpPr>
            <a:xfrm>
              <a:off x="1090253" y="1641595"/>
              <a:ext cx="4731219" cy="2511698"/>
              <a:chOff x="1090253" y="1641595"/>
              <a:chExt cx="4731219" cy="2511698"/>
            </a:xfrm>
          </p:grpSpPr>
          <p:sp>
            <p:nvSpPr>
              <p:cNvPr id="48" name="Rectangle 14">
                <a:extLst>
                  <a:ext uri="{FF2B5EF4-FFF2-40B4-BE49-F238E27FC236}">
                    <a16:creationId xmlns:a16="http://schemas.microsoft.com/office/drawing/2014/main" xmlns="" id="{6C9F910C-991E-45C1-A2F2-CE2BCEC6C2B9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grpSp>
            <p:nvGrpSpPr>
              <p:cNvPr id="49" name="Google Shape;1251;p47">
                <a:extLst>
                  <a:ext uri="{FF2B5EF4-FFF2-40B4-BE49-F238E27FC236}">
                    <a16:creationId xmlns:a16="http://schemas.microsoft.com/office/drawing/2014/main" xmlns="" id="{E27CF2C2-0766-4B62-81C5-6DDE514DCFEF}"/>
                  </a:ext>
                </a:extLst>
              </p:cNvPr>
              <p:cNvGrpSpPr/>
              <p:nvPr/>
            </p:nvGrpSpPr>
            <p:grpSpPr>
              <a:xfrm>
                <a:off x="1090253" y="1641595"/>
                <a:ext cx="4731219" cy="2511698"/>
                <a:chOff x="4951175" y="946666"/>
                <a:chExt cx="1109954" cy="1443671"/>
              </a:xfrm>
            </p:grpSpPr>
            <p:sp>
              <p:nvSpPr>
                <p:cNvPr id="51" name="Google Shape;1252;p47">
                  <a:extLst>
                    <a:ext uri="{FF2B5EF4-FFF2-40B4-BE49-F238E27FC236}">
                      <a16:creationId xmlns:a16="http://schemas.microsoft.com/office/drawing/2014/main" xmlns="" id="{0D8CB77C-B5D0-4005-9D3B-71A416DD3DBD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2" name="Google Shape;1253;p47">
                  <a:extLst>
                    <a:ext uri="{FF2B5EF4-FFF2-40B4-BE49-F238E27FC236}">
                      <a16:creationId xmlns:a16="http://schemas.microsoft.com/office/drawing/2014/main" xmlns="" id="{E30C99B5-1E1D-40DA-B97A-A0FCC87A0AD0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3" name="Google Shape;1254;p47">
                  <a:extLst>
                    <a:ext uri="{FF2B5EF4-FFF2-40B4-BE49-F238E27FC236}">
                      <a16:creationId xmlns:a16="http://schemas.microsoft.com/office/drawing/2014/main" xmlns="" id="{B4DFEBD9-B0AC-4388-BBF6-1AB302FFCB11}"/>
                    </a:ext>
                  </a:extLst>
                </p:cNvPr>
                <p:cNvSpPr/>
                <p:nvPr/>
              </p:nvSpPr>
              <p:spPr>
                <a:xfrm>
                  <a:off x="4951175" y="946666"/>
                  <a:ext cx="1109954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Quire Sans" panose="020B0502040400020003" pitchFamily="34" charset="0"/>
                      <a:sym typeface="Arial"/>
                    </a:rPr>
                    <a:t>   </a:t>
                  </a: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4" name="Google Shape;1255;p47">
                  <a:extLst>
                    <a:ext uri="{FF2B5EF4-FFF2-40B4-BE49-F238E27FC236}">
                      <a16:creationId xmlns:a16="http://schemas.microsoft.com/office/drawing/2014/main" xmlns="" id="{D01BC894-964D-4C5F-8321-562657916464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5" name="Google Shape;1256;p47">
                  <a:extLst>
                    <a:ext uri="{FF2B5EF4-FFF2-40B4-BE49-F238E27FC236}">
                      <a16:creationId xmlns:a16="http://schemas.microsoft.com/office/drawing/2014/main" xmlns="" id="{8AB296C4-B2ED-409E-9153-B41F50729077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6" name="Google Shape;1257;p47">
                  <a:extLst>
                    <a:ext uri="{FF2B5EF4-FFF2-40B4-BE49-F238E27FC236}">
                      <a16:creationId xmlns:a16="http://schemas.microsoft.com/office/drawing/2014/main" xmlns="" id="{B277009B-F5D3-4B48-B913-768984A6A2F7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7" name="Google Shape;1258;p47">
                  <a:extLst>
                    <a:ext uri="{FF2B5EF4-FFF2-40B4-BE49-F238E27FC236}">
                      <a16:creationId xmlns:a16="http://schemas.microsoft.com/office/drawing/2014/main" xmlns="" id="{84CD734B-1EAD-4EB8-9E0E-8EA4580BF523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8" name="Google Shape;1259;p47">
                  <a:extLst>
                    <a:ext uri="{FF2B5EF4-FFF2-40B4-BE49-F238E27FC236}">
                      <a16:creationId xmlns:a16="http://schemas.microsoft.com/office/drawing/2014/main" xmlns="" id="{97559ABC-7969-4A3D-8E99-38A730427923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9" name="Google Shape;1260;p47">
                  <a:extLst>
                    <a:ext uri="{FF2B5EF4-FFF2-40B4-BE49-F238E27FC236}">
                      <a16:creationId xmlns:a16="http://schemas.microsoft.com/office/drawing/2014/main" xmlns="" id="{B5E28143-A499-4E87-AE47-2810F40F9860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60" name="Google Shape;1261;p47">
                  <a:extLst>
                    <a:ext uri="{FF2B5EF4-FFF2-40B4-BE49-F238E27FC236}">
                      <a16:creationId xmlns:a16="http://schemas.microsoft.com/office/drawing/2014/main" xmlns="" id="{5F22C070-07CC-4AAC-9B6D-7F8187782059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</p:grpSp>
          <p:sp>
            <p:nvSpPr>
              <p:cNvPr id="50" name="Rectangle 14">
                <a:extLst>
                  <a:ext uri="{FF2B5EF4-FFF2-40B4-BE49-F238E27FC236}">
                    <a16:creationId xmlns:a16="http://schemas.microsoft.com/office/drawing/2014/main" xmlns="" id="{24A3875A-A2CF-4B73-95BE-C441C31CEF40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FEC929C-1429-45B2-B89D-7AB3AA62F360}"/>
                </a:ext>
              </a:extLst>
            </p:cNvPr>
            <p:cNvSpPr txBox="1"/>
            <p:nvPr/>
          </p:nvSpPr>
          <p:spPr>
            <a:xfrm>
              <a:off x="3175177" y="1747640"/>
              <a:ext cx="821928" cy="39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rPr>
                <a:t>Gợi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20296A7-79D7-4630-A8B6-9D869C72FD52}"/>
              </a:ext>
            </a:extLst>
          </p:cNvPr>
          <p:cNvSpPr txBox="1"/>
          <p:nvPr/>
        </p:nvSpPr>
        <p:spPr>
          <a:xfrm>
            <a:off x="1229022" y="2816431"/>
            <a:ext cx="10087296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Trong giờ ra chơi, em và các bạn thường chơi ở đâu?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và các bạn thường chơi trò chơi gì?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thích hoạt động nào nhất?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cảm thấy thế nào sau mỗi giờ ra chơi?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en-US" sz="3200" kern="0" dirty="0">
              <a:solidFill>
                <a:srgbClr val="000000"/>
              </a:solidFill>
              <a:latin typeface="+mj-lt"/>
              <a:cs typeface="Quire Sans" panose="020B0502040400020003" pitchFamily="34" charset="0"/>
              <a:sym typeface="Arial"/>
            </a:endParaRPr>
          </a:p>
        </p:txBody>
      </p:sp>
      <p:grpSp>
        <p:nvGrpSpPr>
          <p:cNvPr id="62" name="Google Shape;1029;p42">
            <a:extLst>
              <a:ext uri="{FF2B5EF4-FFF2-40B4-BE49-F238E27FC236}">
                <a16:creationId xmlns:a16="http://schemas.microsoft.com/office/drawing/2014/main" xmlns="" id="{9FA19E9B-11A8-49C2-85E0-BD12FCAF9CE5}"/>
              </a:ext>
            </a:extLst>
          </p:cNvPr>
          <p:cNvGrpSpPr/>
          <p:nvPr/>
        </p:nvGrpSpPr>
        <p:grpSpPr>
          <a:xfrm rot="20594821">
            <a:off x="8057757" y="5029222"/>
            <a:ext cx="2280365" cy="1168201"/>
            <a:chOff x="7570574" y="3912596"/>
            <a:chExt cx="1175015" cy="898360"/>
          </a:xfrm>
        </p:grpSpPr>
        <p:grpSp>
          <p:nvGrpSpPr>
            <p:cNvPr id="63" name="Google Shape;1030;p42">
              <a:extLst>
                <a:ext uri="{FF2B5EF4-FFF2-40B4-BE49-F238E27FC236}">
                  <a16:creationId xmlns:a16="http://schemas.microsoft.com/office/drawing/2014/main" xmlns="" id="{17F973ED-1B43-41D8-AD69-4C61A9D0FD93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65" name="Google Shape;1031;p42">
                <a:extLst>
                  <a:ext uri="{FF2B5EF4-FFF2-40B4-BE49-F238E27FC236}">
                    <a16:creationId xmlns:a16="http://schemas.microsoft.com/office/drawing/2014/main" xmlns="" id="{41598FAC-FF5C-4A68-861F-7A52EB1FD69B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6" name="Google Shape;1032;p42">
                <a:extLst>
                  <a:ext uri="{FF2B5EF4-FFF2-40B4-BE49-F238E27FC236}">
                    <a16:creationId xmlns:a16="http://schemas.microsoft.com/office/drawing/2014/main" xmlns="" id="{F022781D-1E95-413D-89ED-AE1EC8B7AD2B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7" name="Google Shape;1033;p42">
                <a:extLst>
                  <a:ext uri="{FF2B5EF4-FFF2-40B4-BE49-F238E27FC236}">
                    <a16:creationId xmlns:a16="http://schemas.microsoft.com/office/drawing/2014/main" xmlns="" id="{72EFE14D-371E-4A21-8656-949D33C1B134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8" name="Google Shape;1034;p42">
                <a:extLst>
                  <a:ext uri="{FF2B5EF4-FFF2-40B4-BE49-F238E27FC236}">
                    <a16:creationId xmlns:a16="http://schemas.microsoft.com/office/drawing/2014/main" xmlns="" id="{D41BA553-D68C-4E08-81FB-37FF22131BF5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9" name="Google Shape;1035;p42">
                <a:extLst>
                  <a:ext uri="{FF2B5EF4-FFF2-40B4-BE49-F238E27FC236}">
                    <a16:creationId xmlns:a16="http://schemas.microsoft.com/office/drawing/2014/main" xmlns="" id="{0EE9EED5-91C3-49A3-80E2-47BADA0DDC00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0" name="Google Shape;1036;p42">
                <a:extLst>
                  <a:ext uri="{FF2B5EF4-FFF2-40B4-BE49-F238E27FC236}">
                    <a16:creationId xmlns:a16="http://schemas.microsoft.com/office/drawing/2014/main" xmlns="" id="{FD650F26-AAF8-4962-BA17-8D4BDFCFF616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1" name="Google Shape;1037;p42">
                <a:extLst>
                  <a:ext uri="{FF2B5EF4-FFF2-40B4-BE49-F238E27FC236}">
                    <a16:creationId xmlns:a16="http://schemas.microsoft.com/office/drawing/2014/main" xmlns="" id="{671D019B-BD4B-49B9-89FB-2A94469EC0BD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2" name="Google Shape;1038;p42">
                <a:extLst>
                  <a:ext uri="{FF2B5EF4-FFF2-40B4-BE49-F238E27FC236}">
                    <a16:creationId xmlns:a16="http://schemas.microsoft.com/office/drawing/2014/main" xmlns="" id="{85B58630-BE1D-4E07-B3F8-A3AC1E161031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3" name="Google Shape;1039;p42">
                <a:extLst>
                  <a:ext uri="{FF2B5EF4-FFF2-40B4-BE49-F238E27FC236}">
                    <a16:creationId xmlns:a16="http://schemas.microsoft.com/office/drawing/2014/main" xmlns="" id="{1AC67F7F-7439-40AE-848A-65FE8D3E3C2A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4" name="Google Shape;1040;p42">
                <a:extLst>
                  <a:ext uri="{FF2B5EF4-FFF2-40B4-BE49-F238E27FC236}">
                    <a16:creationId xmlns:a16="http://schemas.microsoft.com/office/drawing/2014/main" xmlns="" id="{469E9BFB-9AD0-4A26-9FAB-53CB01BCF3EC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5" name="Google Shape;1041;p42">
                <a:extLst>
                  <a:ext uri="{FF2B5EF4-FFF2-40B4-BE49-F238E27FC236}">
                    <a16:creationId xmlns:a16="http://schemas.microsoft.com/office/drawing/2014/main" xmlns="" id="{93D1BCB5-36F2-41E8-ACCC-E83638169CCB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6" name="Google Shape;1042;p42">
                <a:extLst>
                  <a:ext uri="{FF2B5EF4-FFF2-40B4-BE49-F238E27FC236}">
                    <a16:creationId xmlns:a16="http://schemas.microsoft.com/office/drawing/2014/main" xmlns="" id="{F0C4FC71-92EB-4543-BC24-5ABA5BD4D267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7" name="Google Shape;1043;p42">
                <a:extLst>
                  <a:ext uri="{FF2B5EF4-FFF2-40B4-BE49-F238E27FC236}">
                    <a16:creationId xmlns:a16="http://schemas.microsoft.com/office/drawing/2014/main" xmlns="" id="{78248FC8-3609-44E5-9CF3-409824E30647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8" name="Google Shape;1044;p42">
                <a:extLst>
                  <a:ext uri="{FF2B5EF4-FFF2-40B4-BE49-F238E27FC236}">
                    <a16:creationId xmlns:a16="http://schemas.microsoft.com/office/drawing/2014/main" xmlns="" id="{5CAFE10D-0853-4A6F-B77C-E18693305EEF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9" name="Google Shape;1045;p42">
                <a:extLst>
                  <a:ext uri="{FF2B5EF4-FFF2-40B4-BE49-F238E27FC236}">
                    <a16:creationId xmlns:a16="http://schemas.microsoft.com/office/drawing/2014/main" xmlns="" id="{4EA43C42-14AE-4EBD-ABF0-D6384DF4C97C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0" name="Google Shape;1046;p42">
                <a:extLst>
                  <a:ext uri="{FF2B5EF4-FFF2-40B4-BE49-F238E27FC236}">
                    <a16:creationId xmlns:a16="http://schemas.microsoft.com/office/drawing/2014/main" xmlns="" id="{8FEC2591-9D3B-4030-8E18-8D2B4AA8D978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1" name="Google Shape;1047;p42">
                <a:extLst>
                  <a:ext uri="{FF2B5EF4-FFF2-40B4-BE49-F238E27FC236}">
                    <a16:creationId xmlns:a16="http://schemas.microsoft.com/office/drawing/2014/main" xmlns="" id="{E62602AC-48E9-40E5-944F-A89C1A2D8BB5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2" name="Google Shape;1048;p42">
                <a:extLst>
                  <a:ext uri="{FF2B5EF4-FFF2-40B4-BE49-F238E27FC236}">
                    <a16:creationId xmlns:a16="http://schemas.microsoft.com/office/drawing/2014/main" xmlns="" id="{D3C3CE15-6894-41C9-9773-86EBCC030164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3" name="Google Shape;1049;p42">
                <a:extLst>
                  <a:ext uri="{FF2B5EF4-FFF2-40B4-BE49-F238E27FC236}">
                    <a16:creationId xmlns:a16="http://schemas.microsoft.com/office/drawing/2014/main" xmlns="" id="{6BA5D7AD-93F3-4EE4-9F61-58C19BB551C4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4" name="Google Shape;1050;p42">
                <a:extLst>
                  <a:ext uri="{FF2B5EF4-FFF2-40B4-BE49-F238E27FC236}">
                    <a16:creationId xmlns:a16="http://schemas.microsoft.com/office/drawing/2014/main" xmlns="" id="{7F7034A0-0517-4586-81CC-D93CB5ABF264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5" name="Google Shape;1051;p42">
                <a:extLst>
                  <a:ext uri="{FF2B5EF4-FFF2-40B4-BE49-F238E27FC236}">
                    <a16:creationId xmlns:a16="http://schemas.microsoft.com/office/drawing/2014/main" xmlns="" id="{1E1F8613-2FD3-42C0-8F32-4245FAD2431A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</p:grpSp>
        <p:sp>
          <p:nvSpPr>
            <p:cNvPr id="64" name="Google Shape;1052;p42">
              <a:extLst>
                <a:ext uri="{FF2B5EF4-FFF2-40B4-BE49-F238E27FC236}">
                  <a16:creationId xmlns:a16="http://schemas.microsoft.com/office/drawing/2014/main" xmlns="" id="{66950D31-80E6-46A9-846F-4056B1ED3BCE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rgbClr val="213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Quire Sans" panose="020B0502040400020003" pitchFamily="34" charset="0"/>
                <a:sym typeface="Arial"/>
              </a:endParaRPr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606" y="-117352"/>
            <a:ext cx="3112394" cy="133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334</Words>
  <Application>Microsoft Office PowerPoint</Application>
  <PresentationFormat>Custom</PresentationFormat>
  <Paragraphs>90</Paragraphs>
  <Slides>15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49</cp:revision>
  <dcterms:created xsi:type="dcterms:W3CDTF">2021-07-20T01:55:21Z</dcterms:created>
  <dcterms:modified xsi:type="dcterms:W3CDTF">2021-11-11T06:55:49Z</dcterms:modified>
</cp:coreProperties>
</file>