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57" r:id="rId4"/>
    <p:sldId id="258" r:id="rId5"/>
    <p:sldId id="260" r:id="rId6"/>
    <p:sldId id="263" r:id="rId7"/>
    <p:sldId id="265" r:id="rId8"/>
    <p:sldId id="264" r:id="rId9"/>
    <p:sldId id="266" r:id="rId10"/>
    <p:sldId id="262" r:id="rId11"/>
    <p:sldId id="26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216D"/>
    <a:srgbClr val="3E1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434" autoAdjust="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86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754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25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94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970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21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269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28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3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805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00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055FD-2640-44C9-93D5-2AC8DF5BADE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3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0.wdp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13.wdp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microsoft.com/office/2007/relationships/hdphoto" Target="../media/hdphoto14.wdp"/><Relationship Id="rId7" Type="http://schemas.openxmlformats.org/officeDocument/2006/relationships/image" Target="../media/image19.png"/><Relationship Id="rId12" Type="http://schemas.microsoft.com/office/2007/relationships/hdphoto" Target="../media/hdphoto1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microsoft.com/office/2007/relationships/hdphoto" Target="../media/hdphoto15.wdp"/><Relationship Id="rId10" Type="http://schemas.microsoft.com/office/2007/relationships/hdphoto" Target="../media/hdphoto17.wdp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6"/>
          <p:cNvSpPr txBox="1">
            <a:spLocks noChangeArrowheads="1"/>
          </p:cNvSpPr>
          <p:nvPr/>
        </p:nvSpPr>
        <p:spPr bwMode="auto">
          <a:xfrm>
            <a:off x="3610729" y="1133477"/>
            <a:ext cx="497054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vi-VN" altLang="en-US" sz="1500" b="1" dirty="0">
                <a:solidFill>
                  <a:schemeClr val="bg1">
                    <a:lumMod val="95000"/>
                  </a:schemeClr>
                </a:solidFill>
              </a:rPr>
              <a:t>PHÒNG GIÁO DỤC VÀ ĐÀO TẠO QUẬN LONG BIÊN</a:t>
            </a:r>
            <a:endParaRPr lang="en-US" altLang="en-US" sz="1500" b="1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US" altLang="en-US" sz="1500" b="1" dirty="0">
                <a:solidFill>
                  <a:schemeClr val="bg1">
                    <a:lumMod val="95000"/>
                  </a:schemeClr>
                </a:solidFill>
              </a:rPr>
              <a:t>TRƯỜNG TIỂU HỌC GIANG BIÊN</a:t>
            </a:r>
            <a:endParaRPr lang="en-GB" altLang="en-US" sz="15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27443" y="1687475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>
                <a:ln w="0"/>
                <a:solidFill>
                  <a:schemeClr val="bg1">
                    <a:lumMod val="9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</a:p>
        </p:txBody>
      </p:sp>
      <p:sp>
        <p:nvSpPr>
          <p:cNvPr id="6" name="Rectangle 5"/>
          <p:cNvSpPr/>
          <p:nvPr/>
        </p:nvSpPr>
        <p:spPr>
          <a:xfrm>
            <a:off x="2383636" y="2130097"/>
            <a:ext cx="7192931" cy="21082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100" b="1" cap="none" spc="50" dirty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</a:p>
        </p:txBody>
      </p:sp>
    </p:spTree>
    <p:extLst>
      <p:ext uri="{BB962C8B-B14F-4D97-AF65-F5344CB8AC3E}">
        <p14:creationId xmlns:p14="http://schemas.microsoft.com/office/powerpoint/2010/main" val="1902632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92585" y="1447853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15210D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23495" y="1235321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62743" y="2387813"/>
            <a:ext cx="5804794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4623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82545" y="1832159"/>
            <a:ext cx="607882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</a:p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BÀI TỐT!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86379" y="3096223"/>
            <a:ext cx="692883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497173" y="166661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3682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98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Cloud 7"/>
          <p:cNvSpPr/>
          <p:nvPr/>
        </p:nvSpPr>
        <p:spPr>
          <a:xfrm rot="252230">
            <a:off x="2688844" y="2385846"/>
            <a:ext cx="6931421" cy="347549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929558" y="282585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52961" y="3134762"/>
            <a:ext cx="6286081" cy="18928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900" b="1" spc="50" dirty="0">
                <a:ln w="0"/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5: TRƯỜNG EM</a:t>
            </a:r>
          </a:p>
          <a:p>
            <a:pPr algn="ctr"/>
            <a:r>
              <a:rPr lang="en-US" sz="3900" b="1" cap="none" spc="50" dirty="0">
                <a:ln w="0"/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2</a:t>
            </a:r>
          </a:p>
          <a:p>
            <a:pPr algn="ctr"/>
            <a:r>
              <a:rPr lang="en-US" sz="3900" b="1" cap="none" spc="50" dirty="0">
                <a:ln w="0"/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CỔNG TRƯỜNG NHỘN NHỊP</a:t>
            </a:r>
          </a:p>
        </p:txBody>
      </p:sp>
    </p:spTree>
    <p:extLst>
      <p:ext uri="{BB962C8B-B14F-4D97-AF65-F5344CB8AC3E}">
        <p14:creationId xmlns:p14="http://schemas.microsoft.com/office/powerpoint/2010/main" val="809150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01"/>
          <a:stretch/>
        </p:blipFill>
        <p:spPr>
          <a:xfrm>
            <a:off x="502276" y="-3749"/>
            <a:ext cx="11689724" cy="68617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70063" y="2333399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4C216D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  <p:sp>
        <p:nvSpPr>
          <p:cNvPr id="5" name="Rectangle 4"/>
          <p:cNvSpPr/>
          <p:nvPr/>
        </p:nvSpPr>
        <p:spPr>
          <a:xfrm>
            <a:off x="3590286" y="185420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99266" y="3250229"/>
            <a:ext cx="4062331" cy="17081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5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5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5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5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5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5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5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5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5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5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5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5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5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6236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16"/>
            <a:ext cx="12192000" cy="68603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67117" y="2421217"/>
            <a:ext cx="9282962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defRPr/>
            </a:pP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081099" y="1653682"/>
            <a:ext cx="54116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002060"/>
                </a:solidFill>
              </a:rPr>
              <a:t>YÊU CẦU CẦN ĐẠT</a:t>
            </a:r>
            <a:endParaRPr lang="en-US" sz="5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37559" y="1422053"/>
            <a:ext cx="414414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2433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676" y="-2667325"/>
            <a:ext cx="6858647" cy="12192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25702" y="777932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KHÁM PHÁ</a:t>
            </a:r>
          </a:p>
        </p:txBody>
      </p:sp>
      <p:sp>
        <p:nvSpPr>
          <p:cNvPr id="5" name="Rectangle 4"/>
          <p:cNvSpPr/>
          <p:nvPr/>
        </p:nvSpPr>
        <p:spPr>
          <a:xfrm>
            <a:off x="3981503" y="566318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303" y="1459728"/>
            <a:ext cx="2952387" cy="3936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1" r="5824" b="17662"/>
          <a:stretch/>
        </p:blipFill>
        <p:spPr>
          <a:xfrm>
            <a:off x="4489611" y="1457272"/>
            <a:ext cx="3034826" cy="1870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611" y="3505464"/>
            <a:ext cx="3034826" cy="1890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358" y="1456773"/>
            <a:ext cx="3164684" cy="1870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358" y="3505464"/>
            <a:ext cx="3164684" cy="1890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2859115" y="5460639"/>
            <a:ext cx="54649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252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46411" y="816573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8322" y="630715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03247" y="2967335"/>
            <a:ext cx="2785506" cy="12772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7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VIDEO</a:t>
            </a:r>
            <a:endParaRPr lang="en-US" sz="77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4241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9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69891" y="1048384"/>
            <a:ext cx="5230463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41801" y="862526"/>
            <a:ext cx="489856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1217" y="1738643"/>
            <a:ext cx="10921284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9457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0" y="649142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sp>
        <p:nvSpPr>
          <p:cNvPr id="5" name="Rectangle 4"/>
          <p:cNvSpPr/>
          <p:nvPr/>
        </p:nvSpPr>
        <p:spPr>
          <a:xfrm>
            <a:off x="3916672" y="45661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21" y="1335931"/>
            <a:ext cx="3559830" cy="226857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342821" y="3777927"/>
            <a:ext cx="3559830" cy="2480015"/>
            <a:chOff x="2342821" y="3777927"/>
            <a:chExt cx="3559830" cy="248001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2821" y="3777927"/>
              <a:ext cx="3559830" cy="2480015"/>
            </a:xfrm>
            <a:prstGeom prst="rect">
              <a:avLst/>
            </a:prstGeom>
          </p:spPr>
        </p:pic>
        <p:sp>
          <p:nvSpPr>
            <p:cNvPr id="8" name="Flowchart: Punched Tape 7"/>
            <p:cNvSpPr/>
            <p:nvPr/>
          </p:nvSpPr>
          <p:spPr>
            <a:xfrm>
              <a:off x="3465599" y="4224267"/>
              <a:ext cx="2047741" cy="450761"/>
            </a:xfrm>
            <a:prstGeom prst="flowChartPunchedTap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478480" y="4250024"/>
              <a:ext cx="2047740" cy="3693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TRƯỜNG TIÊU HỌC</a:t>
              </a:r>
              <a:endParaRPr lang="en-US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497" y="1322901"/>
            <a:ext cx="3490174" cy="22699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497" y="3777926"/>
            <a:ext cx="3490174" cy="248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687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0" y="649142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sp>
        <p:nvSpPr>
          <p:cNvPr id="5" name="Rectangle 4"/>
          <p:cNvSpPr/>
          <p:nvPr/>
        </p:nvSpPr>
        <p:spPr>
          <a:xfrm>
            <a:off x="3916672" y="45661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851" y="1472610"/>
            <a:ext cx="3078051" cy="20500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98"/>
          <a:stretch/>
        </p:blipFill>
        <p:spPr>
          <a:xfrm>
            <a:off x="1184852" y="3715166"/>
            <a:ext cx="3046744" cy="19515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" t="7978" r="3874" b="3994"/>
          <a:stretch/>
        </p:blipFill>
        <p:spPr>
          <a:xfrm>
            <a:off x="4656320" y="1472610"/>
            <a:ext cx="3052293" cy="20500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321" y="3715166"/>
            <a:ext cx="3052292" cy="19741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30" y="1472610"/>
            <a:ext cx="2896521" cy="20500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910" y="3715166"/>
            <a:ext cx="2883641" cy="197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643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369</Words>
  <Application>Microsoft Office PowerPoint</Application>
  <PresentationFormat>Widescreen</PresentationFormat>
  <Paragraphs>49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Hp</cp:lastModifiedBy>
  <cp:revision>35</cp:revision>
  <dcterms:created xsi:type="dcterms:W3CDTF">2021-10-30T00:52:41Z</dcterms:created>
  <dcterms:modified xsi:type="dcterms:W3CDTF">2021-11-21T05:23:30Z</dcterms:modified>
</cp:coreProperties>
</file>