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6.wav" ContentType="audio/wav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46" r:id="rId6"/>
  </p:sldMasterIdLst>
  <p:notesMasterIdLst>
    <p:notesMasterId r:id="rId33"/>
  </p:notesMasterIdLst>
  <p:sldIdLst>
    <p:sldId id="422" r:id="rId7"/>
    <p:sldId id="439" r:id="rId8"/>
    <p:sldId id="264" r:id="rId9"/>
    <p:sldId id="257" r:id="rId10"/>
    <p:sldId id="267" r:id="rId11"/>
    <p:sldId id="434" r:id="rId12"/>
    <p:sldId id="269" r:id="rId13"/>
    <p:sldId id="435" r:id="rId14"/>
    <p:sldId id="266" r:id="rId15"/>
    <p:sldId id="436" r:id="rId16"/>
    <p:sldId id="440" r:id="rId17"/>
    <p:sldId id="441" r:id="rId18"/>
    <p:sldId id="393" r:id="rId19"/>
    <p:sldId id="433" r:id="rId20"/>
    <p:sldId id="423" r:id="rId21"/>
    <p:sldId id="442" r:id="rId22"/>
    <p:sldId id="447" r:id="rId23"/>
    <p:sldId id="449" r:id="rId24"/>
    <p:sldId id="437" r:id="rId25"/>
    <p:sldId id="444" r:id="rId26"/>
    <p:sldId id="438" r:id="rId27"/>
    <p:sldId id="271" r:id="rId28"/>
    <p:sldId id="448" r:id="rId29"/>
    <p:sldId id="424" r:id="rId30"/>
    <p:sldId id="326" r:id="rId31"/>
    <p:sldId id="32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60FF11"/>
    <a:srgbClr val="6666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5B2B-E908-6A4B-88C3-1D21A1E7AB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5AFF-8265-D741-B943-A4C3353B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6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2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1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6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88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5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31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33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7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1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8" indent="0" algn="ctr">
              <a:buNone/>
              <a:defRPr sz="1500"/>
            </a:lvl2pPr>
            <a:lvl3pPr marL="685018" indent="0" algn="ctr">
              <a:buNone/>
              <a:defRPr sz="1425"/>
            </a:lvl3pPr>
            <a:lvl4pPr marL="1027527" indent="0" algn="ctr">
              <a:buNone/>
              <a:defRPr sz="1200"/>
            </a:lvl4pPr>
            <a:lvl5pPr marL="1370036" indent="0" algn="ctr">
              <a:buNone/>
              <a:defRPr sz="1200"/>
            </a:lvl5pPr>
            <a:lvl6pPr marL="1712567" indent="0" algn="ctr">
              <a:buNone/>
              <a:defRPr sz="1200"/>
            </a:lvl6pPr>
            <a:lvl7pPr marL="2055053" indent="0" algn="ctr">
              <a:buNone/>
              <a:defRPr sz="1200"/>
            </a:lvl7pPr>
            <a:lvl8pPr marL="2397540" indent="0" algn="ctr">
              <a:buNone/>
              <a:defRPr sz="1200"/>
            </a:lvl8pPr>
            <a:lvl9pPr marL="27400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51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1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8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0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488" indent="0">
              <a:buNone/>
              <a:defRPr sz="2100"/>
            </a:lvl2pPr>
            <a:lvl3pPr marL="685018" indent="0">
              <a:buNone/>
              <a:defRPr sz="1800"/>
            </a:lvl3pPr>
            <a:lvl4pPr marL="1027527" indent="0">
              <a:buNone/>
              <a:defRPr sz="1500"/>
            </a:lvl4pPr>
            <a:lvl5pPr marL="1370036" indent="0">
              <a:buNone/>
              <a:defRPr sz="1500"/>
            </a:lvl5pPr>
            <a:lvl6pPr marL="1712567" indent="0">
              <a:buNone/>
              <a:defRPr sz="1500"/>
            </a:lvl6pPr>
            <a:lvl7pPr marL="2055053" indent="0">
              <a:buNone/>
              <a:defRPr sz="1500"/>
            </a:lvl7pPr>
            <a:lvl8pPr marL="2397540" indent="0">
              <a:buNone/>
              <a:defRPr sz="1500"/>
            </a:lvl8pPr>
            <a:lvl9pPr marL="27400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3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8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05E0-1AA8-1B4D-9A1A-B3D2CC39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F546-AC62-E345-BB7E-BC26B688937C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B4D51-DE67-CB4A-9521-A2D7F0F8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9216-AFAA-304A-A8CF-EC98BEAE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3BDF-9925-2541-942B-2A791E1DC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8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9F0E9-E584-914D-93F8-EEA240FC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FFB5-D9F7-5248-8ECC-409D9FCCF05D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1C74-1922-6342-9EDD-85F0D9E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81BE-817A-0A41-8881-DD7BE329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D099-0693-4F46-B359-4F1DD5D45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0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8C6C-BFB2-E042-BBAB-15D22990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B431-A04D-F643-A1E6-8CCC130C9F57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A7028-828B-FD44-B0C6-60A79E97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40423-5E38-DB49-9930-B6EC971D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652F-175E-B64A-BD23-7ED71D411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70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1CD613-80BA-F44B-941C-82820065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2A01-098C-E54C-A5EB-46D74165BC9E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01EFC-34D0-7B45-BD11-7F8313CE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73A81A-499E-7A48-8492-CC4DC591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3DB5-CCFD-A246-AB3E-103F22CE9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0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0372FD-8C32-DC4A-B20B-70CDE709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006F-E098-2643-8F28-1470E6C2EF67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F055B-E5D7-FC4B-A334-EDFC84A4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7E00E4-3C81-B74F-A686-6C439298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2BE-3487-494C-8900-270992048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05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05F328-1F31-8A41-8BAA-D034A5AE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5608-4722-0C4F-8C00-1ACCEC40884D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FC216E-2463-2E4F-8B3E-9B79D0F1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B8003-1FD4-774C-858E-D68A90BE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8A8D-47BA-6C47-8C34-E4837FC68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250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29B854-52F6-6D4D-A039-8E0B005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CBE3-2145-4840-AE1F-EA697B045DDB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810B38-9E40-4647-B0B9-E831C272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F2D303-75EE-1F4D-8689-E2C7B303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13FF-2AC1-0D4E-AC45-6431E9977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9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9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FC1D7-7613-7C4A-88CF-A65C28DD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E06C-03F1-D941-ABC1-FEC011F0EFA0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CFFD2D-11FF-9C4B-91D7-29CAF789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AFDC87-9D3D-864D-843C-D0E932A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90B0-D8A5-5441-8474-1032A853C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252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15371-94BD-B34C-9EA9-34B82E9B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1AC4-1547-924B-B230-87C77CDE81E7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A1D6A-718B-C142-884C-72B97A4D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9B10C-366F-0245-AD7F-E1A72287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C0DD-ACC0-1D4F-8BC0-7041F2530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59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DF67-E016-3741-8299-6B9FAFAA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10BB-8B47-CF42-8FA2-EF387BE6B38B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C9E0D-B37F-CF46-A0CC-03F94D42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EABE-E020-D146-AAA8-EBD9FF4C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0681-A3F1-8D42-82F4-5CAE50343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9F30-0EC3-054F-B613-1CAB0B47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A9F2-0D68-6B41-83D0-FCFC21E25072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33F28-97C9-1446-9D14-87285C8A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F899C-39ED-C24F-A036-7766A4E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A6EF-D289-C64D-92D5-D664CD9C5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44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11405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3732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2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4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5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6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1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5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3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103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11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4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97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58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445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64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0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053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81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822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36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89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8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6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77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5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9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8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4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5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1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871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894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1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6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47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  <p:extLst>
      <p:ext uri="{BB962C8B-B14F-4D97-AF65-F5344CB8AC3E}">
        <p14:creationId xmlns:p14="http://schemas.microsoft.com/office/powerpoint/2010/main" val="31703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348" tIns="45718" rIns="9134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8" tIns="45718" rIns="9134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018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283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0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25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378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62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8806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133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48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01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52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036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256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053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754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02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CDD9370-97F5-894A-A47B-AD0CFEED8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0115B7F-91E5-B840-8673-1D3CAEA2E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FBB4-5578-4448-8FF5-F2CEEB1A3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85ECBF-C340-E24E-AD93-971F759FD60A}" type="datetimeFigureOut">
              <a:rPr lang="en-US"/>
              <a:pPr>
                <a:defRPr/>
              </a:pPr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673E-F3B0-D747-B764-2569078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C702-61F9-2D42-B242-CCAB87EDB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B520D-3897-154E-B545-7607E11BE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7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638C-7E2A-406A-B7A9-3D487B9206D1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2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3629-8589-41CB-BFDF-1C1EC22CA1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9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3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6.wav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43.jp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wm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hyperlink" Target="../GIAO-AN-POP/THI-GV/Baicu-NVD.gsp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8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9.xml"/><Relationship Id="rId6" Type="http://schemas.openxmlformats.org/officeDocument/2006/relationships/image" Target="../media/image57.gif"/><Relationship Id="rId5" Type="http://schemas.openxmlformats.org/officeDocument/2006/relationships/image" Target="../media/image56.jp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0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1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4.emf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4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emf"/><Relationship Id="rId4" Type="http://schemas.openxmlformats.org/officeDocument/2006/relationships/audio" Target="../media/audio7.wav"/><Relationship Id="rId9" Type="http://schemas.openxmlformats.org/officeDocument/2006/relationships/image" Target="../media/image66.emf"/><Relationship Id="rId1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4.mp3"/><Relationship Id="rId7" Type="http://schemas.openxmlformats.org/officeDocument/2006/relationships/image" Target="../media/image74.png"/><Relationship Id="rId2" Type="http://schemas.microsoft.com/office/2007/relationships/media" Target="../media/media4.mp3"/><Relationship Id="rId1" Type="http://schemas.openxmlformats.org/officeDocument/2006/relationships/tags" Target="../tags/tag26.xml"/><Relationship Id="rId6" Type="http://schemas.openxmlformats.org/officeDocument/2006/relationships/image" Target="../media/image73.jp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4.gif"/><Relationship Id="rId10" Type="http://schemas.openxmlformats.org/officeDocument/2006/relationships/slide" Target="slide13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2"/>
            <a:ext cx="9144000" cy="5157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3837813"/>
            <a:ext cx="9532125" cy="2189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09" y="4024650"/>
            <a:ext cx="2340950" cy="141059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510" y="3211506"/>
            <a:ext cx="531019" cy="248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341" y="3187001"/>
            <a:ext cx="522725" cy="12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98932" y="3837811"/>
            <a:ext cx="2620060" cy="2177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4958" y="2806902"/>
            <a:ext cx="58306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TOÁN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51" y="99293"/>
            <a:ext cx="2993378" cy="29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18" y="-1224344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1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771897" y="4354967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6649"/>
      </p:ext>
    </p:extLst>
  </p:cSld>
  <p:clrMapOvr>
    <a:masterClrMapping/>
  </p:clrMapOvr>
  <p:transition spd="med" advTm="19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0162 L 0.25417 0.08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41888 0.1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524000" y="0"/>
            <a:ext cx="9144000" cy="6858000"/>
            <a:chOff x="-82950" y="0"/>
            <a:chExt cx="6940950" cy="5143502"/>
          </a:xfrm>
        </p:grpSpPr>
        <p:grpSp>
          <p:nvGrpSpPr>
            <p:cNvPr id="2" name="Group 1"/>
            <p:cNvGrpSpPr/>
            <p:nvPr/>
          </p:nvGrpSpPr>
          <p:grpSpPr>
            <a:xfrm>
              <a:off x="-82950" y="0"/>
              <a:ext cx="6940950" cy="5143502"/>
              <a:chOff x="-228602" y="0"/>
              <a:chExt cx="9031288" cy="6372225"/>
            </a:xfrm>
          </p:grpSpPr>
          <p:grpSp>
            <p:nvGrpSpPr>
              <p:cNvPr id="6148" name="Group 8"/>
              <p:cNvGrpSpPr>
                <a:grpSpLocks/>
              </p:cNvGrpSpPr>
              <p:nvPr/>
            </p:nvGrpSpPr>
            <p:grpSpPr bwMode="auto">
              <a:xfrm>
                <a:off x="-228602" y="0"/>
                <a:ext cx="9031288" cy="6372225"/>
                <a:chOff x="107007" y="359264"/>
                <a:chExt cx="9031129" cy="6371336"/>
              </a:xfrm>
            </p:grpSpPr>
            <p:pic>
              <p:nvPicPr>
                <p:cNvPr id="6150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07" y="359264"/>
                  <a:ext cx="9031129" cy="6371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51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955496" y="1055550"/>
                  <a:ext cx="5950549" cy="486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</a:t>
                  </a:r>
                  <a:r>
                    <a:rPr lang="en-US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ứ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tư 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ngày </a:t>
                  </a:r>
                  <a:r>
                    <a:rPr lang="vi-VN" altLang="en-US" sz="2800" b="1" dirty="0" smtClean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10 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tháng </a:t>
                  </a:r>
                  <a:r>
                    <a:rPr lang="en-US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 năm 2021</a:t>
                  </a:r>
                  <a:endParaRPr lang="en-US" altLang="en-US" sz="28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331736" y="1743479"/>
                <a:ext cx="6191322" cy="681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65000"/>
                  </a:lnSpc>
                  <a:spcBef>
                    <a:spcPct val="0"/>
                  </a:spcBef>
                  <a:buFontTx/>
                  <a:buNone/>
                </a:pPr>
                <a:r>
                  <a:rPr lang="vi-VN" altLang="en-US" sz="2800" b="1" dirty="0" smtClean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Luyện tập</a:t>
                </a:r>
                <a:endParaRPr lang="en-US" altLang="en-US" sz="2800" b="1" dirty="0">
                  <a:solidFill>
                    <a:srgbClr val="FFFF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387561" y="1054639"/>
              <a:ext cx="811845" cy="39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TǨn</a:t>
              </a:r>
              <a:endParaRPr lang="en-US" alt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2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587566F6-FDE5-4C08-AFA1-838B45AD7523}"/>
              </a:ext>
            </a:extLst>
          </p:cNvPr>
          <p:cNvGrpSpPr/>
          <p:nvPr/>
        </p:nvGrpSpPr>
        <p:grpSpPr>
          <a:xfrm>
            <a:off x="304800" y="1193018"/>
            <a:ext cx="4572000" cy="3736517"/>
            <a:chOff x="1371601" y="2150671"/>
            <a:chExt cx="2905327" cy="3318660"/>
          </a:xfrm>
        </p:grpSpPr>
        <p:sp>
          <p:nvSpPr>
            <p:cNvPr id="6" name="MH_Other_10">
              <a:extLst>
                <a:ext uri="{FF2B5EF4-FFF2-40B4-BE49-F238E27FC236}">
                  <a16:creationId xmlns:a16="http://schemas.microsoft.com/office/drawing/2014/main" id="{3D224AA9-C1B8-468A-9CBB-382ED5F7568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431896" y="3208969"/>
              <a:ext cx="595043" cy="467248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7" name="MH_Other_11">
              <a:extLst>
                <a:ext uri="{FF2B5EF4-FFF2-40B4-BE49-F238E27FC236}">
                  <a16:creationId xmlns:a16="http://schemas.microsoft.com/office/drawing/2014/main" id="{9C1F375D-74B3-473C-B83F-8C92AA2400F2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2403941" y="3198984"/>
              <a:ext cx="642966" cy="481226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8" name="MH_Other_12">
              <a:extLst>
                <a:ext uri="{FF2B5EF4-FFF2-40B4-BE49-F238E27FC236}">
                  <a16:creationId xmlns:a16="http://schemas.microsoft.com/office/drawing/2014/main" id="{F8D4E3BE-0353-4BAF-84F0-D230A268B1C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677499" y="3242914"/>
              <a:ext cx="225638" cy="229631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9" name="MH_Other_13">
              <a:extLst>
                <a:ext uri="{FF2B5EF4-FFF2-40B4-BE49-F238E27FC236}">
                  <a16:creationId xmlns:a16="http://schemas.microsoft.com/office/drawing/2014/main" id="{6141E0FA-FE24-4AAF-91A9-54C24F48F9D3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85327" y="3264878"/>
              <a:ext cx="147762" cy="175717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0" name="MH_Other_14">
              <a:extLst>
                <a:ext uri="{FF2B5EF4-FFF2-40B4-BE49-F238E27FC236}">
                  <a16:creationId xmlns:a16="http://schemas.microsoft.com/office/drawing/2014/main" id="{1A655C00-9127-40B4-8B47-57BAA5C99D69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49545" y="3230932"/>
              <a:ext cx="133785" cy="193689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1" name="MH_Other_15">
              <a:extLst>
                <a:ext uri="{FF2B5EF4-FFF2-40B4-BE49-F238E27FC236}">
                  <a16:creationId xmlns:a16="http://schemas.microsoft.com/office/drawing/2014/main" id="{29E5091B-92A8-47C3-BA6C-8F21DDE09F6C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647548" y="3220949"/>
              <a:ext cx="293527" cy="247602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2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371601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3" name="MH_SubTitle_1">
              <a:extLst>
                <a:ext uri="{FF2B5EF4-FFF2-40B4-BE49-F238E27FC236}">
                  <a16:creationId xmlns:a16="http://schemas.microsoft.com/office/drawing/2014/main" id="{91519D9C-6FC3-4C54-8752-19F3B5C2B41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505386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51" rIns="60751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sz="675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MH_Other_19">
              <a:extLst>
                <a:ext uri="{FF2B5EF4-FFF2-40B4-BE49-F238E27FC236}">
                  <a16:creationId xmlns:a16="http://schemas.microsoft.com/office/drawing/2014/main" id="{230430AD-58E5-43FC-A21D-89ED2A65F3D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047" y="2150671"/>
              <a:ext cx="1855017" cy="1395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698775" y="3304975"/>
            <a:ext cx="3472967" cy="760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351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1351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9179" y="-71955"/>
            <a:ext cx="4968162" cy="69299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97892" y="769841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>
                <a:solidFill>
                  <a:srgbClr val="FF0000"/>
                </a:solidFill>
              </a:rPr>
              <a:t>M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4687" y="3242917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7892" y="2006379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 smtClean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686" y="4384923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 smtClean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685" y="5050458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 smtClean="0">
                <a:solidFill>
                  <a:srgbClr val="FF0000"/>
                </a:solidFill>
              </a:rPr>
              <a:t>S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8400" y="2006379"/>
            <a:ext cx="1683657" cy="1085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10272876-5C8A-1044-83A5-9B752A03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4" y="2914651"/>
            <a:ext cx="62896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101" b="1" dirty="0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FC829035-BE0E-904A-9A22-7B36CDDD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4" y="-185526"/>
            <a:ext cx="3936225" cy="253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A77B4671-A592-5649-9909-4E0AD647D530}"/>
              </a:ext>
            </a:extLst>
          </p:cNvPr>
          <p:cNvSpPr txBox="1"/>
          <p:nvPr/>
        </p:nvSpPr>
        <p:spPr>
          <a:xfrm>
            <a:off x="239369" y="654549"/>
            <a:ext cx="3131869" cy="64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SGK/49</a:t>
            </a:r>
            <a:endParaRPr lang="zh-CN" altLang="en-US" sz="3600" b="1" spc="300" dirty="0">
              <a:solidFill>
                <a:srgbClr val="C0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D7F46-725B-684D-B473-4C8591ED8EE9}"/>
              </a:ext>
            </a:extLst>
          </p:cNvPr>
          <p:cNvSpPr txBox="1"/>
          <p:nvPr/>
        </p:nvSpPr>
        <p:spPr>
          <a:xfrm>
            <a:off x="567513" y="2186811"/>
            <a:ext cx="4908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(T. 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10815C-6AA8-5448-B0FA-D6789F0BE685}"/>
              </a:ext>
            </a:extLst>
          </p:cNvPr>
          <p:cNvGrpSpPr/>
          <p:nvPr/>
        </p:nvGrpSpPr>
        <p:grpSpPr>
          <a:xfrm>
            <a:off x="1038523" y="3365202"/>
            <a:ext cx="10180041" cy="1968364"/>
            <a:chOff x="1038523" y="3365202"/>
            <a:chExt cx="10180041" cy="1968364"/>
          </a:xfrm>
        </p:grpSpPr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F1D4FEA2-E865-2540-BEBC-D62E382AE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4" y="3435723"/>
              <a:ext cx="253319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9 = </a:t>
              </a: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4070F10E-5CE5-3C4A-8AF4-3F9CF88A9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4" y="4051523"/>
              <a:ext cx="212776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8 = </a:t>
              </a: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4AAA5FBA-5FF7-3F40-8A0B-99D370EA4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8176" y="3435722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28 : 7 = </a:t>
              </a:r>
            </a:p>
          </p:txBody>
        </p:sp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id="{7C2B21D4-9B50-E34B-9AB7-EE5C65B4D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3" y="4693311"/>
              <a:ext cx="259331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5 = </a:t>
              </a: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6F1B9F19-9FF4-D144-9704-B2CD37354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7599" y="4748791"/>
              <a:ext cx="216096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40 : 5 = </a:t>
              </a:r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A00057EF-8952-8343-8095-11D1573D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955" y="4086846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36 : 6 = </a:t>
              </a: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D4BAE4E4-195B-6045-A5FE-21839D13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955" y="4737970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42 : 7 = </a:t>
              </a:r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47D6D49B-D2BD-8246-AEEF-BEE2B321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1540" y="3365202"/>
              <a:ext cx="18686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56 : 7 = </a:t>
              </a: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AE889D43-93F7-824F-ACE6-156559170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9174" y="4067259"/>
              <a:ext cx="1928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48 : 6 = </a:t>
              </a: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741E533E-790E-C749-8C55-C165B0F0B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402" y="4039807"/>
              <a:ext cx="203571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3 = </a:t>
              </a: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E5F9899F-23A9-D141-A4F2-0B5812127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6971" y="3393408"/>
              <a:ext cx="202048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7 =  </a:t>
              </a:r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21043F40-F383-2E44-8693-8BDB690A4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0989" y="4748791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5 =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5558785"/>
      </p:ext>
    </p:extLst>
  </p:cSld>
  <p:clrMapOvr>
    <a:masterClrMapping/>
  </p:clrMapOvr>
  <p:transition spd="slow" advTm="61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repeatCount="0" ac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AC9D315-AA33-4539-BFFE-67320936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5725" y="2407661"/>
            <a:ext cx="10180041" cy="1915058"/>
            <a:chOff x="34645" y="2407660"/>
            <a:chExt cx="9086476" cy="1915058"/>
          </a:xfrm>
        </p:grpSpPr>
        <p:sp>
          <p:nvSpPr>
            <p:cNvPr id="5126" name="Text Box 2"/>
            <p:cNvSpPr txBox="1">
              <a:spLocks noChangeArrowheads="1"/>
            </p:cNvSpPr>
            <p:nvPr/>
          </p:nvSpPr>
          <p:spPr bwMode="auto">
            <a:xfrm>
              <a:off x="34646" y="2424875"/>
              <a:ext cx="226107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9 =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34646" y="3040675"/>
              <a:ext cx="189919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8 =</a:t>
              </a: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2637541" y="2424874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28 : 7 = </a:t>
              </a: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34645" y="3696531"/>
              <a:ext cx="23147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5 = 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7192292" y="3737943"/>
              <a:ext cx="19288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40 : 5 = </a:t>
              </a: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637541" y="3097688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36 : 6 = </a:t>
              </a: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578877" y="3727122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42 : 7 = </a:t>
              </a: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7195808" y="2407660"/>
              <a:ext cx="166789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56 : 7 = </a:t>
              </a: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7202816" y="3055107"/>
              <a:ext cx="172128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48 : 6 = </a:t>
              </a:r>
            </a:p>
          </p:txBody>
        </p: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4900870" y="3028959"/>
              <a:ext cx="18170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3 =</a:t>
              </a: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4907665" y="2415960"/>
              <a:ext cx="18034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7 =</a:t>
              </a:r>
            </a:p>
          </p:txBody>
        </p:sp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4868903" y="3689426"/>
              <a:ext cx="168473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5 =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2882324" y="240766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54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283AEB-ED81-0D4E-99FE-63993C7243A6}"/>
              </a:ext>
            </a:extLst>
          </p:cNvPr>
          <p:cNvSpPr/>
          <p:nvPr/>
        </p:nvSpPr>
        <p:spPr>
          <a:xfrm>
            <a:off x="2858870" y="303704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56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A49B7D-7FC4-204B-822B-DC3F63BB2C70}"/>
              </a:ext>
            </a:extLst>
          </p:cNvPr>
          <p:cNvSpPr/>
          <p:nvPr/>
        </p:nvSpPr>
        <p:spPr>
          <a:xfrm>
            <a:off x="2858869" y="371031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30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30E92D-9503-0D4C-B081-AB5B87836586}"/>
              </a:ext>
            </a:extLst>
          </p:cNvPr>
          <p:cNvSpPr/>
          <p:nvPr/>
        </p:nvSpPr>
        <p:spPr>
          <a:xfrm>
            <a:off x="5929292" y="24207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F56BB5-AD7B-A04B-9DB6-58468737A737}"/>
              </a:ext>
            </a:extLst>
          </p:cNvPr>
          <p:cNvSpPr/>
          <p:nvPr/>
        </p:nvSpPr>
        <p:spPr>
          <a:xfrm>
            <a:off x="5922925" y="307244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484869-FB0B-944B-A986-7CBF0FD3073C}"/>
              </a:ext>
            </a:extLst>
          </p:cNvPr>
          <p:cNvSpPr/>
          <p:nvPr/>
        </p:nvSpPr>
        <p:spPr>
          <a:xfrm>
            <a:off x="5922923" y="372189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209C5-BC0C-D94E-AE3F-E615BBB5DCE4}"/>
              </a:ext>
            </a:extLst>
          </p:cNvPr>
          <p:cNvSpPr/>
          <p:nvPr/>
        </p:nvSpPr>
        <p:spPr>
          <a:xfrm>
            <a:off x="8348688" y="2428786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F3D151-F3FA-A648-9DD1-7C6B8D54FD4E}"/>
              </a:ext>
            </a:extLst>
          </p:cNvPr>
          <p:cNvSpPr/>
          <p:nvPr/>
        </p:nvSpPr>
        <p:spPr>
          <a:xfrm>
            <a:off x="8324252" y="303893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F11E35-1CD9-AE4D-AAF6-AFFFC2102448}"/>
              </a:ext>
            </a:extLst>
          </p:cNvPr>
          <p:cNvSpPr/>
          <p:nvPr/>
        </p:nvSpPr>
        <p:spPr>
          <a:xfrm>
            <a:off x="8304249" y="37106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35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C04F44-158C-5340-A25B-D0C5315DF1E7}"/>
              </a:ext>
            </a:extLst>
          </p:cNvPr>
          <p:cNvSpPr/>
          <p:nvPr/>
        </p:nvSpPr>
        <p:spPr>
          <a:xfrm>
            <a:off x="11059192" y="240648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3D7CE0-CB9F-0848-A5E5-84FAA71EE611}"/>
              </a:ext>
            </a:extLst>
          </p:cNvPr>
          <p:cNvSpPr/>
          <p:nvPr/>
        </p:nvSpPr>
        <p:spPr>
          <a:xfrm>
            <a:off x="11056209" y="30401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72D8AB-83A4-AB4E-855A-C8E6D2A01CD3}"/>
              </a:ext>
            </a:extLst>
          </p:cNvPr>
          <p:cNvSpPr/>
          <p:nvPr/>
        </p:nvSpPr>
        <p:spPr>
          <a:xfrm>
            <a:off x="11056209" y="373304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太阳形 3">
            <a:extLst>
              <a:ext uri="{FF2B5EF4-FFF2-40B4-BE49-F238E27FC236}">
                <a16:creationId xmlns:a16="http://schemas.microsoft.com/office/drawing/2014/main" id="{152B7A3D-334F-054A-9283-7CBE9B6BE000}"/>
              </a:ext>
            </a:extLst>
          </p:cNvPr>
          <p:cNvSpPr/>
          <p:nvPr/>
        </p:nvSpPr>
        <p:spPr>
          <a:xfrm>
            <a:off x="10366626" y="412204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6D7F46-725B-684D-B473-4C8591ED8EE9}"/>
              </a:ext>
            </a:extLst>
          </p:cNvPr>
          <p:cNvSpPr txBox="1"/>
          <p:nvPr/>
        </p:nvSpPr>
        <p:spPr>
          <a:xfrm>
            <a:off x="1549629" y="1542864"/>
            <a:ext cx="4908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(T. 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2">
        <p14:ferris dir="l"/>
      </p:transition>
    </mc:Choice>
    <mc:Fallback xmlns="">
      <p:transition spd="slow" advTm="79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0" grpId="0"/>
      <p:bldP spid="21" grpId="0"/>
      <p:bldP spid="22" grpId="0"/>
      <p:bldP spid="23" grpId="0"/>
      <p:bldP spid="24" grpId="0"/>
      <p:bldP spid="25" grpId="0"/>
      <p:bldP spid="36" grpId="0"/>
      <p:bldP spid="37" grpId="0"/>
      <p:bldP spid="38" grpId="0"/>
      <p:bldP spid="39" grpId="0"/>
      <p:bldP spid="40" grpId="0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354827B-8A82-40A1-9CF6-DCAA82C37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04537" y="757561"/>
            <a:ext cx="35864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(T.49)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2789" y="1752601"/>
            <a:ext cx="1904999" cy="1200329"/>
            <a:chOff x="2263062" y="2743200"/>
            <a:chExt cx="3086100" cy="1200329"/>
          </a:xfrm>
        </p:grpSpPr>
        <p:sp>
          <p:nvSpPr>
            <p:cNvPr id="3" name="Rectangle 2"/>
            <p:cNvSpPr/>
            <p:nvPr/>
          </p:nvSpPr>
          <p:spPr>
            <a:xfrm>
              <a:off x="2263062" y="2743200"/>
              <a:ext cx="30861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 15</a:t>
              </a:r>
            </a:p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×    7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968754" y="3877247"/>
              <a:ext cx="12192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800600" y="1718657"/>
            <a:ext cx="219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  30</a:t>
            </a: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×     6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7234" y="1725306"/>
            <a:ext cx="1904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42</a:t>
            </a: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×    7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19608" y="2895600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2001" y="2897457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033066" y="3962400"/>
            <a:ext cx="1776934" cy="1447800"/>
            <a:chOff x="509066" y="4343400"/>
            <a:chExt cx="1776934" cy="1447800"/>
          </a:xfrm>
        </p:grpSpPr>
        <p:sp>
          <p:nvSpPr>
            <p:cNvPr id="15" name="Rectangle 14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24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186545" y="39624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549519" y="3886200"/>
            <a:ext cx="1776934" cy="1447800"/>
            <a:chOff x="509066" y="4343400"/>
            <a:chExt cx="1776934" cy="1447800"/>
          </a:xfrm>
        </p:grpSpPr>
        <p:sp>
          <p:nvSpPr>
            <p:cNvPr id="37" name="Rectangle 36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93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715000" y="38862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671866" y="3886200"/>
            <a:ext cx="1776934" cy="1447800"/>
            <a:chOff x="509066" y="4343400"/>
            <a:chExt cx="1776934" cy="1447800"/>
          </a:xfrm>
        </p:grpSpPr>
        <p:sp>
          <p:nvSpPr>
            <p:cNvPr id="48" name="Rectangle 47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69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8825345" y="38862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51600" y="2840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9721" y="1773383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623116" y="377327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pic>
        <p:nvPicPr>
          <p:cNvPr id="4" name="media (mp3cut.net)">
            <a:hlinkClick r:id="" action="ppaction://media"/>
            <a:extLst>
              <a:ext uri="{FF2B5EF4-FFF2-40B4-BE49-F238E27FC236}">
                <a16:creationId xmlns:a16="http://schemas.microsoft.com/office/drawing/2014/main" id="{0299E585-290F-476A-A02A-98D259242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666.30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383" y="59050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7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8"/>
    </mc:Choice>
    <mc:Fallback xmlns="">
      <p:transition spd="slow" advTm="16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7299" objId="4"/>
        <p14:stopEvt time="47714" objId="4"/>
        <p14:playEvt time="167353" objId="4"/>
        <p14:stopEvt time="16906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1" name="Google Shape;134;p25"/>
          <p:cNvSpPr txBox="1">
            <a:spLocks/>
          </p:cNvSpPr>
          <p:nvPr/>
        </p:nvSpPr>
        <p:spPr>
          <a:xfrm>
            <a:off x="3695700" y="2582864"/>
            <a:ext cx="2051050" cy="363537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>
              <a:defRPr/>
            </a:pPr>
            <a:r>
              <a:rPr lang="en-US" sz="219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19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(T. 2</a:t>
            </a:r>
            <a:r>
              <a:rPr lang="vi-VN" sz="219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</a:t>
            </a:r>
            <a:r>
              <a:rPr lang="en-US" sz="219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24" name="Text Box 156"/>
          <p:cNvSpPr txBox="1">
            <a:spLocks noChangeArrowheads="1"/>
          </p:cNvSpPr>
          <p:nvPr/>
        </p:nvSpPr>
        <p:spPr bwMode="auto">
          <a:xfrm>
            <a:off x="3390900" y="3740151"/>
            <a:ext cx="6286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90" b="1">
                <a:solidFill>
                  <a:srgbClr val="7030A0"/>
                </a:solidFill>
                <a:latin typeface="HP001 4 hàng" panose="020B0603050302020204" pitchFamily="34" charset="0"/>
              </a:rPr>
              <a:t>             của 18 kg là:  18 : 2  = 9 (kg)</a:t>
            </a:r>
          </a:p>
        </p:txBody>
      </p:sp>
      <p:sp>
        <p:nvSpPr>
          <p:cNvPr id="25" name="Text Box 163"/>
          <p:cNvSpPr txBox="1">
            <a:spLocks noChangeArrowheads="1"/>
          </p:cNvSpPr>
          <p:nvPr/>
        </p:nvSpPr>
        <p:spPr bwMode="auto">
          <a:xfrm>
            <a:off x="3390900" y="4654551"/>
            <a:ext cx="6286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90" b="1">
                <a:solidFill>
                  <a:srgbClr val="7030A0"/>
                </a:solidFill>
                <a:latin typeface="HP001 4 hàng" panose="020B0603050302020204" pitchFamily="34" charset="0"/>
              </a:rPr>
              <a:t>             của 10 lít là:   10 : 2 = 5 (lít) </a:t>
            </a:r>
          </a:p>
        </p:txBody>
      </p:sp>
      <p:sp>
        <p:nvSpPr>
          <p:cNvPr id="67" name="Hộp Văn bản 15"/>
          <p:cNvSpPr txBox="1">
            <a:spLocks noChangeArrowheads="1"/>
          </p:cNvSpPr>
          <p:nvPr/>
        </p:nvSpPr>
        <p:spPr bwMode="auto">
          <a:xfrm>
            <a:off x="2536826" y="2874963"/>
            <a:ext cx="12795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c)</a:t>
            </a:r>
            <a:r>
              <a:rPr lang="vi-VN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20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8" name="Hộp Văn bản 15"/>
          <p:cNvSpPr txBox="1">
            <a:spLocks noChangeArrowheads="1"/>
          </p:cNvSpPr>
          <p:nvPr/>
        </p:nvSpPr>
        <p:spPr bwMode="auto">
          <a:xfrm>
            <a:off x="3535363" y="2890838"/>
            <a:ext cx="9842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grpSp>
        <p:nvGrpSpPr>
          <p:cNvPr id="17417" name="Group 14343"/>
          <p:cNvGrpSpPr>
            <a:grpSpLocks/>
          </p:cNvGrpSpPr>
          <p:nvPr/>
        </p:nvGrpSpPr>
        <p:grpSpPr bwMode="auto">
          <a:xfrm>
            <a:off x="3592513" y="2763839"/>
            <a:ext cx="577850" cy="960437"/>
            <a:chOff x="2982966" y="1685255"/>
            <a:chExt cx="574018" cy="954711"/>
          </a:xfrm>
        </p:grpSpPr>
        <p:cxnSp>
          <p:nvCxnSpPr>
            <p:cNvPr id="96" name="Straight Connector 95"/>
            <p:cNvCxnSpPr/>
            <p:nvPr/>
          </p:nvCxnSpPr>
          <p:spPr bwMode="auto">
            <a:xfrm>
              <a:off x="3001890" y="2202851"/>
              <a:ext cx="555094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>
              <a:off x="2982966" y="1685255"/>
              <a:ext cx="18924" cy="95471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418" name="Group 1"/>
          <p:cNvGrpSpPr>
            <a:grpSpLocks/>
          </p:cNvGrpSpPr>
          <p:nvPr/>
        </p:nvGrpSpPr>
        <p:grpSpPr bwMode="auto">
          <a:xfrm>
            <a:off x="1601789" y="0"/>
            <a:ext cx="9191625" cy="6934200"/>
            <a:chOff x="77714" y="0"/>
            <a:chExt cx="9192402" cy="6934199"/>
          </a:xfrm>
        </p:grpSpPr>
        <p:grpSp>
          <p:nvGrpSpPr>
            <p:cNvPr id="17455" name="Group 6"/>
            <p:cNvGrpSpPr>
              <a:grpSpLocks/>
            </p:cNvGrpSpPr>
            <p:nvPr/>
          </p:nvGrpSpPr>
          <p:grpSpPr bwMode="auto">
            <a:xfrm>
              <a:off x="77714" y="0"/>
              <a:ext cx="9192402" cy="6934199"/>
              <a:chOff x="0" y="-39689"/>
              <a:chExt cx="9144000" cy="6897689"/>
            </a:xfrm>
          </p:grpSpPr>
          <p:pic>
            <p:nvPicPr>
              <p:cNvPr id="1745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39689"/>
                <a:ext cx="9144000" cy="6897689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59" name="TextBox 5"/>
              <p:cNvSpPr txBox="1">
                <a:spLocks noChangeArrowheads="1"/>
              </p:cNvSpPr>
              <p:nvPr/>
            </p:nvSpPr>
            <p:spPr bwMode="auto">
              <a:xfrm>
                <a:off x="1313369" y="742603"/>
                <a:ext cx="5875311" cy="505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"/>
                  <a:defRPr sz="2400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0752F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C3AE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ứ</a:t>
                </a: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2700" b="1" dirty="0" smtClean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tư </a:t>
                </a: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ngày </a:t>
                </a:r>
                <a:r>
                  <a:rPr lang="vi-VN" altLang="en-US" sz="2700" b="1" dirty="0" smtClean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10 </a:t>
                </a: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tháng </a:t>
                </a:r>
                <a:r>
                  <a:rPr lang="en-US" altLang="en-US" sz="2700" b="1" dirty="0" smtClean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altLang="en-US" sz="2700" b="1" dirty="0" smtClean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năm 2021</a:t>
                </a:r>
                <a:endParaRPr lang="en-US" alt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60" name="TextBox 6"/>
              <p:cNvSpPr txBox="1">
                <a:spLocks noChangeArrowheads="1"/>
              </p:cNvSpPr>
              <p:nvPr/>
            </p:nvSpPr>
            <p:spPr bwMode="auto">
              <a:xfrm>
                <a:off x="3514725" y="1262062"/>
                <a:ext cx="1032000" cy="505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"/>
                  <a:defRPr sz="2400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0752F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C3AE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700" b="1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TǨn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20853" y="2365375"/>
              <a:ext cx="7266601" cy="5080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700" b="1" spc="225" dirty="0" err="1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(T. </a:t>
              </a:r>
              <a:r>
                <a:rPr lang="vi-VN" sz="27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49</a:t>
              </a:r>
              <a:r>
                <a:rPr lang="en-US" sz="27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):</a:t>
              </a:r>
              <a:r>
                <a:rPr lang="vi-VN" sz="27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Tính:</a:t>
              </a:r>
              <a:endParaRPr lang="en-US" sz="27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457" name="Rectangle 9"/>
            <p:cNvSpPr>
              <a:spLocks noChangeArrowheads="1"/>
            </p:cNvSpPr>
            <p:nvPr/>
          </p:nvSpPr>
          <p:spPr bwMode="auto">
            <a:xfrm>
              <a:off x="3197414" y="1835318"/>
              <a:ext cx="234493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450"/>
                </a:spcBef>
              </a:pPr>
              <a:r>
                <a:rPr lang="vi-VN" altLang="en-US" sz="2700" b="1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Luyện tập</a:t>
              </a:r>
              <a:endPara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Hộp Văn bản 15"/>
          <p:cNvSpPr txBox="1">
            <a:spLocks noChangeArrowheads="1"/>
          </p:cNvSpPr>
          <p:nvPr/>
        </p:nvSpPr>
        <p:spPr bwMode="auto">
          <a:xfrm>
            <a:off x="3258619" y="3400425"/>
            <a:ext cx="490539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spc="3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  <a:endParaRPr lang="vi-VN" altLang="en-US" sz="2700" b="1" spc="3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7" name="Line 155"/>
          <p:cNvSpPr>
            <a:spLocks noChangeShapeType="1"/>
          </p:cNvSpPr>
          <p:nvPr/>
        </p:nvSpPr>
        <p:spPr bwMode="auto">
          <a:xfrm>
            <a:off x="3024188" y="3844925"/>
            <a:ext cx="595312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Line 155"/>
          <p:cNvSpPr>
            <a:spLocks noChangeShapeType="1"/>
          </p:cNvSpPr>
          <p:nvPr/>
        </p:nvSpPr>
        <p:spPr bwMode="auto">
          <a:xfrm>
            <a:off x="4676776" y="3836989"/>
            <a:ext cx="595313" cy="1587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" name="Hộp Văn bản 15"/>
          <p:cNvSpPr txBox="1">
            <a:spLocks noChangeArrowheads="1"/>
          </p:cNvSpPr>
          <p:nvPr/>
        </p:nvSpPr>
        <p:spPr bwMode="auto">
          <a:xfrm>
            <a:off x="2824763" y="3941721"/>
            <a:ext cx="8651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105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2" name="Hộp Văn bản 15"/>
          <p:cNvSpPr txBox="1">
            <a:spLocks noChangeArrowheads="1"/>
          </p:cNvSpPr>
          <p:nvPr/>
        </p:nvSpPr>
        <p:spPr bwMode="auto">
          <a:xfrm>
            <a:off x="4715226" y="2886075"/>
            <a:ext cx="65087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30</a:t>
            </a:r>
            <a:r>
              <a:rPr lang="en-US" alt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3" name="Hộp Văn bản 15"/>
          <p:cNvSpPr txBox="1">
            <a:spLocks noChangeArrowheads="1"/>
          </p:cNvSpPr>
          <p:nvPr/>
        </p:nvSpPr>
        <p:spPr bwMode="auto">
          <a:xfrm>
            <a:off x="4630738" y="3425825"/>
            <a:ext cx="692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6</a:t>
            </a:r>
            <a:r>
              <a:rPr lang="en-US" alt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8" name="Hộp Văn bản 15"/>
          <p:cNvSpPr txBox="1">
            <a:spLocks noChangeArrowheads="1"/>
          </p:cNvSpPr>
          <p:nvPr/>
        </p:nvSpPr>
        <p:spPr bwMode="auto">
          <a:xfrm>
            <a:off x="3121822" y="2900363"/>
            <a:ext cx="649286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spc="3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15</a:t>
            </a:r>
            <a:r>
              <a:rPr lang="en-US" alt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4" name="Hộp Văn bản 15"/>
          <p:cNvSpPr txBox="1">
            <a:spLocks noChangeArrowheads="1"/>
          </p:cNvSpPr>
          <p:nvPr/>
        </p:nvSpPr>
        <p:spPr bwMode="auto">
          <a:xfrm>
            <a:off x="5929314" y="2887663"/>
            <a:ext cx="1279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24</a:t>
            </a:r>
            <a:r>
              <a:rPr lang="en-US" alt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7" name="Hộp Văn bản 15"/>
          <p:cNvSpPr txBox="1">
            <a:spLocks noChangeArrowheads="1"/>
          </p:cNvSpPr>
          <p:nvPr/>
        </p:nvSpPr>
        <p:spPr bwMode="auto">
          <a:xfrm>
            <a:off x="6815138" y="2878138"/>
            <a:ext cx="9842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endParaRPr lang="vi-VN" altLang="en-US" sz="2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7435" name="Group 14343"/>
          <p:cNvGrpSpPr>
            <a:grpSpLocks/>
          </p:cNvGrpSpPr>
          <p:nvPr/>
        </p:nvGrpSpPr>
        <p:grpSpPr bwMode="auto">
          <a:xfrm>
            <a:off x="6904038" y="2759075"/>
            <a:ext cx="577850" cy="960438"/>
            <a:chOff x="2982966" y="1685255"/>
            <a:chExt cx="574018" cy="954711"/>
          </a:xfrm>
        </p:grpSpPr>
        <p:cxnSp>
          <p:nvCxnSpPr>
            <p:cNvPr id="55" name="Straight Connector 54"/>
            <p:cNvCxnSpPr/>
            <p:nvPr/>
          </p:nvCxnSpPr>
          <p:spPr bwMode="auto">
            <a:xfrm>
              <a:off x="3001890" y="2202850"/>
              <a:ext cx="555094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 flipH="1">
              <a:off x="2982966" y="1685255"/>
              <a:ext cx="18924" cy="95471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Hộp Văn bản 15"/>
          <p:cNvSpPr txBox="1">
            <a:spLocks noChangeArrowheads="1"/>
          </p:cNvSpPr>
          <p:nvPr/>
        </p:nvSpPr>
        <p:spPr bwMode="auto">
          <a:xfrm>
            <a:off x="6940551" y="3409951"/>
            <a:ext cx="4683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  <a:endParaRPr lang="vi-VN" altLang="en-US" sz="2700" b="1" spc="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2" name="Hộp Văn bản 15"/>
          <p:cNvSpPr txBox="1">
            <a:spLocks noChangeArrowheads="1"/>
          </p:cNvSpPr>
          <p:nvPr/>
        </p:nvSpPr>
        <p:spPr bwMode="auto">
          <a:xfrm>
            <a:off x="6308400" y="3941721"/>
            <a:ext cx="37688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3" name="Hộp Văn bản 15"/>
          <p:cNvSpPr txBox="1">
            <a:spLocks noChangeArrowheads="1"/>
          </p:cNvSpPr>
          <p:nvPr/>
        </p:nvSpPr>
        <p:spPr bwMode="auto">
          <a:xfrm>
            <a:off x="6281524" y="3413125"/>
            <a:ext cx="57930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spc="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altLang="en-US" sz="225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4" name="Hộp Văn bản 15"/>
          <p:cNvSpPr txBox="1">
            <a:spLocks noChangeArrowheads="1"/>
          </p:cNvSpPr>
          <p:nvPr/>
        </p:nvSpPr>
        <p:spPr bwMode="auto">
          <a:xfrm>
            <a:off x="7594601" y="2887663"/>
            <a:ext cx="1279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93</a:t>
            </a:r>
            <a:r>
              <a:rPr lang="en-US" alt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5" name="Hộp Văn bản 15"/>
          <p:cNvSpPr txBox="1">
            <a:spLocks noChangeArrowheads="1"/>
          </p:cNvSpPr>
          <p:nvPr/>
        </p:nvSpPr>
        <p:spPr bwMode="auto">
          <a:xfrm>
            <a:off x="8480425" y="2892425"/>
            <a:ext cx="9842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  <a:endParaRPr lang="vi-VN" altLang="en-US" sz="2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7441" name="Group 14343"/>
          <p:cNvGrpSpPr>
            <a:grpSpLocks/>
          </p:cNvGrpSpPr>
          <p:nvPr/>
        </p:nvGrpSpPr>
        <p:grpSpPr bwMode="auto">
          <a:xfrm>
            <a:off x="8570913" y="2773364"/>
            <a:ext cx="577850" cy="960437"/>
            <a:chOff x="2982966" y="1685255"/>
            <a:chExt cx="574018" cy="954711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3001890" y="2202851"/>
              <a:ext cx="555094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flipH="1">
              <a:off x="2982966" y="1685255"/>
              <a:ext cx="18924" cy="95471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Hộp Văn bản 15"/>
          <p:cNvSpPr txBox="1">
            <a:spLocks noChangeArrowheads="1"/>
          </p:cNvSpPr>
          <p:nvPr/>
        </p:nvSpPr>
        <p:spPr bwMode="auto">
          <a:xfrm>
            <a:off x="8605838" y="3424238"/>
            <a:ext cx="46831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lang="vi-VN" altLang="en-US" sz="2700" b="1" spc="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2" name="Hộp Văn bản 15"/>
          <p:cNvSpPr txBox="1">
            <a:spLocks noChangeArrowheads="1"/>
          </p:cNvSpPr>
          <p:nvPr/>
        </p:nvSpPr>
        <p:spPr bwMode="auto">
          <a:xfrm>
            <a:off x="8080375" y="3943350"/>
            <a:ext cx="7127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3" name="Hộp Văn bản 15"/>
          <p:cNvSpPr txBox="1">
            <a:spLocks noChangeArrowheads="1"/>
          </p:cNvSpPr>
          <p:nvPr/>
        </p:nvSpPr>
        <p:spPr bwMode="auto">
          <a:xfrm>
            <a:off x="7968651" y="3418789"/>
            <a:ext cx="692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  <a:r>
              <a:rPr lang="en-US" alt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4" name="Line 155"/>
          <p:cNvSpPr>
            <a:spLocks noChangeShapeType="1"/>
          </p:cNvSpPr>
          <p:nvPr/>
        </p:nvSpPr>
        <p:spPr bwMode="auto">
          <a:xfrm>
            <a:off x="6330951" y="3838575"/>
            <a:ext cx="595313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" name="Line 155"/>
          <p:cNvSpPr>
            <a:spLocks noChangeShapeType="1"/>
          </p:cNvSpPr>
          <p:nvPr/>
        </p:nvSpPr>
        <p:spPr bwMode="auto">
          <a:xfrm>
            <a:off x="7994651" y="3849689"/>
            <a:ext cx="595313" cy="1587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" name="Hộp Văn bản 15"/>
          <p:cNvSpPr txBox="1">
            <a:spLocks noChangeArrowheads="1"/>
          </p:cNvSpPr>
          <p:nvPr/>
        </p:nvSpPr>
        <p:spPr bwMode="auto">
          <a:xfrm>
            <a:off x="2766706" y="3163113"/>
            <a:ext cx="347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000" spc="300" dirty="0" smtClean="0">
                <a:solidFill>
                  <a:srgbClr val="7030A0"/>
                </a:solidFill>
                <a:latin typeface="+mn-lt"/>
              </a:rPr>
              <a:t>x</a:t>
            </a:r>
            <a:endParaRPr lang="vi-VN" altLang="en-US" sz="2000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6" name="Hộp Văn bản 15"/>
          <p:cNvSpPr txBox="1">
            <a:spLocks noChangeArrowheads="1"/>
          </p:cNvSpPr>
          <p:nvPr/>
        </p:nvSpPr>
        <p:spPr bwMode="auto">
          <a:xfrm>
            <a:off x="4426636" y="3167229"/>
            <a:ext cx="347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000" spc="300" dirty="0" smtClean="0">
                <a:solidFill>
                  <a:srgbClr val="7030A0"/>
                </a:solidFill>
                <a:latin typeface="+mn-lt"/>
              </a:rPr>
              <a:t>x</a:t>
            </a:r>
            <a:endParaRPr lang="vi-VN" altLang="en-US" sz="2000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7" name="Hộp Văn bản 15"/>
          <p:cNvSpPr txBox="1">
            <a:spLocks noChangeArrowheads="1"/>
          </p:cNvSpPr>
          <p:nvPr/>
        </p:nvSpPr>
        <p:spPr bwMode="auto">
          <a:xfrm>
            <a:off x="4482649" y="3931948"/>
            <a:ext cx="8651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180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8" name="Hộp Văn bản 15"/>
          <p:cNvSpPr txBox="1">
            <a:spLocks noChangeArrowheads="1"/>
          </p:cNvSpPr>
          <p:nvPr/>
        </p:nvSpPr>
        <p:spPr bwMode="auto">
          <a:xfrm>
            <a:off x="6532906" y="3938075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9" name="Hộp Văn bản 15"/>
          <p:cNvSpPr txBox="1">
            <a:spLocks noChangeArrowheads="1"/>
          </p:cNvSpPr>
          <p:nvPr/>
        </p:nvSpPr>
        <p:spPr bwMode="auto">
          <a:xfrm>
            <a:off x="7093488" y="3410656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0" name="Hộp Văn bản 15"/>
          <p:cNvSpPr txBox="1">
            <a:spLocks noChangeArrowheads="1"/>
          </p:cNvSpPr>
          <p:nvPr/>
        </p:nvSpPr>
        <p:spPr bwMode="auto">
          <a:xfrm>
            <a:off x="6524175" y="4459975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1" name="Line 155"/>
          <p:cNvSpPr>
            <a:spLocks noChangeShapeType="1"/>
          </p:cNvSpPr>
          <p:nvPr/>
        </p:nvSpPr>
        <p:spPr bwMode="auto">
          <a:xfrm>
            <a:off x="6345238" y="4896836"/>
            <a:ext cx="595313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" name="Hộp Văn bản 15"/>
          <p:cNvSpPr txBox="1">
            <a:spLocks noChangeArrowheads="1"/>
          </p:cNvSpPr>
          <p:nvPr/>
        </p:nvSpPr>
        <p:spPr bwMode="auto">
          <a:xfrm>
            <a:off x="6548740" y="4980889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4" name="Hộp Văn bản 15"/>
          <p:cNvSpPr txBox="1">
            <a:spLocks noChangeArrowheads="1"/>
          </p:cNvSpPr>
          <p:nvPr/>
        </p:nvSpPr>
        <p:spPr bwMode="auto">
          <a:xfrm>
            <a:off x="7950485" y="3935458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5" name="Hộp Văn bản 15"/>
          <p:cNvSpPr txBox="1">
            <a:spLocks noChangeArrowheads="1"/>
          </p:cNvSpPr>
          <p:nvPr/>
        </p:nvSpPr>
        <p:spPr bwMode="auto">
          <a:xfrm>
            <a:off x="8827382" y="3422307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6" name="Hộp Văn bản 15"/>
          <p:cNvSpPr txBox="1">
            <a:spLocks noChangeArrowheads="1"/>
          </p:cNvSpPr>
          <p:nvPr/>
        </p:nvSpPr>
        <p:spPr bwMode="auto">
          <a:xfrm>
            <a:off x="8206171" y="4459975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7" name="Line 155"/>
          <p:cNvSpPr>
            <a:spLocks noChangeShapeType="1"/>
          </p:cNvSpPr>
          <p:nvPr/>
        </p:nvSpPr>
        <p:spPr bwMode="auto">
          <a:xfrm>
            <a:off x="8006382" y="4898511"/>
            <a:ext cx="595313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9" name="Hộp Văn bản 15"/>
          <p:cNvSpPr txBox="1">
            <a:spLocks noChangeArrowheads="1"/>
          </p:cNvSpPr>
          <p:nvPr/>
        </p:nvSpPr>
        <p:spPr bwMode="auto">
          <a:xfrm>
            <a:off x="8209347" y="4980163"/>
            <a:ext cx="392348" cy="51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lang="vi-VN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0" name="Arrow: Left 60">
            <a:extLst>
              <a:ext uri="{FF2B5EF4-FFF2-40B4-BE49-F238E27FC236}">
                <a16:creationId xmlns:a16="http://schemas.microsoft.com/office/drawing/2014/main" id="{5B92B3E8-20F6-0844-BED4-ADB2E3DC5254}"/>
              </a:ext>
            </a:extLst>
          </p:cNvPr>
          <p:cNvSpPr/>
          <p:nvPr/>
        </p:nvSpPr>
        <p:spPr>
          <a:xfrm>
            <a:off x="3716360" y="2988233"/>
            <a:ext cx="317500" cy="184150"/>
          </a:xfrm>
          <a:prstGeom prst="leftArrow">
            <a:avLst/>
          </a:prstGeom>
          <a:solidFill>
            <a:srgbClr val="0099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1" name="Arrow: Right 6">
            <a:extLst>
              <a:ext uri="{FF2B5EF4-FFF2-40B4-BE49-F238E27FC236}">
                <a16:creationId xmlns:a16="http://schemas.microsoft.com/office/drawing/2014/main" id="{291D860E-3F9C-3D4C-BB48-0ED916350CD4}"/>
              </a:ext>
            </a:extLst>
          </p:cNvPr>
          <p:cNvSpPr/>
          <p:nvPr/>
        </p:nvSpPr>
        <p:spPr>
          <a:xfrm>
            <a:off x="5997361" y="3001962"/>
            <a:ext cx="284163" cy="203200"/>
          </a:xfrm>
          <a:prstGeom prst="rightArrow">
            <a:avLst/>
          </a:prstGeom>
          <a:solidFill>
            <a:srgbClr val="009900"/>
          </a:solidFill>
          <a:ln w="12700" cap="flat" cmpd="sng" algn="ctr">
            <a:solidFill>
              <a:srgbClr val="0099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9349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1" grpId="0"/>
      <p:bldP spid="62" grpId="0"/>
      <p:bldP spid="63" grpId="0"/>
      <p:bldP spid="71" grpId="0"/>
      <p:bldP spid="72" grpId="0"/>
      <p:bldP spid="73" grpId="0"/>
      <p:bldP spid="74" grpId="0" animBg="1"/>
      <p:bldP spid="75" grpId="0" animBg="1"/>
      <p:bldP spid="78" grpId="0"/>
      <p:bldP spid="79" grpId="0"/>
      <p:bldP spid="80" grpId="0"/>
      <p:bldP spid="81" grpId="0" animBg="1"/>
      <p:bldP spid="82" grpId="0"/>
      <p:bldP spid="84" grpId="0"/>
      <p:bldP spid="85" grpId="0"/>
      <p:bldP spid="86" grpId="0"/>
      <p:bldP spid="87" grpId="0" animBg="1"/>
      <p:bldP spid="89" grpId="0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GEOMTRY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6" descr="Froc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-42863"/>
            <a:ext cx="1409701" cy="11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9576"/>
            <a:ext cx="6381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1528763"/>
            <a:ext cx="13874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2781300"/>
            <a:ext cx="13985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6375"/>
            <a:ext cx="14176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1" y="1528763"/>
            <a:ext cx="14398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1528763"/>
            <a:ext cx="13716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6" y="2781301"/>
            <a:ext cx="13763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1485900"/>
            <a:ext cx="14192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0" y="4736592"/>
            <a:ext cx="12192000" cy="411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1423635" y="5074758"/>
            <a:ext cx="653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5736017">
            <a:off x="3115572" y="3933179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3317248" y="5125049"/>
            <a:ext cx="640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5736017">
            <a:off x="4780065" y="3921399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5036348" y="511326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 rot="5736017">
            <a:off x="6383018" y="3910445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6639301" y="510231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5736017">
            <a:off x="8109304" y="3925971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8365587" y="511784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rot="5736017">
            <a:off x="9739451" y="3927033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9995734" y="511890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5736017">
            <a:off x="1218801" y="3923506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0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278 L 0.2832 0.338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4.07407E-6 L -0.4918 0.345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03889 L -0.53515 0.3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1.11111E-6 L -0.31718 0.15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648 L 0.14063 0.1567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555 L 0.45807 0.153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278 L 0.50287 0.330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43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9964" y="324697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67" y="1249925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.....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2073001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.....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428" y="2964758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3787834"/>
            <a:ext cx="50694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32c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1"/>
    </mc:Choice>
    <mc:Fallback xmlns="">
      <p:transition spd="slow" advTm="9038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9964" y="324697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67" y="1249925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4dm =  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…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49" name="Hộp Văn bản 3">
            <a:extLst>
              <a:ext uri="{FF2B5EF4-FFF2-40B4-BE49-F238E27FC236}">
                <a16:creationId xmlns:a16="http://schemas.microsoft.com/office/drawing/2014/main" id="{EB48A653-A27E-4514-A223-FD05FCDA4517}"/>
              </a:ext>
            </a:extLst>
          </p:cNvPr>
          <p:cNvSpPr txBox="1"/>
          <p:nvPr/>
        </p:nvSpPr>
        <p:spPr>
          <a:xfrm>
            <a:off x="2753767" y="1249925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ộp Văn bản 5">
            <a:extLst>
              <a:ext uri="{FF2B5EF4-FFF2-40B4-BE49-F238E27FC236}">
                <a16:creationId xmlns:a16="http://schemas.microsoft.com/office/drawing/2014/main" id="{4DEAB06F-7D63-49DA-8C0A-1C4DEC24EF98}"/>
              </a:ext>
            </a:extLst>
          </p:cNvPr>
          <p:cNvSpPr txBox="1"/>
          <p:nvPr/>
        </p:nvSpPr>
        <p:spPr>
          <a:xfrm>
            <a:off x="5818620" y="1243102"/>
            <a:ext cx="898003" cy="778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Hình chữ nhật 7">
            <a:extLst>
              <a:ext uri="{FF2B5EF4-FFF2-40B4-BE49-F238E27FC236}">
                <a16:creationId xmlns:a16="http://schemas.microsoft.com/office/drawing/2014/main" id="{458D9CB8-D1F8-41BE-A258-15B06801F4DA}"/>
              </a:ext>
            </a:extLst>
          </p:cNvPr>
          <p:cNvSpPr/>
          <p:nvPr/>
        </p:nvSpPr>
        <p:spPr>
          <a:xfrm>
            <a:off x="2747215" y="2239055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 m</a:t>
            </a:r>
            <a:endParaRPr lang="vi-VN" sz="4000" dirty="0"/>
          </a:p>
        </p:txBody>
      </p:sp>
      <p:sp>
        <p:nvSpPr>
          <p:cNvPr id="52" name="Hình chữ nhật 8">
            <a:extLst>
              <a:ext uri="{FF2B5EF4-FFF2-40B4-BE49-F238E27FC236}">
                <a16:creationId xmlns:a16="http://schemas.microsoft.com/office/drawing/2014/main" id="{41D5BD71-7D31-48AF-B670-57998E06A40C}"/>
              </a:ext>
            </a:extLst>
          </p:cNvPr>
          <p:cNvSpPr/>
          <p:nvPr/>
        </p:nvSpPr>
        <p:spPr>
          <a:xfrm>
            <a:off x="3744604" y="2265176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53" name="Hình chữ nhật 9">
            <a:extLst>
              <a:ext uri="{FF2B5EF4-FFF2-40B4-BE49-F238E27FC236}">
                <a16:creationId xmlns:a16="http://schemas.microsoft.com/office/drawing/2014/main" id="{C33FB7A1-0D1E-45F6-88E7-AB44E08387F7}"/>
              </a:ext>
            </a:extLst>
          </p:cNvPr>
          <p:cNvSpPr/>
          <p:nvPr/>
        </p:nvSpPr>
        <p:spPr>
          <a:xfrm>
            <a:off x="4221016" y="2212169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10 dm</a:t>
            </a:r>
            <a:endParaRPr lang="vi-VN" sz="4000" dirty="0"/>
          </a:p>
        </p:txBody>
      </p:sp>
      <p:sp>
        <p:nvSpPr>
          <p:cNvPr id="54" name="Hình chữ nhật 10">
            <a:extLst>
              <a:ext uri="{FF2B5EF4-FFF2-40B4-BE49-F238E27FC236}">
                <a16:creationId xmlns:a16="http://schemas.microsoft.com/office/drawing/2014/main" id="{A121B02B-5BE3-435C-804F-124577F12C6B}"/>
              </a:ext>
            </a:extLst>
          </p:cNvPr>
          <p:cNvSpPr/>
          <p:nvPr/>
        </p:nvSpPr>
        <p:spPr>
          <a:xfrm>
            <a:off x="2753766" y="1242742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</a:t>
            </a:r>
            <a:endParaRPr lang="vi-VN" sz="4000" dirty="0"/>
          </a:p>
        </p:txBody>
      </p:sp>
      <p:sp>
        <p:nvSpPr>
          <p:cNvPr id="55" name="Hình chữ nhật 11">
            <a:extLst>
              <a:ext uri="{FF2B5EF4-FFF2-40B4-BE49-F238E27FC236}">
                <a16:creationId xmlns:a16="http://schemas.microsoft.com/office/drawing/2014/main" id="{830CF787-F299-4B01-916B-49A88AAEDDC2}"/>
              </a:ext>
            </a:extLst>
          </p:cNvPr>
          <p:cNvSpPr/>
          <p:nvPr/>
        </p:nvSpPr>
        <p:spPr>
          <a:xfrm>
            <a:off x="4221016" y="2225421"/>
            <a:ext cx="1539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40 dm </a:t>
            </a:r>
            <a:endParaRPr lang="vi-VN" sz="4000" dirty="0"/>
          </a:p>
        </p:txBody>
      </p:sp>
      <p:sp>
        <p:nvSpPr>
          <p:cNvPr id="56" name="Hình chữ nhật 12">
            <a:extLst>
              <a:ext uri="{FF2B5EF4-FFF2-40B4-BE49-F238E27FC236}">
                <a16:creationId xmlns:a16="http://schemas.microsoft.com/office/drawing/2014/main" id="{CB703232-B6B5-43C3-B7C1-A0B3F9EAB0AB}"/>
              </a:ext>
            </a:extLst>
          </p:cNvPr>
          <p:cNvSpPr/>
          <p:nvPr/>
        </p:nvSpPr>
        <p:spPr>
          <a:xfrm>
            <a:off x="3555641" y="1250307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4dm</a:t>
            </a:r>
            <a:endParaRPr lang="vi-VN" sz="4000" dirty="0"/>
          </a:p>
        </p:txBody>
      </p:sp>
      <p:sp>
        <p:nvSpPr>
          <p:cNvPr id="57" name="Hộp Văn bản 13">
            <a:extLst>
              <a:ext uri="{FF2B5EF4-FFF2-40B4-BE49-F238E27FC236}">
                <a16:creationId xmlns:a16="http://schemas.microsoft.com/office/drawing/2014/main" id="{28019038-A2EE-4291-99EF-E82BE4780FB1}"/>
              </a:ext>
            </a:extLst>
          </p:cNvPr>
          <p:cNvSpPr txBox="1"/>
          <p:nvPr/>
        </p:nvSpPr>
        <p:spPr>
          <a:xfrm>
            <a:off x="5760220" y="2265176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ình chữ nhật 14">
            <a:extLst>
              <a:ext uri="{FF2B5EF4-FFF2-40B4-BE49-F238E27FC236}">
                <a16:creationId xmlns:a16="http://schemas.microsoft.com/office/drawing/2014/main" id="{CFFC3317-FA06-460F-8DFB-0BB27A274D59}"/>
              </a:ext>
            </a:extLst>
          </p:cNvPr>
          <p:cNvSpPr/>
          <p:nvPr/>
        </p:nvSpPr>
        <p:spPr>
          <a:xfrm>
            <a:off x="7429707" y="2262050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59" name="Hình chữ nhật 15">
            <a:extLst>
              <a:ext uri="{FF2B5EF4-FFF2-40B4-BE49-F238E27FC236}">
                <a16:creationId xmlns:a16="http://schemas.microsoft.com/office/drawing/2014/main" id="{2F29F7A6-56A9-4CE1-AFC7-72FD9F9449E8}"/>
              </a:ext>
            </a:extLst>
          </p:cNvPr>
          <p:cNvSpPr/>
          <p:nvPr/>
        </p:nvSpPr>
        <p:spPr>
          <a:xfrm>
            <a:off x="7973047" y="2262050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44 dm</a:t>
            </a:r>
            <a:endParaRPr lang="vi-VN" sz="4000" dirty="0"/>
          </a:p>
        </p:txBody>
      </p:sp>
      <p:sp>
        <p:nvSpPr>
          <p:cNvPr id="60" name="Hình chữ nhật 16">
            <a:extLst>
              <a:ext uri="{FF2B5EF4-FFF2-40B4-BE49-F238E27FC236}">
                <a16:creationId xmlns:a16="http://schemas.microsoft.com/office/drawing/2014/main" id="{574A162F-31D5-4920-AECE-053B9F3BCA2C}"/>
              </a:ext>
            </a:extLst>
          </p:cNvPr>
          <p:cNvSpPr/>
          <p:nvPr/>
        </p:nvSpPr>
        <p:spPr>
          <a:xfrm>
            <a:off x="7973047" y="226205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44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215" y="2949125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… 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" name="Hình chữ nhật 18">
            <a:extLst>
              <a:ext uri="{FF2B5EF4-FFF2-40B4-BE49-F238E27FC236}">
                <a16:creationId xmlns:a16="http://schemas.microsoft.com/office/drawing/2014/main" id="{16BEDDA1-5DC3-4733-890D-3827BA6864B0}"/>
              </a:ext>
            </a:extLst>
          </p:cNvPr>
          <p:cNvSpPr/>
          <p:nvPr/>
        </p:nvSpPr>
        <p:spPr>
          <a:xfrm>
            <a:off x="2747215" y="2950884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2m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3" name="Hộp Văn bản 19">
            <a:extLst>
              <a:ext uri="{FF2B5EF4-FFF2-40B4-BE49-F238E27FC236}">
                <a16:creationId xmlns:a16="http://schemas.microsoft.com/office/drawing/2014/main" id="{9AEC4740-30A8-4E7E-B824-65E033D5B52C}"/>
              </a:ext>
            </a:extLst>
          </p:cNvPr>
          <p:cNvSpPr txBox="1"/>
          <p:nvPr/>
        </p:nvSpPr>
        <p:spPr>
          <a:xfrm>
            <a:off x="6010301" y="2945182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ộp Văn bản 20">
            <a:extLst>
              <a:ext uri="{FF2B5EF4-FFF2-40B4-BE49-F238E27FC236}">
                <a16:creationId xmlns:a16="http://schemas.microsoft.com/office/drawing/2014/main" id="{DC846B55-C980-4B53-9F71-1218FE7952E0}"/>
              </a:ext>
            </a:extLst>
          </p:cNvPr>
          <p:cNvSpPr txBox="1"/>
          <p:nvPr/>
        </p:nvSpPr>
        <p:spPr>
          <a:xfrm>
            <a:off x="2729964" y="3894085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ộp Văn bản 21">
            <a:extLst>
              <a:ext uri="{FF2B5EF4-FFF2-40B4-BE49-F238E27FC236}">
                <a16:creationId xmlns:a16="http://schemas.microsoft.com/office/drawing/2014/main" id="{F8C58F19-83E0-4684-9208-EEB447AA01EE}"/>
              </a:ext>
            </a:extLst>
          </p:cNvPr>
          <p:cNvSpPr txBox="1"/>
          <p:nvPr/>
        </p:nvSpPr>
        <p:spPr>
          <a:xfrm>
            <a:off x="4062000" y="389720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Hộp Văn bản 22">
            <a:extLst>
              <a:ext uri="{FF2B5EF4-FFF2-40B4-BE49-F238E27FC236}">
                <a16:creationId xmlns:a16="http://schemas.microsoft.com/office/drawing/2014/main" id="{DBB7381C-D0B5-4E0C-BC7F-CFFB6A0EA06D}"/>
              </a:ext>
            </a:extLst>
          </p:cNvPr>
          <p:cNvSpPr txBox="1"/>
          <p:nvPr/>
        </p:nvSpPr>
        <p:spPr>
          <a:xfrm>
            <a:off x="2751231" y="2948700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Hộp Văn bản 23">
            <a:extLst>
              <a:ext uri="{FF2B5EF4-FFF2-40B4-BE49-F238E27FC236}">
                <a16:creationId xmlns:a16="http://schemas.microsoft.com/office/drawing/2014/main" id="{70EC03D8-4394-4940-9C53-05C10C952B70}"/>
              </a:ext>
            </a:extLst>
          </p:cNvPr>
          <p:cNvSpPr txBox="1"/>
          <p:nvPr/>
        </p:nvSpPr>
        <p:spPr>
          <a:xfrm>
            <a:off x="3656471" y="389408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Hình chữ nhật 24">
            <a:extLst>
              <a:ext uri="{FF2B5EF4-FFF2-40B4-BE49-F238E27FC236}">
                <a16:creationId xmlns:a16="http://schemas.microsoft.com/office/drawing/2014/main" id="{14E95A9E-E325-44E5-BFBC-69CF5A2E98BB}"/>
              </a:ext>
            </a:extLst>
          </p:cNvPr>
          <p:cNvSpPr/>
          <p:nvPr/>
        </p:nvSpPr>
        <p:spPr>
          <a:xfrm>
            <a:off x="4924030" y="3894254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dirty="0"/>
          </a:p>
        </p:txBody>
      </p:sp>
      <p:sp>
        <p:nvSpPr>
          <p:cNvPr id="69" name="Hộp Văn bản 25">
            <a:extLst>
              <a:ext uri="{FF2B5EF4-FFF2-40B4-BE49-F238E27FC236}">
                <a16:creationId xmlns:a16="http://schemas.microsoft.com/office/drawing/2014/main" id="{F5C5772E-5D76-4F18-8563-734AB9415407}"/>
              </a:ext>
            </a:extLst>
          </p:cNvPr>
          <p:cNvSpPr txBox="1"/>
          <p:nvPr/>
        </p:nvSpPr>
        <p:spPr>
          <a:xfrm>
            <a:off x="4084685" y="389370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ộp Văn bản 26">
            <a:extLst>
              <a:ext uri="{FF2B5EF4-FFF2-40B4-BE49-F238E27FC236}">
                <a16:creationId xmlns:a16="http://schemas.microsoft.com/office/drawing/2014/main" id="{009830A7-D5E0-42C6-B4DE-201378B810E0}"/>
              </a:ext>
            </a:extLst>
          </p:cNvPr>
          <p:cNvSpPr txBox="1"/>
          <p:nvPr/>
        </p:nvSpPr>
        <p:spPr>
          <a:xfrm>
            <a:off x="5750427" y="393089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Hình chữ nhật 27">
            <a:extLst>
              <a:ext uri="{FF2B5EF4-FFF2-40B4-BE49-F238E27FC236}">
                <a16:creationId xmlns:a16="http://schemas.microsoft.com/office/drawing/2014/main" id="{1E572D45-F200-4BEE-A50A-C5C9729926FD}"/>
              </a:ext>
            </a:extLst>
          </p:cNvPr>
          <p:cNvSpPr/>
          <p:nvPr/>
        </p:nvSpPr>
        <p:spPr>
          <a:xfrm>
            <a:off x="3544388" y="2969936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14cm</a:t>
            </a:r>
            <a:endParaRPr lang="vi-VN" sz="4000" dirty="0"/>
          </a:p>
        </p:txBody>
      </p:sp>
      <p:sp>
        <p:nvSpPr>
          <p:cNvPr id="72" name="Hình chữ nhật 28">
            <a:extLst>
              <a:ext uri="{FF2B5EF4-FFF2-40B4-BE49-F238E27FC236}">
                <a16:creationId xmlns:a16="http://schemas.microsoft.com/office/drawing/2014/main" id="{66A7E929-6D67-4561-B203-B2FA42647FAC}"/>
              </a:ext>
            </a:extLst>
          </p:cNvPr>
          <p:cNvSpPr/>
          <p:nvPr/>
        </p:nvSpPr>
        <p:spPr>
          <a:xfrm>
            <a:off x="7667913" y="3927207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73" name="Hộp Văn bản 29">
            <a:extLst>
              <a:ext uri="{FF2B5EF4-FFF2-40B4-BE49-F238E27FC236}">
                <a16:creationId xmlns:a16="http://schemas.microsoft.com/office/drawing/2014/main" id="{28259B93-886B-42F8-A7B1-BF1853C670C3}"/>
              </a:ext>
            </a:extLst>
          </p:cNvPr>
          <p:cNvSpPr txBox="1"/>
          <p:nvPr/>
        </p:nvSpPr>
        <p:spPr>
          <a:xfrm>
            <a:off x="8029023" y="3903818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cm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Hình chữ nhật 30">
            <a:extLst>
              <a:ext uri="{FF2B5EF4-FFF2-40B4-BE49-F238E27FC236}">
                <a16:creationId xmlns:a16="http://schemas.microsoft.com/office/drawing/2014/main" id="{9D31B225-9BD0-4B4A-9E08-E07F369FB0DA}"/>
              </a:ext>
            </a:extLst>
          </p:cNvPr>
          <p:cNvSpPr/>
          <p:nvPr/>
        </p:nvSpPr>
        <p:spPr>
          <a:xfrm>
            <a:off x="8014483" y="3893703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endParaRPr lang="vi-VN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5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1"/>
    </mc:Choice>
    <mc:Fallback xmlns="">
      <p:transition spd="slow" advTm="9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37 L 1.66667E-6 0.147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20795 0.1437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3047 -0.1511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756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-0.00013 0.1391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5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1111 L 0.2125 0.1314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0.00371 L -0.23411 -0.1400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7199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4" grpId="2"/>
      <p:bldP spid="55" grpId="0"/>
      <p:bldP spid="55" grpId="1"/>
      <p:bldP spid="56" grpId="0"/>
      <p:bldP spid="56" grpId="1"/>
      <p:bldP spid="56" grpId="2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1" grpId="2"/>
      <p:bldP spid="72" grpId="0"/>
      <p:bldP spid="72" grpId="1"/>
      <p:bldP spid="73" grpId="0"/>
      <p:bldP spid="73" grpId="1"/>
      <p:bldP spid="74" grpId="0"/>
      <p:bldP spid="7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" y="21429"/>
            <a:ext cx="12560303" cy="70651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2495549" y="1028700"/>
            <a:ext cx="7029451" cy="50441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6" y="3487148"/>
            <a:ext cx="2460519" cy="23600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93" y="4831315"/>
            <a:ext cx="1443977" cy="9953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7" y="4457701"/>
            <a:ext cx="2895600" cy="1714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8753"/>
            <a:ext cx="9144000" cy="3609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87" y="-1747415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1" y="4215883"/>
            <a:ext cx="2895600" cy="1714500"/>
          </a:xfrm>
          <a:prstGeom prst="rect">
            <a:avLst/>
          </a:prstGeom>
        </p:spPr>
      </p:pic>
      <p:grpSp>
        <p:nvGrpSpPr>
          <p:cNvPr id="29" name="1">
            <a:extLst>
              <a:ext uri="{FF2B5EF4-FFF2-40B4-BE49-F238E27FC236}">
                <a16:creationId xmlns:a16="http://schemas.microsoft.com/office/drawing/2014/main" id="{F9E7C523-7F4D-46E2-8B20-18B0BCA5B530}"/>
              </a:ext>
            </a:extLst>
          </p:cNvPr>
          <p:cNvGrpSpPr>
            <a:grpSpLocks/>
          </p:cNvGrpSpPr>
          <p:nvPr/>
        </p:nvGrpSpPr>
        <p:grpSpPr bwMode="auto">
          <a:xfrm>
            <a:off x="2616111" y="2187774"/>
            <a:ext cx="6436520" cy="2482455"/>
            <a:chOff x="341926" y="208486"/>
            <a:chExt cx="11441759" cy="5883467"/>
          </a:xfrm>
        </p:grpSpPr>
        <p:pic>
          <p:nvPicPr>
            <p:cNvPr id="30" name="134">
              <a:extLst>
                <a:ext uri="{FF2B5EF4-FFF2-40B4-BE49-F238E27FC236}">
                  <a16:creationId xmlns:a16="http://schemas.microsoft.com/office/drawing/2014/main" id="{519EDF31-873F-4E95-91EF-1D7552A9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135">
              <a:extLst>
                <a:ext uri="{FF2B5EF4-FFF2-40B4-BE49-F238E27FC236}">
                  <a16:creationId xmlns:a16="http://schemas.microsoft.com/office/drawing/2014/main" id="{41AA1607-189F-4A38-BF79-4DBF461D0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136">
              <a:extLst>
                <a:ext uri="{FF2B5EF4-FFF2-40B4-BE49-F238E27FC236}">
                  <a16:creationId xmlns:a16="http://schemas.microsoft.com/office/drawing/2014/main" id="{735EF7B4-37B5-4464-9EA6-13F961A3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142">
              <a:extLst>
                <a:ext uri="{FF2B5EF4-FFF2-40B4-BE49-F238E27FC236}">
                  <a16:creationId xmlns:a16="http://schemas.microsoft.com/office/drawing/2014/main" id="{34147D44-90CE-4154-A6F5-1C96067C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138">
            <a:extLst>
              <a:ext uri="{FF2B5EF4-FFF2-40B4-BE49-F238E27FC236}">
                <a16:creationId xmlns:a16="http://schemas.microsoft.com/office/drawing/2014/main" id="{7873A08C-E093-4F9B-8BB4-A8C80AEF56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05" y="3967165"/>
            <a:ext cx="1302544" cy="5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39">
            <a:extLst>
              <a:ext uri="{FF2B5EF4-FFF2-40B4-BE49-F238E27FC236}">
                <a16:creationId xmlns:a16="http://schemas.microsoft.com/office/drawing/2014/main" id="{964481CA-AAA4-4E8E-9A81-030670CCD7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69" y="2881313"/>
            <a:ext cx="142041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40">
            <a:extLst>
              <a:ext uri="{FF2B5EF4-FFF2-40B4-BE49-F238E27FC236}">
                <a16:creationId xmlns:a16="http://schemas.microsoft.com/office/drawing/2014/main" id="{ACA38207-57AF-40EA-A24C-2D800C0A6B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63" y="3782617"/>
            <a:ext cx="176926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9">
            <a:extLst>
              <a:ext uri="{FF2B5EF4-FFF2-40B4-BE49-F238E27FC236}">
                <a16:creationId xmlns:a16="http://schemas.microsoft.com/office/drawing/2014/main" id="{36CABAE7-DC8F-4F87-B868-0EABDD39E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93410" y="2978945"/>
            <a:ext cx="3665935" cy="8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1" tIns="19287" rIns="38571" bIns="19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951" b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 động</a:t>
            </a:r>
            <a:endParaRPr lang="zh-CN" altLang="en-US" sz="4951" b="1">
              <a:solidFill>
                <a:srgbClr val="FF0000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021807E6-55E6-41BE-9607-2C129C14B2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7" y="2462213"/>
            <a:ext cx="244911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8129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9964" y="324697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67" y="1249925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 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44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2073001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214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428" y="2964758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3787834"/>
            <a:ext cx="50694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32c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74" name="Hình chữ nhật 30">
            <a:extLst>
              <a:ext uri="{FF2B5EF4-FFF2-40B4-BE49-F238E27FC236}">
                <a16:creationId xmlns:a16="http://schemas.microsoft.com/office/drawing/2014/main" id="{9D31B225-9BD0-4B4A-9E08-E07F369FB0DA}"/>
              </a:ext>
            </a:extLst>
          </p:cNvPr>
          <p:cNvSpPr/>
          <p:nvPr/>
        </p:nvSpPr>
        <p:spPr>
          <a:xfrm>
            <a:off x="5490603" y="295732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4" name="Hình chữ nhật 30">
            <a:extLst>
              <a:ext uri="{FF2B5EF4-FFF2-40B4-BE49-F238E27FC236}">
                <a16:creationId xmlns:a16="http://schemas.microsoft.com/office/drawing/2014/main" id="{9D31B225-9BD0-4B4A-9E08-E07F369FB0DA}"/>
              </a:ext>
            </a:extLst>
          </p:cNvPr>
          <p:cNvSpPr/>
          <p:nvPr/>
        </p:nvSpPr>
        <p:spPr>
          <a:xfrm>
            <a:off x="5360670" y="3768975"/>
            <a:ext cx="948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832</a:t>
            </a:r>
            <a:endParaRPr lang="vi-VN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5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1"/>
    </mc:Choice>
    <mc:Fallback xmlns="">
      <p:transition spd="slow" advTm="9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64" y="-329904"/>
            <a:ext cx="6269815" cy="592614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308" y="3570683"/>
            <a:ext cx="5182986" cy="3611519"/>
          </a:xfrm>
          <a:prstGeom prst="rect">
            <a:avLst/>
          </a:prstGeom>
        </p:spPr>
      </p:pic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7792393" y="3738152"/>
            <a:ext cx="8683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Century Schoolbook" pitchFamily="34" charset="0"/>
                <a:cs typeface="+mn-cs"/>
              </a:rPr>
              <a:t>  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3A7366D-E2C6-4C7F-8661-6602729AA0AF}"/>
              </a:ext>
            </a:extLst>
          </p:cNvPr>
          <p:cNvGrpSpPr/>
          <p:nvPr/>
        </p:nvGrpSpPr>
        <p:grpSpPr>
          <a:xfrm>
            <a:off x="7455970" y="1950705"/>
            <a:ext cx="4608404" cy="1787447"/>
            <a:chOff x="6547276" y="1809940"/>
            <a:chExt cx="4608404" cy="1787447"/>
          </a:xfrm>
        </p:grpSpPr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id="{8260161E-D738-AA47-8EBC-1413DF4C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276" y="1846234"/>
              <a:ext cx="418637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4m 4dm =  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…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dm</a:t>
              </a:r>
            </a:p>
          </p:txBody>
        </p:sp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id="{CDCF0A54-7743-B444-945C-BD5C5A97C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162" y="2889501"/>
              <a:ext cx="453451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2m 14cm = …  cm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AB9CC2EE-679B-9340-B96C-82A8076C7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9140" y="1809940"/>
              <a:ext cx="101778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 44</a:t>
              </a:r>
            </a:p>
          </p:txBody>
        </p:sp>
        <p:sp>
          <p:nvSpPr>
            <p:cNvPr id="29" name="Text Box 24">
              <a:extLst>
                <a:ext uri="{FF2B5EF4-FFF2-40B4-BE49-F238E27FC236}">
                  <a16:creationId xmlns:a16="http://schemas.microsoft.com/office/drawing/2014/main" id="{E6035586-5808-4343-87BD-799815C34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8421" y="2880493"/>
              <a:ext cx="115629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214</a:t>
              </a:r>
            </a:p>
          </p:txBody>
        </p:sp>
      </p:grpSp>
      <p:pic>
        <p:nvPicPr>
          <p:cNvPr id="30" name="图片 56">
            <a:extLst>
              <a:ext uri="{FF2B5EF4-FFF2-40B4-BE49-F238E27FC236}">
                <a16:creationId xmlns:a16="http://schemas.microsoft.com/office/drawing/2014/main" id="{E9EFDE72-13D1-413C-A2F9-1EDDEFE2A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075" y="-324202"/>
            <a:ext cx="6800559" cy="642779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A74B7D-8718-4C64-922A-3924C5B9CA54}"/>
              </a:ext>
            </a:extLst>
          </p:cNvPr>
          <p:cNvSpPr txBox="1"/>
          <p:nvPr/>
        </p:nvSpPr>
        <p:spPr>
          <a:xfrm>
            <a:off x="1924334" y="1114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3DB9C3C-A028-495D-BFC6-75AD0423DB1C}"/>
              </a:ext>
            </a:extLst>
          </p:cNvPr>
          <p:cNvSpPr txBox="1"/>
          <p:nvPr/>
        </p:nvSpPr>
        <p:spPr>
          <a:xfrm>
            <a:off x="1446663" y="1130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6BDAB1-4DEC-496E-BEC0-EAEF105A2F39}"/>
              </a:ext>
            </a:extLst>
          </p:cNvPr>
          <p:cNvSpPr txBox="1"/>
          <p:nvPr/>
        </p:nvSpPr>
        <p:spPr>
          <a:xfrm>
            <a:off x="344817" y="1186780"/>
            <a:ext cx="5260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dirty="0" smtClean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600" dirty="0">
              <a:ln w="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B2DFFA4-E154-4413-9C5D-A24B26FF946C}"/>
              </a:ext>
            </a:extLst>
          </p:cNvPr>
          <p:cNvSpPr txBox="1"/>
          <p:nvPr/>
        </p:nvSpPr>
        <p:spPr>
          <a:xfrm>
            <a:off x="365378" y="1886278"/>
            <a:ext cx="5260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sz="36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8972" y="1036082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842909"/>
      </p:ext>
    </p:extLst>
  </p:cSld>
  <p:clrMapOvr>
    <a:masterClrMapping/>
  </p:clrMapOvr>
  <p:transition spd="slow" advTm="343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1" grpId="0"/>
      <p:bldP spid="3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ADFDAFF-1F76-4A3D-800F-EA459D1C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01"/>
            <a:ext cx="12295163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00716" y="698720"/>
            <a:ext cx="955191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(T. 49)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25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gấp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lần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77529" y="2634388"/>
            <a:ext cx="169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529476" y="1810452"/>
            <a:ext cx="2019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7030A0"/>
                </a:solidFill>
                <a:latin typeface="Times New Roman" pitchFamily="18" charset="0"/>
              </a:rPr>
              <a:t>Tóm</a:t>
            </a:r>
            <a:r>
              <a:rPr lang="en-US" altLang="en-US" b="1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itchFamily="18" charset="0"/>
              </a:rPr>
              <a:t>tắt</a:t>
            </a:r>
            <a:endParaRPr lang="en-US" altLang="en-US" u="sng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59637" y="3421399"/>
            <a:ext cx="1336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52692" y="2867055"/>
            <a:ext cx="990608" cy="153838"/>
            <a:chOff x="1142992" y="4418162"/>
            <a:chExt cx="990608" cy="15383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142992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42992" y="4495800"/>
              <a:ext cx="9888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133600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512852" y="2268079"/>
            <a:ext cx="2019300" cy="643479"/>
            <a:chOff x="1122210" y="3785175"/>
            <a:chExt cx="2019300" cy="643479"/>
          </a:xfrm>
        </p:grpSpPr>
        <p:sp>
          <p:nvSpPr>
            <p:cNvPr id="50" name="Right Brace 49"/>
            <p:cNvSpPr/>
            <p:nvPr/>
          </p:nvSpPr>
          <p:spPr>
            <a:xfrm rot="16200000">
              <a:off x="1460934" y="3757725"/>
              <a:ext cx="352990" cy="988868"/>
            </a:xfrm>
            <a:prstGeom prst="rightBrac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1122210" y="3785175"/>
              <a:ext cx="20193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25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15227" y="3767738"/>
            <a:ext cx="2970074" cy="810190"/>
            <a:chOff x="1142994" y="5133410"/>
            <a:chExt cx="2970074" cy="810190"/>
          </a:xfrm>
        </p:grpSpPr>
        <p:sp>
          <p:nvSpPr>
            <p:cNvPr id="52" name="Right Brace 51"/>
            <p:cNvSpPr/>
            <p:nvPr/>
          </p:nvSpPr>
          <p:spPr>
            <a:xfrm rot="5400000">
              <a:off x="2451536" y="3824868"/>
              <a:ext cx="352990" cy="2970074"/>
            </a:xfrm>
            <a:prstGeom prst="rightBrace">
              <a:avLst>
                <a:gd name="adj1" fmla="val 20108"/>
                <a:gd name="adj2" fmla="val 5000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2019300" y="5420380"/>
              <a:ext cx="20193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</a:rPr>
                <a:t>?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52692" y="3618566"/>
            <a:ext cx="2971808" cy="155276"/>
            <a:chOff x="1143000" y="5027762"/>
            <a:chExt cx="2971808" cy="155276"/>
          </a:xfrm>
        </p:grpSpPr>
        <p:grpSp>
          <p:nvGrpSpPr>
            <p:cNvPr id="31" name="Group 30"/>
            <p:cNvGrpSpPr/>
            <p:nvPr/>
          </p:nvGrpSpPr>
          <p:grpSpPr>
            <a:xfrm>
              <a:off x="1143000" y="5029200"/>
              <a:ext cx="990608" cy="153838"/>
              <a:chOff x="1142992" y="4418162"/>
              <a:chExt cx="990608" cy="15383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124200" y="5027762"/>
              <a:ext cx="990608" cy="153838"/>
              <a:chOff x="1142992" y="4418162"/>
              <a:chExt cx="990608" cy="15383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133592" y="5027762"/>
              <a:ext cx="990608" cy="153838"/>
              <a:chOff x="1142992" y="4418162"/>
              <a:chExt cx="990608" cy="15383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860CFE-9058-4AC5-BB20-444426B70D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00264" y="1162096"/>
            <a:ext cx="1028062" cy="10894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6865058" y="1162096"/>
            <a:ext cx="964492" cy="0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IllusionaryDaytime-Shirfine-6061954 (mp3cut.net)">
            <a:hlinkClick r:id="" action="ppaction://media"/>
            <a:extLst>
              <a:ext uri="{FF2B5EF4-FFF2-40B4-BE49-F238E27FC236}">
                <a16:creationId xmlns:a16="http://schemas.microsoft.com/office/drawing/2014/main" id="{1ED0BF1E-C70F-4AC0-A43C-DD6D50753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751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955" y="5799597"/>
            <a:ext cx="487363" cy="48736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0398" y="1634490"/>
            <a:ext cx="1314282" cy="46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8049878" y="1162096"/>
            <a:ext cx="964492" cy="0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6279637" y="1603612"/>
            <a:ext cx="1458473" cy="15798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260" y="1992282"/>
            <a:ext cx="5471374" cy="4256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25"/>
    </mc:Choice>
    <mc:Fallback xmlns="">
      <p:transition spd="slow" advTm="14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0" grpId="0"/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87787" objId="4"/>
        <p14:stopEvt time="98606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5479" y="17975"/>
            <a:ext cx="97196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(T. 49)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25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gấp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lần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102" y="1914135"/>
            <a:ext cx="169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09360" y="1116682"/>
            <a:ext cx="2019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</a:rPr>
              <a:t>Tóm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</a:rPr>
              <a:t>tắt</a:t>
            </a:r>
            <a:endParaRPr lang="en-US" altLang="en-US" sz="28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210" y="2701146"/>
            <a:ext cx="1336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00265" y="2146802"/>
            <a:ext cx="990608" cy="153838"/>
            <a:chOff x="1142992" y="4418162"/>
            <a:chExt cx="990608" cy="15383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142992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42992" y="4495800"/>
              <a:ext cx="9888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133600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579483" y="1566620"/>
            <a:ext cx="2019300" cy="643479"/>
            <a:chOff x="1122210" y="3785175"/>
            <a:chExt cx="2019300" cy="643479"/>
          </a:xfrm>
        </p:grpSpPr>
        <p:sp>
          <p:nvSpPr>
            <p:cNvPr id="50" name="Right Brace 49"/>
            <p:cNvSpPr/>
            <p:nvPr/>
          </p:nvSpPr>
          <p:spPr>
            <a:xfrm rot="16200000">
              <a:off x="1460934" y="3757725"/>
              <a:ext cx="352990" cy="988868"/>
            </a:xfrm>
            <a:prstGeom prst="rightBrac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1122210" y="3785175"/>
              <a:ext cx="20193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25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7466" y="2974512"/>
            <a:ext cx="2970074" cy="810190"/>
            <a:chOff x="1142994" y="5133410"/>
            <a:chExt cx="2970074" cy="810190"/>
          </a:xfrm>
        </p:grpSpPr>
        <p:sp>
          <p:nvSpPr>
            <p:cNvPr id="52" name="Right Brace 51"/>
            <p:cNvSpPr/>
            <p:nvPr/>
          </p:nvSpPr>
          <p:spPr>
            <a:xfrm rot="5400000">
              <a:off x="2451536" y="3824868"/>
              <a:ext cx="352990" cy="2970074"/>
            </a:xfrm>
            <a:prstGeom prst="rightBrace">
              <a:avLst>
                <a:gd name="adj1" fmla="val 20108"/>
                <a:gd name="adj2" fmla="val 5000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2019300" y="5420380"/>
              <a:ext cx="20193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</a:rPr>
                <a:t>?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00265" y="2898313"/>
            <a:ext cx="2971808" cy="155276"/>
            <a:chOff x="1143000" y="5027762"/>
            <a:chExt cx="2971808" cy="155276"/>
          </a:xfrm>
        </p:grpSpPr>
        <p:grpSp>
          <p:nvGrpSpPr>
            <p:cNvPr id="31" name="Group 30"/>
            <p:cNvGrpSpPr/>
            <p:nvPr/>
          </p:nvGrpSpPr>
          <p:grpSpPr>
            <a:xfrm>
              <a:off x="1143000" y="5029200"/>
              <a:ext cx="990608" cy="153838"/>
              <a:chOff x="1142992" y="4418162"/>
              <a:chExt cx="990608" cy="15383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124200" y="5027762"/>
              <a:ext cx="990608" cy="153838"/>
              <a:chOff x="1142992" y="4418162"/>
              <a:chExt cx="990608" cy="15383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133592" y="5027762"/>
              <a:ext cx="990608" cy="153838"/>
              <a:chOff x="1142992" y="4418162"/>
              <a:chExt cx="990608" cy="15383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IllusionaryDaytime-Shirfine-6061954 (mp3cut.net)">
            <a:hlinkClick r:id="" action="ppaction://media"/>
            <a:extLst>
              <a:ext uri="{FF2B5EF4-FFF2-40B4-BE49-F238E27FC236}">
                <a16:creationId xmlns:a16="http://schemas.microsoft.com/office/drawing/2014/main" id="{1ED0BF1E-C70F-4AC0-A43C-DD6D50753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751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55" y="5799597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30" y="4163171"/>
            <a:ext cx="3132255" cy="2436987"/>
          </a:xfrm>
          <a:prstGeom prst="rect">
            <a:avLst/>
          </a:prstGeom>
        </p:spPr>
      </p:pic>
      <p:pic>
        <p:nvPicPr>
          <p:cNvPr id="49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08" y="984283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4739558" y="1797452"/>
            <a:ext cx="6777113" cy="1121457"/>
            <a:chOff x="4745822" y="3559319"/>
            <a:chExt cx="7199314" cy="1191321"/>
          </a:xfrm>
        </p:grpSpPr>
        <p:sp>
          <p:nvSpPr>
            <p:cNvPr id="57" name="Hộp Văn bản 14"/>
            <p:cNvSpPr txBox="1">
              <a:spLocks noChangeArrowheads="1"/>
            </p:cNvSpPr>
            <p:nvPr/>
          </p:nvSpPr>
          <p:spPr bwMode="auto">
            <a:xfrm>
              <a:off x="4745822" y="4178477"/>
              <a:ext cx="7199314" cy="5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59" name="Hộp Văn bản 14"/>
            <p:cNvSpPr txBox="1">
              <a:spLocks noChangeArrowheads="1"/>
            </p:cNvSpPr>
            <p:nvPr/>
          </p:nvSpPr>
          <p:spPr bwMode="auto">
            <a:xfrm>
              <a:off x="5219708" y="3559319"/>
              <a:ext cx="289478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4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(T.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49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61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4841330" y="3466952"/>
            <a:ext cx="6573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7030A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	</a:t>
            </a: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25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</a:t>
            </a:r>
            <a:r>
              <a:rPr lang="vi-VN" altLang="zh-CN" sz="3000" dirty="0" smtClean="0">
                <a:solidFill>
                  <a:srgbClr val="C00000"/>
                </a:solidFill>
                <a:latin typeface=".VnArial Narrow" panose="020B7200000000000000" pitchFamily="34" charset="0"/>
                <a:ea typeface="inpin heiti" charset="-122"/>
                <a:cs typeface="Times New Roman" pitchFamily="18" charset="0"/>
              </a:rPr>
              <a:t>x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 </a:t>
            </a: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3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= </a:t>
            </a: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75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(</a:t>
            </a: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cây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)</a:t>
            </a:r>
            <a:endParaRPr lang="en-US" altLang="zh-CN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62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5149077" y="2700772"/>
            <a:ext cx="72760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Tổ Hai trồng đư</a:t>
            </a:r>
            <a:r>
              <a:rPr lang="el-GR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ϑ</a:t>
            </a: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số cây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:</a:t>
            </a:r>
            <a:endParaRPr lang="en-US" altLang="zh-CN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63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6560121" y="4047537"/>
            <a:ext cx="399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7030A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Đáp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số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: </a:t>
            </a:r>
            <a:r>
              <a:rPr lang="vi-VN" altLang="zh-CN" sz="3000" b="1" dirty="0" smtClean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75 cây</a:t>
            </a:r>
            <a:endParaRPr lang="zh-CN" altLang="en-US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7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25"/>
    </mc:Choice>
    <mc:Fallback xmlns="">
      <p:transition spd="slow" advTm="14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" grpId="0"/>
      <p:bldP spid="62" grpId="0"/>
      <p:bldP spid="63" grpId="0"/>
    </p:bldLst>
  </p:timing>
  <p:extLst mod="1">
    <p:ext uri="{E180D4A7-C9FB-4DFB-919C-405C955672EB}">
      <p14:showEvtLst xmlns:p14="http://schemas.microsoft.com/office/powerpoint/2010/main">
        <p14:playEvt time="87787" objId="4"/>
        <p14:stopEvt time="98606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704" y="1571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86552" y="-2217973"/>
            <a:ext cx="4995613" cy="100936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65" y="943439"/>
            <a:ext cx="714718" cy="6918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82" y="2246750"/>
            <a:ext cx="661653" cy="5192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38" y="4288831"/>
            <a:ext cx="743633" cy="602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44" y="6012648"/>
            <a:ext cx="6038134" cy="2341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6922" y="6003593"/>
            <a:ext cx="6038134" cy="234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3280" y="155638"/>
            <a:ext cx="1115850" cy="10993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6363" y="934457"/>
            <a:ext cx="554700" cy="761999"/>
          </a:xfrm>
          <a:prstGeom prst="rect">
            <a:avLst/>
          </a:prstGeom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id="{D184B3AB-A2FD-B149-B55F-6A70D1FA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60" y="717812"/>
            <a:ext cx="8278362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(T. 49)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AB:</a:t>
            </a:r>
          </a:p>
        </p:txBody>
      </p:sp>
      <p:pic>
        <p:nvPicPr>
          <p:cNvPr id="32" name="Picture 2" descr="Thước kẻ 20 cm Deli E6208">
            <a:extLst>
              <a:ext uri="{FF2B5EF4-FFF2-40B4-BE49-F238E27FC236}">
                <a16:creationId xmlns:a16="http://schemas.microsoft.com/office/drawing/2014/main" id="{8A0410C1-284E-9644-955C-7AC035E81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41812" r="28057" b="50405"/>
          <a:stretch/>
        </p:blipFill>
        <p:spPr bwMode="auto">
          <a:xfrm>
            <a:off x="1638982" y="2532713"/>
            <a:ext cx="8174064" cy="59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2C1868-A20B-2F48-97CC-1EC97642E836}"/>
              </a:ext>
            </a:extLst>
          </p:cNvPr>
          <p:cNvCxnSpPr/>
          <p:nvPr/>
        </p:nvCxnSpPr>
        <p:spPr bwMode="auto">
          <a:xfrm>
            <a:off x="2175512" y="2485680"/>
            <a:ext cx="5867399" cy="0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4BA8786-C36B-AE4C-88AC-90E699538BCA}"/>
              </a:ext>
            </a:extLst>
          </p:cNvPr>
          <p:cNvSpPr/>
          <p:nvPr/>
        </p:nvSpPr>
        <p:spPr bwMode="auto">
          <a:xfrm>
            <a:off x="1337313" y="1973323"/>
            <a:ext cx="1117599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A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209E89-CF99-EA44-ABCD-EB58B91E783C}"/>
              </a:ext>
            </a:extLst>
          </p:cNvPr>
          <p:cNvSpPr/>
          <p:nvPr/>
        </p:nvSpPr>
        <p:spPr bwMode="auto">
          <a:xfrm>
            <a:off x="7958158" y="1957666"/>
            <a:ext cx="948354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B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E65F4F28-A15B-0641-88BD-D0154DB60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100" y="3527980"/>
            <a:ext cx="8826500" cy="24929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quả: </a:t>
            </a:r>
          </a:p>
          <a:p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Đoạn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12cm.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51">
            <a:extLst>
              <a:ext uri="{FF2B5EF4-FFF2-40B4-BE49-F238E27FC236}">
                <a16:creationId xmlns:a16="http://schemas.microsoft.com/office/drawing/2014/main" id="{63A7473D-2BA8-C240-A5D9-AA6F5EB13A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1063" y="4288831"/>
            <a:ext cx="1218152" cy="2399290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7793F207-B97C-46A4-9ED3-A496018BF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597"/>
            <a:ext cx="200506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2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194">
        <p:blinds dir="vert"/>
      </p:transition>
    </mc:Choice>
    <mc:Fallback xmlns="">
      <p:transition spd="slow" advTm="6119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">
            <a:extLst>
              <a:ext uri="{FF2B5EF4-FFF2-40B4-BE49-F238E27FC236}">
                <a16:creationId xmlns:a16="http://schemas.microsoft.com/office/drawing/2014/main" id="{513127C4-4390-0B47-A097-D4EA0417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1295400"/>
            <a:ext cx="1689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defTabSz="155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55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55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55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5557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en-US" sz="3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A41B2D2-FC7A-174D-8B7F-214A49E737E3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1714501"/>
            <a:ext cx="871538" cy="4405313"/>
            <a:chOff x="1374772" y="1213680"/>
            <a:chExt cx="274322" cy="5187394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4EEC56E2-1A23-0847-9A56-0D68D41342AE}"/>
                </a:ext>
              </a:extLst>
            </p:cNvPr>
            <p:cNvSpPr/>
            <p:nvPr/>
          </p:nvSpPr>
          <p:spPr>
            <a:xfrm rot="5400000">
              <a:off x="1103669" y="5857148"/>
              <a:ext cx="815028" cy="272823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5AF109-7987-924C-9596-963A4DFB1A22}"/>
                </a:ext>
              </a:extLst>
            </p:cNvPr>
            <p:cNvSpPr/>
            <p:nvPr/>
          </p:nvSpPr>
          <p:spPr>
            <a:xfrm>
              <a:off x="1374772" y="2006276"/>
              <a:ext cx="273323" cy="3777918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C87B14"/>
                </a:gs>
                <a:gs pos="82000">
                  <a:srgbClr val="FF9F0B">
                    <a:lumMod val="90000"/>
                  </a:srgbClr>
                </a:gs>
                <a:gs pos="34000">
                  <a:srgbClr val="FEA30A">
                    <a:lumMod val="90000"/>
                  </a:srgbClr>
                </a:gs>
                <a:gs pos="0">
                  <a:srgbClr val="B87B00">
                    <a:lumMod val="90000"/>
                    <a:lumOff val="10000"/>
                  </a:srgbClr>
                </a:gs>
                <a:gs pos="33000">
                  <a:srgbClr val="BD7C04">
                    <a:lumMod val="100000"/>
                  </a:srgbClr>
                </a:gs>
                <a:gs pos="100000">
                  <a:srgbClr val="BC7908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2106538-91A6-B841-BFA8-0F5C223E7B5D}"/>
                </a:ext>
              </a:extLst>
            </p:cNvPr>
            <p:cNvSpPr/>
            <p:nvPr/>
          </p:nvSpPr>
          <p:spPr>
            <a:xfrm>
              <a:off x="1374772" y="1417438"/>
              <a:ext cx="272823" cy="5888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2231584-929A-C849-9D6A-E4E90B2D3F9C}"/>
                </a:ext>
              </a:extLst>
            </p:cNvPr>
            <p:cNvSpPr/>
            <p:nvPr/>
          </p:nvSpPr>
          <p:spPr>
            <a:xfrm>
              <a:off x="1405252" y="1213680"/>
              <a:ext cx="211862" cy="203758"/>
            </a:xfrm>
            <a:prstGeom prst="rect">
              <a:avLst/>
            </a:prstGeom>
            <a:gradFill flip="none" rotWithShape="1">
              <a:gsLst>
                <a:gs pos="16000">
                  <a:srgbClr val="B24349"/>
                </a:gs>
                <a:gs pos="52000">
                  <a:srgbClr val="FFB3C7">
                    <a:lumMod val="84000"/>
                  </a:srgbClr>
                </a:gs>
                <a:gs pos="100000">
                  <a:srgbClr val="CC7190">
                    <a:lumMod val="84000"/>
                  </a:srgb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CB4EEE81-C7F0-F441-849C-6FDFB080C2B6}"/>
                </a:ext>
              </a:extLst>
            </p:cNvPr>
            <p:cNvSpPr/>
            <p:nvPr/>
          </p:nvSpPr>
          <p:spPr>
            <a:xfrm rot="5400000">
              <a:off x="1396904" y="6250819"/>
              <a:ext cx="228058" cy="72453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766140-2F63-C545-B7E9-3F446AAE6B26}"/>
                </a:ext>
              </a:extLst>
            </p:cNvPr>
            <p:cNvCxnSpPr/>
            <p:nvPr/>
          </p:nvCxnSpPr>
          <p:spPr>
            <a:xfrm>
              <a:off x="1374772" y="1486602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D3D9DE97-8E6A-2A41-95C5-BDADB98F24C1}"/>
                </a:ext>
              </a:extLst>
            </p:cNvPr>
            <p:cNvCxnSpPr/>
            <p:nvPr/>
          </p:nvCxnSpPr>
          <p:spPr>
            <a:xfrm>
              <a:off x="1374772" y="1563245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098AABD-BC86-BF43-A19E-D6333450F3EB}"/>
                </a:ext>
              </a:extLst>
            </p:cNvPr>
            <p:cNvCxnSpPr/>
            <p:nvPr/>
          </p:nvCxnSpPr>
          <p:spPr>
            <a:xfrm>
              <a:off x="1374772" y="163801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AD1C9D6-623A-8C40-9958-F493A8A331E6}"/>
                </a:ext>
              </a:extLst>
            </p:cNvPr>
            <p:cNvCxnSpPr/>
            <p:nvPr/>
          </p:nvCxnSpPr>
          <p:spPr>
            <a:xfrm>
              <a:off x="1374772" y="1714661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BFAF825-D49A-5147-81E5-0E0A9D7478BF}"/>
                </a:ext>
              </a:extLst>
            </p:cNvPr>
            <p:cNvCxnSpPr/>
            <p:nvPr/>
          </p:nvCxnSpPr>
          <p:spPr>
            <a:xfrm>
              <a:off x="1374772" y="1789434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1BDE5AC-2957-184E-89E1-940A973D6DE9}"/>
                </a:ext>
              </a:extLst>
            </p:cNvPr>
            <p:cNvCxnSpPr/>
            <p:nvPr/>
          </p:nvCxnSpPr>
          <p:spPr>
            <a:xfrm>
              <a:off x="1374772" y="186607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03071BA-432E-0C45-B887-4EA476CB460F}"/>
                </a:ext>
              </a:extLst>
            </p:cNvPr>
            <p:cNvCxnSpPr/>
            <p:nvPr/>
          </p:nvCxnSpPr>
          <p:spPr>
            <a:xfrm>
              <a:off x="1374772" y="1940850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80A524-2C7B-854D-8DDD-4349B9E2ADE5}"/>
              </a:ext>
            </a:extLst>
          </p:cNvPr>
          <p:cNvGrpSpPr>
            <a:grpSpLocks/>
          </p:cNvGrpSpPr>
          <p:nvPr/>
        </p:nvGrpSpPr>
        <p:grpSpPr bwMode="auto">
          <a:xfrm>
            <a:off x="3187702" y="2409825"/>
            <a:ext cx="4645024" cy="727075"/>
            <a:chOff x="740869" y="1755040"/>
            <a:chExt cx="6194383" cy="787215"/>
          </a:xfrm>
        </p:grpSpPr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BA3836E8-0F39-7F47-A887-C61AD98BEFD8}"/>
                </a:ext>
              </a:extLst>
            </p:cNvPr>
            <p:cNvSpPr/>
            <p:nvPr/>
          </p:nvSpPr>
          <p:spPr>
            <a:xfrm rot="16200000">
              <a:off x="397011" y="2098898"/>
              <a:ext cx="787215" cy="99500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62713320-2CFA-C94D-A0F6-D36AB45372DC}"/>
                </a:ext>
              </a:extLst>
            </p:cNvPr>
            <p:cNvSpPr/>
            <p:nvPr/>
          </p:nvSpPr>
          <p:spPr>
            <a:xfrm>
              <a:off x="808612" y="1835826"/>
              <a:ext cx="6126640" cy="644553"/>
            </a:xfrm>
            <a:prstGeom prst="homePlate">
              <a:avLst>
                <a:gd name="adj" fmla="val 36274"/>
              </a:avLst>
            </a:prstGeom>
            <a:solidFill>
              <a:schemeClr val="accent1"/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20E6E8-3E6D-D34B-8F50-3337B8244608}"/>
                </a:ext>
              </a:extLst>
            </p:cNvPr>
            <p:cNvSpPr txBox="1"/>
            <p:nvPr/>
          </p:nvSpPr>
          <p:spPr>
            <a:xfrm>
              <a:off x="751027" y="1844209"/>
              <a:ext cx="1496289" cy="54953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801" name="TextBox 39">
              <a:extLst>
                <a:ext uri="{FF2B5EF4-FFF2-40B4-BE49-F238E27FC236}">
                  <a16:creationId xmlns:a16="http://schemas.microsoft.com/office/drawing/2014/main" id="{6406F9E7-231E-5847-8A5B-39D6CED79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457" y="1870998"/>
              <a:ext cx="3324534" cy="54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vi-VN" altLang="en-US" sz="2700" b="1" dirty="0" smtClean="0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bài</a:t>
              </a:r>
              <a:endParaRPr lang="en-US" altLang="en-US" sz="2700" b="1" dirty="0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3D14FE-F9FE-4B4D-9935-E184E608BBCC}"/>
              </a:ext>
            </a:extLst>
          </p:cNvPr>
          <p:cNvGrpSpPr>
            <a:grpSpLocks/>
          </p:cNvGrpSpPr>
          <p:nvPr/>
        </p:nvGrpSpPr>
        <p:grpSpPr bwMode="auto">
          <a:xfrm>
            <a:off x="3171826" y="3414720"/>
            <a:ext cx="5351463" cy="676269"/>
            <a:chOff x="816491" y="3040826"/>
            <a:chExt cx="8132489" cy="647729"/>
          </a:xfrm>
        </p:grpSpPr>
        <p:sp>
          <p:nvSpPr>
            <p:cNvPr id="178" name="Pentagon 177">
              <a:extLst>
                <a:ext uri="{FF2B5EF4-FFF2-40B4-BE49-F238E27FC236}">
                  <a16:creationId xmlns:a16="http://schemas.microsoft.com/office/drawing/2014/main" id="{46B65268-BAB6-A049-80D1-A617D65BB2AD}"/>
                </a:ext>
              </a:extLst>
            </p:cNvPr>
            <p:cNvSpPr/>
            <p:nvPr/>
          </p:nvSpPr>
          <p:spPr>
            <a:xfrm>
              <a:off x="1704286" y="3040826"/>
              <a:ext cx="7244694" cy="647729"/>
            </a:xfrm>
            <a:prstGeom prst="homePlate">
              <a:avLst>
                <a:gd name="adj" fmla="val 36274"/>
              </a:avLst>
            </a:prstGeom>
            <a:solidFill>
              <a:schemeClr val="accent2"/>
            </a:solidFill>
            <a:ln w="3175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941D008-BC4E-4A4A-8983-84E0B58CF554}"/>
                </a:ext>
              </a:extLst>
            </p:cNvPr>
            <p:cNvSpPr txBox="1"/>
            <p:nvPr/>
          </p:nvSpPr>
          <p:spPr>
            <a:xfrm>
              <a:off x="816491" y="3080244"/>
              <a:ext cx="1546538" cy="5200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5795" name="TextBox 194">
              <a:extLst>
                <a:ext uri="{FF2B5EF4-FFF2-40B4-BE49-F238E27FC236}">
                  <a16:creationId xmlns:a16="http://schemas.microsoft.com/office/drawing/2014/main" id="{345B820B-1A04-3847-A5C5-ACC2A91F0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933" y="3138439"/>
              <a:ext cx="5395124" cy="52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lại bài đã học </a:t>
              </a:r>
              <a:endParaRPr lang="en-US" altLang="en-US" sz="2700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847A69-F982-B040-9C8D-BA083AE3439E}"/>
              </a:ext>
            </a:extLst>
          </p:cNvPr>
          <p:cNvGrpSpPr>
            <a:grpSpLocks/>
          </p:cNvGrpSpPr>
          <p:nvPr/>
        </p:nvGrpSpPr>
        <p:grpSpPr bwMode="auto">
          <a:xfrm>
            <a:off x="3225800" y="4421189"/>
            <a:ext cx="6065838" cy="676275"/>
            <a:chOff x="751023" y="4390961"/>
            <a:chExt cx="10836280" cy="787215"/>
          </a:xfrm>
        </p:grpSpPr>
        <p:sp>
          <p:nvSpPr>
            <p:cNvPr id="182" name="Trapezoid 181">
              <a:extLst>
                <a:ext uri="{FF2B5EF4-FFF2-40B4-BE49-F238E27FC236}">
                  <a16:creationId xmlns:a16="http://schemas.microsoft.com/office/drawing/2014/main" id="{36F4DFC6-6C3C-ED42-9604-32C4F1111733}"/>
                </a:ext>
              </a:extLst>
            </p:cNvPr>
            <p:cNvSpPr/>
            <p:nvPr/>
          </p:nvSpPr>
          <p:spPr>
            <a:xfrm rot="16200000">
              <a:off x="409881" y="4734940"/>
              <a:ext cx="787215" cy="99258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Pentagon 180">
              <a:extLst>
                <a:ext uri="{FF2B5EF4-FFF2-40B4-BE49-F238E27FC236}">
                  <a16:creationId xmlns:a16="http://schemas.microsoft.com/office/drawing/2014/main" id="{05FB59CD-67C2-EF4D-ACFB-65F53FC0AF1C}"/>
                </a:ext>
              </a:extLst>
            </p:cNvPr>
            <p:cNvSpPr/>
            <p:nvPr/>
          </p:nvSpPr>
          <p:spPr>
            <a:xfrm>
              <a:off x="751023" y="4451942"/>
              <a:ext cx="10836280" cy="624598"/>
            </a:xfrm>
            <a:prstGeom prst="homePlate">
              <a:avLst>
                <a:gd name="adj" fmla="val 3627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2E6DF8F-407E-8B43-8C92-99D04AE3359F}"/>
                </a:ext>
              </a:extLst>
            </p:cNvPr>
            <p:cNvSpPr txBox="1"/>
            <p:nvPr/>
          </p:nvSpPr>
          <p:spPr>
            <a:xfrm>
              <a:off x="751023" y="4470246"/>
              <a:ext cx="1990796" cy="591138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5790" name="TextBox 195">
              <a:extLst>
                <a:ext uri="{FF2B5EF4-FFF2-40B4-BE49-F238E27FC236}">
                  <a16:creationId xmlns:a16="http://schemas.microsoft.com/office/drawing/2014/main" id="{EEE90766-A571-0147-951C-40E1995D3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5204" y="4490086"/>
              <a:ext cx="4951544" cy="59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bài mới</a:t>
              </a:r>
              <a:endParaRPr lang="en-US" altLang="en-US" sz="2700" i="1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5783" name="Picture 3" descr="G:\BACK GROUND\245367938509487affe8be1cb078d9af.jpg">
            <a:extLst>
              <a:ext uri="{FF2B5EF4-FFF2-40B4-BE49-F238E27FC236}">
                <a16:creationId xmlns:a16="http://schemas.microsoft.com/office/drawing/2014/main" id="{F766D32F-AF89-0344-BFAF-E588A683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63" y="833439"/>
            <a:ext cx="2119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5E6B5F-11CC-E64F-83A1-4231D467848A}"/>
              </a:ext>
            </a:extLst>
          </p:cNvPr>
          <p:cNvSpPr/>
          <p:nvPr/>
        </p:nvSpPr>
        <p:spPr>
          <a:xfrm>
            <a:off x="8791575" y="3525838"/>
            <a:ext cx="725488" cy="53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533446"/>
      </p:ext>
    </p:extLst>
  </p:cSld>
  <p:clrMapOvr>
    <a:masterClrMapping/>
  </p:clrMapOvr>
  <p:transition spd="slow" advTm="1059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 flipH="1">
            <a:off x="2229852" y="2461570"/>
            <a:ext cx="8523657" cy="2046262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972501" y="2808698"/>
            <a:ext cx="890671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con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.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 flipH="1">
            <a:off x="9699142" y="987689"/>
            <a:ext cx="1287872" cy="1473881"/>
            <a:chOff x="1058825" y="1554175"/>
            <a:chExt cx="4736158" cy="5557827"/>
          </a:xfrm>
        </p:grpSpPr>
        <p:sp>
          <p:nvSpPr>
            <p:cNvPr id="139" name="Google Shape;139;p22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22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141" name="Google Shape;141;p2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Google Shape;14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092" y="1233830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avendersBlue-JimBrickman-3752788.mp3">
            <a:hlinkClick r:id="" action="ppaction://media"/>
            <a:extLst>
              <a:ext uri="{FF2B5EF4-FFF2-40B4-BE49-F238E27FC236}">
                <a16:creationId xmlns:a16="http://schemas.microsoft.com/office/drawing/2014/main" id="{E8BEE6F4-9A02-F64A-8C53-71328D3A4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132" y="57798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5"/>
    </mc:Choice>
    <mc:Fallback xmlns="">
      <p:transition spd="slow" advTm="2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23" objId="4"/>
        <p14:stopEvt time="23925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51">
        <p:circle/>
      </p:transition>
    </mc:Choice>
    <mc:Fallback xmlns="">
      <p:transition spd="slow" advTm="92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7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3730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 advTm="16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976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72676" y="269756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2726632" y="4828503"/>
            <a:ext cx="5902183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Mai cao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"/>
          <p:cNvSpPr/>
          <p:nvPr/>
        </p:nvSpPr>
        <p:spPr>
          <a:xfrm>
            <a:off x="6031996" y="3050788"/>
            <a:ext cx="5999945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117372" y="3050788"/>
            <a:ext cx="5759320" cy="143996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9125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628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72676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37706" y="538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47294" y="5750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0272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0373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2058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94979" y="5654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17088" y="541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72676" y="5656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68FB996-7FC3-C34C-8B4A-4BC77B9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631" y="650574"/>
            <a:ext cx="10072804" cy="144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Hoa có chiều cao 132cm và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có chiều cao 141cm. Ai là người cao hơn?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058">
        <p:circle/>
      </p:transition>
    </mc:Choice>
    <mc:Fallback xmlns="">
      <p:transition spd="slow" advTm="290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24166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07208"/>
      </p:ext>
    </p:extLst>
  </p:cSld>
  <p:clrMapOvr>
    <a:masterClrMapping/>
  </p:clrMapOvr>
  <p:transition spd="med" advTm="154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5580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47177" y="-2154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351921" y="3035291"/>
            <a:ext cx="5511214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533400" y="3035290"/>
            <a:ext cx="5107259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955568" y="4780162"/>
            <a:ext cx="5989895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59480" y="407329"/>
            <a:ext cx="27991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latin typeface="+mj-lt"/>
              </a:rPr>
              <a:t>Tính:</a:t>
            </a:r>
          </a:p>
          <a:p>
            <a:pPr lvl="0" algn="ctr"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24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cm x 2 = 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585EA-06C4-FE4D-8EBB-F3C5543805D5}"/>
              </a:ext>
            </a:extLst>
          </p:cNvPr>
          <p:cNvSpPr/>
          <p:nvPr/>
        </p:nvSpPr>
        <p:spPr>
          <a:xfrm>
            <a:off x="6568068" y="1069049"/>
            <a:ext cx="592354" cy="536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6">
        <p:circle/>
      </p:transition>
    </mc:Choice>
    <mc:Fallback xmlns="">
      <p:transition spd="slow" advTm="30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 animBg="1"/>
    </p:bldLst>
  </p:timing>
  <p:extLst>
    <p:ext uri="{E180D4A7-C9FB-4DFB-919C-405C955672EB}">
      <p14:showEvtLst xmlns:p14="http://schemas.microsoft.com/office/powerpoint/2010/main">
        <p14:triggerEvt type="onClick" time="24644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588115" y="51387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618"/>
      </p:ext>
    </p:extLst>
  </p:cSld>
  <p:clrMapOvr>
    <a:masterClrMapping/>
  </p:clrMapOvr>
  <p:transition spd="med" advTm="146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3 L 0.34636 -0.1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6 -0.10023 L 0.62188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35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3011195" y="4764747"/>
            <a:ext cx="5353381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57969" y="3069298"/>
            <a:ext cx="5332906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90m</a:t>
            </a:r>
          </a:p>
        </p:txBody>
      </p:sp>
      <p:sp>
        <p:nvSpPr>
          <p:cNvPr id="31" name="B"/>
          <p:cNvSpPr/>
          <p:nvPr/>
        </p:nvSpPr>
        <p:spPr>
          <a:xfrm>
            <a:off x="6065053" y="3113321"/>
            <a:ext cx="5332906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3027" y="345774"/>
            <a:ext cx="45897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hợp:</a:t>
            </a:r>
          </a:p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9hm =……m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626">
        <p:circle/>
      </p:transition>
    </mc:Choice>
    <mc:Fallback xmlns="">
      <p:transition spd="slow" advTm="226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16968" objId="2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.6|12.6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2.6|4|6.3|1.7|3.7|5.4|0.9|2.2|2.7|5.9|1.6|2.4|9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3|1.5|0.8|3.2|3.5|1.4|1.3|0.9|1.2|2|30.2|7.1|7.7|10.8|2.4|11.7|5.1|7.9|3.5|1.6|2.5|5.2|4.8|2.1|2|9.2|3.3|2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9|1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9|5.4|4.6|6.4|0.7|0.6|3.4|6.8|7|24|1.1|21.4|10.6|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9|5.4|4.6|6.4|0.7|0.6|3.4|6.8|7|24|1.1|21.4|10.6|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6.1|6.7|0.6|1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2.5|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2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803</Words>
  <Application>Microsoft Office PowerPoint</Application>
  <PresentationFormat>Widescreen</PresentationFormat>
  <Paragraphs>279</Paragraphs>
  <Slides>26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6" baseType="lpstr">
      <vt:lpstr>微软雅黑</vt:lpstr>
      <vt:lpstr>微软雅黑</vt:lpstr>
      <vt:lpstr>宋体</vt:lpstr>
      <vt:lpstr>.VnArial Narrow</vt:lpstr>
      <vt:lpstr>.VnBlack</vt:lpstr>
      <vt:lpstr>.VnCentury Schoolbook</vt:lpstr>
      <vt:lpstr>.VnTime</vt:lpstr>
      <vt:lpstr>Arial</vt:lpstr>
      <vt:lpstr>Calibri</vt:lpstr>
      <vt:lpstr>Calibri Light</vt:lpstr>
      <vt:lpstr>Catamaran</vt:lpstr>
      <vt:lpstr>Century Gothic</vt:lpstr>
      <vt:lpstr>Cookie</vt:lpstr>
      <vt:lpstr>等线</vt:lpstr>
      <vt:lpstr>HP001 4 hàng</vt:lpstr>
      <vt:lpstr>inpin heiti</vt:lpstr>
      <vt:lpstr>Montserrat ExtraBold</vt:lpstr>
      <vt:lpstr>Times New Roman</vt:lpstr>
      <vt:lpstr>Wingdings</vt:lpstr>
      <vt:lpstr>Wingdings 3</vt:lpstr>
      <vt:lpstr>幼圆</vt:lpstr>
      <vt:lpstr>字魂59号-创粗黑</vt:lpstr>
      <vt:lpstr>方正卡通简体</vt:lpstr>
      <vt:lpstr>方正少儿简体</vt:lpstr>
      <vt:lpstr>Office Theme</vt:lpstr>
      <vt:lpstr>1_Office Theme</vt:lpstr>
      <vt:lpstr>2_Office Theme</vt:lpstr>
      <vt:lpstr>3_Office Theme</vt:lpstr>
      <vt:lpstr>第一PPT，www.1ppt.com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153</cp:revision>
  <dcterms:created xsi:type="dcterms:W3CDTF">2020-06-04T14:43:48Z</dcterms:created>
  <dcterms:modified xsi:type="dcterms:W3CDTF">2021-11-03T17:32:23Z</dcterms:modified>
</cp:coreProperties>
</file>