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696" r:id="rId5"/>
  </p:sldMasterIdLst>
  <p:notesMasterIdLst>
    <p:notesMasterId r:id="rId12"/>
  </p:notesMasterIdLst>
  <p:sldIdLst>
    <p:sldId id="257" r:id="rId6"/>
    <p:sldId id="2926" r:id="rId7"/>
    <p:sldId id="2927" r:id="rId8"/>
    <p:sldId id="2925" r:id="rId9"/>
    <p:sldId id="2920" r:id="rId10"/>
    <p:sldId id="29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74D00-B3AA-4FE9-BE65-E51FEC6FE7FA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B571-6B5D-43F7-9C32-E37FD3FBB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4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80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578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306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8843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412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810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164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6939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5822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103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5776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2833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58347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0622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42989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5752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921362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7303599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47474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565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7003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762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8109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55342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4307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28956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9237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3179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4817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9216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0079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396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34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3740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2642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312048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7827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5685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334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5887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5318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310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8019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000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962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414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push dir="u"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90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7 - 8)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806" y="2521282"/>
            <a:ext cx="600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4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Kể Mầm Non - Hươu Con Biết Nhận Lỗi _ Kể Chuyện Thiếu Nhi Cho Bé">
            <a:hlinkClick r:id="" action="ppaction://media"/>
            <a:extLst>
              <a:ext uri="{FF2B5EF4-FFF2-40B4-BE49-F238E27FC236}">
                <a16:creationId xmlns:a16="http://schemas.microsoft.com/office/drawing/2014/main" id="{55234FF2-E835-4A97-9484-0B9C5C9A7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76" y="0"/>
            <a:ext cx="11608047" cy="65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74150-E6DB-4793-8D8F-0A373752B948}"/>
              </a:ext>
            </a:extLst>
          </p:cNvPr>
          <p:cNvSpPr txBox="1"/>
          <p:nvPr/>
        </p:nvSpPr>
        <p:spPr>
          <a:xfrm>
            <a:off x="543483" y="460341"/>
            <a:ext cx="11105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09FA1-A283-47A0-9C2D-26CAA39E4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447" t="14050" r="17008" b="5792"/>
          <a:stretch/>
        </p:blipFill>
        <p:spPr>
          <a:xfrm>
            <a:off x="2660349" y="1443538"/>
            <a:ext cx="7119739" cy="5992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AA97F-5FFB-4199-9DF9-863C2165892D}"/>
              </a:ext>
            </a:extLst>
          </p:cNvPr>
          <p:cNvSpPr txBox="1"/>
          <p:nvPr/>
        </p:nvSpPr>
        <p:spPr>
          <a:xfrm>
            <a:off x="543483" y="1988828"/>
            <a:ext cx="22285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58EB2-CA9A-47B5-8EAC-4F9474A30538}"/>
              </a:ext>
            </a:extLst>
          </p:cNvPr>
          <p:cNvSpPr txBox="1"/>
          <p:nvPr/>
        </p:nvSpPr>
        <p:spPr>
          <a:xfrm>
            <a:off x="9802262" y="1781078"/>
            <a:ext cx="202279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0F2E6-1F08-4FC9-9E5B-3AAB0FDAD15A}"/>
              </a:ext>
            </a:extLst>
          </p:cNvPr>
          <p:cNvSpPr txBox="1"/>
          <p:nvPr/>
        </p:nvSpPr>
        <p:spPr>
          <a:xfrm>
            <a:off x="223533" y="5029205"/>
            <a:ext cx="254848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E299A-0AED-4A6E-8541-03D6FB19C88C}"/>
              </a:ext>
            </a:extLst>
          </p:cNvPr>
          <p:cNvSpPr txBox="1"/>
          <p:nvPr/>
        </p:nvSpPr>
        <p:spPr>
          <a:xfrm>
            <a:off x="9668778" y="5561865"/>
            <a:ext cx="215627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7649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299318" y="3263942"/>
            <a:ext cx="7341832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61</Words>
  <Application>Microsoft Office PowerPoint</Application>
  <PresentationFormat>Widescreen</PresentationFormat>
  <Paragraphs>15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Averta Std CY Bold</vt:lpstr>
      <vt:lpstr>等线</vt:lpstr>
      <vt:lpstr>等线 Light</vt:lpstr>
      <vt:lpstr>微软雅黑</vt:lpstr>
      <vt:lpstr>Quicksand Medium</vt:lpstr>
      <vt:lpstr>Arial</vt:lpstr>
      <vt:lpstr>Arial-Rounded</vt:lpstr>
      <vt:lpstr>Calibri</vt:lpstr>
      <vt:lpstr>Calibri Light</vt:lpstr>
      <vt:lpstr>Times New Roman</vt:lpstr>
      <vt:lpstr>千图网拥有20W+精美PPT模板 更多PPT模板下载至：www.58pic.com/office/ppt​​</vt:lpstr>
      <vt:lpstr>6_Office Theme</vt:lpstr>
      <vt:lpstr>Hoạt động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2021-07-31T03:43:26Z</dcterms:created>
  <dcterms:modified xsi:type="dcterms:W3CDTF">2021-07-31T03:55:48Z</dcterms:modified>
</cp:coreProperties>
</file>