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1"/>
  </p:notesMasterIdLst>
  <p:sldIdLst>
    <p:sldId id="360" r:id="rId2"/>
    <p:sldId id="290" r:id="rId3"/>
    <p:sldId id="256" r:id="rId4"/>
    <p:sldId id="258" r:id="rId5"/>
    <p:sldId id="266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257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273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265" r:id="rId38"/>
    <p:sldId id="320" r:id="rId39"/>
    <p:sldId id="321" r:id="rId40"/>
    <p:sldId id="322" r:id="rId41"/>
    <p:sldId id="323" r:id="rId42"/>
    <p:sldId id="324" r:id="rId43"/>
    <p:sldId id="325" r:id="rId44"/>
    <p:sldId id="326" r:id="rId45"/>
    <p:sldId id="275" r:id="rId46"/>
    <p:sldId id="327" r:id="rId47"/>
    <p:sldId id="328" r:id="rId48"/>
    <p:sldId id="329" r:id="rId49"/>
    <p:sldId id="330" r:id="rId50"/>
    <p:sldId id="331" r:id="rId51"/>
    <p:sldId id="271" r:id="rId52"/>
    <p:sldId id="332" r:id="rId53"/>
    <p:sldId id="333" r:id="rId54"/>
    <p:sldId id="334" r:id="rId55"/>
    <p:sldId id="335" r:id="rId56"/>
    <p:sldId id="336" r:id="rId57"/>
    <p:sldId id="268" r:id="rId58"/>
    <p:sldId id="337" r:id="rId59"/>
    <p:sldId id="338" r:id="rId60"/>
    <p:sldId id="339" r:id="rId61"/>
    <p:sldId id="340" r:id="rId62"/>
    <p:sldId id="341" r:id="rId63"/>
    <p:sldId id="342" r:id="rId64"/>
    <p:sldId id="343" r:id="rId65"/>
    <p:sldId id="344" r:id="rId66"/>
    <p:sldId id="346" r:id="rId67"/>
    <p:sldId id="347" r:id="rId68"/>
    <p:sldId id="348" r:id="rId69"/>
    <p:sldId id="349" r:id="rId70"/>
    <p:sldId id="350" r:id="rId71"/>
    <p:sldId id="351" r:id="rId72"/>
    <p:sldId id="354" r:id="rId73"/>
    <p:sldId id="355" r:id="rId74"/>
    <p:sldId id="356" r:id="rId75"/>
    <p:sldId id="357" r:id="rId76"/>
    <p:sldId id="358" r:id="rId77"/>
    <p:sldId id="353" r:id="rId78"/>
    <p:sldId id="272" r:id="rId79"/>
    <p:sldId id="359" r:id="rId80"/>
  </p:sldIdLst>
  <p:sldSz cx="12192000" cy="6858000"/>
  <p:notesSz cx="7104063" cy="10234613"/>
  <p:embeddedFontLst>
    <p:embeddedFont>
      <p:font typeface="Calibri" panose="020F0502020204030204" pitchFamily="34" charset="0"/>
      <p:regular r:id="rId82"/>
      <p:bold r:id="rId83"/>
      <p:italic r:id="rId84"/>
      <p:boldItalic r:id="rId85"/>
    </p:embeddedFont>
    <p:embeddedFont>
      <p:font typeface="Calibri Light" panose="020F0302020204030204" pitchFamily="34" charset="0"/>
      <p:regular r:id="rId86"/>
      <p:italic r:id="rId87"/>
    </p:embeddedFont>
    <p:embeddedFont>
      <p:font typeface="iCiel Cadena" panose="02000503000000020004" pitchFamily="2" charset="77"/>
      <p:bold r:id="rId88"/>
    </p:embeddedFont>
  </p:embeddedFontLst>
  <p:custDataLst>
    <p:tags r:id="rId8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93E"/>
    <a:srgbClr val="FD5B55"/>
    <a:srgbClr val="F93092"/>
    <a:srgbClr val="EB1AF2"/>
    <a:srgbClr val="F6E610"/>
    <a:srgbClr val="12355E"/>
    <a:srgbClr val="1F4E79"/>
    <a:srgbClr val="40749F"/>
    <a:srgbClr val="0CA5BE"/>
    <a:srgbClr val="EDB6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25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3.fntdata"/><Relationship Id="rId89" Type="http://schemas.openxmlformats.org/officeDocument/2006/relationships/tags" Target="tags/tag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4.fntdata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2.fntdata"/><Relationship Id="rId88" Type="http://schemas.openxmlformats.org/officeDocument/2006/relationships/font" Target="fonts/font7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6.fntdata"/><Relationship Id="rId61" Type="http://schemas.openxmlformats.org/officeDocument/2006/relationships/slide" Target="slides/slide60.xml"/><Relationship Id="rId82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701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970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868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754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584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688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6616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8058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3532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133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49893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16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637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0901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2979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5877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0549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1153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245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7967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3509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3567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7585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5421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8133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70872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866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43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8932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9515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9538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4958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7648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6175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4243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5737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177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25341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7016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5974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2388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50926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24064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46508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12840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711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28496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8527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81422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2989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94840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476474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775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554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0291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14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 userDrawn="1"/>
        </p:nvSpPr>
        <p:spPr>
          <a:xfrm>
            <a:off x="3869690" y="20256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26ACC6E-EDA5-4A04-8457-7B8FD6B7D66F}"/>
              </a:ext>
            </a:extLst>
          </p:cNvPr>
          <p:cNvSpPr/>
          <p:nvPr userDrawn="1"/>
        </p:nvSpPr>
        <p:spPr>
          <a:xfrm>
            <a:off x="-3871608" y="-272375"/>
            <a:ext cx="2490280" cy="2529191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media1.wav"/><Relationship Id="rId16" Type="http://schemas.openxmlformats.org/officeDocument/2006/relationships/image" Target="../media/image11.png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5" Type="http://schemas.microsoft.com/office/2007/relationships/hdphoto" Target="../media/hdphoto3.wdp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1.png"/><Relationship Id="rId2" Type="http://schemas.openxmlformats.org/officeDocument/2006/relationships/audio" Target="../media/media1.wav"/><Relationship Id="rId16" Type="http://schemas.openxmlformats.org/officeDocument/2006/relationships/image" Target="../media/image15.png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5" Type="http://schemas.microsoft.com/office/2007/relationships/hdphoto" Target="../media/hdphoto3.wdp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1.png"/><Relationship Id="rId2" Type="http://schemas.openxmlformats.org/officeDocument/2006/relationships/audio" Target="../media/media1.wav"/><Relationship Id="rId16" Type="http://schemas.openxmlformats.org/officeDocument/2006/relationships/image" Target="../media/image15.png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5" Type="http://schemas.microsoft.com/office/2007/relationships/hdphoto" Target="../media/hdphoto3.wdp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7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7.wd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7.wdp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7.wd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7.wdp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7.wdp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1.png"/><Relationship Id="rId2" Type="http://schemas.openxmlformats.org/officeDocument/2006/relationships/audio" Target="../media/media1.wav"/><Relationship Id="rId16" Type="http://schemas.openxmlformats.org/officeDocument/2006/relationships/image" Target="../media/image15.png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5" Type="http://schemas.microsoft.com/office/2007/relationships/hdphoto" Target="../media/hdphoto3.wdp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42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1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17" Type="http://schemas.openxmlformats.org/officeDocument/2006/relationships/image" Target="../media/image15.png"/><Relationship Id="rId2" Type="http://schemas.openxmlformats.org/officeDocument/2006/relationships/audio" Target="../media/media1.wav"/><Relationship Id="rId16" Type="http://schemas.microsoft.com/office/2007/relationships/hdphoto" Target="../media/hdphoto3.wdp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63.xml"/><Relationship Id="rId9" Type="http://schemas.openxmlformats.org/officeDocument/2006/relationships/image" Target="../media/image11.png"/><Relationship Id="rId14" Type="http://schemas.microsoft.com/office/2007/relationships/hdphoto" Target="../media/hdphoto2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5.png"/><Relationship Id="rId18" Type="http://schemas.openxmlformats.org/officeDocument/2006/relationships/slide" Target="slide76.xml"/><Relationship Id="rId3" Type="http://schemas.openxmlformats.org/officeDocument/2006/relationships/slide" Target="slide67.xml"/><Relationship Id="rId21" Type="http://schemas.openxmlformats.org/officeDocument/2006/relationships/image" Target="../media/image57.png"/><Relationship Id="rId7" Type="http://schemas.openxmlformats.org/officeDocument/2006/relationships/slide" Target="slide69.xml"/><Relationship Id="rId12" Type="http://schemas.openxmlformats.org/officeDocument/2006/relationships/image" Target="../media/image53.png"/><Relationship Id="rId17" Type="http://schemas.openxmlformats.org/officeDocument/2006/relationships/image" Target="../media/image55.png"/><Relationship Id="rId2" Type="http://schemas.openxmlformats.org/officeDocument/2006/relationships/image" Target="../media/image48.png"/><Relationship Id="rId16" Type="http://schemas.openxmlformats.org/officeDocument/2006/relationships/slide" Target="slide75.xml"/><Relationship Id="rId20" Type="http://schemas.openxmlformats.org/officeDocument/2006/relationships/slide" Target="slide7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11" Type="http://schemas.openxmlformats.org/officeDocument/2006/relationships/slide" Target="slide71.xml"/><Relationship Id="rId5" Type="http://schemas.openxmlformats.org/officeDocument/2006/relationships/slide" Target="slide68.xml"/><Relationship Id="rId15" Type="http://schemas.openxmlformats.org/officeDocument/2006/relationships/image" Target="../media/image54.png"/><Relationship Id="rId23" Type="http://schemas.openxmlformats.org/officeDocument/2006/relationships/image" Target="../media/image58.png"/><Relationship Id="rId10" Type="http://schemas.openxmlformats.org/officeDocument/2006/relationships/image" Target="../media/image52.png"/><Relationship Id="rId19" Type="http://schemas.openxmlformats.org/officeDocument/2006/relationships/image" Target="../media/image56.png"/><Relationship Id="rId4" Type="http://schemas.openxmlformats.org/officeDocument/2006/relationships/image" Target="../media/image49.png"/><Relationship Id="rId9" Type="http://schemas.openxmlformats.org/officeDocument/2006/relationships/slide" Target="slide70.xml"/><Relationship Id="rId14" Type="http://schemas.openxmlformats.org/officeDocument/2006/relationships/slide" Target="slide73.xml"/><Relationship Id="rId22" Type="http://schemas.openxmlformats.org/officeDocument/2006/relationships/slide" Target="slide7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slide" Target="slide6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slide" Target="slide6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slide" Target="slide6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50.png"/><Relationship Id="rId4" Type="http://schemas.openxmlformats.org/officeDocument/2006/relationships/image" Target="../media/image48.png"/><Relationship Id="rId9" Type="http://schemas.openxmlformats.org/officeDocument/2006/relationships/slide" Target="slide68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slide" Target="slide6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slide" Target="slide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slide" Target="slide6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slide" Target="slide70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slide" Target="slide6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slide" Target="slide71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slide" Target="slide6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58.png"/><Relationship Id="rId4" Type="http://schemas.openxmlformats.org/officeDocument/2006/relationships/image" Target="../media/image48.png"/><Relationship Id="rId9" Type="http://schemas.openxmlformats.org/officeDocument/2006/relationships/slide" Target="slide7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slide" Target="slide6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slide" Target="slide73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slide" Target="slide6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57.png"/><Relationship Id="rId4" Type="http://schemas.openxmlformats.org/officeDocument/2006/relationships/image" Target="../media/image48.png"/><Relationship Id="rId9" Type="http://schemas.openxmlformats.org/officeDocument/2006/relationships/slide" Target="slide74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slide" Target="slide6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55.png"/><Relationship Id="rId4" Type="http://schemas.openxmlformats.org/officeDocument/2006/relationships/image" Target="../media/image48.png"/><Relationship Id="rId9" Type="http://schemas.openxmlformats.org/officeDocument/2006/relationships/slide" Target="slide75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slide" Target="slide7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56.png"/><Relationship Id="rId4" Type="http://schemas.openxmlformats.org/officeDocument/2006/relationships/image" Target="../media/image48.png"/><Relationship Id="rId9" Type="http://schemas.openxmlformats.org/officeDocument/2006/relationships/slide" Target="slide7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2.png"/><Relationship Id="rId5" Type="http://schemas.openxmlformats.org/officeDocument/2006/relationships/image" Target="../media/image15.png"/><Relationship Id="rId4" Type="http://schemas.openxmlformats.org/officeDocument/2006/relationships/image" Target="../media/image48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undefined (2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98830"/>
            <a:ext cx="7061048" cy="2582663"/>
          </a:xfrm>
          <a:prstGeom prst="rect">
            <a:avLst/>
          </a:prstGeom>
        </p:spPr>
      </p:pic>
      <p:pic>
        <p:nvPicPr>
          <p:cNvPr id="7" name="图片 6" descr="undefined (9)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925" y="5762625"/>
            <a:ext cx="6839585" cy="1161415"/>
          </a:xfrm>
          <a:prstGeom prst="rect">
            <a:avLst/>
          </a:prstGeom>
        </p:spPr>
      </p:pic>
      <p:pic>
        <p:nvPicPr>
          <p:cNvPr id="12" name="图片 11" descr="undefined (9)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290" y="5762625"/>
            <a:ext cx="6839585" cy="1161415"/>
          </a:xfrm>
          <a:prstGeom prst="rect">
            <a:avLst/>
          </a:prstGeom>
        </p:spPr>
      </p:pic>
      <p:pic>
        <p:nvPicPr>
          <p:cNvPr id="18" name="图片 17" descr="undefined (6)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391" r="-3408"/>
          <a:stretch>
            <a:fillRect/>
          </a:stretch>
        </p:blipFill>
        <p:spPr>
          <a:xfrm rot="780000">
            <a:off x="9963706" y="3724666"/>
            <a:ext cx="1733550" cy="1999615"/>
          </a:xfrm>
          <a:prstGeom prst="rect">
            <a:avLst/>
          </a:prstGeom>
        </p:spPr>
      </p:pic>
      <p:pic>
        <p:nvPicPr>
          <p:cNvPr id="2054" name="Picture 6" descr="Drawn Sandwich Cartoon Fish - Fish Cartoon Vector Png Clipart - Full Size  Clipart (#3606210) - PinClipart">
            <a:extLst>
              <a:ext uri="{FF2B5EF4-FFF2-40B4-BE49-F238E27FC236}">
                <a16:creationId xmlns:a16="http://schemas.microsoft.com/office/drawing/2014/main" id="{3D11CE6E-5D3E-4F29-A7CD-AD9777D83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535" y="5563596"/>
            <a:ext cx="1321480" cy="99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ish Cartoon, PNG, 1287x750px, Cartoon, Aquarium, Drawing, Fantail, Fish  Download Free">
            <a:extLst>
              <a:ext uri="{FF2B5EF4-FFF2-40B4-BE49-F238E27FC236}">
                <a16:creationId xmlns:a16="http://schemas.microsoft.com/office/drawing/2014/main" id="{5D64CAF1-3BC5-4E80-B52C-EDF008EB0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268">
                        <a14:foregroundMark x1="72073" y1="49476" x2="84512" y2="56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34477" y="5354972"/>
            <a:ext cx="1132968" cy="65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ish Cartoon">
            <a:extLst>
              <a:ext uri="{FF2B5EF4-FFF2-40B4-BE49-F238E27FC236}">
                <a16:creationId xmlns:a16="http://schemas.microsoft.com/office/drawing/2014/main" id="{FF4F2FA8-59F5-4C39-8DC6-70B13A353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33" y="5759388"/>
            <a:ext cx="1321480" cy="88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Orange Fish Png Clip Art - Orange Fish Cartoon Transparent | Transparent PNG  Download #399207 - Vippng">
            <a:extLst>
              <a:ext uri="{FF2B5EF4-FFF2-40B4-BE49-F238E27FC236}">
                <a16:creationId xmlns:a16="http://schemas.microsoft.com/office/drawing/2014/main" id="{A2BFB814-6821-487F-9350-FB315CDE3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6793" y="5091835"/>
            <a:ext cx="1584674" cy="99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43B2283-AFBD-4056-BD0C-A6D4812719F9}"/>
              </a:ext>
            </a:extLst>
          </p:cNvPr>
          <p:cNvSpPr/>
          <p:nvPr/>
        </p:nvSpPr>
        <p:spPr>
          <a:xfrm>
            <a:off x="2024908" y="217625"/>
            <a:ext cx="8142184" cy="33178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5400" b="1" cap="none" spc="0">
                <a:ln w="38100">
                  <a:solidFill>
                    <a:srgbClr val="12355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adena" panose="02000503000000020004" pitchFamily="2" charset="0"/>
              </a:rPr>
              <a:t>TIẾNG VIỆT</a:t>
            </a:r>
          </a:p>
          <a:p>
            <a:pPr algn="ctr"/>
            <a:r>
              <a:rPr lang="vi-VN" sz="5400" b="1">
                <a:ln w="38100">
                  <a:solidFill>
                    <a:srgbClr val="12355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adena" panose="02000503000000020004" pitchFamily="2" charset="0"/>
              </a:rPr>
              <a:t>ÔN TẬP – TIẾT 4</a:t>
            </a:r>
            <a:endParaRPr lang="vi-VN" sz="5400" b="1" cap="none" spc="0">
              <a:ln w="38100">
                <a:solidFill>
                  <a:srgbClr val="12355E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pic>
        <p:nvPicPr>
          <p:cNvPr id="15" name="轻松欢乐节奏感动进取电子音乐.wav">
            <a:hlinkClick r:id="" action="ppaction://media"/>
            <a:extLst>
              <a:ext uri="{FF2B5EF4-FFF2-40B4-BE49-F238E27FC236}">
                <a16:creationId xmlns:a16="http://schemas.microsoft.com/office/drawing/2014/main" id="{024D2078-D36B-4E12-B536-E768CD6BB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17256" y="-13970"/>
            <a:ext cx="812800" cy="8128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3C1C59C-C9DB-4594-994C-A75F31630232}"/>
              </a:ext>
            </a:extLst>
          </p:cNvPr>
          <p:cNvSpPr/>
          <p:nvPr/>
        </p:nvSpPr>
        <p:spPr>
          <a:xfrm>
            <a:off x="3152455" y="3999271"/>
            <a:ext cx="5887089" cy="8887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5400" b="1" cap="none" spc="0" dirty="0">
                <a:ln w="38100">
                  <a:solidFill>
                    <a:srgbClr val="12355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adena" panose="02000503000000020004" pitchFamily="2" charset="0"/>
              </a:rPr>
              <a:t>Lớp 5</a:t>
            </a:r>
          </a:p>
        </p:txBody>
      </p:sp>
    </p:spTree>
    <p:extLst>
      <p:ext uri="{BB962C8B-B14F-4D97-AF65-F5344CB8AC3E}">
        <p14:creationId xmlns:p14="http://schemas.microsoft.com/office/powerpoint/2010/main" val="350721086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1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undefined (2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20000">
            <a:off x="421640" y="1888490"/>
            <a:ext cx="8609330" cy="3148965"/>
          </a:xfrm>
          <a:prstGeom prst="rect">
            <a:avLst/>
          </a:prstGeom>
        </p:spPr>
      </p:pic>
      <p:pic>
        <p:nvPicPr>
          <p:cNvPr id="2" name="图片 1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12" name="图片 11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sp>
        <p:nvSpPr>
          <p:cNvPr id="19" name="文本框 4">
            <a:extLst>
              <a:ext uri="{FF2B5EF4-FFF2-40B4-BE49-F238E27FC236}">
                <a16:creationId xmlns:a16="http://schemas.microsoft.com/office/drawing/2014/main" id="{5B2D5AA4-6124-456A-8021-160526CBFFF6}"/>
              </a:ext>
            </a:extLst>
          </p:cNvPr>
          <p:cNvSpPr txBox="1"/>
          <p:nvPr/>
        </p:nvSpPr>
        <p:spPr>
          <a:xfrm>
            <a:off x="1775385" y="154784"/>
            <a:ext cx="8641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danh từ</a:t>
            </a:r>
            <a:r>
              <a:rPr lang="en-US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 </a:t>
            </a:r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Việt Nam – Tổ quốc em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D4A5B41-36BC-4C76-9F34-A5DC95F3B896}"/>
              </a:ext>
            </a:extLst>
          </p:cNvPr>
          <p:cNvSpPr/>
          <p:nvPr/>
        </p:nvSpPr>
        <p:spPr>
          <a:xfrm>
            <a:off x="4261402" y="2077481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C8C771-D6C0-416C-A40E-B6101BC56798}"/>
              </a:ext>
            </a:extLst>
          </p:cNvPr>
          <p:cNvSpPr/>
          <p:nvPr/>
        </p:nvSpPr>
        <p:spPr>
          <a:xfrm>
            <a:off x="8114036" y="2077480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EA20454-425E-44D5-88E1-BFC28CA314B1}"/>
              </a:ext>
            </a:extLst>
          </p:cNvPr>
          <p:cNvGrpSpPr/>
          <p:nvPr/>
        </p:nvGrpSpPr>
        <p:grpSpPr>
          <a:xfrm rot="1556566">
            <a:off x="115242" y="3818565"/>
            <a:ext cx="3526807" cy="3096234"/>
            <a:chOff x="-7180881" y="2408669"/>
            <a:chExt cx="6511925" cy="5716912"/>
          </a:xfrm>
        </p:grpSpPr>
        <p:pic>
          <p:nvPicPr>
            <p:cNvPr id="23" name="Picture 6" descr="Cartoon Submarine Transparent Free PNG | PNG Play">
              <a:extLst>
                <a:ext uri="{FF2B5EF4-FFF2-40B4-BE49-F238E27FC236}">
                  <a16:creationId xmlns:a16="http://schemas.microsoft.com/office/drawing/2014/main" id="{1E1A7D13-A3D5-4A48-BFBC-4C1A45AEF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rapezoid 23">
              <a:extLst>
                <a:ext uri="{FF2B5EF4-FFF2-40B4-BE49-F238E27FC236}">
                  <a16:creationId xmlns:a16="http://schemas.microsoft.com/office/drawing/2014/main" id="{6CCC394A-CF13-429B-B1D3-911CF4FEB0E9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4CCE53C-0EC3-41FD-8121-5AECF4F94477}"/>
              </a:ext>
            </a:extLst>
          </p:cNvPr>
          <p:cNvSpPr/>
          <p:nvPr/>
        </p:nvSpPr>
        <p:spPr>
          <a:xfrm>
            <a:off x="395276" y="2097166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097A59-97CE-41AC-8870-D6B73BE91D95}"/>
              </a:ext>
            </a:extLst>
          </p:cNvPr>
          <p:cNvSpPr txBox="1"/>
          <p:nvPr/>
        </p:nvSpPr>
        <p:spPr>
          <a:xfrm>
            <a:off x="828973" y="2984361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cap="none" normalizeH="0" baseline="0">
                <a:ln>
                  <a:noFill/>
                </a:ln>
                <a:solidFill>
                  <a:srgbClr val="12355E"/>
                </a:solidFill>
                <a:effectLst/>
                <a:latin typeface="Times New Roman" pitchFamily="18" charset="0"/>
                <a:cs typeface="Times New Roman" pitchFamily="18" charset="0"/>
              </a:rPr>
              <a:t>đất nước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CEC763-33FF-4E95-8622-1997513DDEC5}"/>
              </a:ext>
            </a:extLst>
          </p:cNvPr>
          <p:cNvSpPr txBox="1"/>
          <p:nvPr/>
        </p:nvSpPr>
        <p:spPr>
          <a:xfrm>
            <a:off x="4969690" y="2980630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cap="none" normalizeH="0" baseline="0">
                <a:ln>
                  <a:noFill/>
                </a:ln>
                <a:solidFill>
                  <a:srgbClr val="12355E"/>
                </a:solidFill>
                <a:effectLst/>
                <a:latin typeface="Times New Roman" pitchFamily="18" charset="0"/>
                <a:cs typeface="Times New Roman" pitchFamily="18" charset="0"/>
              </a:rPr>
              <a:t>tổ quốc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98253E-CF6B-4CFF-9B0A-9DBBBB1363BE}"/>
              </a:ext>
            </a:extLst>
          </p:cNvPr>
          <p:cNvSpPr txBox="1"/>
          <p:nvPr/>
        </p:nvSpPr>
        <p:spPr>
          <a:xfrm>
            <a:off x="8520515" y="294585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cap="none" normalizeH="0" baseline="0">
                <a:ln>
                  <a:noFill/>
                </a:ln>
                <a:solidFill>
                  <a:srgbClr val="12355E"/>
                </a:solidFill>
                <a:effectLst/>
                <a:latin typeface="Times New Roman" pitchFamily="18" charset="0"/>
                <a:cs typeface="Times New Roman" pitchFamily="18" charset="0"/>
              </a:rPr>
              <a:t>giang sơn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29" name="Picture 4" descr="Boy and girl swim under water Stock Vector Image by ©svaga #152766470">
            <a:extLst>
              <a:ext uri="{FF2B5EF4-FFF2-40B4-BE49-F238E27FC236}">
                <a16:creationId xmlns:a16="http://schemas.microsoft.com/office/drawing/2014/main" id="{50FDB1E4-60BF-4CFC-9A20-8AA1BB730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8" b="88019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88" t="6176" r="2046" b="15790"/>
          <a:stretch/>
        </p:blipFill>
        <p:spPr bwMode="auto">
          <a:xfrm>
            <a:off x="9925921" y="880096"/>
            <a:ext cx="2397962" cy="244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643225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3" grpId="0" animBg="1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undefined (2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20000">
            <a:off x="421640" y="1888490"/>
            <a:ext cx="8609330" cy="3148965"/>
          </a:xfrm>
          <a:prstGeom prst="rect">
            <a:avLst/>
          </a:prstGeom>
        </p:spPr>
      </p:pic>
      <p:pic>
        <p:nvPicPr>
          <p:cNvPr id="2" name="图片 1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12" name="图片 11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sp>
        <p:nvSpPr>
          <p:cNvPr id="19" name="文本框 4">
            <a:extLst>
              <a:ext uri="{FF2B5EF4-FFF2-40B4-BE49-F238E27FC236}">
                <a16:creationId xmlns:a16="http://schemas.microsoft.com/office/drawing/2014/main" id="{5B2D5AA4-6124-456A-8021-160526CBFFF6}"/>
              </a:ext>
            </a:extLst>
          </p:cNvPr>
          <p:cNvSpPr txBox="1"/>
          <p:nvPr/>
        </p:nvSpPr>
        <p:spPr>
          <a:xfrm>
            <a:off x="1775385" y="154784"/>
            <a:ext cx="8641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danh từ</a:t>
            </a:r>
            <a:r>
              <a:rPr lang="en-US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 </a:t>
            </a:r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Việt Nam – Tổ quốc em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D4A5B41-36BC-4C76-9F34-A5DC95F3B896}"/>
              </a:ext>
            </a:extLst>
          </p:cNvPr>
          <p:cNvSpPr/>
          <p:nvPr/>
        </p:nvSpPr>
        <p:spPr>
          <a:xfrm>
            <a:off x="4261402" y="2101038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C8C771-D6C0-416C-A40E-B6101BC56798}"/>
              </a:ext>
            </a:extLst>
          </p:cNvPr>
          <p:cNvSpPr/>
          <p:nvPr/>
        </p:nvSpPr>
        <p:spPr>
          <a:xfrm>
            <a:off x="8114036" y="2101037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EA20454-425E-44D5-88E1-BFC28CA314B1}"/>
              </a:ext>
            </a:extLst>
          </p:cNvPr>
          <p:cNvGrpSpPr/>
          <p:nvPr/>
        </p:nvGrpSpPr>
        <p:grpSpPr>
          <a:xfrm rot="1556566">
            <a:off x="115242" y="3818565"/>
            <a:ext cx="3526807" cy="3096234"/>
            <a:chOff x="-7180881" y="2408669"/>
            <a:chExt cx="6511925" cy="5716912"/>
          </a:xfrm>
        </p:grpSpPr>
        <p:pic>
          <p:nvPicPr>
            <p:cNvPr id="23" name="Picture 6" descr="Cartoon Submarine Transparent Free PNG | PNG Play">
              <a:extLst>
                <a:ext uri="{FF2B5EF4-FFF2-40B4-BE49-F238E27FC236}">
                  <a16:creationId xmlns:a16="http://schemas.microsoft.com/office/drawing/2014/main" id="{1E1A7D13-A3D5-4A48-BFBC-4C1A45AEF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rapezoid 23">
              <a:extLst>
                <a:ext uri="{FF2B5EF4-FFF2-40B4-BE49-F238E27FC236}">
                  <a16:creationId xmlns:a16="http://schemas.microsoft.com/office/drawing/2014/main" id="{6CCC394A-CF13-429B-B1D3-911CF4FEB0E9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4CCE53C-0EC3-41FD-8121-5AECF4F94477}"/>
              </a:ext>
            </a:extLst>
          </p:cNvPr>
          <p:cNvSpPr/>
          <p:nvPr/>
        </p:nvSpPr>
        <p:spPr>
          <a:xfrm>
            <a:off x="395276" y="2120723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097A59-97CE-41AC-8870-D6B73BE91D95}"/>
              </a:ext>
            </a:extLst>
          </p:cNvPr>
          <p:cNvSpPr txBox="1"/>
          <p:nvPr/>
        </p:nvSpPr>
        <p:spPr>
          <a:xfrm>
            <a:off x="828973" y="2969818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cap="none" normalizeH="0" baseline="0">
                <a:ln>
                  <a:noFill/>
                </a:ln>
                <a:solidFill>
                  <a:srgbClr val="12355E"/>
                </a:solidFill>
                <a:effectLst/>
                <a:latin typeface="Times New Roman" pitchFamily="18" charset="0"/>
                <a:cs typeface="Times New Roman" pitchFamily="18" charset="0"/>
              </a:rPr>
              <a:t>quốc gia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CEC763-33FF-4E95-8622-1997513DDEC5}"/>
              </a:ext>
            </a:extLst>
          </p:cNvPr>
          <p:cNvSpPr txBox="1"/>
          <p:nvPr/>
        </p:nvSpPr>
        <p:spPr>
          <a:xfrm>
            <a:off x="4695713" y="2944212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cap="none" normalizeH="0" baseline="0">
                <a:ln>
                  <a:noFill/>
                </a:ln>
                <a:solidFill>
                  <a:srgbClr val="12355E"/>
                </a:solidFill>
                <a:effectLst/>
                <a:latin typeface="Times New Roman" pitchFamily="18" charset="0"/>
                <a:cs typeface="Times New Roman" pitchFamily="18" charset="0"/>
              </a:rPr>
              <a:t>nước non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98253E-CF6B-4CFF-9B0A-9DBBBB1363BE}"/>
              </a:ext>
            </a:extLst>
          </p:cNvPr>
          <p:cNvSpPr txBox="1"/>
          <p:nvPr/>
        </p:nvSpPr>
        <p:spPr>
          <a:xfrm>
            <a:off x="8355824" y="291860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cap="none" normalizeH="0" baseline="0">
                <a:ln>
                  <a:noFill/>
                </a:ln>
                <a:solidFill>
                  <a:srgbClr val="12355E"/>
                </a:solidFill>
                <a:effectLst/>
                <a:latin typeface="Times New Roman" pitchFamily="18" charset="0"/>
                <a:cs typeface="Times New Roman" pitchFamily="18" charset="0"/>
              </a:rPr>
              <a:t>quê hương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28" name="Picture 4" descr="Boy and girl swim under water Stock Vector Image by ©svaga #152766470">
            <a:extLst>
              <a:ext uri="{FF2B5EF4-FFF2-40B4-BE49-F238E27FC236}">
                <a16:creationId xmlns:a16="http://schemas.microsoft.com/office/drawing/2014/main" id="{BD16E4B4-FB69-4AE5-B71B-E4372048B7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8" b="88019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88" t="6176" r="2046" b="15790"/>
          <a:stretch/>
        </p:blipFill>
        <p:spPr bwMode="auto">
          <a:xfrm>
            <a:off x="9925921" y="880096"/>
            <a:ext cx="2397962" cy="244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86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undefined (2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20000">
            <a:off x="421640" y="1888490"/>
            <a:ext cx="8609330" cy="3148965"/>
          </a:xfrm>
          <a:prstGeom prst="rect">
            <a:avLst/>
          </a:prstGeom>
        </p:spPr>
      </p:pic>
      <p:pic>
        <p:nvPicPr>
          <p:cNvPr id="2" name="图片 1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12" name="图片 11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sp>
        <p:nvSpPr>
          <p:cNvPr id="19" name="文本框 4">
            <a:extLst>
              <a:ext uri="{FF2B5EF4-FFF2-40B4-BE49-F238E27FC236}">
                <a16:creationId xmlns:a16="http://schemas.microsoft.com/office/drawing/2014/main" id="{5B2D5AA4-6124-456A-8021-160526CBFFF6}"/>
              </a:ext>
            </a:extLst>
          </p:cNvPr>
          <p:cNvSpPr txBox="1"/>
          <p:nvPr/>
        </p:nvSpPr>
        <p:spPr>
          <a:xfrm>
            <a:off x="1775385" y="154784"/>
            <a:ext cx="8641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danh từ</a:t>
            </a:r>
            <a:r>
              <a:rPr lang="en-US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 </a:t>
            </a:r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Việt Nam – Tổ quốc em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D4A5B41-36BC-4C76-9F34-A5DC95F3B896}"/>
              </a:ext>
            </a:extLst>
          </p:cNvPr>
          <p:cNvSpPr/>
          <p:nvPr/>
        </p:nvSpPr>
        <p:spPr>
          <a:xfrm>
            <a:off x="4261402" y="2101038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C8C771-D6C0-416C-A40E-B6101BC56798}"/>
              </a:ext>
            </a:extLst>
          </p:cNvPr>
          <p:cNvSpPr/>
          <p:nvPr/>
        </p:nvSpPr>
        <p:spPr>
          <a:xfrm>
            <a:off x="8114036" y="2101037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EA20454-425E-44D5-88E1-BFC28CA314B1}"/>
              </a:ext>
            </a:extLst>
          </p:cNvPr>
          <p:cNvGrpSpPr/>
          <p:nvPr/>
        </p:nvGrpSpPr>
        <p:grpSpPr>
          <a:xfrm rot="1556566">
            <a:off x="115242" y="3818565"/>
            <a:ext cx="3526807" cy="3096234"/>
            <a:chOff x="-7180881" y="2408669"/>
            <a:chExt cx="6511925" cy="5716912"/>
          </a:xfrm>
        </p:grpSpPr>
        <p:pic>
          <p:nvPicPr>
            <p:cNvPr id="23" name="Picture 6" descr="Cartoon Submarine Transparent Free PNG | PNG Play">
              <a:extLst>
                <a:ext uri="{FF2B5EF4-FFF2-40B4-BE49-F238E27FC236}">
                  <a16:creationId xmlns:a16="http://schemas.microsoft.com/office/drawing/2014/main" id="{1E1A7D13-A3D5-4A48-BFBC-4C1A45AEF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rapezoid 23">
              <a:extLst>
                <a:ext uri="{FF2B5EF4-FFF2-40B4-BE49-F238E27FC236}">
                  <a16:creationId xmlns:a16="http://schemas.microsoft.com/office/drawing/2014/main" id="{6CCC394A-CF13-429B-B1D3-911CF4FEB0E9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4CCE53C-0EC3-41FD-8121-5AECF4F94477}"/>
              </a:ext>
            </a:extLst>
          </p:cNvPr>
          <p:cNvSpPr/>
          <p:nvPr/>
        </p:nvSpPr>
        <p:spPr>
          <a:xfrm>
            <a:off x="395276" y="2120723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CEC763-33FF-4E95-8622-1997513DDEC5}"/>
              </a:ext>
            </a:extLst>
          </p:cNvPr>
          <p:cNvSpPr txBox="1"/>
          <p:nvPr/>
        </p:nvSpPr>
        <p:spPr>
          <a:xfrm>
            <a:off x="711976" y="2977069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cap="none" normalizeH="0" baseline="0">
                <a:ln>
                  <a:noFill/>
                </a:ln>
                <a:solidFill>
                  <a:srgbClr val="12355E"/>
                </a:solidFill>
                <a:effectLst/>
                <a:latin typeface="Times New Roman" pitchFamily="18" charset="0"/>
                <a:cs typeface="Times New Roman" pitchFamily="18" charset="0"/>
              </a:rPr>
              <a:t>đồng bào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98253E-CF6B-4CFF-9B0A-9DBBBB1363BE}"/>
              </a:ext>
            </a:extLst>
          </p:cNvPr>
          <p:cNvSpPr txBox="1"/>
          <p:nvPr/>
        </p:nvSpPr>
        <p:spPr>
          <a:xfrm>
            <a:off x="8400961" y="291860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công nhân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67AECF-9A02-49F3-B2FB-921A68B0B4A6}"/>
              </a:ext>
            </a:extLst>
          </p:cNvPr>
          <p:cNvSpPr txBox="1"/>
          <p:nvPr/>
        </p:nvSpPr>
        <p:spPr>
          <a:xfrm>
            <a:off x="4706319" y="2971124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nông dân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29" name="Picture 4" descr="Boy and girl swim under water Stock Vector Image by ©svaga #152766470">
            <a:extLst>
              <a:ext uri="{FF2B5EF4-FFF2-40B4-BE49-F238E27FC236}">
                <a16:creationId xmlns:a16="http://schemas.microsoft.com/office/drawing/2014/main" id="{29356FAC-70EA-404C-A4CC-839F5C877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8" b="88019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88" t="6176" r="2046" b="15790"/>
          <a:stretch/>
        </p:blipFill>
        <p:spPr bwMode="auto">
          <a:xfrm>
            <a:off x="9925921" y="880096"/>
            <a:ext cx="2397962" cy="244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46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">
            <a:extLst>
              <a:ext uri="{FF2B5EF4-FFF2-40B4-BE49-F238E27FC236}">
                <a16:creationId xmlns:a16="http://schemas.microsoft.com/office/drawing/2014/main" id="{FE6393E1-3F5F-4714-BBA9-4635A4D5FB64}"/>
              </a:ext>
            </a:extLst>
          </p:cNvPr>
          <p:cNvGrpSpPr/>
          <p:nvPr/>
        </p:nvGrpSpPr>
        <p:grpSpPr>
          <a:xfrm>
            <a:off x="19050" y="3878580"/>
            <a:ext cx="12268200" cy="3019425"/>
            <a:chOff x="-150" y="3439"/>
            <a:chExt cx="19320" cy="7424"/>
          </a:xfrm>
        </p:grpSpPr>
        <p:pic>
          <p:nvPicPr>
            <p:cNvPr id="28" name="图片 2" descr="undefined (2)">
              <a:extLst>
                <a:ext uri="{FF2B5EF4-FFF2-40B4-BE49-F238E27FC236}">
                  <a16:creationId xmlns:a16="http://schemas.microsoft.com/office/drawing/2014/main" id="{FE08FED7-6BB0-4125-B3FD-9E43DEC44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29" name="图片 6" descr="undefined (2)">
              <a:extLst>
                <a:ext uri="{FF2B5EF4-FFF2-40B4-BE49-F238E27FC236}">
                  <a16:creationId xmlns:a16="http://schemas.microsoft.com/office/drawing/2014/main" id="{C67E3F5E-C10D-41A3-A832-89F2E4405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16" name="图片 15" descr="undefined (2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20000">
            <a:off x="421640" y="1888490"/>
            <a:ext cx="8609330" cy="3148965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D4A5B41-36BC-4C76-9F34-A5DC95F3B896}"/>
              </a:ext>
            </a:extLst>
          </p:cNvPr>
          <p:cNvSpPr/>
          <p:nvPr/>
        </p:nvSpPr>
        <p:spPr>
          <a:xfrm>
            <a:off x="4261402" y="2101038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C8C771-D6C0-416C-A40E-B6101BC56798}"/>
              </a:ext>
            </a:extLst>
          </p:cNvPr>
          <p:cNvSpPr/>
          <p:nvPr/>
        </p:nvSpPr>
        <p:spPr>
          <a:xfrm>
            <a:off x="8114036" y="2101037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4CCE53C-0EC3-41FD-8121-5AECF4F94477}"/>
              </a:ext>
            </a:extLst>
          </p:cNvPr>
          <p:cNvSpPr/>
          <p:nvPr/>
        </p:nvSpPr>
        <p:spPr>
          <a:xfrm>
            <a:off x="395276" y="2120723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097A59-97CE-41AC-8870-D6B73BE91D95}"/>
              </a:ext>
            </a:extLst>
          </p:cNvPr>
          <p:cNvSpPr txBox="1"/>
          <p:nvPr/>
        </p:nvSpPr>
        <p:spPr>
          <a:xfrm>
            <a:off x="828973" y="3007918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tươi đẹp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CEC763-33FF-4E95-8622-1997513DDEC5}"/>
              </a:ext>
            </a:extLst>
          </p:cNvPr>
          <p:cNvSpPr txBox="1"/>
          <p:nvPr/>
        </p:nvSpPr>
        <p:spPr>
          <a:xfrm>
            <a:off x="4969690" y="3004187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bảo vệ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98253E-CF6B-4CFF-9B0A-9DBBBB1363BE}"/>
              </a:ext>
            </a:extLst>
          </p:cNvPr>
          <p:cNvSpPr txBox="1"/>
          <p:nvPr/>
        </p:nvSpPr>
        <p:spPr>
          <a:xfrm>
            <a:off x="8856604" y="294601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giữ gìn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17" name="图片 6" descr="undefined (4)">
            <a:extLst>
              <a:ext uri="{FF2B5EF4-FFF2-40B4-BE49-F238E27FC236}">
                <a16:creationId xmlns:a16="http://schemas.microsoft.com/office/drawing/2014/main" id="{EAE318A0-BA71-4EFA-8EE2-6BFA9E0C318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817" y="4180722"/>
            <a:ext cx="2832100" cy="2832100"/>
          </a:xfrm>
          <a:prstGeom prst="rect">
            <a:avLst/>
          </a:prstGeom>
        </p:spPr>
      </p:pic>
      <p:pic>
        <p:nvPicPr>
          <p:cNvPr id="30" name="Picture 29" descr="Boy and girl swim under water Stock Vector Image by ©svaga #152766470">
            <a:extLst>
              <a:ext uri="{FF2B5EF4-FFF2-40B4-BE49-F238E27FC236}">
                <a16:creationId xmlns:a16="http://schemas.microsoft.com/office/drawing/2014/main" id="{A3F9259A-202B-4D3E-9F4D-6388BB2C1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23" b="81509" l="10000" r="45313">
                        <a14:foregroundMark x1="26188" y1="37925" x2="24688" y2="50094"/>
                        <a14:foregroundMark x1="24688" y1="50094" x2="28750" y2="50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24" t="2807" r="52508" b="9333"/>
          <a:stretch/>
        </p:blipFill>
        <p:spPr bwMode="auto">
          <a:xfrm>
            <a:off x="9940472" y="3835202"/>
            <a:ext cx="2157389" cy="331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文本框 4">
            <a:extLst>
              <a:ext uri="{FF2B5EF4-FFF2-40B4-BE49-F238E27FC236}">
                <a16:creationId xmlns:a16="http://schemas.microsoft.com/office/drawing/2014/main" id="{1C492393-2054-4DB7-8C1E-E9142EACF752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động từ, tính từ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Việt Nam – Tổ quốc em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2207011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3" grpId="0" animBg="1"/>
      <p:bldP spid="25" grpId="0"/>
      <p:bldP spid="26" grpId="0"/>
      <p:bldP spid="27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">
            <a:extLst>
              <a:ext uri="{FF2B5EF4-FFF2-40B4-BE49-F238E27FC236}">
                <a16:creationId xmlns:a16="http://schemas.microsoft.com/office/drawing/2014/main" id="{FE6393E1-3F5F-4714-BBA9-4635A4D5FB64}"/>
              </a:ext>
            </a:extLst>
          </p:cNvPr>
          <p:cNvGrpSpPr/>
          <p:nvPr/>
        </p:nvGrpSpPr>
        <p:grpSpPr>
          <a:xfrm>
            <a:off x="19050" y="3878580"/>
            <a:ext cx="12268200" cy="3019425"/>
            <a:chOff x="-150" y="3439"/>
            <a:chExt cx="19320" cy="7424"/>
          </a:xfrm>
        </p:grpSpPr>
        <p:pic>
          <p:nvPicPr>
            <p:cNvPr id="28" name="图片 2" descr="undefined (2)">
              <a:extLst>
                <a:ext uri="{FF2B5EF4-FFF2-40B4-BE49-F238E27FC236}">
                  <a16:creationId xmlns:a16="http://schemas.microsoft.com/office/drawing/2014/main" id="{FE08FED7-6BB0-4125-B3FD-9E43DEC44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29" name="图片 6" descr="undefined (2)">
              <a:extLst>
                <a:ext uri="{FF2B5EF4-FFF2-40B4-BE49-F238E27FC236}">
                  <a16:creationId xmlns:a16="http://schemas.microsoft.com/office/drawing/2014/main" id="{C67E3F5E-C10D-41A3-A832-89F2E4405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16" name="图片 15" descr="undefined (2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20000">
            <a:off x="421640" y="1888490"/>
            <a:ext cx="8609330" cy="3148965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D4A5B41-36BC-4C76-9F34-A5DC95F3B896}"/>
              </a:ext>
            </a:extLst>
          </p:cNvPr>
          <p:cNvSpPr/>
          <p:nvPr/>
        </p:nvSpPr>
        <p:spPr>
          <a:xfrm>
            <a:off x="4261402" y="2101038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C8C771-D6C0-416C-A40E-B6101BC56798}"/>
              </a:ext>
            </a:extLst>
          </p:cNvPr>
          <p:cNvSpPr/>
          <p:nvPr/>
        </p:nvSpPr>
        <p:spPr>
          <a:xfrm>
            <a:off x="8114036" y="2101037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4CCE53C-0EC3-41FD-8121-5AECF4F94477}"/>
              </a:ext>
            </a:extLst>
          </p:cNvPr>
          <p:cNvSpPr/>
          <p:nvPr/>
        </p:nvSpPr>
        <p:spPr>
          <a:xfrm>
            <a:off x="395276" y="2120723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097A59-97CE-41AC-8870-D6B73BE91D95}"/>
              </a:ext>
            </a:extLst>
          </p:cNvPr>
          <p:cNvSpPr txBox="1"/>
          <p:nvPr/>
        </p:nvSpPr>
        <p:spPr>
          <a:xfrm>
            <a:off x="764635" y="293276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xây dựng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CEC763-33FF-4E95-8622-1997513DDEC5}"/>
              </a:ext>
            </a:extLst>
          </p:cNvPr>
          <p:cNvSpPr txBox="1"/>
          <p:nvPr/>
        </p:nvSpPr>
        <p:spPr>
          <a:xfrm>
            <a:off x="4808257" y="294679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vẻ vang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98253E-CF6B-4CFF-9B0A-9DBBBB1363BE}"/>
              </a:ext>
            </a:extLst>
          </p:cNvPr>
          <p:cNvSpPr txBox="1"/>
          <p:nvPr/>
        </p:nvSpPr>
        <p:spPr>
          <a:xfrm>
            <a:off x="8529809" y="293276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kiến thiết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17" name="图片 6" descr="undefined (4)">
            <a:extLst>
              <a:ext uri="{FF2B5EF4-FFF2-40B4-BE49-F238E27FC236}">
                <a16:creationId xmlns:a16="http://schemas.microsoft.com/office/drawing/2014/main" id="{EAE318A0-BA71-4EFA-8EE2-6BFA9E0C318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817" y="4180722"/>
            <a:ext cx="2832100" cy="2832100"/>
          </a:xfrm>
          <a:prstGeom prst="rect">
            <a:avLst/>
          </a:prstGeom>
        </p:spPr>
      </p:pic>
      <p:pic>
        <p:nvPicPr>
          <p:cNvPr id="30" name="Picture 29" descr="Boy and girl swim under water Stock Vector Image by ©svaga #152766470">
            <a:extLst>
              <a:ext uri="{FF2B5EF4-FFF2-40B4-BE49-F238E27FC236}">
                <a16:creationId xmlns:a16="http://schemas.microsoft.com/office/drawing/2014/main" id="{A3F9259A-202B-4D3E-9F4D-6388BB2C1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23" b="81509" l="10000" r="45313">
                        <a14:foregroundMark x1="26188" y1="37925" x2="24688" y2="50094"/>
                        <a14:foregroundMark x1="24688" y1="50094" x2="28750" y2="50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24" t="2807" r="52508" b="9333"/>
          <a:stretch/>
        </p:blipFill>
        <p:spPr bwMode="auto">
          <a:xfrm>
            <a:off x="9940472" y="3835202"/>
            <a:ext cx="2157389" cy="331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4">
            <a:extLst>
              <a:ext uri="{FF2B5EF4-FFF2-40B4-BE49-F238E27FC236}">
                <a16:creationId xmlns:a16="http://schemas.microsoft.com/office/drawing/2014/main" id="{28890970-4E4B-468E-80B9-38E5D5FBDF67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động từ, tính từ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Việt Nam – Tổ quốc em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270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">
            <a:extLst>
              <a:ext uri="{FF2B5EF4-FFF2-40B4-BE49-F238E27FC236}">
                <a16:creationId xmlns:a16="http://schemas.microsoft.com/office/drawing/2014/main" id="{FE6393E1-3F5F-4714-BBA9-4635A4D5FB64}"/>
              </a:ext>
            </a:extLst>
          </p:cNvPr>
          <p:cNvGrpSpPr/>
          <p:nvPr/>
        </p:nvGrpSpPr>
        <p:grpSpPr>
          <a:xfrm>
            <a:off x="19050" y="3878580"/>
            <a:ext cx="12268200" cy="3019425"/>
            <a:chOff x="-150" y="3439"/>
            <a:chExt cx="19320" cy="7424"/>
          </a:xfrm>
        </p:grpSpPr>
        <p:pic>
          <p:nvPicPr>
            <p:cNvPr id="28" name="图片 2" descr="undefined (2)">
              <a:extLst>
                <a:ext uri="{FF2B5EF4-FFF2-40B4-BE49-F238E27FC236}">
                  <a16:creationId xmlns:a16="http://schemas.microsoft.com/office/drawing/2014/main" id="{FE08FED7-6BB0-4125-B3FD-9E43DEC44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29" name="图片 6" descr="undefined (2)">
              <a:extLst>
                <a:ext uri="{FF2B5EF4-FFF2-40B4-BE49-F238E27FC236}">
                  <a16:creationId xmlns:a16="http://schemas.microsoft.com/office/drawing/2014/main" id="{C67E3F5E-C10D-41A3-A832-89F2E4405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16" name="图片 15" descr="undefined (2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20000">
            <a:off x="421640" y="1888490"/>
            <a:ext cx="8609330" cy="3148965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D4A5B41-36BC-4C76-9F34-A5DC95F3B896}"/>
              </a:ext>
            </a:extLst>
          </p:cNvPr>
          <p:cNvSpPr/>
          <p:nvPr/>
        </p:nvSpPr>
        <p:spPr>
          <a:xfrm>
            <a:off x="4261402" y="2101038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C8C771-D6C0-416C-A40E-B6101BC56798}"/>
              </a:ext>
            </a:extLst>
          </p:cNvPr>
          <p:cNvSpPr/>
          <p:nvPr/>
        </p:nvSpPr>
        <p:spPr>
          <a:xfrm>
            <a:off x="8114036" y="2101037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4CCE53C-0EC3-41FD-8121-5AECF4F94477}"/>
              </a:ext>
            </a:extLst>
          </p:cNvPr>
          <p:cNvSpPr/>
          <p:nvPr/>
        </p:nvSpPr>
        <p:spPr>
          <a:xfrm>
            <a:off x="395276" y="2120723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097A59-97CE-41AC-8870-D6B73BE91D95}"/>
              </a:ext>
            </a:extLst>
          </p:cNvPr>
          <p:cNvSpPr txBox="1"/>
          <p:nvPr/>
        </p:nvSpPr>
        <p:spPr>
          <a:xfrm>
            <a:off x="711976" y="293276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khôi phục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CEC763-33FF-4E95-8622-1997513DDEC5}"/>
              </a:ext>
            </a:extLst>
          </p:cNvPr>
          <p:cNvSpPr txBox="1"/>
          <p:nvPr/>
        </p:nvSpPr>
        <p:spPr>
          <a:xfrm>
            <a:off x="4808257" y="294679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giàu đẹp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98253E-CF6B-4CFF-9B0A-9DBBBB1363BE}"/>
              </a:ext>
            </a:extLst>
          </p:cNvPr>
          <p:cNvSpPr txBox="1"/>
          <p:nvPr/>
        </p:nvSpPr>
        <p:spPr>
          <a:xfrm>
            <a:off x="8791670" y="293276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cần cù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17" name="图片 6" descr="undefined (4)">
            <a:extLst>
              <a:ext uri="{FF2B5EF4-FFF2-40B4-BE49-F238E27FC236}">
                <a16:creationId xmlns:a16="http://schemas.microsoft.com/office/drawing/2014/main" id="{EAE318A0-BA71-4EFA-8EE2-6BFA9E0C318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817" y="4180722"/>
            <a:ext cx="2832100" cy="2832100"/>
          </a:xfrm>
          <a:prstGeom prst="rect">
            <a:avLst/>
          </a:prstGeom>
        </p:spPr>
      </p:pic>
      <p:pic>
        <p:nvPicPr>
          <p:cNvPr id="30" name="Picture 29" descr="Boy and girl swim under water Stock Vector Image by ©svaga #152766470">
            <a:extLst>
              <a:ext uri="{FF2B5EF4-FFF2-40B4-BE49-F238E27FC236}">
                <a16:creationId xmlns:a16="http://schemas.microsoft.com/office/drawing/2014/main" id="{A3F9259A-202B-4D3E-9F4D-6388BB2C1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23" b="81509" l="10000" r="45313">
                        <a14:foregroundMark x1="26188" y1="37925" x2="24688" y2="50094"/>
                        <a14:foregroundMark x1="24688" y1="50094" x2="28750" y2="50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24" t="2807" r="52508" b="9333"/>
          <a:stretch/>
        </p:blipFill>
        <p:spPr bwMode="auto">
          <a:xfrm>
            <a:off x="9940472" y="3835202"/>
            <a:ext cx="2157389" cy="331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4">
            <a:extLst>
              <a:ext uri="{FF2B5EF4-FFF2-40B4-BE49-F238E27FC236}">
                <a16:creationId xmlns:a16="http://schemas.microsoft.com/office/drawing/2014/main" id="{7547A672-F054-41EC-B5A4-3FA83769B18C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động từ, tính từ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Việt Nam – Tổ quốc em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87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">
            <a:extLst>
              <a:ext uri="{FF2B5EF4-FFF2-40B4-BE49-F238E27FC236}">
                <a16:creationId xmlns:a16="http://schemas.microsoft.com/office/drawing/2014/main" id="{FE6393E1-3F5F-4714-BBA9-4635A4D5FB64}"/>
              </a:ext>
            </a:extLst>
          </p:cNvPr>
          <p:cNvGrpSpPr/>
          <p:nvPr/>
        </p:nvGrpSpPr>
        <p:grpSpPr>
          <a:xfrm>
            <a:off x="19050" y="3878580"/>
            <a:ext cx="12268200" cy="3019425"/>
            <a:chOff x="-150" y="3439"/>
            <a:chExt cx="19320" cy="7424"/>
          </a:xfrm>
        </p:grpSpPr>
        <p:pic>
          <p:nvPicPr>
            <p:cNvPr id="28" name="图片 2" descr="undefined (2)">
              <a:extLst>
                <a:ext uri="{FF2B5EF4-FFF2-40B4-BE49-F238E27FC236}">
                  <a16:creationId xmlns:a16="http://schemas.microsoft.com/office/drawing/2014/main" id="{FE08FED7-6BB0-4125-B3FD-9E43DEC44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29" name="图片 6" descr="undefined (2)">
              <a:extLst>
                <a:ext uri="{FF2B5EF4-FFF2-40B4-BE49-F238E27FC236}">
                  <a16:creationId xmlns:a16="http://schemas.microsoft.com/office/drawing/2014/main" id="{C67E3F5E-C10D-41A3-A832-89F2E4405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16" name="图片 15" descr="undefined (2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20000">
            <a:off x="421640" y="1888490"/>
            <a:ext cx="8609330" cy="3148965"/>
          </a:xfrm>
          <a:prstGeom prst="rect">
            <a:avLst/>
          </a:prstGeom>
        </p:spPr>
      </p:pic>
      <p:sp>
        <p:nvSpPr>
          <p:cNvPr id="19" name="文本框 4">
            <a:extLst>
              <a:ext uri="{FF2B5EF4-FFF2-40B4-BE49-F238E27FC236}">
                <a16:creationId xmlns:a16="http://schemas.microsoft.com/office/drawing/2014/main" id="{5B2D5AA4-6124-456A-8021-160526CBFFF6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động từ, tính từ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Việt Nam – Tổ quốc em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D4A5B41-36BC-4C76-9F34-A5DC95F3B896}"/>
              </a:ext>
            </a:extLst>
          </p:cNvPr>
          <p:cNvSpPr/>
          <p:nvPr/>
        </p:nvSpPr>
        <p:spPr>
          <a:xfrm>
            <a:off x="4261402" y="2101038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C8C771-D6C0-416C-A40E-B6101BC56798}"/>
              </a:ext>
            </a:extLst>
          </p:cNvPr>
          <p:cNvSpPr/>
          <p:nvPr/>
        </p:nvSpPr>
        <p:spPr>
          <a:xfrm>
            <a:off x="8114036" y="2101037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4CCE53C-0EC3-41FD-8121-5AECF4F94477}"/>
              </a:ext>
            </a:extLst>
          </p:cNvPr>
          <p:cNvSpPr/>
          <p:nvPr/>
        </p:nvSpPr>
        <p:spPr>
          <a:xfrm>
            <a:off x="395276" y="2120723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097A59-97CE-41AC-8870-D6B73BE91D95}"/>
              </a:ext>
            </a:extLst>
          </p:cNvPr>
          <p:cNvSpPr txBox="1"/>
          <p:nvPr/>
        </p:nvSpPr>
        <p:spPr>
          <a:xfrm>
            <a:off x="711976" y="293276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anh dũng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CEC763-33FF-4E95-8622-1997513DDEC5}"/>
              </a:ext>
            </a:extLst>
          </p:cNvPr>
          <p:cNvSpPr txBox="1"/>
          <p:nvPr/>
        </p:nvSpPr>
        <p:spPr>
          <a:xfrm>
            <a:off x="4440942" y="294601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kiên cường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98253E-CF6B-4CFF-9B0A-9DBBBB1363BE}"/>
              </a:ext>
            </a:extLst>
          </p:cNvPr>
          <p:cNvSpPr txBox="1"/>
          <p:nvPr/>
        </p:nvSpPr>
        <p:spPr>
          <a:xfrm>
            <a:off x="8424355" y="293198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bất khuất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17" name="图片 6" descr="undefined (4)">
            <a:extLst>
              <a:ext uri="{FF2B5EF4-FFF2-40B4-BE49-F238E27FC236}">
                <a16:creationId xmlns:a16="http://schemas.microsoft.com/office/drawing/2014/main" id="{EAE318A0-BA71-4EFA-8EE2-6BFA9E0C318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817" y="4180722"/>
            <a:ext cx="2832100" cy="2832100"/>
          </a:xfrm>
          <a:prstGeom prst="rect">
            <a:avLst/>
          </a:prstGeom>
        </p:spPr>
      </p:pic>
      <p:pic>
        <p:nvPicPr>
          <p:cNvPr id="30" name="Picture 29" descr="Boy and girl swim under water Stock Vector Image by ©svaga #152766470">
            <a:extLst>
              <a:ext uri="{FF2B5EF4-FFF2-40B4-BE49-F238E27FC236}">
                <a16:creationId xmlns:a16="http://schemas.microsoft.com/office/drawing/2014/main" id="{A3F9259A-202B-4D3E-9F4D-6388BB2C1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23" b="81509" l="10000" r="45313">
                        <a14:foregroundMark x1="26188" y1="37925" x2="24688" y2="50094"/>
                        <a14:foregroundMark x1="24688" y1="50094" x2="28750" y2="50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24" t="2807" r="52508" b="9333"/>
          <a:stretch/>
        </p:blipFill>
        <p:spPr bwMode="auto">
          <a:xfrm>
            <a:off x="9940472" y="3835202"/>
            <a:ext cx="2157389" cy="331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43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0f7ab061ca1bdf72a196a8ec4145d4cc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575" y="1841500"/>
            <a:ext cx="6943090" cy="4593818"/>
          </a:xfrm>
          <a:prstGeom prst="rect">
            <a:avLst/>
          </a:prstGeom>
        </p:spPr>
      </p:pic>
      <p:pic>
        <p:nvPicPr>
          <p:cNvPr id="7" name="图片 6" descr="undefined (6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2850515"/>
            <a:ext cx="3657600" cy="3599815"/>
          </a:xfrm>
          <a:prstGeom prst="rect">
            <a:avLst/>
          </a:prstGeom>
        </p:spPr>
      </p:pic>
      <p:pic>
        <p:nvPicPr>
          <p:cNvPr id="8" name="图片 7" descr="undefined (9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9" name="图片 8" descr="undefined (9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5C7E690-6DD2-4D79-8152-5A1486D6FD46}"/>
              </a:ext>
            </a:extLst>
          </p:cNvPr>
          <p:cNvGrpSpPr/>
          <p:nvPr/>
        </p:nvGrpSpPr>
        <p:grpSpPr>
          <a:xfrm rot="1240316">
            <a:off x="51346" y="3267750"/>
            <a:ext cx="3851615" cy="3381387"/>
            <a:chOff x="-7180881" y="2408669"/>
            <a:chExt cx="6511925" cy="5716912"/>
          </a:xfrm>
        </p:grpSpPr>
        <p:pic>
          <p:nvPicPr>
            <p:cNvPr id="14" name="Picture 6" descr="Cartoon Submarine Transparent Free PNG | PNG Play">
              <a:extLst>
                <a:ext uri="{FF2B5EF4-FFF2-40B4-BE49-F238E27FC236}">
                  <a16:creationId xmlns:a16="http://schemas.microsoft.com/office/drawing/2014/main" id="{803291C5-E004-4D6F-9DDF-EB5073D79C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D946F68C-C23D-4310-BB44-D21245F80931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文本框 4">
            <a:extLst>
              <a:ext uri="{FF2B5EF4-FFF2-40B4-BE49-F238E27FC236}">
                <a16:creationId xmlns:a16="http://schemas.microsoft.com/office/drawing/2014/main" id="{6E8C0569-7CF2-44B3-89A4-113F0AD332DF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Việt Nam – Tổ quốc em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02FF00-3034-49D2-8458-835037380563}"/>
              </a:ext>
            </a:extLst>
          </p:cNvPr>
          <p:cNvSpPr txBox="1"/>
          <p:nvPr/>
        </p:nvSpPr>
        <p:spPr>
          <a:xfrm>
            <a:off x="3347853" y="3532252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Yêu nước thương nòi</a:t>
            </a:r>
            <a:endParaRPr lang="en-US" sz="4800" b="1">
              <a:solidFill>
                <a:srgbClr val="12355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0f7ab061ca1bdf72a196a8ec4145d4cc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575" y="1841500"/>
            <a:ext cx="6943090" cy="4593818"/>
          </a:xfrm>
          <a:prstGeom prst="rect">
            <a:avLst/>
          </a:prstGeom>
        </p:spPr>
      </p:pic>
      <p:pic>
        <p:nvPicPr>
          <p:cNvPr id="7" name="图片 6" descr="undefined (6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2850515"/>
            <a:ext cx="3657600" cy="3599815"/>
          </a:xfrm>
          <a:prstGeom prst="rect">
            <a:avLst/>
          </a:prstGeom>
        </p:spPr>
      </p:pic>
      <p:pic>
        <p:nvPicPr>
          <p:cNvPr id="8" name="图片 7" descr="undefined (9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9" name="图片 8" descr="undefined (9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5C7E690-6DD2-4D79-8152-5A1486D6FD46}"/>
              </a:ext>
            </a:extLst>
          </p:cNvPr>
          <p:cNvGrpSpPr/>
          <p:nvPr/>
        </p:nvGrpSpPr>
        <p:grpSpPr>
          <a:xfrm rot="1240316">
            <a:off x="51346" y="3267750"/>
            <a:ext cx="3851615" cy="3381387"/>
            <a:chOff x="-7180881" y="2408669"/>
            <a:chExt cx="6511925" cy="5716912"/>
          </a:xfrm>
        </p:grpSpPr>
        <p:pic>
          <p:nvPicPr>
            <p:cNvPr id="14" name="Picture 6" descr="Cartoon Submarine Transparent Free PNG | PNG Play">
              <a:extLst>
                <a:ext uri="{FF2B5EF4-FFF2-40B4-BE49-F238E27FC236}">
                  <a16:creationId xmlns:a16="http://schemas.microsoft.com/office/drawing/2014/main" id="{803291C5-E004-4D6F-9DDF-EB5073D79C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D946F68C-C23D-4310-BB44-D21245F80931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文本框 4">
            <a:extLst>
              <a:ext uri="{FF2B5EF4-FFF2-40B4-BE49-F238E27FC236}">
                <a16:creationId xmlns:a16="http://schemas.microsoft.com/office/drawing/2014/main" id="{6E8C0569-7CF2-44B3-89A4-113F0AD332DF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Việt Nam – Tổ quốc em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02FF00-3034-49D2-8458-835037380563}"/>
              </a:ext>
            </a:extLst>
          </p:cNvPr>
          <p:cNvSpPr txBox="1"/>
          <p:nvPr/>
        </p:nvSpPr>
        <p:spPr>
          <a:xfrm>
            <a:off x="4156571" y="3603209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Quê cha đất tổ</a:t>
            </a:r>
            <a:endParaRPr lang="en-US" sz="4800" b="1">
              <a:solidFill>
                <a:srgbClr val="12355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60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0f7ab061ca1bdf72a196a8ec4145d4cc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575" y="1841500"/>
            <a:ext cx="6943090" cy="4593818"/>
          </a:xfrm>
          <a:prstGeom prst="rect">
            <a:avLst/>
          </a:prstGeom>
        </p:spPr>
      </p:pic>
      <p:pic>
        <p:nvPicPr>
          <p:cNvPr id="7" name="图片 6" descr="undefined (6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2850515"/>
            <a:ext cx="3657600" cy="3599815"/>
          </a:xfrm>
          <a:prstGeom prst="rect">
            <a:avLst/>
          </a:prstGeom>
        </p:spPr>
      </p:pic>
      <p:pic>
        <p:nvPicPr>
          <p:cNvPr id="8" name="图片 7" descr="undefined (9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9" name="图片 8" descr="undefined (9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5C7E690-6DD2-4D79-8152-5A1486D6FD46}"/>
              </a:ext>
            </a:extLst>
          </p:cNvPr>
          <p:cNvGrpSpPr/>
          <p:nvPr/>
        </p:nvGrpSpPr>
        <p:grpSpPr>
          <a:xfrm rot="1240316">
            <a:off x="51346" y="3267750"/>
            <a:ext cx="3851615" cy="3381387"/>
            <a:chOff x="-7180881" y="2408669"/>
            <a:chExt cx="6511925" cy="5716912"/>
          </a:xfrm>
        </p:grpSpPr>
        <p:pic>
          <p:nvPicPr>
            <p:cNvPr id="14" name="Picture 6" descr="Cartoon Submarine Transparent Free PNG | PNG Play">
              <a:extLst>
                <a:ext uri="{FF2B5EF4-FFF2-40B4-BE49-F238E27FC236}">
                  <a16:creationId xmlns:a16="http://schemas.microsoft.com/office/drawing/2014/main" id="{803291C5-E004-4D6F-9DDF-EB5073D79C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D946F68C-C23D-4310-BB44-D21245F80931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文本框 4">
            <a:extLst>
              <a:ext uri="{FF2B5EF4-FFF2-40B4-BE49-F238E27FC236}">
                <a16:creationId xmlns:a16="http://schemas.microsoft.com/office/drawing/2014/main" id="{6E8C0569-7CF2-44B3-89A4-113F0AD332DF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Việt Nam – Tổ quốc em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02FF00-3034-49D2-8458-835037380563}"/>
              </a:ext>
            </a:extLst>
          </p:cNvPr>
          <p:cNvSpPr txBox="1"/>
          <p:nvPr/>
        </p:nvSpPr>
        <p:spPr>
          <a:xfrm>
            <a:off x="3462153" y="3618612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Quê hương bản quán</a:t>
            </a:r>
            <a:endParaRPr lang="en-US" sz="4800" b="1">
              <a:solidFill>
                <a:srgbClr val="12355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16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1,232 BEST Cartoon Beach Scene IMAGES, STOCK PHOTOS &amp;amp; VECTORS | Adobe Stock">
            <a:extLst>
              <a:ext uri="{FF2B5EF4-FFF2-40B4-BE49-F238E27FC236}">
                <a16:creationId xmlns:a16="http://schemas.microsoft.com/office/drawing/2014/main" id="{03FD928E-12E9-4831-9951-3D9181BE44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4"/>
          <a:stretch/>
        </p:blipFill>
        <p:spPr bwMode="auto">
          <a:xfrm>
            <a:off x="0" y="0"/>
            <a:ext cx="12230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y and girl swim under water Stock Vector Image by ©svaga #152766470">
            <a:extLst>
              <a:ext uri="{FF2B5EF4-FFF2-40B4-BE49-F238E27FC236}">
                <a16:creationId xmlns:a16="http://schemas.microsoft.com/office/drawing/2014/main" id="{636D1671-9E39-44F7-ACD7-06FBED759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08" b="88019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88" t="6176" r="2046" b="15790"/>
          <a:stretch/>
        </p:blipFill>
        <p:spPr bwMode="auto">
          <a:xfrm>
            <a:off x="8003833" y="2585323"/>
            <a:ext cx="3837572" cy="390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oy and girl swim under water Stock Vector Image by ©svaga #152766470">
            <a:extLst>
              <a:ext uri="{FF2B5EF4-FFF2-40B4-BE49-F238E27FC236}">
                <a16:creationId xmlns:a16="http://schemas.microsoft.com/office/drawing/2014/main" id="{6B5C6355-7988-48E9-8349-606B0368B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23" b="81509" l="10000" r="45313">
                        <a14:foregroundMark x1="26188" y1="37925" x2="24688" y2="50094"/>
                        <a14:foregroundMark x1="24688" y1="50094" x2="28750" y2="50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24" t="2807" r="52508" b="9333"/>
          <a:stretch/>
        </p:blipFill>
        <p:spPr bwMode="auto">
          <a:xfrm>
            <a:off x="5359308" y="2459008"/>
            <a:ext cx="3190633" cy="490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E0DFD4-D079-4D30-9C30-7291AD17B587}"/>
              </a:ext>
            </a:extLst>
          </p:cNvPr>
          <p:cNvSpPr/>
          <p:nvPr/>
        </p:nvSpPr>
        <p:spPr>
          <a:xfrm>
            <a:off x="3061721" y="63158"/>
            <a:ext cx="6515416" cy="25853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5400" b="1" cap="none" spc="0">
                <a:ln w="38100">
                  <a:solidFill>
                    <a:srgbClr val="12355E"/>
                  </a:solidFill>
                  <a:prstDash val="solid"/>
                </a:ln>
                <a:gradFill flip="none" rotWithShape="1">
                  <a:gsLst>
                    <a:gs pos="0">
                      <a:srgbClr val="00B0F0">
                        <a:tint val="66000"/>
                        <a:satMod val="160000"/>
                      </a:srgbClr>
                    </a:gs>
                    <a:gs pos="50000">
                      <a:srgbClr val="00B0F0">
                        <a:tint val="44500"/>
                        <a:satMod val="160000"/>
                      </a:srgbClr>
                    </a:gs>
                    <a:gs pos="100000">
                      <a:srgbClr val="00B0F0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Soup of Justice" pitchFamily="2" charset="0"/>
              </a:rPr>
              <a:t>CHÚNG MÌNH</a:t>
            </a:r>
          </a:p>
          <a:p>
            <a:pPr algn="ctr"/>
            <a:r>
              <a:rPr lang="vi-VN" sz="5400" b="1">
                <a:ln w="38100">
                  <a:solidFill>
                    <a:srgbClr val="12355E"/>
                  </a:solidFill>
                  <a:prstDash val="solid"/>
                </a:ln>
                <a:gradFill flip="none" rotWithShape="1">
                  <a:gsLst>
                    <a:gs pos="0">
                      <a:srgbClr val="00B0F0">
                        <a:tint val="66000"/>
                        <a:satMod val="160000"/>
                      </a:srgbClr>
                    </a:gs>
                    <a:gs pos="50000">
                      <a:srgbClr val="00B0F0">
                        <a:tint val="44500"/>
                        <a:satMod val="160000"/>
                      </a:srgbClr>
                    </a:gs>
                    <a:gs pos="100000">
                      <a:srgbClr val="00B0F0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Soup of Justice" pitchFamily="2" charset="0"/>
              </a:rPr>
              <a:t>CÙNG KHÁM PHÁ</a:t>
            </a:r>
          </a:p>
          <a:p>
            <a:pPr algn="ctr"/>
            <a:r>
              <a:rPr lang="vi-VN" sz="5400" b="1" cap="none" spc="0">
                <a:ln w="38100">
                  <a:solidFill>
                    <a:srgbClr val="12355E"/>
                  </a:solidFill>
                  <a:prstDash val="solid"/>
                </a:ln>
                <a:gradFill flip="none" rotWithShape="1">
                  <a:gsLst>
                    <a:gs pos="0">
                      <a:srgbClr val="00B0F0">
                        <a:tint val="66000"/>
                        <a:satMod val="160000"/>
                      </a:srgbClr>
                    </a:gs>
                    <a:gs pos="50000">
                      <a:srgbClr val="00B0F0">
                        <a:tint val="44500"/>
                        <a:satMod val="160000"/>
                      </a:srgbClr>
                    </a:gs>
                    <a:gs pos="100000">
                      <a:srgbClr val="00B0F0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Soup of Justice" pitchFamily="2" charset="0"/>
              </a:rPr>
              <a:t>ĐẠI DƯƠNG</a:t>
            </a:r>
          </a:p>
        </p:txBody>
      </p:sp>
      <p:pic>
        <p:nvPicPr>
          <p:cNvPr id="1030" name="Picture 6" descr="Cartoon Submarine Transparent Free PNG | PNG Play">
            <a:extLst>
              <a:ext uri="{FF2B5EF4-FFF2-40B4-BE49-F238E27FC236}">
                <a16:creationId xmlns:a16="http://schemas.microsoft.com/office/drawing/2014/main" id="{F4233AD7-0F1F-4FCE-A225-88E70394E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1619" y="1538699"/>
            <a:ext cx="6161184" cy="408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863214"/>
      </p:ext>
    </p:extLst>
  </p:cSld>
  <p:clrMapOvr>
    <a:masterClrMapping/>
  </p:clrMapOvr>
  <p:transition spd="slow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0f7ab061ca1bdf72a196a8ec4145d4cc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575" y="1841500"/>
            <a:ext cx="6943090" cy="4593818"/>
          </a:xfrm>
          <a:prstGeom prst="rect">
            <a:avLst/>
          </a:prstGeom>
        </p:spPr>
      </p:pic>
      <p:pic>
        <p:nvPicPr>
          <p:cNvPr id="7" name="图片 6" descr="undefined (6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2850515"/>
            <a:ext cx="3657600" cy="3599815"/>
          </a:xfrm>
          <a:prstGeom prst="rect">
            <a:avLst/>
          </a:prstGeom>
        </p:spPr>
      </p:pic>
      <p:pic>
        <p:nvPicPr>
          <p:cNvPr id="8" name="图片 7" descr="undefined (9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9" name="图片 8" descr="undefined (9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5C7E690-6DD2-4D79-8152-5A1486D6FD46}"/>
              </a:ext>
            </a:extLst>
          </p:cNvPr>
          <p:cNvGrpSpPr/>
          <p:nvPr/>
        </p:nvGrpSpPr>
        <p:grpSpPr>
          <a:xfrm rot="1240316">
            <a:off x="51346" y="3267750"/>
            <a:ext cx="3851615" cy="3381387"/>
            <a:chOff x="-7180881" y="2408669"/>
            <a:chExt cx="6511925" cy="5716912"/>
          </a:xfrm>
        </p:grpSpPr>
        <p:pic>
          <p:nvPicPr>
            <p:cNvPr id="14" name="Picture 6" descr="Cartoon Submarine Transparent Free PNG | PNG Play">
              <a:extLst>
                <a:ext uri="{FF2B5EF4-FFF2-40B4-BE49-F238E27FC236}">
                  <a16:creationId xmlns:a16="http://schemas.microsoft.com/office/drawing/2014/main" id="{803291C5-E004-4D6F-9DDF-EB5073D79C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D946F68C-C23D-4310-BB44-D21245F80931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文本框 4">
            <a:extLst>
              <a:ext uri="{FF2B5EF4-FFF2-40B4-BE49-F238E27FC236}">
                <a16:creationId xmlns:a16="http://schemas.microsoft.com/office/drawing/2014/main" id="{6E8C0569-7CF2-44B3-89A4-113F0AD332DF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Việt Nam – Tổ quốc em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02FF00-3034-49D2-8458-835037380563}"/>
              </a:ext>
            </a:extLst>
          </p:cNvPr>
          <p:cNvSpPr txBox="1"/>
          <p:nvPr/>
        </p:nvSpPr>
        <p:spPr>
          <a:xfrm>
            <a:off x="3462153" y="3618612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Quê hương bản quán</a:t>
            </a:r>
            <a:endParaRPr lang="en-US" sz="4800" b="1">
              <a:solidFill>
                <a:srgbClr val="12355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82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0f7ab061ca1bdf72a196a8ec4145d4cc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575" y="1841500"/>
            <a:ext cx="6943090" cy="4593818"/>
          </a:xfrm>
          <a:prstGeom prst="rect">
            <a:avLst/>
          </a:prstGeom>
        </p:spPr>
      </p:pic>
      <p:pic>
        <p:nvPicPr>
          <p:cNvPr id="7" name="图片 6" descr="undefined (6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2850515"/>
            <a:ext cx="3657600" cy="3599815"/>
          </a:xfrm>
          <a:prstGeom prst="rect">
            <a:avLst/>
          </a:prstGeom>
        </p:spPr>
      </p:pic>
      <p:pic>
        <p:nvPicPr>
          <p:cNvPr id="8" name="图片 7" descr="undefined (9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9" name="图片 8" descr="undefined (9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5C7E690-6DD2-4D79-8152-5A1486D6FD46}"/>
              </a:ext>
            </a:extLst>
          </p:cNvPr>
          <p:cNvGrpSpPr/>
          <p:nvPr/>
        </p:nvGrpSpPr>
        <p:grpSpPr>
          <a:xfrm rot="1240316">
            <a:off x="51346" y="3267750"/>
            <a:ext cx="3851615" cy="3381387"/>
            <a:chOff x="-7180881" y="2408669"/>
            <a:chExt cx="6511925" cy="5716912"/>
          </a:xfrm>
        </p:grpSpPr>
        <p:pic>
          <p:nvPicPr>
            <p:cNvPr id="14" name="Picture 6" descr="Cartoon Submarine Transparent Free PNG | PNG Play">
              <a:extLst>
                <a:ext uri="{FF2B5EF4-FFF2-40B4-BE49-F238E27FC236}">
                  <a16:creationId xmlns:a16="http://schemas.microsoft.com/office/drawing/2014/main" id="{803291C5-E004-4D6F-9DDF-EB5073D79C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D946F68C-C23D-4310-BB44-D21245F80931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文本框 4">
            <a:extLst>
              <a:ext uri="{FF2B5EF4-FFF2-40B4-BE49-F238E27FC236}">
                <a16:creationId xmlns:a16="http://schemas.microsoft.com/office/drawing/2014/main" id="{6E8C0569-7CF2-44B3-89A4-113F0AD332DF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Việt Nam – Tổ quốc em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02FF00-3034-49D2-8458-835037380563}"/>
              </a:ext>
            </a:extLst>
          </p:cNvPr>
          <p:cNvSpPr txBox="1"/>
          <p:nvPr/>
        </p:nvSpPr>
        <p:spPr>
          <a:xfrm>
            <a:off x="3462153" y="3618612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Nơi chôn rau cắt rốn</a:t>
            </a:r>
            <a:endParaRPr lang="en-US" sz="4800" b="1">
              <a:solidFill>
                <a:srgbClr val="12355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07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0f7ab061ca1bdf72a196a8ec4145d4cc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575" y="1841500"/>
            <a:ext cx="6943090" cy="4593818"/>
          </a:xfrm>
          <a:prstGeom prst="rect">
            <a:avLst/>
          </a:prstGeom>
        </p:spPr>
      </p:pic>
      <p:pic>
        <p:nvPicPr>
          <p:cNvPr id="7" name="图片 6" descr="undefined (6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2850515"/>
            <a:ext cx="3657600" cy="3599815"/>
          </a:xfrm>
          <a:prstGeom prst="rect">
            <a:avLst/>
          </a:prstGeom>
        </p:spPr>
      </p:pic>
      <p:pic>
        <p:nvPicPr>
          <p:cNvPr id="8" name="图片 7" descr="undefined (9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9" name="图片 8" descr="undefined (9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5C7E690-6DD2-4D79-8152-5A1486D6FD46}"/>
              </a:ext>
            </a:extLst>
          </p:cNvPr>
          <p:cNvGrpSpPr/>
          <p:nvPr/>
        </p:nvGrpSpPr>
        <p:grpSpPr>
          <a:xfrm rot="1240316">
            <a:off x="51346" y="3267750"/>
            <a:ext cx="3851615" cy="3381387"/>
            <a:chOff x="-7180881" y="2408669"/>
            <a:chExt cx="6511925" cy="5716912"/>
          </a:xfrm>
        </p:grpSpPr>
        <p:pic>
          <p:nvPicPr>
            <p:cNvPr id="14" name="Picture 6" descr="Cartoon Submarine Transparent Free PNG | PNG Play">
              <a:extLst>
                <a:ext uri="{FF2B5EF4-FFF2-40B4-BE49-F238E27FC236}">
                  <a16:creationId xmlns:a16="http://schemas.microsoft.com/office/drawing/2014/main" id="{803291C5-E004-4D6F-9DDF-EB5073D79C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D946F68C-C23D-4310-BB44-D21245F80931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文本框 4">
            <a:extLst>
              <a:ext uri="{FF2B5EF4-FFF2-40B4-BE49-F238E27FC236}">
                <a16:creationId xmlns:a16="http://schemas.microsoft.com/office/drawing/2014/main" id="{6E8C0569-7CF2-44B3-89A4-113F0AD332DF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Việt Nam – Tổ quốc em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02FF00-3034-49D2-8458-835037380563}"/>
              </a:ext>
            </a:extLst>
          </p:cNvPr>
          <p:cNvSpPr txBox="1"/>
          <p:nvPr/>
        </p:nvSpPr>
        <p:spPr>
          <a:xfrm>
            <a:off x="3462153" y="3618612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Non xanh nước biếc; ...</a:t>
            </a:r>
            <a:endParaRPr lang="en-US" sz="4800" b="1">
              <a:solidFill>
                <a:srgbClr val="12355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15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0f7ab061ca1bdf72a196a8ec4145d4cc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575" y="1841500"/>
            <a:ext cx="6943090" cy="4593818"/>
          </a:xfrm>
          <a:prstGeom prst="rect">
            <a:avLst/>
          </a:prstGeom>
        </p:spPr>
      </p:pic>
      <p:pic>
        <p:nvPicPr>
          <p:cNvPr id="7" name="图片 6" descr="undefined (6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2850515"/>
            <a:ext cx="3657600" cy="3599815"/>
          </a:xfrm>
          <a:prstGeom prst="rect">
            <a:avLst/>
          </a:prstGeom>
        </p:spPr>
      </p:pic>
      <p:pic>
        <p:nvPicPr>
          <p:cNvPr id="8" name="图片 7" descr="undefined (9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9" name="图片 8" descr="undefined (9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5C7E690-6DD2-4D79-8152-5A1486D6FD46}"/>
              </a:ext>
            </a:extLst>
          </p:cNvPr>
          <p:cNvGrpSpPr/>
          <p:nvPr/>
        </p:nvGrpSpPr>
        <p:grpSpPr>
          <a:xfrm rot="1240316">
            <a:off x="51346" y="3267750"/>
            <a:ext cx="3851615" cy="3381387"/>
            <a:chOff x="-7180881" y="2408669"/>
            <a:chExt cx="6511925" cy="5716912"/>
          </a:xfrm>
        </p:grpSpPr>
        <p:pic>
          <p:nvPicPr>
            <p:cNvPr id="14" name="Picture 6" descr="Cartoon Submarine Transparent Free PNG | PNG Play">
              <a:extLst>
                <a:ext uri="{FF2B5EF4-FFF2-40B4-BE49-F238E27FC236}">
                  <a16:creationId xmlns:a16="http://schemas.microsoft.com/office/drawing/2014/main" id="{803291C5-E004-4D6F-9DDF-EB5073D79C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D946F68C-C23D-4310-BB44-D21245F80931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文本框 4">
            <a:extLst>
              <a:ext uri="{FF2B5EF4-FFF2-40B4-BE49-F238E27FC236}">
                <a16:creationId xmlns:a16="http://schemas.microsoft.com/office/drawing/2014/main" id="{6E8C0569-7CF2-44B3-89A4-113F0AD332DF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Việt Nam – Tổ quốc em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02FF00-3034-49D2-8458-835037380563}"/>
              </a:ext>
            </a:extLst>
          </p:cNvPr>
          <p:cNvSpPr txBox="1"/>
          <p:nvPr/>
        </p:nvSpPr>
        <p:spPr>
          <a:xfrm>
            <a:off x="3462153" y="3618612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Giang sơn gấm vóc</a:t>
            </a:r>
            <a:endParaRPr lang="en-US" sz="4800" b="1">
              <a:solidFill>
                <a:srgbClr val="12355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38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0f7ab061ca1bdf72a196a8ec4145d4cc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575" y="1841500"/>
            <a:ext cx="6943090" cy="4593818"/>
          </a:xfrm>
          <a:prstGeom prst="rect">
            <a:avLst/>
          </a:prstGeom>
        </p:spPr>
      </p:pic>
      <p:pic>
        <p:nvPicPr>
          <p:cNvPr id="7" name="图片 6" descr="undefined (6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2850515"/>
            <a:ext cx="3657600" cy="3599815"/>
          </a:xfrm>
          <a:prstGeom prst="rect">
            <a:avLst/>
          </a:prstGeom>
        </p:spPr>
      </p:pic>
      <p:pic>
        <p:nvPicPr>
          <p:cNvPr id="8" name="图片 7" descr="undefined (9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9" name="图片 8" descr="undefined (9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5C7E690-6DD2-4D79-8152-5A1486D6FD46}"/>
              </a:ext>
            </a:extLst>
          </p:cNvPr>
          <p:cNvGrpSpPr/>
          <p:nvPr/>
        </p:nvGrpSpPr>
        <p:grpSpPr>
          <a:xfrm rot="1240316">
            <a:off x="51346" y="3267750"/>
            <a:ext cx="3851615" cy="3381387"/>
            <a:chOff x="-7180881" y="2408669"/>
            <a:chExt cx="6511925" cy="5716912"/>
          </a:xfrm>
        </p:grpSpPr>
        <p:pic>
          <p:nvPicPr>
            <p:cNvPr id="14" name="Picture 6" descr="Cartoon Submarine Transparent Free PNG | PNG Play">
              <a:extLst>
                <a:ext uri="{FF2B5EF4-FFF2-40B4-BE49-F238E27FC236}">
                  <a16:creationId xmlns:a16="http://schemas.microsoft.com/office/drawing/2014/main" id="{803291C5-E004-4D6F-9DDF-EB5073D79C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D946F68C-C23D-4310-BB44-D21245F80931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文本框 4">
            <a:extLst>
              <a:ext uri="{FF2B5EF4-FFF2-40B4-BE49-F238E27FC236}">
                <a16:creationId xmlns:a16="http://schemas.microsoft.com/office/drawing/2014/main" id="{6E8C0569-7CF2-44B3-89A4-113F0AD332DF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Việt Nam – Tổ quốc em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02FF00-3034-49D2-8458-835037380563}"/>
              </a:ext>
            </a:extLst>
          </p:cNvPr>
          <p:cNvSpPr txBox="1"/>
          <p:nvPr/>
        </p:nvSpPr>
        <p:spPr>
          <a:xfrm>
            <a:off x="3251597" y="3514688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Muôn người như một</a:t>
            </a:r>
            <a:endParaRPr lang="en-US" sz="4800" b="1">
              <a:solidFill>
                <a:srgbClr val="12355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18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undefined (2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98830"/>
            <a:ext cx="7061048" cy="2582663"/>
          </a:xfrm>
          <a:prstGeom prst="rect">
            <a:avLst/>
          </a:prstGeom>
        </p:spPr>
      </p:pic>
      <p:pic>
        <p:nvPicPr>
          <p:cNvPr id="7" name="图片 6" descr="undefined (9)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925" y="5762625"/>
            <a:ext cx="6839585" cy="1161415"/>
          </a:xfrm>
          <a:prstGeom prst="rect">
            <a:avLst/>
          </a:prstGeom>
        </p:spPr>
      </p:pic>
      <p:pic>
        <p:nvPicPr>
          <p:cNvPr id="12" name="图片 11" descr="undefined (9)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290" y="5762625"/>
            <a:ext cx="6839585" cy="1161415"/>
          </a:xfrm>
          <a:prstGeom prst="rect">
            <a:avLst/>
          </a:prstGeom>
        </p:spPr>
      </p:pic>
      <p:pic>
        <p:nvPicPr>
          <p:cNvPr id="18" name="图片 17" descr="undefined (6)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391" r="-3408"/>
          <a:stretch>
            <a:fillRect/>
          </a:stretch>
        </p:blipFill>
        <p:spPr>
          <a:xfrm rot="780000">
            <a:off x="9239250" y="3594100"/>
            <a:ext cx="1733550" cy="1999615"/>
          </a:xfrm>
          <a:prstGeom prst="rect">
            <a:avLst/>
          </a:prstGeom>
        </p:spPr>
      </p:pic>
      <p:pic>
        <p:nvPicPr>
          <p:cNvPr id="2054" name="Picture 6" descr="Drawn Sandwich Cartoon Fish - Fish Cartoon Vector Png Clipart - Full Size  Clipart (#3606210) - PinClipart">
            <a:extLst>
              <a:ext uri="{FF2B5EF4-FFF2-40B4-BE49-F238E27FC236}">
                <a16:creationId xmlns:a16="http://schemas.microsoft.com/office/drawing/2014/main" id="{3D11CE6E-5D3E-4F29-A7CD-AD9777D83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535" y="5563596"/>
            <a:ext cx="1321480" cy="99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ish Cartoon, PNG, 1287x750px, Cartoon, Aquarium, Drawing, Fantail, Fish  Download Free">
            <a:extLst>
              <a:ext uri="{FF2B5EF4-FFF2-40B4-BE49-F238E27FC236}">
                <a16:creationId xmlns:a16="http://schemas.microsoft.com/office/drawing/2014/main" id="{5D64CAF1-3BC5-4E80-B52C-EDF008EB0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268">
                        <a14:foregroundMark x1="72073" y1="49476" x2="84512" y2="56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34477" y="5354972"/>
            <a:ext cx="1132968" cy="65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ish Cartoon">
            <a:extLst>
              <a:ext uri="{FF2B5EF4-FFF2-40B4-BE49-F238E27FC236}">
                <a16:creationId xmlns:a16="http://schemas.microsoft.com/office/drawing/2014/main" id="{FF4F2FA8-59F5-4C39-8DC6-70B13A353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33" y="5759388"/>
            <a:ext cx="1321480" cy="88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Orange Fish Png Clip Art - Orange Fish Cartoon Transparent | Transparent PNG  Download #399207 - Vippng">
            <a:extLst>
              <a:ext uri="{FF2B5EF4-FFF2-40B4-BE49-F238E27FC236}">
                <a16:creationId xmlns:a16="http://schemas.microsoft.com/office/drawing/2014/main" id="{A2BFB814-6821-487F-9350-FB315CDE3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6793" y="5091835"/>
            <a:ext cx="1584674" cy="99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43B2283-AFBD-4056-BD0C-A6D4812719F9}"/>
              </a:ext>
            </a:extLst>
          </p:cNvPr>
          <p:cNvSpPr/>
          <p:nvPr/>
        </p:nvSpPr>
        <p:spPr>
          <a:xfrm>
            <a:off x="5738520" y="155821"/>
            <a:ext cx="6099124" cy="24288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5400" b="1" cap="none" spc="0">
                <a:ln w="38100">
                  <a:solidFill>
                    <a:srgbClr val="12355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adena" panose="02000503000000020004" pitchFamily="2" charset="0"/>
              </a:rPr>
              <a:t>Chặn 2:</a:t>
            </a:r>
          </a:p>
          <a:p>
            <a:pPr algn="ctr"/>
            <a:r>
              <a:rPr lang="vi-VN" sz="5400" b="1" cap="none" spc="0">
                <a:ln w="38100">
                  <a:solidFill>
                    <a:srgbClr val="12355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adena" panose="02000503000000020004" pitchFamily="2" charset="0"/>
              </a:rPr>
              <a:t>Cánh chim hòa bình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86E571-B21F-47F9-A80E-9D21DABC85C2}"/>
              </a:ext>
            </a:extLst>
          </p:cNvPr>
          <p:cNvGrpSpPr/>
          <p:nvPr/>
        </p:nvGrpSpPr>
        <p:grpSpPr>
          <a:xfrm rot="485126">
            <a:off x="-6949850" y="3155572"/>
            <a:ext cx="6511925" cy="5716912"/>
            <a:chOff x="-7180881" y="2408669"/>
            <a:chExt cx="6511925" cy="5716912"/>
          </a:xfrm>
        </p:grpSpPr>
        <p:pic>
          <p:nvPicPr>
            <p:cNvPr id="26" name="Picture 6" descr="Cartoon Submarine Transparent Free PNG | PNG Play">
              <a:extLst>
                <a:ext uri="{FF2B5EF4-FFF2-40B4-BE49-F238E27FC236}">
                  <a16:creationId xmlns:a16="http://schemas.microsoft.com/office/drawing/2014/main" id="{59F29487-44AA-4FDF-8768-54BAEF9DC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rapezoid 26">
              <a:extLst>
                <a:ext uri="{FF2B5EF4-FFF2-40B4-BE49-F238E27FC236}">
                  <a16:creationId xmlns:a16="http://schemas.microsoft.com/office/drawing/2014/main" id="{D2293DC5-857B-4FF0-A1AA-EB095A8B4A6F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轻松欢乐节奏感动进取电子音乐.wav">
            <a:hlinkClick r:id="" action="ppaction://media"/>
            <a:extLst>
              <a:ext uri="{FF2B5EF4-FFF2-40B4-BE49-F238E27FC236}">
                <a16:creationId xmlns:a16="http://schemas.microsoft.com/office/drawing/2014/main" id="{432E3A68-3A6A-4C1C-8371-D741B47E5C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17256" y="-139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77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0.56093 -0.37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47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4" name="图片 3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5" name="图片 4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883" y="-688426"/>
            <a:ext cx="10457460" cy="6126339"/>
          </a:xfrm>
          <a:prstGeom prst="rect">
            <a:avLst/>
          </a:prstGeom>
        </p:spPr>
      </p:pic>
      <p:pic>
        <p:nvPicPr>
          <p:cNvPr id="13" name="图片 12" descr="undefined (1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24698" flipH="1">
            <a:off x="412985" y="3311235"/>
            <a:ext cx="2737034" cy="2163685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C77951E9-B05E-4FF4-89BC-AE5814D6B8E6}"/>
              </a:ext>
            </a:extLst>
          </p:cNvPr>
          <p:cNvSpPr txBox="1"/>
          <p:nvPr/>
        </p:nvSpPr>
        <p:spPr>
          <a:xfrm>
            <a:off x="2131463" y="1129781"/>
            <a:ext cx="79578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>
                <a:solidFill>
                  <a:srgbClr val="40749F"/>
                </a:solidFill>
                <a:latin typeface="+mj-lt"/>
                <a:ea typeface="★儿童字体——迷你简卡通" panose="03000509000000000000" charset="-122"/>
              </a:rPr>
              <a:t>Tìm danh từ, động từ, tính từ và thành ngữ thuộc chủ điểm</a:t>
            </a:r>
          </a:p>
          <a:p>
            <a:pPr algn="ctr"/>
            <a:r>
              <a:rPr lang="vi-VN" altLang="zh-CN" sz="4400" b="1">
                <a:solidFill>
                  <a:srgbClr val="40749F"/>
                </a:solidFill>
                <a:latin typeface="+mj-lt"/>
                <a:ea typeface="★儿童字体——迷你简卡通" panose="03000509000000000000" charset="-122"/>
              </a:rPr>
              <a:t>Cánh chim hòa bình</a:t>
            </a:r>
            <a:endParaRPr lang="zh-CN" altLang="zh-CN" sz="4400" b="1">
              <a:solidFill>
                <a:srgbClr val="40749F"/>
              </a:solidFill>
              <a:latin typeface="+mj-lt"/>
              <a:ea typeface="★儿童字体——迷你简卡通" panose="03000509000000000000" charset="-122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DF6119-D048-414E-8A63-72DFE2ADE16F}"/>
              </a:ext>
            </a:extLst>
          </p:cNvPr>
          <p:cNvGrpSpPr/>
          <p:nvPr/>
        </p:nvGrpSpPr>
        <p:grpSpPr>
          <a:xfrm rot="21114874" flipH="1">
            <a:off x="7855974" y="3142796"/>
            <a:ext cx="4103098" cy="3602168"/>
            <a:chOff x="-7180881" y="2408669"/>
            <a:chExt cx="6511925" cy="5716912"/>
          </a:xfrm>
        </p:grpSpPr>
        <p:pic>
          <p:nvPicPr>
            <p:cNvPr id="10" name="Picture 6" descr="Cartoon Submarine Transparent Free PNG | PNG Play">
              <a:extLst>
                <a:ext uri="{FF2B5EF4-FFF2-40B4-BE49-F238E27FC236}">
                  <a16:creationId xmlns:a16="http://schemas.microsoft.com/office/drawing/2014/main" id="{9EEF82FE-E15C-47FB-8770-BA0E4C1CE3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rapezoid 10">
              <a:extLst>
                <a:ext uri="{FF2B5EF4-FFF2-40B4-BE49-F238E27FC236}">
                  <a16:creationId xmlns:a16="http://schemas.microsoft.com/office/drawing/2014/main" id="{B9F7B6CF-49A5-4353-9767-E637205AF3BA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710633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2150745" y="719898"/>
            <a:ext cx="8274638" cy="4422775"/>
          </a:xfrm>
          <a:prstGeom prst="roundRect">
            <a:avLst/>
          </a:prstGeom>
          <a:solidFill>
            <a:schemeClr val="bg1"/>
          </a:solidFill>
          <a:ln w="114300" cmpd="sng">
            <a:solidFill>
              <a:srgbClr val="1F4E7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17145" y="4022725"/>
            <a:ext cx="12268200" cy="3019425"/>
            <a:chOff x="-150" y="3439"/>
            <a:chExt cx="19320" cy="7424"/>
          </a:xfrm>
        </p:grpSpPr>
        <p:pic>
          <p:nvPicPr>
            <p:cNvPr id="3" name="图片 2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9" name="图片 8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15" name="图片 14" descr="undefined (4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3650" y="3137535"/>
            <a:ext cx="4037965" cy="40379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62076DC-A944-42F8-952F-E2BFC8CB1175}"/>
              </a:ext>
            </a:extLst>
          </p:cNvPr>
          <p:cNvGrpSpPr/>
          <p:nvPr/>
        </p:nvGrpSpPr>
        <p:grpSpPr>
          <a:xfrm rot="1266194">
            <a:off x="-138294" y="3484382"/>
            <a:ext cx="4103098" cy="3602168"/>
            <a:chOff x="-7180881" y="2408669"/>
            <a:chExt cx="6511925" cy="5716912"/>
          </a:xfrm>
        </p:grpSpPr>
        <p:pic>
          <p:nvPicPr>
            <p:cNvPr id="11" name="Picture 6" descr="Cartoon Submarine Transparent Free PNG | PNG Play">
              <a:extLst>
                <a:ext uri="{FF2B5EF4-FFF2-40B4-BE49-F238E27FC236}">
                  <a16:creationId xmlns:a16="http://schemas.microsoft.com/office/drawing/2014/main" id="{2DC96798-BD57-4EFD-9951-51EF9BF16F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rapezoid 12">
              <a:extLst>
                <a:ext uri="{FF2B5EF4-FFF2-40B4-BE49-F238E27FC236}">
                  <a16:creationId xmlns:a16="http://schemas.microsoft.com/office/drawing/2014/main" id="{C896742B-8D5A-44D4-9D10-C486AF7E0530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42" name="Picture 2" descr="Xây Dựng Hòa Bình">
            <a:extLst>
              <a:ext uri="{FF2B5EF4-FFF2-40B4-BE49-F238E27FC236}">
                <a16:creationId xmlns:a16="http://schemas.microsoft.com/office/drawing/2014/main" id="{257FA2E2-2414-49D7-B4D5-D71FBCDB9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385" y="978043"/>
            <a:ext cx="5584825" cy="3906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2150745" y="719898"/>
            <a:ext cx="8274638" cy="4422775"/>
          </a:xfrm>
          <a:prstGeom prst="roundRect">
            <a:avLst/>
          </a:prstGeom>
          <a:solidFill>
            <a:schemeClr val="bg1"/>
          </a:solidFill>
          <a:ln w="114300" cmpd="sng">
            <a:solidFill>
              <a:srgbClr val="1F4E7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17145" y="4022725"/>
            <a:ext cx="12268200" cy="3019425"/>
            <a:chOff x="-150" y="3439"/>
            <a:chExt cx="19320" cy="7424"/>
          </a:xfrm>
        </p:grpSpPr>
        <p:pic>
          <p:nvPicPr>
            <p:cNvPr id="3" name="图片 2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9" name="图片 8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15" name="图片 14" descr="undefined (4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3650" y="3137535"/>
            <a:ext cx="4037965" cy="40379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62076DC-A944-42F8-952F-E2BFC8CB1175}"/>
              </a:ext>
            </a:extLst>
          </p:cNvPr>
          <p:cNvGrpSpPr/>
          <p:nvPr/>
        </p:nvGrpSpPr>
        <p:grpSpPr>
          <a:xfrm rot="1266194">
            <a:off x="-138294" y="3484382"/>
            <a:ext cx="4103098" cy="3602168"/>
            <a:chOff x="-7180881" y="2408669"/>
            <a:chExt cx="6511925" cy="5716912"/>
          </a:xfrm>
        </p:grpSpPr>
        <p:pic>
          <p:nvPicPr>
            <p:cNvPr id="11" name="Picture 6" descr="Cartoon Submarine Transparent Free PNG | PNG Play">
              <a:extLst>
                <a:ext uri="{FF2B5EF4-FFF2-40B4-BE49-F238E27FC236}">
                  <a16:creationId xmlns:a16="http://schemas.microsoft.com/office/drawing/2014/main" id="{2DC96798-BD57-4EFD-9951-51EF9BF16F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rapezoid 12">
              <a:extLst>
                <a:ext uri="{FF2B5EF4-FFF2-40B4-BE49-F238E27FC236}">
                  <a16:creationId xmlns:a16="http://schemas.microsoft.com/office/drawing/2014/main" id="{C896742B-8D5A-44D4-9D10-C486AF7E0530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674" name="Picture 2" descr="Lời cầu nguyện cho thế giới | Giêsu Chạnh Lòng Thương">
            <a:extLst>
              <a:ext uri="{FF2B5EF4-FFF2-40B4-BE49-F238E27FC236}">
                <a16:creationId xmlns:a16="http://schemas.microsoft.com/office/drawing/2014/main" id="{AA151708-2D18-4DE2-A695-42F5FA5D9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153" y="875713"/>
            <a:ext cx="5369657" cy="4111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268436"/>
      </p:ext>
    </p:extLst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2150745" y="719898"/>
            <a:ext cx="8274638" cy="4422775"/>
          </a:xfrm>
          <a:prstGeom prst="roundRect">
            <a:avLst/>
          </a:prstGeom>
          <a:solidFill>
            <a:schemeClr val="bg1"/>
          </a:solidFill>
          <a:ln w="114300" cmpd="sng">
            <a:solidFill>
              <a:srgbClr val="1F4E7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17145" y="4022725"/>
            <a:ext cx="12268200" cy="3019425"/>
            <a:chOff x="-150" y="3439"/>
            <a:chExt cx="19320" cy="7424"/>
          </a:xfrm>
        </p:grpSpPr>
        <p:pic>
          <p:nvPicPr>
            <p:cNvPr id="3" name="图片 2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9" name="图片 8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15" name="图片 14" descr="undefined (4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3650" y="3137535"/>
            <a:ext cx="4037965" cy="40379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62076DC-A944-42F8-952F-E2BFC8CB1175}"/>
              </a:ext>
            </a:extLst>
          </p:cNvPr>
          <p:cNvGrpSpPr/>
          <p:nvPr/>
        </p:nvGrpSpPr>
        <p:grpSpPr>
          <a:xfrm rot="1266194">
            <a:off x="-138294" y="3484382"/>
            <a:ext cx="4103098" cy="3602168"/>
            <a:chOff x="-7180881" y="2408669"/>
            <a:chExt cx="6511925" cy="5716912"/>
          </a:xfrm>
        </p:grpSpPr>
        <p:pic>
          <p:nvPicPr>
            <p:cNvPr id="11" name="Picture 6" descr="Cartoon Submarine Transparent Free PNG | PNG Play">
              <a:extLst>
                <a:ext uri="{FF2B5EF4-FFF2-40B4-BE49-F238E27FC236}">
                  <a16:creationId xmlns:a16="http://schemas.microsoft.com/office/drawing/2014/main" id="{2DC96798-BD57-4EFD-9951-51EF9BF16F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rapezoid 12">
              <a:extLst>
                <a:ext uri="{FF2B5EF4-FFF2-40B4-BE49-F238E27FC236}">
                  <a16:creationId xmlns:a16="http://schemas.microsoft.com/office/drawing/2014/main" id="{C896742B-8D5A-44D4-9D10-C486AF7E0530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2" descr="VẼ TRANH : VIỆT NAM CUBA - THẮM TÌNH ĐOÀN KẾT -P3 - YouTube">
            <a:extLst>
              <a:ext uri="{FF2B5EF4-FFF2-40B4-BE49-F238E27FC236}">
                <a16:creationId xmlns:a16="http://schemas.microsoft.com/office/drawing/2014/main" id="{AC4940EC-EAB3-4DFD-9403-6558E2FB6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0" t="9876" r="5654" b="10666"/>
          <a:stretch/>
        </p:blipFill>
        <p:spPr bwMode="auto">
          <a:xfrm>
            <a:off x="3389994" y="1002607"/>
            <a:ext cx="5796139" cy="3857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408767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undefined (2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98830"/>
            <a:ext cx="7061048" cy="2582663"/>
          </a:xfrm>
          <a:prstGeom prst="rect">
            <a:avLst/>
          </a:prstGeom>
        </p:spPr>
      </p:pic>
      <p:pic>
        <p:nvPicPr>
          <p:cNvPr id="7" name="图片 6" descr="undefined (9)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925" y="5762625"/>
            <a:ext cx="6839585" cy="1161415"/>
          </a:xfrm>
          <a:prstGeom prst="rect">
            <a:avLst/>
          </a:prstGeom>
        </p:spPr>
      </p:pic>
      <p:pic>
        <p:nvPicPr>
          <p:cNvPr id="12" name="图片 11" descr="undefined (9)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290" y="5762625"/>
            <a:ext cx="6839585" cy="1161415"/>
          </a:xfrm>
          <a:prstGeom prst="rect">
            <a:avLst/>
          </a:prstGeom>
        </p:spPr>
      </p:pic>
      <p:pic>
        <p:nvPicPr>
          <p:cNvPr id="18" name="图片 17" descr="undefined (6)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391" r="-3408"/>
          <a:stretch>
            <a:fillRect/>
          </a:stretch>
        </p:blipFill>
        <p:spPr>
          <a:xfrm rot="780000">
            <a:off x="9239250" y="3594100"/>
            <a:ext cx="1733550" cy="1999615"/>
          </a:xfrm>
          <a:prstGeom prst="rect">
            <a:avLst/>
          </a:prstGeom>
        </p:spPr>
      </p:pic>
      <p:pic>
        <p:nvPicPr>
          <p:cNvPr id="2054" name="Picture 6" descr="Drawn Sandwich Cartoon Fish - Fish Cartoon Vector Png Clipart - Full Size  Clipart (#3606210) - PinClipart">
            <a:extLst>
              <a:ext uri="{FF2B5EF4-FFF2-40B4-BE49-F238E27FC236}">
                <a16:creationId xmlns:a16="http://schemas.microsoft.com/office/drawing/2014/main" id="{3D11CE6E-5D3E-4F29-A7CD-AD9777D83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535" y="5563596"/>
            <a:ext cx="1321480" cy="99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ish Cartoon, PNG, 1287x750px, Cartoon, Aquarium, Drawing, Fantail, Fish  Download Free">
            <a:extLst>
              <a:ext uri="{FF2B5EF4-FFF2-40B4-BE49-F238E27FC236}">
                <a16:creationId xmlns:a16="http://schemas.microsoft.com/office/drawing/2014/main" id="{5D64CAF1-3BC5-4E80-B52C-EDF008EB0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268">
                        <a14:foregroundMark x1="72073" y1="49476" x2="84512" y2="56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34477" y="5354972"/>
            <a:ext cx="1132968" cy="65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ish Cartoon">
            <a:extLst>
              <a:ext uri="{FF2B5EF4-FFF2-40B4-BE49-F238E27FC236}">
                <a16:creationId xmlns:a16="http://schemas.microsoft.com/office/drawing/2014/main" id="{FF4F2FA8-59F5-4C39-8DC6-70B13A353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33" y="5759388"/>
            <a:ext cx="1321480" cy="88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Orange Fish Png Clip Art - Orange Fish Cartoon Transparent | Transparent PNG  Download #399207 - Vippng">
            <a:extLst>
              <a:ext uri="{FF2B5EF4-FFF2-40B4-BE49-F238E27FC236}">
                <a16:creationId xmlns:a16="http://schemas.microsoft.com/office/drawing/2014/main" id="{A2BFB814-6821-487F-9350-FB315CDE3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6793" y="5091835"/>
            <a:ext cx="1584674" cy="99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43B2283-AFBD-4056-BD0C-A6D4812719F9}"/>
              </a:ext>
            </a:extLst>
          </p:cNvPr>
          <p:cNvSpPr/>
          <p:nvPr/>
        </p:nvSpPr>
        <p:spPr>
          <a:xfrm>
            <a:off x="5738520" y="155821"/>
            <a:ext cx="6099124" cy="24288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5400" b="1" cap="none" spc="0">
                <a:ln w="38100">
                  <a:solidFill>
                    <a:srgbClr val="12355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adena" panose="02000503000000020004" pitchFamily="2" charset="0"/>
              </a:rPr>
              <a:t>Chặn 1:</a:t>
            </a:r>
          </a:p>
          <a:p>
            <a:pPr algn="ctr"/>
            <a:r>
              <a:rPr lang="vi-VN" sz="5400" b="1">
                <a:ln w="38100">
                  <a:solidFill>
                    <a:srgbClr val="12355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adena" panose="02000503000000020004" pitchFamily="2" charset="0"/>
              </a:rPr>
              <a:t>Việt Nam </a:t>
            </a:r>
            <a:r>
              <a:rPr lang="en-US" sz="5400" b="1">
                <a:ln w="38100">
                  <a:solidFill>
                    <a:srgbClr val="12355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adena" panose="02000503000000020004" pitchFamily="2" charset="0"/>
              </a:rPr>
              <a:t>– </a:t>
            </a:r>
            <a:r>
              <a:rPr lang="vi-VN" sz="5400" b="1">
                <a:ln w="38100">
                  <a:solidFill>
                    <a:srgbClr val="12355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adena" panose="02000503000000020004" pitchFamily="2" charset="0"/>
              </a:rPr>
              <a:t>Tổ quốc em</a:t>
            </a:r>
            <a:endParaRPr lang="vi-VN" sz="5400" b="1" cap="none" spc="0">
              <a:ln w="38100">
                <a:solidFill>
                  <a:srgbClr val="12355E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86E571-B21F-47F9-A80E-9D21DABC85C2}"/>
              </a:ext>
            </a:extLst>
          </p:cNvPr>
          <p:cNvGrpSpPr/>
          <p:nvPr/>
        </p:nvGrpSpPr>
        <p:grpSpPr>
          <a:xfrm rot="485126">
            <a:off x="-6949850" y="3155572"/>
            <a:ext cx="6511925" cy="5716912"/>
            <a:chOff x="-7180881" y="2408669"/>
            <a:chExt cx="6511925" cy="5716912"/>
          </a:xfrm>
        </p:grpSpPr>
        <p:pic>
          <p:nvPicPr>
            <p:cNvPr id="26" name="Picture 6" descr="Cartoon Submarine Transparent Free PNG | PNG Play">
              <a:extLst>
                <a:ext uri="{FF2B5EF4-FFF2-40B4-BE49-F238E27FC236}">
                  <a16:creationId xmlns:a16="http://schemas.microsoft.com/office/drawing/2014/main" id="{59F29487-44AA-4FDF-8768-54BAEF9DC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rapezoid 26">
              <a:extLst>
                <a:ext uri="{FF2B5EF4-FFF2-40B4-BE49-F238E27FC236}">
                  <a16:creationId xmlns:a16="http://schemas.microsoft.com/office/drawing/2014/main" id="{D2293DC5-857B-4FF0-A1AA-EB095A8B4A6F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轻松欢乐节奏感动进取电子音乐.wav">
            <a:hlinkClick r:id="" action="ppaction://media"/>
            <a:extLst>
              <a:ext uri="{FF2B5EF4-FFF2-40B4-BE49-F238E27FC236}">
                <a16:creationId xmlns:a16="http://schemas.microsoft.com/office/drawing/2014/main" id="{024D2078-D36B-4E12-B536-E768CD6BB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17256" y="-1397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0.56093 -0.37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47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2150745" y="719898"/>
            <a:ext cx="8274638" cy="4422775"/>
          </a:xfrm>
          <a:prstGeom prst="roundRect">
            <a:avLst/>
          </a:prstGeom>
          <a:solidFill>
            <a:schemeClr val="bg1"/>
          </a:solidFill>
          <a:ln w="114300" cmpd="sng">
            <a:solidFill>
              <a:srgbClr val="1F4E7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17145" y="4022725"/>
            <a:ext cx="12268200" cy="3019425"/>
            <a:chOff x="-150" y="3439"/>
            <a:chExt cx="19320" cy="7424"/>
          </a:xfrm>
        </p:grpSpPr>
        <p:pic>
          <p:nvPicPr>
            <p:cNvPr id="3" name="图片 2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9" name="图片 8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15" name="图片 14" descr="undefined (4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3650" y="3137535"/>
            <a:ext cx="4037965" cy="40379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62076DC-A944-42F8-952F-E2BFC8CB1175}"/>
              </a:ext>
            </a:extLst>
          </p:cNvPr>
          <p:cNvGrpSpPr/>
          <p:nvPr/>
        </p:nvGrpSpPr>
        <p:grpSpPr>
          <a:xfrm rot="1266194">
            <a:off x="-138294" y="3484382"/>
            <a:ext cx="4103098" cy="3602168"/>
            <a:chOff x="-7180881" y="2408669"/>
            <a:chExt cx="6511925" cy="5716912"/>
          </a:xfrm>
        </p:grpSpPr>
        <p:pic>
          <p:nvPicPr>
            <p:cNvPr id="11" name="Picture 6" descr="Cartoon Submarine Transparent Free PNG | PNG Play">
              <a:extLst>
                <a:ext uri="{FF2B5EF4-FFF2-40B4-BE49-F238E27FC236}">
                  <a16:creationId xmlns:a16="http://schemas.microsoft.com/office/drawing/2014/main" id="{2DC96798-BD57-4EFD-9951-51EF9BF16F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rapezoid 12">
              <a:extLst>
                <a:ext uri="{FF2B5EF4-FFF2-40B4-BE49-F238E27FC236}">
                  <a16:creationId xmlns:a16="http://schemas.microsoft.com/office/drawing/2014/main" id="{C896742B-8D5A-44D4-9D10-C486AF7E0530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698" name="Picture 2" descr="10 điều bảo vệ hạnh phúc gia đình – Thiên Ân Art">
            <a:extLst>
              <a:ext uri="{FF2B5EF4-FFF2-40B4-BE49-F238E27FC236}">
                <a16:creationId xmlns:a16="http://schemas.microsoft.com/office/drawing/2014/main" id="{D3F8F584-86E4-40BF-BB9D-90971464B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362" y="962147"/>
            <a:ext cx="5527404" cy="3938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913704"/>
      </p:ext>
    </p:extLst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4" name="图片 3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2" name="图片 1" descr="undefined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5355" y="4290060"/>
            <a:ext cx="2319020" cy="2319020"/>
          </a:xfrm>
          <a:prstGeom prst="rect">
            <a:avLst/>
          </a:prstGeom>
        </p:spPr>
      </p:pic>
      <p:pic>
        <p:nvPicPr>
          <p:cNvPr id="13" name="图片 12" descr="undefined (3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0000">
            <a:off x="282575" y="4569460"/>
            <a:ext cx="1672590" cy="1722120"/>
          </a:xfrm>
          <a:prstGeom prst="rect">
            <a:avLst/>
          </a:prstGeom>
        </p:spPr>
      </p:pic>
      <p:sp>
        <p:nvSpPr>
          <p:cNvPr id="10" name="文本框 4">
            <a:extLst>
              <a:ext uri="{FF2B5EF4-FFF2-40B4-BE49-F238E27FC236}">
                <a16:creationId xmlns:a16="http://schemas.microsoft.com/office/drawing/2014/main" id="{FDF43D4E-FCBF-441E-B1AB-CA2A4D847027}"/>
              </a:ext>
            </a:extLst>
          </p:cNvPr>
          <p:cNvSpPr txBox="1"/>
          <p:nvPr/>
        </p:nvSpPr>
        <p:spPr>
          <a:xfrm>
            <a:off x="1775385" y="154784"/>
            <a:ext cx="8641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danh từ</a:t>
            </a:r>
            <a:r>
              <a:rPr lang="en-US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 </a:t>
            </a:r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Cánh chim hòa bình</a:t>
            </a:r>
            <a:endParaRPr lang="en-US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5FEBE83-9682-4073-9E9F-86D8930DDF72}"/>
              </a:ext>
            </a:extLst>
          </p:cNvPr>
          <p:cNvSpPr/>
          <p:nvPr/>
        </p:nvSpPr>
        <p:spPr>
          <a:xfrm>
            <a:off x="4261402" y="2077481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1D7CC44-9CD4-4B19-AC6A-A7B920362CBA}"/>
              </a:ext>
            </a:extLst>
          </p:cNvPr>
          <p:cNvSpPr/>
          <p:nvPr/>
        </p:nvSpPr>
        <p:spPr>
          <a:xfrm>
            <a:off x="8114036" y="2077480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20C38AD-61EC-4923-B6A6-B22B805688F8}"/>
              </a:ext>
            </a:extLst>
          </p:cNvPr>
          <p:cNvSpPr/>
          <p:nvPr/>
        </p:nvSpPr>
        <p:spPr>
          <a:xfrm>
            <a:off x="395276" y="2097166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9AE917-7C01-4EF1-8903-BBBB317BAD93}"/>
              </a:ext>
            </a:extLst>
          </p:cNvPr>
          <p:cNvSpPr txBox="1"/>
          <p:nvPr/>
        </p:nvSpPr>
        <p:spPr>
          <a:xfrm>
            <a:off x="828973" y="2984361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hòa bình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45414E-819E-40E5-8811-9C7515C0018C}"/>
              </a:ext>
            </a:extLst>
          </p:cNvPr>
          <p:cNvSpPr txBox="1"/>
          <p:nvPr/>
        </p:nvSpPr>
        <p:spPr>
          <a:xfrm>
            <a:off x="4969690" y="2980630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trái đất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3291C6-8C22-451B-8C39-21B53C0CD737}"/>
              </a:ext>
            </a:extLst>
          </p:cNvPr>
          <p:cNvSpPr txBox="1"/>
          <p:nvPr/>
        </p:nvSpPr>
        <p:spPr>
          <a:xfrm>
            <a:off x="8621724" y="2942555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hữu nghị</a:t>
            </a:r>
            <a:endParaRPr lang="en-US" sz="4800" b="1">
              <a:solidFill>
                <a:srgbClr val="1235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401314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6" grpId="0" animBg="1"/>
      <p:bldP spid="17" grpId="0" animBg="1"/>
      <p:bldP spid="18" grpId="0"/>
      <p:bldP spid="19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4" name="图片 3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2" name="图片 1" descr="undefined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5355" y="4290060"/>
            <a:ext cx="2319020" cy="2319020"/>
          </a:xfrm>
          <a:prstGeom prst="rect">
            <a:avLst/>
          </a:prstGeom>
        </p:spPr>
      </p:pic>
      <p:pic>
        <p:nvPicPr>
          <p:cNvPr id="13" name="图片 12" descr="undefined (3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0000">
            <a:off x="282575" y="4569460"/>
            <a:ext cx="1672590" cy="1722120"/>
          </a:xfrm>
          <a:prstGeom prst="rect">
            <a:avLst/>
          </a:prstGeom>
        </p:spPr>
      </p:pic>
      <p:sp>
        <p:nvSpPr>
          <p:cNvPr id="10" name="文本框 4">
            <a:extLst>
              <a:ext uri="{FF2B5EF4-FFF2-40B4-BE49-F238E27FC236}">
                <a16:creationId xmlns:a16="http://schemas.microsoft.com/office/drawing/2014/main" id="{FDF43D4E-FCBF-441E-B1AB-CA2A4D847027}"/>
              </a:ext>
            </a:extLst>
          </p:cNvPr>
          <p:cNvSpPr txBox="1"/>
          <p:nvPr/>
        </p:nvSpPr>
        <p:spPr>
          <a:xfrm>
            <a:off x="1775385" y="154784"/>
            <a:ext cx="8641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danh từ</a:t>
            </a:r>
            <a:r>
              <a:rPr lang="en-US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 </a:t>
            </a:r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Cánh chim hòa bình</a:t>
            </a:r>
            <a:endParaRPr lang="en-US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5FEBE83-9682-4073-9E9F-86D8930DDF72}"/>
              </a:ext>
            </a:extLst>
          </p:cNvPr>
          <p:cNvSpPr/>
          <p:nvPr/>
        </p:nvSpPr>
        <p:spPr>
          <a:xfrm>
            <a:off x="4261402" y="2077481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1D7CC44-9CD4-4B19-AC6A-A7B920362CBA}"/>
              </a:ext>
            </a:extLst>
          </p:cNvPr>
          <p:cNvSpPr/>
          <p:nvPr/>
        </p:nvSpPr>
        <p:spPr>
          <a:xfrm>
            <a:off x="8114036" y="2077480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20C38AD-61EC-4923-B6A6-B22B805688F8}"/>
              </a:ext>
            </a:extLst>
          </p:cNvPr>
          <p:cNvSpPr/>
          <p:nvPr/>
        </p:nvSpPr>
        <p:spPr>
          <a:xfrm>
            <a:off x="395276" y="2097166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9AE917-7C01-4EF1-8903-BBBB317BAD93}"/>
              </a:ext>
            </a:extLst>
          </p:cNvPr>
          <p:cNvSpPr txBox="1"/>
          <p:nvPr/>
        </p:nvSpPr>
        <p:spPr>
          <a:xfrm>
            <a:off x="828973" y="2984361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cuộc sống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45414E-819E-40E5-8811-9C7515C0018C}"/>
              </a:ext>
            </a:extLst>
          </p:cNvPr>
          <p:cNvSpPr txBox="1"/>
          <p:nvPr/>
        </p:nvSpPr>
        <p:spPr>
          <a:xfrm>
            <a:off x="4717256" y="298051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tương lai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3291C6-8C22-451B-8C39-21B53C0CD737}"/>
              </a:ext>
            </a:extLst>
          </p:cNvPr>
          <p:cNvSpPr txBox="1"/>
          <p:nvPr/>
        </p:nvSpPr>
        <p:spPr>
          <a:xfrm>
            <a:off x="8621724" y="2942555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niềm vui</a:t>
            </a:r>
            <a:endParaRPr lang="en-US" sz="4800" b="1">
              <a:solidFill>
                <a:srgbClr val="1235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9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4" name="图片 3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sp>
        <p:nvSpPr>
          <p:cNvPr id="10" name="文本框 4">
            <a:extLst>
              <a:ext uri="{FF2B5EF4-FFF2-40B4-BE49-F238E27FC236}">
                <a16:creationId xmlns:a16="http://schemas.microsoft.com/office/drawing/2014/main" id="{FDF43D4E-FCBF-441E-B1AB-CA2A4D847027}"/>
              </a:ext>
            </a:extLst>
          </p:cNvPr>
          <p:cNvSpPr txBox="1"/>
          <p:nvPr/>
        </p:nvSpPr>
        <p:spPr>
          <a:xfrm>
            <a:off x="1775385" y="154784"/>
            <a:ext cx="8641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danh từ</a:t>
            </a:r>
            <a:r>
              <a:rPr lang="en-US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 </a:t>
            </a:r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Cánh chim hòa bình</a:t>
            </a:r>
            <a:endParaRPr lang="en-US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5FEBE83-9682-4073-9E9F-86D8930DDF72}"/>
              </a:ext>
            </a:extLst>
          </p:cNvPr>
          <p:cNvSpPr/>
          <p:nvPr/>
        </p:nvSpPr>
        <p:spPr>
          <a:xfrm>
            <a:off x="4261402" y="2077481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1D7CC44-9CD4-4B19-AC6A-A7B920362CBA}"/>
              </a:ext>
            </a:extLst>
          </p:cNvPr>
          <p:cNvSpPr/>
          <p:nvPr/>
        </p:nvSpPr>
        <p:spPr>
          <a:xfrm>
            <a:off x="8114036" y="2077480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20C38AD-61EC-4923-B6A6-B22B805688F8}"/>
              </a:ext>
            </a:extLst>
          </p:cNvPr>
          <p:cNvSpPr/>
          <p:nvPr/>
        </p:nvSpPr>
        <p:spPr>
          <a:xfrm>
            <a:off x="395276" y="2097166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9AE917-7C01-4EF1-8903-BBBB317BAD93}"/>
              </a:ext>
            </a:extLst>
          </p:cNvPr>
          <p:cNvSpPr txBox="1"/>
          <p:nvPr/>
        </p:nvSpPr>
        <p:spPr>
          <a:xfrm>
            <a:off x="828973" y="2984361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hòa bình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45414E-819E-40E5-8811-9C7515C0018C}"/>
              </a:ext>
            </a:extLst>
          </p:cNvPr>
          <p:cNvSpPr txBox="1"/>
          <p:nvPr/>
        </p:nvSpPr>
        <p:spPr>
          <a:xfrm>
            <a:off x="4969690" y="2980630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trái đất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3291C6-8C22-451B-8C39-21B53C0CD737}"/>
              </a:ext>
            </a:extLst>
          </p:cNvPr>
          <p:cNvSpPr txBox="1"/>
          <p:nvPr/>
        </p:nvSpPr>
        <p:spPr>
          <a:xfrm>
            <a:off x="8621724" y="2942555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hữu nghị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15" name="图片 5" descr="undefined (7)">
            <a:extLst>
              <a:ext uri="{FF2B5EF4-FFF2-40B4-BE49-F238E27FC236}">
                <a16:creationId xmlns:a16="http://schemas.microsoft.com/office/drawing/2014/main" id="{8C358A22-54F4-48A1-A8EA-A2151E4330B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3235" y="409969"/>
            <a:ext cx="2705100" cy="27051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25F4396-858F-40E7-AF50-3DF23830E5AE}"/>
              </a:ext>
            </a:extLst>
          </p:cNvPr>
          <p:cNvGrpSpPr/>
          <p:nvPr/>
        </p:nvGrpSpPr>
        <p:grpSpPr>
          <a:xfrm rot="1266194">
            <a:off x="1560" y="3332472"/>
            <a:ext cx="4103098" cy="3602168"/>
            <a:chOff x="-7180881" y="2408669"/>
            <a:chExt cx="6511925" cy="5716912"/>
          </a:xfrm>
        </p:grpSpPr>
        <p:pic>
          <p:nvPicPr>
            <p:cNvPr id="22" name="Picture 6" descr="Cartoon Submarine Transparent Free PNG | PNG Play">
              <a:extLst>
                <a:ext uri="{FF2B5EF4-FFF2-40B4-BE49-F238E27FC236}">
                  <a16:creationId xmlns:a16="http://schemas.microsoft.com/office/drawing/2014/main" id="{3AEEAE28-F4AC-481E-A227-6D55E8931B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rapezoid 22">
              <a:extLst>
                <a:ext uri="{FF2B5EF4-FFF2-40B4-BE49-F238E27FC236}">
                  <a16:creationId xmlns:a16="http://schemas.microsoft.com/office/drawing/2014/main" id="{9A32094D-F5F5-4FF7-BFF0-A08DA8131DBB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21795674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6" grpId="0" animBg="1"/>
      <p:bldP spid="17" grpId="0" animBg="1"/>
      <p:bldP spid="18" grpId="0"/>
      <p:bldP spid="19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4" name="图片 3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sp>
        <p:nvSpPr>
          <p:cNvPr id="10" name="文本框 4">
            <a:extLst>
              <a:ext uri="{FF2B5EF4-FFF2-40B4-BE49-F238E27FC236}">
                <a16:creationId xmlns:a16="http://schemas.microsoft.com/office/drawing/2014/main" id="{FDF43D4E-FCBF-441E-B1AB-CA2A4D847027}"/>
              </a:ext>
            </a:extLst>
          </p:cNvPr>
          <p:cNvSpPr txBox="1"/>
          <p:nvPr/>
        </p:nvSpPr>
        <p:spPr>
          <a:xfrm>
            <a:off x="53665" y="141278"/>
            <a:ext cx="100989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động từ, tính từ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thuộc chủ điểm Cánh chim hòa bình</a:t>
            </a:r>
            <a:endParaRPr lang="en-US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5FEBE83-9682-4073-9E9F-86D8930DDF72}"/>
              </a:ext>
            </a:extLst>
          </p:cNvPr>
          <p:cNvSpPr/>
          <p:nvPr/>
        </p:nvSpPr>
        <p:spPr>
          <a:xfrm>
            <a:off x="4261402" y="2077481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1D7CC44-9CD4-4B19-AC6A-A7B920362CBA}"/>
              </a:ext>
            </a:extLst>
          </p:cNvPr>
          <p:cNvSpPr/>
          <p:nvPr/>
        </p:nvSpPr>
        <p:spPr>
          <a:xfrm>
            <a:off x="8114036" y="2077480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20C38AD-61EC-4923-B6A6-B22B805688F8}"/>
              </a:ext>
            </a:extLst>
          </p:cNvPr>
          <p:cNvSpPr/>
          <p:nvPr/>
        </p:nvSpPr>
        <p:spPr>
          <a:xfrm>
            <a:off x="395276" y="2097166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9AE917-7C01-4EF1-8903-BBBB317BAD93}"/>
              </a:ext>
            </a:extLst>
          </p:cNvPr>
          <p:cNvSpPr txBox="1"/>
          <p:nvPr/>
        </p:nvSpPr>
        <p:spPr>
          <a:xfrm>
            <a:off x="1052102" y="2926163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hợp tác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45414E-819E-40E5-8811-9C7515C0018C}"/>
              </a:ext>
            </a:extLst>
          </p:cNvPr>
          <p:cNvSpPr txBox="1"/>
          <p:nvPr/>
        </p:nvSpPr>
        <p:spPr>
          <a:xfrm>
            <a:off x="4781546" y="296131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bình yên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3291C6-8C22-451B-8C39-21B53C0CD737}"/>
              </a:ext>
            </a:extLst>
          </p:cNvPr>
          <p:cNvSpPr txBox="1"/>
          <p:nvPr/>
        </p:nvSpPr>
        <p:spPr>
          <a:xfrm>
            <a:off x="8305024" y="2938271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thanh bình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15" name="图片 5" descr="undefined (7)">
            <a:extLst>
              <a:ext uri="{FF2B5EF4-FFF2-40B4-BE49-F238E27FC236}">
                <a16:creationId xmlns:a16="http://schemas.microsoft.com/office/drawing/2014/main" id="{8C358A22-54F4-48A1-A8EA-A2151E4330B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3235" y="409969"/>
            <a:ext cx="2705100" cy="27051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25F4396-858F-40E7-AF50-3DF23830E5AE}"/>
              </a:ext>
            </a:extLst>
          </p:cNvPr>
          <p:cNvGrpSpPr/>
          <p:nvPr/>
        </p:nvGrpSpPr>
        <p:grpSpPr>
          <a:xfrm rot="1266194">
            <a:off x="1560" y="3332472"/>
            <a:ext cx="4103098" cy="3602168"/>
            <a:chOff x="-7180881" y="2408669"/>
            <a:chExt cx="6511925" cy="5716912"/>
          </a:xfrm>
        </p:grpSpPr>
        <p:pic>
          <p:nvPicPr>
            <p:cNvPr id="22" name="Picture 6" descr="Cartoon Submarine Transparent Free PNG | PNG Play">
              <a:extLst>
                <a:ext uri="{FF2B5EF4-FFF2-40B4-BE49-F238E27FC236}">
                  <a16:creationId xmlns:a16="http://schemas.microsoft.com/office/drawing/2014/main" id="{3AEEAE28-F4AC-481E-A227-6D55E8931B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rapezoid 22">
              <a:extLst>
                <a:ext uri="{FF2B5EF4-FFF2-40B4-BE49-F238E27FC236}">
                  <a16:creationId xmlns:a16="http://schemas.microsoft.com/office/drawing/2014/main" id="{9A32094D-F5F5-4FF7-BFF0-A08DA8131DBB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788059"/>
      </p:ext>
    </p:extLst>
  </p:cSld>
  <p:clrMapOvr>
    <a:masterClrMapping/>
  </p:clrMapOvr>
  <p:transition spd="slow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4" name="图片 3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5FEBE83-9682-4073-9E9F-86D8930DDF72}"/>
              </a:ext>
            </a:extLst>
          </p:cNvPr>
          <p:cNvSpPr/>
          <p:nvPr/>
        </p:nvSpPr>
        <p:spPr>
          <a:xfrm>
            <a:off x="4261402" y="2077481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1D7CC44-9CD4-4B19-AC6A-A7B920362CBA}"/>
              </a:ext>
            </a:extLst>
          </p:cNvPr>
          <p:cNvSpPr/>
          <p:nvPr/>
        </p:nvSpPr>
        <p:spPr>
          <a:xfrm>
            <a:off x="8114036" y="2077480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20C38AD-61EC-4923-B6A6-B22B805688F8}"/>
              </a:ext>
            </a:extLst>
          </p:cNvPr>
          <p:cNvSpPr/>
          <p:nvPr/>
        </p:nvSpPr>
        <p:spPr>
          <a:xfrm>
            <a:off x="395276" y="2097166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9AE917-7C01-4EF1-8903-BBBB317BAD93}"/>
              </a:ext>
            </a:extLst>
          </p:cNvPr>
          <p:cNvSpPr txBox="1"/>
          <p:nvPr/>
        </p:nvSpPr>
        <p:spPr>
          <a:xfrm>
            <a:off x="938205" y="2887378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tự do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45414E-819E-40E5-8811-9C7515C0018C}"/>
              </a:ext>
            </a:extLst>
          </p:cNvPr>
          <p:cNvSpPr txBox="1"/>
          <p:nvPr/>
        </p:nvSpPr>
        <p:spPr>
          <a:xfrm>
            <a:off x="4781546" y="296131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thái bình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3291C6-8C22-451B-8C39-21B53C0CD737}"/>
              </a:ext>
            </a:extLst>
          </p:cNvPr>
          <p:cNvSpPr txBox="1"/>
          <p:nvPr/>
        </p:nvSpPr>
        <p:spPr>
          <a:xfrm>
            <a:off x="8305024" y="2938271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hạnh phúc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15" name="图片 5" descr="undefined (7)">
            <a:extLst>
              <a:ext uri="{FF2B5EF4-FFF2-40B4-BE49-F238E27FC236}">
                <a16:creationId xmlns:a16="http://schemas.microsoft.com/office/drawing/2014/main" id="{8C358A22-54F4-48A1-A8EA-A2151E4330B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3235" y="409969"/>
            <a:ext cx="2705100" cy="27051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25F4396-858F-40E7-AF50-3DF23830E5AE}"/>
              </a:ext>
            </a:extLst>
          </p:cNvPr>
          <p:cNvGrpSpPr/>
          <p:nvPr/>
        </p:nvGrpSpPr>
        <p:grpSpPr>
          <a:xfrm rot="1266194">
            <a:off x="1560" y="3332472"/>
            <a:ext cx="4103098" cy="3602168"/>
            <a:chOff x="-7180881" y="2408669"/>
            <a:chExt cx="6511925" cy="5716912"/>
          </a:xfrm>
        </p:grpSpPr>
        <p:pic>
          <p:nvPicPr>
            <p:cNvPr id="22" name="Picture 6" descr="Cartoon Submarine Transparent Free PNG | PNG Play">
              <a:extLst>
                <a:ext uri="{FF2B5EF4-FFF2-40B4-BE49-F238E27FC236}">
                  <a16:creationId xmlns:a16="http://schemas.microsoft.com/office/drawing/2014/main" id="{3AEEAE28-F4AC-481E-A227-6D55E8931B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rapezoid 22">
              <a:extLst>
                <a:ext uri="{FF2B5EF4-FFF2-40B4-BE49-F238E27FC236}">
                  <a16:creationId xmlns:a16="http://schemas.microsoft.com/office/drawing/2014/main" id="{9A32094D-F5F5-4FF7-BFF0-A08DA8131DBB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文本框 4">
            <a:extLst>
              <a:ext uri="{FF2B5EF4-FFF2-40B4-BE49-F238E27FC236}">
                <a16:creationId xmlns:a16="http://schemas.microsoft.com/office/drawing/2014/main" id="{1D0834E0-3860-4596-97FE-D6E9FB8C7E44}"/>
              </a:ext>
            </a:extLst>
          </p:cNvPr>
          <p:cNvSpPr txBox="1"/>
          <p:nvPr/>
        </p:nvSpPr>
        <p:spPr>
          <a:xfrm>
            <a:off x="53665" y="141278"/>
            <a:ext cx="100989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động từ, tính từ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thuộc chủ điểm Cánh chim hòa bình</a:t>
            </a:r>
            <a:endParaRPr lang="en-US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2755731"/>
      </p:ext>
    </p:extLst>
  </p:cSld>
  <p:clrMapOvr>
    <a:masterClrMapping/>
  </p:clrMapOvr>
  <p:transition spd="slow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4" name="图片 3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5FEBE83-9682-4073-9E9F-86D8930DDF72}"/>
              </a:ext>
            </a:extLst>
          </p:cNvPr>
          <p:cNvSpPr/>
          <p:nvPr/>
        </p:nvSpPr>
        <p:spPr>
          <a:xfrm>
            <a:off x="4261402" y="2077481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1D7CC44-9CD4-4B19-AC6A-A7B920362CBA}"/>
              </a:ext>
            </a:extLst>
          </p:cNvPr>
          <p:cNvSpPr/>
          <p:nvPr/>
        </p:nvSpPr>
        <p:spPr>
          <a:xfrm>
            <a:off x="8114036" y="2077480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20C38AD-61EC-4923-B6A6-B22B805688F8}"/>
              </a:ext>
            </a:extLst>
          </p:cNvPr>
          <p:cNvSpPr/>
          <p:nvPr/>
        </p:nvSpPr>
        <p:spPr>
          <a:xfrm>
            <a:off x="395276" y="2097166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9AE917-7C01-4EF1-8903-BBBB317BAD93}"/>
              </a:ext>
            </a:extLst>
          </p:cNvPr>
          <p:cNvSpPr txBox="1"/>
          <p:nvPr/>
        </p:nvSpPr>
        <p:spPr>
          <a:xfrm>
            <a:off x="938205" y="2887378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vui vầy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45414E-819E-40E5-8811-9C7515C0018C}"/>
              </a:ext>
            </a:extLst>
          </p:cNvPr>
          <p:cNvSpPr txBox="1"/>
          <p:nvPr/>
        </p:nvSpPr>
        <p:spPr>
          <a:xfrm>
            <a:off x="4781546" y="296131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sum họp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3291C6-8C22-451B-8C39-21B53C0CD737}"/>
              </a:ext>
            </a:extLst>
          </p:cNvPr>
          <p:cNvSpPr txBox="1"/>
          <p:nvPr/>
        </p:nvSpPr>
        <p:spPr>
          <a:xfrm>
            <a:off x="8634180" y="2932898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đoàn kết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15" name="图片 5" descr="undefined (7)">
            <a:extLst>
              <a:ext uri="{FF2B5EF4-FFF2-40B4-BE49-F238E27FC236}">
                <a16:creationId xmlns:a16="http://schemas.microsoft.com/office/drawing/2014/main" id="{8C358A22-54F4-48A1-A8EA-A2151E4330B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3235" y="409969"/>
            <a:ext cx="2705100" cy="27051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25F4396-858F-40E7-AF50-3DF23830E5AE}"/>
              </a:ext>
            </a:extLst>
          </p:cNvPr>
          <p:cNvGrpSpPr/>
          <p:nvPr/>
        </p:nvGrpSpPr>
        <p:grpSpPr>
          <a:xfrm rot="1266194">
            <a:off x="1560" y="3332472"/>
            <a:ext cx="4103098" cy="3602168"/>
            <a:chOff x="-7180881" y="2408669"/>
            <a:chExt cx="6511925" cy="5716912"/>
          </a:xfrm>
        </p:grpSpPr>
        <p:pic>
          <p:nvPicPr>
            <p:cNvPr id="22" name="Picture 6" descr="Cartoon Submarine Transparent Free PNG | PNG Play">
              <a:extLst>
                <a:ext uri="{FF2B5EF4-FFF2-40B4-BE49-F238E27FC236}">
                  <a16:creationId xmlns:a16="http://schemas.microsoft.com/office/drawing/2014/main" id="{3AEEAE28-F4AC-481E-A227-6D55E8931B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rapezoid 22">
              <a:extLst>
                <a:ext uri="{FF2B5EF4-FFF2-40B4-BE49-F238E27FC236}">
                  <a16:creationId xmlns:a16="http://schemas.microsoft.com/office/drawing/2014/main" id="{9A32094D-F5F5-4FF7-BFF0-A08DA8131DBB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文本框 4">
            <a:extLst>
              <a:ext uri="{FF2B5EF4-FFF2-40B4-BE49-F238E27FC236}">
                <a16:creationId xmlns:a16="http://schemas.microsoft.com/office/drawing/2014/main" id="{FCA2CAFB-C403-408F-9A38-1C74B13476AC}"/>
              </a:ext>
            </a:extLst>
          </p:cNvPr>
          <p:cNvSpPr txBox="1"/>
          <p:nvPr/>
        </p:nvSpPr>
        <p:spPr>
          <a:xfrm>
            <a:off x="53665" y="141278"/>
            <a:ext cx="100989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động từ, tính từ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thuộc chủ điểm Cánh chim hòa bình</a:t>
            </a:r>
            <a:endParaRPr lang="en-US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4616155"/>
      </p:ext>
    </p:extLst>
  </p:cSld>
  <p:clrMapOvr>
    <a:masterClrMapping/>
  </p:clrMapOvr>
  <p:transition spd="slow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9" name="图片 8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 rot="20175094">
            <a:off x="665994" y="1418140"/>
            <a:ext cx="6839585" cy="5838825"/>
            <a:chOff x="1698" y="5"/>
            <a:chExt cx="11304" cy="10310"/>
          </a:xfrm>
        </p:grpSpPr>
        <p:pic>
          <p:nvPicPr>
            <p:cNvPr id="2" name="图片 1" descr="ea4a2198006eddee86aff87bdbc24b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940000">
              <a:off x="1698" y="5"/>
              <a:ext cx="11304" cy="10310"/>
            </a:xfrm>
            <a:prstGeom prst="rect">
              <a:avLst/>
            </a:prstGeom>
          </p:spPr>
        </p:pic>
        <p:sp>
          <p:nvSpPr>
            <p:cNvPr id="5" name="椭圆 4"/>
            <p:cNvSpPr/>
            <p:nvPr/>
          </p:nvSpPr>
          <p:spPr>
            <a:xfrm rot="720000">
              <a:off x="1865" y="862"/>
              <a:ext cx="10202" cy="73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Picture 8" descr="Fish Cartoon, PNG, 1287x750px, Cartoon, Aquarium, Drawing, Fantail, Fish  Download Free">
            <a:extLst>
              <a:ext uri="{FF2B5EF4-FFF2-40B4-BE49-F238E27FC236}">
                <a16:creationId xmlns:a16="http://schemas.microsoft.com/office/drawing/2014/main" id="{25DA4D61-DC0D-4937-BC4C-205C5BEA9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68">
                        <a14:foregroundMark x1="72073" y1="49476" x2="84512" y2="56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963" flipH="1">
            <a:off x="8571132" y="3987800"/>
            <a:ext cx="3381225" cy="196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4">
            <a:extLst>
              <a:ext uri="{FF2B5EF4-FFF2-40B4-BE49-F238E27FC236}">
                <a16:creationId xmlns:a16="http://schemas.microsoft.com/office/drawing/2014/main" id="{8774A582-8D36-4E3F-8EF2-E55E8DCD5B07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Cánh chim hòa bình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464C3A-333A-4F4E-8646-3508E6961FC3}"/>
              </a:ext>
            </a:extLst>
          </p:cNvPr>
          <p:cNvSpPr txBox="1"/>
          <p:nvPr/>
        </p:nvSpPr>
        <p:spPr>
          <a:xfrm>
            <a:off x="1259174" y="3506555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Bốn biển một nhà</a:t>
            </a:r>
            <a:endParaRPr lang="en-US" sz="4800" b="1">
              <a:solidFill>
                <a:srgbClr val="12355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9" name="图片 8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 rot="20175094">
            <a:off x="665994" y="1418140"/>
            <a:ext cx="6839585" cy="5838825"/>
            <a:chOff x="1698" y="5"/>
            <a:chExt cx="11304" cy="10310"/>
          </a:xfrm>
        </p:grpSpPr>
        <p:pic>
          <p:nvPicPr>
            <p:cNvPr id="2" name="图片 1" descr="ea4a2198006eddee86aff87bdbc24b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940000">
              <a:off x="1698" y="5"/>
              <a:ext cx="11304" cy="10310"/>
            </a:xfrm>
            <a:prstGeom prst="rect">
              <a:avLst/>
            </a:prstGeom>
          </p:spPr>
        </p:pic>
        <p:sp>
          <p:nvSpPr>
            <p:cNvPr id="5" name="椭圆 4"/>
            <p:cNvSpPr/>
            <p:nvPr/>
          </p:nvSpPr>
          <p:spPr>
            <a:xfrm rot="720000">
              <a:off x="1865" y="862"/>
              <a:ext cx="10202" cy="73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Picture 8" descr="Fish Cartoon, PNG, 1287x750px, Cartoon, Aquarium, Drawing, Fantail, Fish  Download Free">
            <a:extLst>
              <a:ext uri="{FF2B5EF4-FFF2-40B4-BE49-F238E27FC236}">
                <a16:creationId xmlns:a16="http://schemas.microsoft.com/office/drawing/2014/main" id="{25DA4D61-DC0D-4937-BC4C-205C5BEA9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68">
                        <a14:foregroundMark x1="72073" y1="49476" x2="84512" y2="56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963" flipH="1">
            <a:off x="8571132" y="3987800"/>
            <a:ext cx="3381225" cy="196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4">
            <a:extLst>
              <a:ext uri="{FF2B5EF4-FFF2-40B4-BE49-F238E27FC236}">
                <a16:creationId xmlns:a16="http://schemas.microsoft.com/office/drawing/2014/main" id="{8774A582-8D36-4E3F-8EF2-E55E8DCD5B07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Cánh chim hòa bình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464C3A-333A-4F4E-8646-3508E6961FC3}"/>
              </a:ext>
            </a:extLst>
          </p:cNvPr>
          <p:cNvSpPr txBox="1"/>
          <p:nvPr/>
        </p:nvSpPr>
        <p:spPr>
          <a:xfrm>
            <a:off x="1259174" y="3506555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chia ngọt sẻ bùi</a:t>
            </a:r>
          </a:p>
        </p:txBody>
      </p:sp>
    </p:spTree>
    <p:extLst>
      <p:ext uri="{BB962C8B-B14F-4D97-AF65-F5344CB8AC3E}">
        <p14:creationId xmlns:p14="http://schemas.microsoft.com/office/powerpoint/2010/main" val="368394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9" name="图片 8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 rot="20175094">
            <a:off x="665994" y="1418140"/>
            <a:ext cx="6839585" cy="5838825"/>
            <a:chOff x="1698" y="5"/>
            <a:chExt cx="11304" cy="10310"/>
          </a:xfrm>
        </p:grpSpPr>
        <p:pic>
          <p:nvPicPr>
            <p:cNvPr id="2" name="图片 1" descr="ea4a2198006eddee86aff87bdbc24b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940000">
              <a:off x="1698" y="5"/>
              <a:ext cx="11304" cy="10310"/>
            </a:xfrm>
            <a:prstGeom prst="rect">
              <a:avLst/>
            </a:prstGeom>
          </p:spPr>
        </p:pic>
        <p:sp>
          <p:nvSpPr>
            <p:cNvPr id="5" name="椭圆 4"/>
            <p:cNvSpPr/>
            <p:nvPr/>
          </p:nvSpPr>
          <p:spPr>
            <a:xfrm rot="720000">
              <a:off x="1865" y="862"/>
              <a:ext cx="10202" cy="73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Picture 8" descr="Fish Cartoon, PNG, 1287x750px, Cartoon, Aquarium, Drawing, Fantail, Fish  Download Free">
            <a:extLst>
              <a:ext uri="{FF2B5EF4-FFF2-40B4-BE49-F238E27FC236}">
                <a16:creationId xmlns:a16="http://schemas.microsoft.com/office/drawing/2014/main" id="{25DA4D61-DC0D-4937-BC4C-205C5BEA9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68">
                        <a14:foregroundMark x1="72073" y1="49476" x2="84512" y2="56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963" flipH="1">
            <a:off x="8571132" y="3987800"/>
            <a:ext cx="3381225" cy="196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4">
            <a:extLst>
              <a:ext uri="{FF2B5EF4-FFF2-40B4-BE49-F238E27FC236}">
                <a16:creationId xmlns:a16="http://schemas.microsoft.com/office/drawing/2014/main" id="{8774A582-8D36-4E3F-8EF2-E55E8DCD5B07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Cánh chim hòa bình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464C3A-333A-4F4E-8646-3508E6961FC3}"/>
              </a:ext>
            </a:extLst>
          </p:cNvPr>
          <p:cNvSpPr txBox="1"/>
          <p:nvPr/>
        </p:nvSpPr>
        <p:spPr>
          <a:xfrm>
            <a:off x="1259174" y="3506555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vui như mở hội</a:t>
            </a:r>
          </a:p>
        </p:txBody>
      </p:sp>
    </p:spTree>
    <p:extLst>
      <p:ext uri="{BB962C8B-B14F-4D97-AF65-F5344CB8AC3E}">
        <p14:creationId xmlns:p14="http://schemas.microsoft.com/office/powerpoint/2010/main" val="213005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4" name="图片 3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5" name="图片 4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883" y="-688426"/>
            <a:ext cx="10457460" cy="6126339"/>
          </a:xfrm>
          <a:prstGeom prst="rect">
            <a:avLst/>
          </a:prstGeom>
        </p:spPr>
      </p:pic>
      <p:pic>
        <p:nvPicPr>
          <p:cNvPr id="13" name="图片 12" descr="undefined (1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24698" flipH="1">
            <a:off x="412985" y="3311235"/>
            <a:ext cx="2737034" cy="2163685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C77951E9-B05E-4FF4-89BC-AE5814D6B8E6}"/>
              </a:ext>
            </a:extLst>
          </p:cNvPr>
          <p:cNvSpPr txBox="1"/>
          <p:nvPr/>
        </p:nvSpPr>
        <p:spPr>
          <a:xfrm>
            <a:off x="2490884" y="903791"/>
            <a:ext cx="74752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>
                <a:solidFill>
                  <a:srgbClr val="40749F"/>
                </a:solidFill>
                <a:latin typeface="+mj-lt"/>
                <a:ea typeface="★儿童字体——迷你简卡通" panose="03000509000000000000" charset="-122"/>
              </a:rPr>
              <a:t>Tìm danh từ, động từ, tính từ và thành ngữ thuộc chủ điểm Việt Nam – Tổ quốc em</a:t>
            </a:r>
            <a:endParaRPr lang="zh-CN" altLang="zh-CN" sz="4400" b="1">
              <a:solidFill>
                <a:srgbClr val="40749F"/>
              </a:solidFill>
              <a:latin typeface="+mj-lt"/>
              <a:ea typeface="★儿童字体——迷你简卡通" panose="03000509000000000000" charset="-122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DF6119-D048-414E-8A63-72DFE2ADE16F}"/>
              </a:ext>
            </a:extLst>
          </p:cNvPr>
          <p:cNvGrpSpPr/>
          <p:nvPr/>
        </p:nvGrpSpPr>
        <p:grpSpPr>
          <a:xfrm rot="21114874" flipH="1">
            <a:off x="7855974" y="3142796"/>
            <a:ext cx="4103098" cy="3602168"/>
            <a:chOff x="-7180881" y="2408669"/>
            <a:chExt cx="6511925" cy="5716912"/>
          </a:xfrm>
        </p:grpSpPr>
        <p:pic>
          <p:nvPicPr>
            <p:cNvPr id="10" name="Picture 6" descr="Cartoon Submarine Transparent Free PNG | PNG Play">
              <a:extLst>
                <a:ext uri="{FF2B5EF4-FFF2-40B4-BE49-F238E27FC236}">
                  <a16:creationId xmlns:a16="http://schemas.microsoft.com/office/drawing/2014/main" id="{9EEF82FE-E15C-47FB-8770-BA0E4C1CE3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rapezoid 10">
              <a:extLst>
                <a:ext uri="{FF2B5EF4-FFF2-40B4-BE49-F238E27FC236}">
                  <a16:creationId xmlns:a16="http://schemas.microsoft.com/office/drawing/2014/main" id="{B9F7B6CF-49A5-4353-9767-E637205AF3BA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9" name="图片 8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 rot="20175094">
            <a:off x="665994" y="1418140"/>
            <a:ext cx="6839585" cy="5838825"/>
            <a:chOff x="1698" y="5"/>
            <a:chExt cx="11304" cy="10310"/>
          </a:xfrm>
        </p:grpSpPr>
        <p:pic>
          <p:nvPicPr>
            <p:cNvPr id="2" name="图片 1" descr="ea4a2198006eddee86aff87bdbc24b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940000">
              <a:off x="1698" y="5"/>
              <a:ext cx="11304" cy="10310"/>
            </a:xfrm>
            <a:prstGeom prst="rect">
              <a:avLst/>
            </a:prstGeom>
          </p:spPr>
        </p:pic>
        <p:sp>
          <p:nvSpPr>
            <p:cNvPr id="5" name="椭圆 4"/>
            <p:cNvSpPr/>
            <p:nvPr/>
          </p:nvSpPr>
          <p:spPr>
            <a:xfrm rot="720000">
              <a:off x="1865" y="862"/>
              <a:ext cx="10202" cy="73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Picture 8" descr="Fish Cartoon, PNG, 1287x750px, Cartoon, Aquarium, Drawing, Fantail, Fish  Download Free">
            <a:extLst>
              <a:ext uri="{FF2B5EF4-FFF2-40B4-BE49-F238E27FC236}">
                <a16:creationId xmlns:a16="http://schemas.microsoft.com/office/drawing/2014/main" id="{25DA4D61-DC0D-4937-BC4C-205C5BEA9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68">
                        <a14:foregroundMark x1="72073" y1="49476" x2="84512" y2="56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963" flipH="1">
            <a:off x="8571132" y="3987800"/>
            <a:ext cx="3381225" cy="196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4">
            <a:extLst>
              <a:ext uri="{FF2B5EF4-FFF2-40B4-BE49-F238E27FC236}">
                <a16:creationId xmlns:a16="http://schemas.microsoft.com/office/drawing/2014/main" id="{8774A582-8D36-4E3F-8EF2-E55E8DCD5B07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Cánh chim hòa bình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464C3A-333A-4F4E-8646-3508E6961FC3}"/>
              </a:ext>
            </a:extLst>
          </p:cNvPr>
          <p:cNvSpPr txBox="1"/>
          <p:nvPr/>
        </p:nvSpPr>
        <p:spPr>
          <a:xfrm>
            <a:off x="1259174" y="3506555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kề vai sát cánh</a:t>
            </a:r>
          </a:p>
        </p:txBody>
      </p:sp>
    </p:spTree>
    <p:extLst>
      <p:ext uri="{BB962C8B-B14F-4D97-AF65-F5344CB8AC3E}">
        <p14:creationId xmlns:p14="http://schemas.microsoft.com/office/powerpoint/2010/main" val="20942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9" name="图片 8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 rot="20175094">
            <a:off x="665994" y="1418140"/>
            <a:ext cx="6839585" cy="5838825"/>
            <a:chOff x="1698" y="5"/>
            <a:chExt cx="11304" cy="10310"/>
          </a:xfrm>
        </p:grpSpPr>
        <p:pic>
          <p:nvPicPr>
            <p:cNvPr id="2" name="图片 1" descr="ea4a2198006eddee86aff87bdbc24b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940000">
              <a:off x="1698" y="5"/>
              <a:ext cx="11304" cy="10310"/>
            </a:xfrm>
            <a:prstGeom prst="rect">
              <a:avLst/>
            </a:prstGeom>
          </p:spPr>
        </p:pic>
        <p:sp>
          <p:nvSpPr>
            <p:cNvPr id="5" name="椭圆 4"/>
            <p:cNvSpPr/>
            <p:nvPr/>
          </p:nvSpPr>
          <p:spPr>
            <a:xfrm rot="720000">
              <a:off x="1865" y="862"/>
              <a:ext cx="10202" cy="73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Picture 8" descr="Fish Cartoon, PNG, 1287x750px, Cartoon, Aquarium, Drawing, Fantail, Fish  Download Free">
            <a:extLst>
              <a:ext uri="{FF2B5EF4-FFF2-40B4-BE49-F238E27FC236}">
                <a16:creationId xmlns:a16="http://schemas.microsoft.com/office/drawing/2014/main" id="{25DA4D61-DC0D-4937-BC4C-205C5BEA9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68">
                        <a14:foregroundMark x1="72073" y1="49476" x2="84512" y2="56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963" flipH="1">
            <a:off x="8571132" y="3987800"/>
            <a:ext cx="3381225" cy="196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4">
            <a:extLst>
              <a:ext uri="{FF2B5EF4-FFF2-40B4-BE49-F238E27FC236}">
                <a16:creationId xmlns:a16="http://schemas.microsoft.com/office/drawing/2014/main" id="{8774A582-8D36-4E3F-8EF2-E55E8DCD5B07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Cánh chim hòa bình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464C3A-333A-4F4E-8646-3508E6961FC3}"/>
              </a:ext>
            </a:extLst>
          </p:cNvPr>
          <p:cNvSpPr txBox="1"/>
          <p:nvPr/>
        </p:nvSpPr>
        <p:spPr>
          <a:xfrm>
            <a:off x="1123586" y="3506555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chung lưng đấu sức</a:t>
            </a:r>
          </a:p>
        </p:txBody>
      </p:sp>
    </p:spTree>
    <p:extLst>
      <p:ext uri="{BB962C8B-B14F-4D97-AF65-F5344CB8AC3E}">
        <p14:creationId xmlns:p14="http://schemas.microsoft.com/office/powerpoint/2010/main" val="27182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9" name="图片 8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 rot="20175094">
            <a:off x="665994" y="1418140"/>
            <a:ext cx="6839585" cy="5838825"/>
            <a:chOff x="1698" y="5"/>
            <a:chExt cx="11304" cy="10310"/>
          </a:xfrm>
        </p:grpSpPr>
        <p:pic>
          <p:nvPicPr>
            <p:cNvPr id="2" name="图片 1" descr="ea4a2198006eddee86aff87bdbc24b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940000">
              <a:off x="1698" y="5"/>
              <a:ext cx="11304" cy="10310"/>
            </a:xfrm>
            <a:prstGeom prst="rect">
              <a:avLst/>
            </a:prstGeom>
          </p:spPr>
        </p:pic>
        <p:sp>
          <p:nvSpPr>
            <p:cNvPr id="5" name="椭圆 4"/>
            <p:cNvSpPr/>
            <p:nvPr/>
          </p:nvSpPr>
          <p:spPr>
            <a:xfrm rot="720000">
              <a:off x="1865" y="862"/>
              <a:ext cx="10202" cy="73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Picture 8" descr="Fish Cartoon, PNG, 1287x750px, Cartoon, Aquarium, Drawing, Fantail, Fish  Download Free">
            <a:extLst>
              <a:ext uri="{FF2B5EF4-FFF2-40B4-BE49-F238E27FC236}">
                <a16:creationId xmlns:a16="http://schemas.microsoft.com/office/drawing/2014/main" id="{25DA4D61-DC0D-4937-BC4C-205C5BEA9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68">
                        <a14:foregroundMark x1="72073" y1="49476" x2="84512" y2="56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963" flipH="1">
            <a:off x="8571132" y="3987800"/>
            <a:ext cx="3381225" cy="196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4">
            <a:extLst>
              <a:ext uri="{FF2B5EF4-FFF2-40B4-BE49-F238E27FC236}">
                <a16:creationId xmlns:a16="http://schemas.microsoft.com/office/drawing/2014/main" id="{8774A582-8D36-4E3F-8EF2-E55E8DCD5B07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Cánh chim hòa bình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464C3A-333A-4F4E-8646-3508E6961FC3}"/>
              </a:ext>
            </a:extLst>
          </p:cNvPr>
          <p:cNvSpPr txBox="1"/>
          <p:nvPr/>
        </p:nvSpPr>
        <p:spPr>
          <a:xfrm>
            <a:off x="1123586" y="3506555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chung tay góp sức</a:t>
            </a:r>
          </a:p>
        </p:txBody>
      </p:sp>
    </p:spTree>
    <p:extLst>
      <p:ext uri="{BB962C8B-B14F-4D97-AF65-F5344CB8AC3E}">
        <p14:creationId xmlns:p14="http://schemas.microsoft.com/office/powerpoint/2010/main" val="278946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undefined (2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98830"/>
            <a:ext cx="7061048" cy="2582663"/>
          </a:xfrm>
          <a:prstGeom prst="rect">
            <a:avLst/>
          </a:prstGeom>
        </p:spPr>
      </p:pic>
      <p:pic>
        <p:nvPicPr>
          <p:cNvPr id="7" name="图片 6" descr="undefined (9)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925" y="5762625"/>
            <a:ext cx="6839585" cy="1161415"/>
          </a:xfrm>
          <a:prstGeom prst="rect">
            <a:avLst/>
          </a:prstGeom>
        </p:spPr>
      </p:pic>
      <p:pic>
        <p:nvPicPr>
          <p:cNvPr id="12" name="图片 11" descr="undefined (9)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290" y="5762625"/>
            <a:ext cx="6839585" cy="1161415"/>
          </a:xfrm>
          <a:prstGeom prst="rect">
            <a:avLst/>
          </a:prstGeom>
        </p:spPr>
      </p:pic>
      <p:pic>
        <p:nvPicPr>
          <p:cNvPr id="18" name="图片 17" descr="undefined (6)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391" r="-3408"/>
          <a:stretch>
            <a:fillRect/>
          </a:stretch>
        </p:blipFill>
        <p:spPr>
          <a:xfrm rot="780000">
            <a:off x="9239250" y="3594100"/>
            <a:ext cx="1733550" cy="1999615"/>
          </a:xfrm>
          <a:prstGeom prst="rect">
            <a:avLst/>
          </a:prstGeom>
        </p:spPr>
      </p:pic>
      <p:pic>
        <p:nvPicPr>
          <p:cNvPr id="2054" name="Picture 6" descr="Drawn Sandwich Cartoon Fish - Fish Cartoon Vector Png Clipart - Full Size  Clipart (#3606210) - PinClipart">
            <a:extLst>
              <a:ext uri="{FF2B5EF4-FFF2-40B4-BE49-F238E27FC236}">
                <a16:creationId xmlns:a16="http://schemas.microsoft.com/office/drawing/2014/main" id="{3D11CE6E-5D3E-4F29-A7CD-AD9777D83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535" y="5563596"/>
            <a:ext cx="1321480" cy="99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ish Cartoon, PNG, 1287x750px, Cartoon, Aquarium, Drawing, Fantail, Fish  Download Free">
            <a:extLst>
              <a:ext uri="{FF2B5EF4-FFF2-40B4-BE49-F238E27FC236}">
                <a16:creationId xmlns:a16="http://schemas.microsoft.com/office/drawing/2014/main" id="{5D64CAF1-3BC5-4E80-B52C-EDF008EB0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268">
                        <a14:foregroundMark x1="72073" y1="49476" x2="84512" y2="56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34477" y="5354972"/>
            <a:ext cx="1132968" cy="65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ish Cartoon">
            <a:extLst>
              <a:ext uri="{FF2B5EF4-FFF2-40B4-BE49-F238E27FC236}">
                <a16:creationId xmlns:a16="http://schemas.microsoft.com/office/drawing/2014/main" id="{FF4F2FA8-59F5-4C39-8DC6-70B13A353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33" y="5759388"/>
            <a:ext cx="1321480" cy="88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Orange Fish Png Clip Art - Orange Fish Cartoon Transparent | Transparent PNG  Download #399207 - Vippng">
            <a:extLst>
              <a:ext uri="{FF2B5EF4-FFF2-40B4-BE49-F238E27FC236}">
                <a16:creationId xmlns:a16="http://schemas.microsoft.com/office/drawing/2014/main" id="{A2BFB814-6821-487F-9350-FB315CDE3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6793" y="5091835"/>
            <a:ext cx="1584674" cy="99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43B2283-AFBD-4056-BD0C-A6D4812719F9}"/>
              </a:ext>
            </a:extLst>
          </p:cNvPr>
          <p:cNvSpPr/>
          <p:nvPr/>
        </p:nvSpPr>
        <p:spPr>
          <a:xfrm>
            <a:off x="5738520" y="155821"/>
            <a:ext cx="6099124" cy="24288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5400" b="1" cap="none" spc="0">
                <a:ln w="38100">
                  <a:solidFill>
                    <a:srgbClr val="12355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adena" panose="02000503000000020004" pitchFamily="2" charset="0"/>
              </a:rPr>
              <a:t>Chặn 3:</a:t>
            </a:r>
          </a:p>
          <a:p>
            <a:pPr algn="ctr"/>
            <a:r>
              <a:rPr lang="vi-VN" sz="5400" b="1" cap="none" spc="0">
                <a:ln w="38100">
                  <a:solidFill>
                    <a:srgbClr val="12355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adena" panose="02000503000000020004" pitchFamily="2" charset="0"/>
              </a:rPr>
              <a:t>Con người với thiên nhiên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86E571-B21F-47F9-A80E-9D21DABC85C2}"/>
              </a:ext>
            </a:extLst>
          </p:cNvPr>
          <p:cNvGrpSpPr/>
          <p:nvPr/>
        </p:nvGrpSpPr>
        <p:grpSpPr>
          <a:xfrm rot="485126">
            <a:off x="-6949850" y="3155572"/>
            <a:ext cx="6511925" cy="5716912"/>
            <a:chOff x="-7180881" y="2408669"/>
            <a:chExt cx="6511925" cy="5716912"/>
          </a:xfrm>
        </p:grpSpPr>
        <p:pic>
          <p:nvPicPr>
            <p:cNvPr id="26" name="Picture 6" descr="Cartoon Submarine Transparent Free PNG | PNG Play">
              <a:extLst>
                <a:ext uri="{FF2B5EF4-FFF2-40B4-BE49-F238E27FC236}">
                  <a16:creationId xmlns:a16="http://schemas.microsoft.com/office/drawing/2014/main" id="{59F29487-44AA-4FDF-8768-54BAEF9DC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rapezoid 26">
              <a:extLst>
                <a:ext uri="{FF2B5EF4-FFF2-40B4-BE49-F238E27FC236}">
                  <a16:creationId xmlns:a16="http://schemas.microsoft.com/office/drawing/2014/main" id="{D2293DC5-857B-4FF0-A1AA-EB095A8B4A6F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轻松欢乐节奏感动进取电子音乐.wav">
            <a:hlinkClick r:id="" action="ppaction://media"/>
            <a:extLst>
              <a:ext uri="{FF2B5EF4-FFF2-40B4-BE49-F238E27FC236}">
                <a16:creationId xmlns:a16="http://schemas.microsoft.com/office/drawing/2014/main" id="{0D17D3E4-3A1A-4521-96C1-47C91C1FDA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17256" y="-139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4017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0.56093 -0.37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47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4" name="图片 3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5" name="图片 4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883" y="-688426"/>
            <a:ext cx="10457460" cy="6126339"/>
          </a:xfrm>
          <a:prstGeom prst="rect">
            <a:avLst/>
          </a:prstGeom>
        </p:spPr>
      </p:pic>
      <p:pic>
        <p:nvPicPr>
          <p:cNvPr id="13" name="图片 12" descr="undefined (1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24698" flipH="1">
            <a:off x="412985" y="3311235"/>
            <a:ext cx="2737034" cy="2163685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C77951E9-B05E-4FF4-89BC-AE5814D6B8E6}"/>
              </a:ext>
            </a:extLst>
          </p:cNvPr>
          <p:cNvSpPr txBox="1"/>
          <p:nvPr/>
        </p:nvSpPr>
        <p:spPr>
          <a:xfrm>
            <a:off x="2131463" y="1129781"/>
            <a:ext cx="79578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>
                <a:solidFill>
                  <a:srgbClr val="40749F"/>
                </a:solidFill>
                <a:latin typeface="+mj-lt"/>
                <a:ea typeface="★儿童字体——迷你简卡通" panose="03000509000000000000" charset="-122"/>
              </a:rPr>
              <a:t>Tìm danh từ, động từ, tính từ và thành ngữ thuộc chủ điểm</a:t>
            </a:r>
          </a:p>
          <a:p>
            <a:pPr algn="ctr"/>
            <a:r>
              <a:rPr lang="vi-VN" altLang="zh-CN" sz="4400" b="1">
                <a:solidFill>
                  <a:srgbClr val="40749F"/>
                </a:solidFill>
                <a:latin typeface="+mj-lt"/>
                <a:ea typeface="★儿童字体——迷你简卡通" panose="03000509000000000000" charset="-122"/>
              </a:rPr>
              <a:t>Con người với thiên nhiên</a:t>
            </a:r>
            <a:endParaRPr lang="en-US" altLang="zh-CN" sz="4400" b="1">
              <a:solidFill>
                <a:srgbClr val="40749F"/>
              </a:solidFill>
              <a:latin typeface="+mj-lt"/>
              <a:ea typeface="★儿童字体——迷你简卡通" panose="03000509000000000000" charset="-122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DF6119-D048-414E-8A63-72DFE2ADE16F}"/>
              </a:ext>
            </a:extLst>
          </p:cNvPr>
          <p:cNvGrpSpPr/>
          <p:nvPr/>
        </p:nvGrpSpPr>
        <p:grpSpPr>
          <a:xfrm rot="21114874" flipH="1">
            <a:off x="7855974" y="3142796"/>
            <a:ext cx="4103098" cy="3602168"/>
            <a:chOff x="-7180881" y="2408669"/>
            <a:chExt cx="6511925" cy="5716912"/>
          </a:xfrm>
        </p:grpSpPr>
        <p:pic>
          <p:nvPicPr>
            <p:cNvPr id="10" name="Picture 6" descr="Cartoon Submarine Transparent Free PNG | PNG Play">
              <a:extLst>
                <a:ext uri="{FF2B5EF4-FFF2-40B4-BE49-F238E27FC236}">
                  <a16:creationId xmlns:a16="http://schemas.microsoft.com/office/drawing/2014/main" id="{9EEF82FE-E15C-47FB-8770-BA0E4C1CE3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rapezoid 10">
              <a:extLst>
                <a:ext uri="{FF2B5EF4-FFF2-40B4-BE49-F238E27FC236}">
                  <a16:creationId xmlns:a16="http://schemas.microsoft.com/office/drawing/2014/main" id="{B9F7B6CF-49A5-4353-9767-E637205AF3BA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983812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7145" y="4022725"/>
            <a:ext cx="12268200" cy="3019425"/>
            <a:chOff x="-150" y="3439"/>
            <a:chExt cx="19320" cy="7424"/>
          </a:xfrm>
        </p:grpSpPr>
        <p:pic>
          <p:nvPicPr>
            <p:cNvPr id="2" name="图片 1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9" name="图片 8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5" name="图片 4" descr="undefined (2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690" y="576580"/>
            <a:ext cx="8609330" cy="3148965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2297237" y="688341"/>
            <a:ext cx="8064818" cy="440213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14300" cmpd="sng">
            <a:solidFill>
              <a:srgbClr val="1F4E7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Tả bầu trời buổi sáng - Tập làm văn lớp 3 (14 mẫu)">
            <a:extLst>
              <a:ext uri="{FF2B5EF4-FFF2-40B4-BE49-F238E27FC236}">
                <a16:creationId xmlns:a16="http://schemas.microsoft.com/office/drawing/2014/main" id="{097418E3-1A9C-4E77-AA7F-EFE665014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902" y="1141571"/>
            <a:ext cx="6667500" cy="3495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9276E58-F4B9-4FCE-BC6C-FE9DC4C7B171}"/>
              </a:ext>
            </a:extLst>
          </p:cNvPr>
          <p:cNvGrpSpPr/>
          <p:nvPr/>
        </p:nvGrpSpPr>
        <p:grpSpPr>
          <a:xfrm rot="1266194">
            <a:off x="-79980" y="3687856"/>
            <a:ext cx="4103098" cy="3602168"/>
            <a:chOff x="-7180881" y="2408669"/>
            <a:chExt cx="6511925" cy="5716912"/>
          </a:xfrm>
        </p:grpSpPr>
        <p:pic>
          <p:nvPicPr>
            <p:cNvPr id="15" name="Picture 6" descr="Cartoon Submarine Transparent Free PNG | PNG Play">
              <a:extLst>
                <a:ext uri="{FF2B5EF4-FFF2-40B4-BE49-F238E27FC236}">
                  <a16:creationId xmlns:a16="http://schemas.microsoft.com/office/drawing/2014/main" id="{897DBC83-1EC3-437D-B3D3-FD860A8606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rapezoid 16">
              <a:extLst>
                <a:ext uri="{FF2B5EF4-FFF2-40B4-BE49-F238E27FC236}">
                  <a16:creationId xmlns:a16="http://schemas.microsoft.com/office/drawing/2014/main" id="{CAD6E8A8-C465-46FF-976F-859FA89B7FAC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图片 10" descr="C:\Users\Administrator\Desktop\儿童节\undefined (24).pngundefined (24)">
            <a:extLst>
              <a:ext uri="{FF2B5EF4-FFF2-40B4-BE49-F238E27FC236}">
                <a16:creationId xmlns:a16="http://schemas.microsoft.com/office/drawing/2014/main" id="{6ECE1C8C-365E-4AF0-9766-B226DA3EA5F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10144" y="116839"/>
            <a:ext cx="2553586" cy="3019426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7145" y="4022725"/>
            <a:ext cx="12268200" cy="3019425"/>
            <a:chOff x="-150" y="3439"/>
            <a:chExt cx="19320" cy="7424"/>
          </a:xfrm>
        </p:grpSpPr>
        <p:pic>
          <p:nvPicPr>
            <p:cNvPr id="2" name="图片 1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9" name="图片 8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5" name="图片 4" descr="undefined (2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690" y="576580"/>
            <a:ext cx="8609330" cy="3148965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2297237" y="688341"/>
            <a:ext cx="8064818" cy="440213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14300" cmpd="sng">
            <a:solidFill>
              <a:srgbClr val="1F4E7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Tả bầu trời buổi sáng - Tập làm văn lớp 3 (14 mẫu)">
            <a:extLst>
              <a:ext uri="{FF2B5EF4-FFF2-40B4-BE49-F238E27FC236}">
                <a16:creationId xmlns:a16="http://schemas.microsoft.com/office/drawing/2014/main" id="{097418E3-1A9C-4E77-AA7F-EFE665014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902" y="1141571"/>
            <a:ext cx="6667500" cy="3495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9276E58-F4B9-4FCE-BC6C-FE9DC4C7B171}"/>
              </a:ext>
            </a:extLst>
          </p:cNvPr>
          <p:cNvGrpSpPr/>
          <p:nvPr/>
        </p:nvGrpSpPr>
        <p:grpSpPr>
          <a:xfrm rot="1266194">
            <a:off x="-79980" y="3687856"/>
            <a:ext cx="4103098" cy="3602168"/>
            <a:chOff x="-7180881" y="2408669"/>
            <a:chExt cx="6511925" cy="5716912"/>
          </a:xfrm>
        </p:grpSpPr>
        <p:pic>
          <p:nvPicPr>
            <p:cNvPr id="15" name="Picture 6" descr="Cartoon Submarine Transparent Free PNG | PNG Play">
              <a:extLst>
                <a:ext uri="{FF2B5EF4-FFF2-40B4-BE49-F238E27FC236}">
                  <a16:creationId xmlns:a16="http://schemas.microsoft.com/office/drawing/2014/main" id="{897DBC83-1EC3-437D-B3D3-FD860A8606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rapezoid 16">
              <a:extLst>
                <a:ext uri="{FF2B5EF4-FFF2-40B4-BE49-F238E27FC236}">
                  <a16:creationId xmlns:a16="http://schemas.microsoft.com/office/drawing/2014/main" id="{CAD6E8A8-C465-46FF-976F-859FA89B7FAC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图片 10" descr="C:\Users\Administrator\Desktop\儿童节\undefined (24).pngundefined (24)">
            <a:extLst>
              <a:ext uri="{FF2B5EF4-FFF2-40B4-BE49-F238E27FC236}">
                <a16:creationId xmlns:a16="http://schemas.microsoft.com/office/drawing/2014/main" id="{6ECE1C8C-365E-4AF0-9766-B226DA3EA5F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10144" y="116839"/>
            <a:ext cx="2553586" cy="301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56485"/>
      </p:ext>
    </p:extLst>
  </p:cSld>
  <p:clrMapOvr>
    <a:masterClrMapping/>
  </p:clrMapOvr>
  <p:transition spd="slow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7145" y="4022725"/>
            <a:ext cx="12268200" cy="3019425"/>
            <a:chOff x="-150" y="3439"/>
            <a:chExt cx="19320" cy="7424"/>
          </a:xfrm>
        </p:grpSpPr>
        <p:pic>
          <p:nvPicPr>
            <p:cNvPr id="2" name="图片 1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9" name="图片 8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5" name="图片 4" descr="undefined (2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690" y="576580"/>
            <a:ext cx="8609330" cy="3148965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2297237" y="688341"/>
            <a:ext cx="8064818" cy="440213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14300" cmpd="sng">
            <a:solidFill>
              <a:srgbClr val="1F4E7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276E58-F4B9-4FCE-BC6C-FE9DC4C7B171}"/>
              </a:ext>
            </a:extLst>
          </p:cNvPr>
          <p:cNvGrpSpPr/>
          <p:nvPr/>
        </p:nvGrpSpPr>
        <p:grpSpPr>
          <a:xfrm rot="1266194">
            <a:off x="-79980" y="3687856"/>
            <a:ext cx="4103098" cy="3602168"/>
            <a:chOff x="-7180881" y="2408669"/>
            <a:chExt cx="6511925" cy="5716912"/>
          </a:xfrm>
        </p:grpSpPr>
        <p:pic>
          <p:nvPicPr>
            <p:cNvPr id="15" name="Picture 6" descr="Cartoon Submarine Transparent Free PNG | PNG Play">
              <a:extLst>
                <a:ext uri="{FF2B5EF4-FFF2-40B4-BE49-F238E27FC236}">
                  <a16:creationId xmlns:a16="http://schemas.microsoft.com/office/drawing/2014/main" id="{897DBC83-1EC3-437D-B3D3-FD860A8606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rapezoid 16">
              <a:extLst>
                <a:ext uri="{FF2B5EF4-FFF2-40B4-BE49-F238E27FC236}">
                  <a16:creationId xmlns:a16="http://schemas.microsoft.com/office/drawing/2014/main" id="{CAD6E8A8-C465-46FF-976F-859FA89B7FAC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图片 10" descr="C:\Users\Administrator\Desktop\儿童节\undefined (24).pngundefined (24)">
            <a:extLst>
              <a:ext uri="{FF2B5EF4-FFF2-40B4-BE49-F238E27FC236}">
                <a16:creationId xmlns:a16="http://schemas.microsoft.com/office/drawing/2014/main" id="{6ECE1C8C-365E-4AF0-9766-B226DA3EA5F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10144" y="116839"/>
            <a:ext cx="2553586" cy="3019426"/>
          </a:xfrm>
          <a:prstGeom prst="rect">
            <a:avLst/>
          </a:prstGeom>
        </p:spPr>
      </p:pic>
      <p:pic>
        <p:nvPicPr>
          <p:cNvPr id="2052" name="Picture 4" descr="Những bãi biển đẹp ở Việt Nam khiến cả thế giới háo hức muốn ghé thăm">
            <a:extLst>
              <a:ext uri="{FF2B5EF4-FFF2-40B4-BE49-F238E27FC236}">
                <a16:creationId xmlns:a16="http://schemas.microsoft.com/office/drawing/2014/main" id="{BC6DD33D-5056-446A-8A96-BA115835B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618" y="954644"/>
            <a:ext cx="5782055" cy="3869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749522"/>
      </p:ext>
    </p:extLst>
  </p:cSld>
  <p:clrMapOvr>
    <a:masterClrMapping/>
  </p:clrMapOvr>
  <p:transition spd="slow">
    <p:randomBar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7145" y="4022725"/>
            <a:ext cx="12268200" cy="3019425"/>
            <a:chOff x="-150" y="3439"/>
            <a:chExt cx="19320" cy="7424"/>
          </a:xfrm>
        </p:grpSpPr>
        <p:pic>
          <p:nvPicPr>
            <p:cNvPr id="2" name="图片 1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9" name="图片 8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5" name="图片 4" descr="undefined (2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690" y="576580"/>
            <a:ext cx="8609330" cy="3148965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2297237" y="688341"/>
            <a:ext cx="8064818" cy="440213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14300" cmpd="sng">
            <a:solidFill>
              <a:srgbClr val="1F4E7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276E58-F4B9-4FCE-BC6C-FE9DC4C7B171}"/>
              </a:ext>
            </a:extLst>
          </p:cNvPr>
          <p:cNvGrpSpPr/>
          <p:nvPr/>
        </p:nvGrpSpPr>
        <p:grpSpPr>
          <a:xfrm rot="1266194">
            <a:off x="-79980" y="3687856"/>
            <a:ext cx="4103098" cy="3602168"/>
            <a:chOff x="-7180881" y="2408669"/>
            <a:chExt cx="6511925" cy="5716912"/>
          </a:xfrm>
        </p:grpSpPr>
        <p:pic>
          <p:nvPicPr>
            <p:cNvPr id="15" name="Picture 6" descr="Cartoon Submarine Transparent Free PNG | PNG Play">
              <a:extLst>
                <a:ext uri="{FF2B5EF4-FFF2-40B4-BE49-F238E27FC236}">
                  <a16:creationId xmlns:a16="http://schemas.microsoft.com/office/drawing/2014/main" id="{897DBC83-1EC3-437D-B3D3-FD860A8606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rapezoid 16">
              <a:extLst>
                <a:ext uri="{FF2B5EF4-FFF2-40B4-BE49-F238E27FC236}">
                  <a16:creationId xmlns:a16="http://schemas.microsoft.com/office/drawing/2014/main" id="{CAD6E8A8-C465-46FF-976F-859FA89B7FAC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Picture 2" descr="Đặc điểm sông ngòi Việt Nam - chú giải chi tiết - bacdau.vn">
            <a:extLst>
              <a:ext uri="{FF2B5EF4-FFF2-40B4-BE49-F238E27FC236}">
                <a16:creationId xmlns:a16="http://schemas.microsoft.com/office/drawing/2014/main" id="{FAFAD801-DC9E-4942-ABED-F0E013CB8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595" y="1036150"/>
            <a:ext cx="6600825" cy="37065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10" descr="C:\Users\Administrator\Desktop\儿童节\undefined (24).pngundefined (24)">
            <a:extLst>
              <a:ext uri="{FF2B5EF4-FFF2-40B4-BE49-F238E27FC236}">
                <a16:creationId xmlns:a16="http://schemas.microsoft.com/office/drawing/2014/main" id="{6ECE1C8C-365E-4AF0-9766-B226DA3EA5F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10144" y="116839"/>
            <a:ext cx="2553586" cy="301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52286"/>
      </p:ext>
    </p:extLst>
  </p:cSld>
  <p:clrMapOvr>
    <a:masterClrMapping/>
  </p:clrMapOvr>
  <p:transition spd="slow">
    <p:randomBar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7145" y="4022725"/>
            <a:ext cx="12268200" cy="3019425"/>
            <a:chOff x="-150" y="3439"/>
            <a:chExt cx="19320" cy="7424"/>
          </a:xfrm>
        </p:grpSpPr>
        <p:pic>
          <p:nvPicPr>
            <p:cNvPr id="2" name="图片 1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9" name="图片 8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5" name="图片 4" descr="undefined (2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690" y="576580"/>
            <a:ext cx="8609330" cy="3148965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2297237" y="688341"/>
            <a:ext cx="8064818" cy="440213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14300" cmpd="sng">
            <a:solidFill>
              <a:srgbClr val="1F4E7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276E58-F4B9-4FCE-BC6C-FE9DC4C7B171}"/>
              </a:ext>
            </a:extLst>
          </p:cNvPr>
          <p:cNvGrpSpPr/>
          <p:nvPr/>
        </p:nvGrpSpPr>
        <p:grpSpPr>
          <a:xfrm rot="1266194">
            <a:off x="-79980" y="3687856"/>
            <a:ext cx="4103098" cy="3602168"/>
            <a:chOff x="-7180881" y="2408669"/>
            <a:chExt cx="6511925" cy="5716912"/>
          </a:xfrm>
        </p:grpSpPr>
        <p:pic>
          <p:nvPicPr>
            <p:cNvPr id="15" name="Picture 6" descr="Cartoon Submarine Transparent Free PNG | PNG Play">
              <a:extLst>
                <a:ext uri="{FF2B5EF4-FFF2-40B4-BE49-F238E27FC236}">
                  <a16:creationId xmlns:a16="http://schemas.microsoft.com/office/drawing/2014/main" id="{897DBC83-1EC3-437D-B3D3-FD860A8606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rapezoid 16">
              <a:extLst>
                <a:ext uri="{FF2B5EF4-FFF2-40B4-BE49-F238E27FC236}">
                  <a16:creationId xmlns:a16="http://schemas.microsoft.com/office/drawing/2014/main" id="{CAD6E8A8-C465-46FF-976F-859FA89B7FAC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图片 10" descr="C:\Users\Administrator\Desktop\儿童节\undefined (24).pngundefined (24)">
            <a:extLst>
              <a:ext uri="{FF2B5EF4-FFF2-40B4-BE49-F238E27FC236}">
                <a16:creationId xmlns:a16="http://schemas.microsoft.com/office/drawing/2014/main" id="{6ECE1C8C-365E-4AF0-9766-B226DA3EA5F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10144" y="116839"/>
            <a:ext cx="2553586" cy="3019426"/>
          </a:xfrm>
          <a:prstGeom prst="rect">
            <a:avLst/>
          </a:prstGeom>
        </p:spPr>
      </p:pic>
      <p:pic>
        <p:nvPicPr>
          <p:cNvPr id="5122" name="Picture 2" descr="Vị Trí, Đặc Điểm Vị Trí Địa Lí Và Vùng Lãnh Thổ Việt Nam, Địa Lý Việt Nam">
            <a:extLst>
              <a:ext uri="{FF2B5EF4-FFF2-40B4-BE49-F238E27FC236}">
                <a16:creationId xmlns:a16="http://schemas.microsoft.com/office/drawing/2014/main" id="{674D891F-2DB4-433C-96C8-478BA9BF7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486" y="1100692"/>
            <a:ext cx="5362320" cy="35774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039864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A3E5E3A-7B87-4E6A-A5CE-C3472BF07AFB}"/>
              </a:ext>
            </a:extLst>
          </p:cNvPr>
          <p:cNvSpPr/>
          <p:nvPr/>
        </p:nvSpPr>
        <p:spPr>
          <a:xfrm>
            <a:off x="267335" y="176150"/>
            <a:ext cx="9424417" cy="4829063"/>
          </a:xfrm>
          <a:prstGeom prst="wedgeRoundRectCallout">
            <a:avLst>
              <a:gd name="adj1" fmla="val 40277"/>
              <a:gd name="adj2" fmla="val 63647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" descr="undefined (1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0000">
            <a:off x="8882879" y="3757438"/>
            <a:ext cx="3156585" cy="2495550"/>
          </a:xfrm>
          <a:prstGeom prst="rect">
            <a:avLst/>
          </a:prstGeom>
        </p:spPr>
      </p:pic>
      <p:pic>
        <p:nvPicPr>
          <p:cNvPr id="5" name="图片 4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6" name="图片 5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7" name="图片 6" descr="undefined (3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7335" y="4834890"/>
            <a:ext cx="1167130" cy="1201420"/>
          </a:xfrm>
          <a:prstGeom prst="rect">
            <a:avLst/>
          </a:prstGeom>
        </p:spPr>
      </p:pic>
      <p:pic>
        <p:nvPicPr>
          <p:cNvPr id="3076" name="Picture 4" descr="Việt Nam - Những chặng đường hạnh phúc">
            <a:extLst>
              <a:ext uri="{FF2B5EF4-FFF2-40B4-BE49-F238E27FC236}">
                <a16:creationId xmlns:a16="http://schemas.microsoft.com/office/drawing/2014/main" id="{CD99D8F5-3E26-4416-A0F2-F12D59A95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105" y="508622"/>
            <a:ext cx="7402876" cy="4164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7145" y="4022725"/>
            <a:ext cx="12268200" cy="3019425"/>
            <a:chOff x="-150" y="3439"/>
            <a:chExt cx="19320" cy="7424"/>
          </a:xfrm>
        </p:grpSpPr>
        <p:pic>
          <p:nvPicPr>
            <p:cNvPr id="2" name="图片 1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9" name="图片 8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5" name="图片 4" descr="undefined (2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690" y="576580"/>
            <a:ext cx="8609330" cy="3148965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2297237" y="688341"/>
            <a:ext cx="8064818" cy="440213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14300" cmpd="sng">
            <a:solidFill>
              <a:srgbClr val="1F4E7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276E58-F4B9-4FCE-BC6C-FE9DC4C7B171}"/>
              </a:ext>
            </a:extLst>
          </p:cNvPr>
          <p:cNvGrpSpPr/>
          <p:nvPr/>
        </p:nvGrpSpPr>
        <p:grpSpPr>
          <a:xfrm rot="1266194">
            <a:off x="-79980" y="3687856"/>
            <a:ext cx="4103098" cy="3602168"/>
            <a:chOff x="-7180881" y="2408669"/>
            <a:chExt cx="6511925" cy="5716912"/>
          </a:xfrm>
        </p:grpSpPr>
        <p:pic>
          <p:nvPicPr>
            <p:cNvPr id="15" name="Picture 6" descr="Cartoon Submarine Transparent Free PNG | PNG Play">
              <a:extLst>
                <a:ext uri="{FF2B5EF4-FFF2-40B4-BE49-F238E27FC236}">
                  <a16:creationId xmlns:a16="http://schemas.microsoft.com/office/drawing/2014/main" id="{897DBC83-1EC3-437D-B3D3-FD860A8606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rapezoid 16">
              <a:extLst>
                <a:ext uri="{FF2B5EF4-FFF2-40B4-BE49-F238E27FC236}">
                  <a16:creationId xmlns:a16="http://schemas.microsoft.com/office/drawing/2014/main" id="{CAD6E8A8-C465-46FF-976F-859FA89B7FAC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图片 10" descr="C:\Users\Administrator\Desktop\儿童节\undefined (24).pngundefined (24)">
            <a:extLst>
              <a:ext uri="{FF2B5EF4-FFF2-40B4-BE49-F238E27FC236}">
                <a16:creationId xmlns:a16="http://schemas.microsoft.com/office/drawing/2014/main" id="{6ECE1C8C-365E-4AF0-9766-B226DA3EA5F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10144" y="116839"/>
            <a:ext cx="2553586" cy="3019426"/>
          </a:xfrm>
          <a:prstGeom prst="rect">
            <a:avLst/>
          </a:prstGeom>
        </p:spPr>
      </p:pic>
      <p:pic>
        <p:nvPicPr>
          <p:cNvPr id="6146" name="Picture 2" descr="Những cánh đồng lúa đẹp nhất ươm vàng và tô sáng miền quê Việt Nam |  baihay.net">
            <a:extLst>
              <a:ext uri="{FF2B5EF4-FFF2-40B4-BE49-F238E27FC236}">
                <a16:creationId xmlns:a16="http://schemas.microsoft.com/office/drawing/2014/main" id="{EDF7CDBA-5FE1-4BCA-8FE5-86BB41927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512" y="1020290"/>
            <a:ext cx="6322319" cy="3738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534623"/>
      </p:ext>
    </p:extLst>
  </p:cSld>
  <p:clrMapOvr>
    <a:masterClrMapping/>
  </p:clrMapOvr>
  <p:transition spd="slow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5" descr="undefined (20)">
            <a:extLst>
              <a:ext uri="{FF2B5EF4-FFF2-40B4-BE49-F238E27FC236}">
                <a16:creationId xmlns:a16="http://schemas.microsoft.com/office/drawing/2014/main" id="{40FDD154-F513-49E6-9C62-E1074F36B4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80000">
            <a:off x="8239974" y="528450"/>
            <a:ext cx="3737220" cy="5887313"/>
          </a:xfrm>
          <a:prstGeom prst="rect">
            <a:avLst/>
          </a:prstGeom>
        </p:spPr>
      </p:pic>
      <p:pic>
        <p:nvPicPr>
          <p:cNvPr id="23" name="图片 15" descr="undefined (20)">
            <a:extLst>
              <a:ext uri="{FF2B5EF4-FFF2-40B4-BE49-F238E27FC236}">
                <a16:creationId xmlns:a16="http://schemas.microsoft.com/office/drawing/2014/main" id="{EABBB8A9-3835-42D8-A4FD-69BCF0E2B9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80000">
            <a:off x="1111033" y="126835"/>
            <a:ext cx="4384040" cy="6906260"/>
          </a:xfrm>
          <a:prstGeom prst="rect">
            <a:avLst/>
          </a:prstGeom>
        </p:spPr>
      </p:pic>
      <p:pic>
        <p:nvPicPr>
          <p:cNvPr id="3" name="图片 2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4" name="图片 3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13" name="图片 12" descr="undefined (3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0000">
            <a:off x="282575" y="4569460"/>
            <a:ext cx="1672590" cy="1722120"/>
          </a:xfrm>
          <a:prstGeom prst="rect">
            <a:avLst/>
          </a:prstGeom>
        </p:spPr>
      </p:pic>
      <p:sp>
        <p:nvSpPr>
          <p:cNvPr id="10" name="文本框 4">
            <a:extLst>
              <a:ext uri="{FF2B5EF4-FFF2-40B4-BE49-F238E27FC236}">
                <a16:creationId xmlns:a16="http://schemas.microsoft.com/office/drawing/2014/main" id="{18213F2F-B08B-4519-BDC7-857D7122D7AF}"/>
              </a:ext>
            </a:extLst>
          </p:cNvPr>
          <p:cNvSpPr txBox="1"/>
          <p:nvPr/>
        </p:nvSpPr>
        <p:spPr>
          <a:xfrm>
            <a:off x="1775385" y="154784"/>
            <a:ext cx="8641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danh từ</a:t>
            </a:r>
            <a:r>
              <a:rPr lang="en-US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 </a:t>
            </a:r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thuộc chủ điểm</a:t>
            </a:r>
            <a:br>
              <a:rPr lang="en-US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</a:br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Con người với thiên nhiên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719E8B-F8E2-4417-BBC9-E5BA1CDB6D75}"/>
              </a:ext>
            </a:extLst>
          </p:cNvPr>
          <p:cNvSpPr/>
          <p:nvPr/>
        </p:nvSpPr>
        <p:spPr>
          <a:xfrm>
            <a:off x="4261402" y="2077481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90978A0-DB9D-40EB-9F29-CACAA36A9B8D}"/>
              </a:ext>
            </a:extLst>
          </p:cNvPr>
          <p:cNvSpPr/>
          <p:nvPr/>
        </p:nvSpPr>
        <p:spPr>
          <a:xfrm>
            <a:off x="8114036" y="2077480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7B3DC20-643B-4F06-8847-795FDA34B4D1}"/>
              </a:ext>
            </a:extLst>
          </p:cNvPr>
          <p:cNvSpPr/>
          <p:nvPr/>
        </p:nvSpPr>
        <p:spPr>
          <a:xfrm>
            <a:off x="395276" y="2097166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EE3193-59DD-4438-AD8C-43951E727913}"/>
              </a:ext>
            </a:extLst>
          </p:cNvPr>
          <p:cNvSpPr txBox="1"/>
          <p:nvPr/>
        </p:nvSpPr>
        <p:spPr>
          <a:xfrm>
            <a:off x="828973" y="2984361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bầu trời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826D81-1A00-4B74-9564-2005561AFC6B}"/>
              </a:ext>
            </a:extLst>
          </p:cNvPr>
          <p:cNvSpPr txBox="1"/>
          <p:nvPr/>
        </p:nvSpPr>
        <p:spPr>
          <a:xfrm>
            <a:off x="4969690" y="2980630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biển cả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C2A844-5FFA-41FD-980D-3C23552CA13C}"/>
              </a:ext>
            </a:extLst>
          </p:cNvPr>
          <p:cNvSpPr txBox="1"/>
          <p:nvPr/>
        </p:nvSpPr>
        <p:spPr>
          <a:xfrm>
            <a:off x="8621724" y="2942555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sông ngòi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21" name="图片 8" descr="undefined (6)">
            <a:extLst>
              <a:ext uri="{FF2B5EF4-FFF2-40B4-BE49-F238E27FC236}">
                <a16:creationId xmlns:a16="http://schemas.microsoft.com/office/drawing/2014/main" id="{B8CD32CF-D446-4617-B307-50E98E2288E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0000">
            <a:off x="9689465" y="3874135"/>
            <a:ext cx="2367280" cy="233045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6" grpId="0" animBg="1"/>
      <p:bldP spid="17" grpId="0" animBg="1"/>
      <p:bldP spid="18" grpId="0"/>
      <p:bldP spid="19" grpId="0"/>
      <p:bldP spid="2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5" descr="undefined (20)">
            <a:extLst>
              <a:ext uri="{FF2B5EF4-FFF2-40B4-BE49-F238E27FC236}">
                <a16:creationId xmlns:a16="http://schemas.microsoft.com/office/drawing/2014/main" id="{40FDD154-F513-49E6-9C62-E1074F36B4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80000">
            <a:off x="8239974" y="528450"/>
            <a:ext cx="3737220" cy="5887313"/>
          </a:xfrm>
          <a:prstGeom prst="rect">
            <a:avLst/>
          </a:prstGeom>
        </p:spPr>
      </p:pic>
      <p:pic>
        <p:nvPicPr>
          <p:cNvPr id="23" name="图片 15" descr="undefined (20)">
            <a:extLst>
              <a:ext uri="{FF2B5EF4-FFF2-40B4-BE49-F238E27FC236}">
                <a16:creationId xmlns:a16="http://schemas.microsoft.com/office/drawing/2014/main" id="{EABBB8A9-3835-42D8-A4FD-69BCF0E2B9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80000">
            <a:off x="1111033" y="126835"/>
            <a:ext cx="4384040" cy="6906260"/>
          </a:xfrm>
          <a:prstGeom prst="rect">
            <a:avLst/>
          </a:prstGeom>
        </p:spPr>
      </p:pic>
      <p:pic>
        <p:nvPicPr>
          <p:cNvPr id="3" name="图片 2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4" name="图片 3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13" name="图片 12" descr="undefined (3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0000">
            <a:off x="282575" y="4569460"/>
            <a:ext cx="1672590" cy="1722120"/>
          </a:xfrm>
          <a:prstGeom prst="rect">
            <a:avLst/>
          </a:prstGeom>
        </p:spPr>
      </p:pic>
      <p:sp>
        <p:nvSpPr>
          <p:cNvPr id="10" name="文本框 4">
            <a:extLst>
              <a:ext uri="{FF2B5EF4-FFF2-40B4-BE49-F238E27FC236}">
                <a16:creationId xmlns:a16="http://schemas.microsoft.com/office/drawing/2014/main" id="{18213F2F-B08B-4519-BDC7-857D7122D7AF}"/>
              </a:ext>
            </a:extLst>
          </p:cNvPr>
          <p:cNvSpPr txBox="1"/>
          <p:nvPr/>
        </p:nvSpPr>
        <p:spPr>
          <a:xfrm>
            <a:off x="1775385" y="154784"/>
            <a:ext cx="8641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danh từ</a:t>
            </a:r>
            <a:r>
              <a:rPr lang="en-US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 </a:t>
            </a:r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thuộc chủ điểm</a:t>
            </a:r>
            <a:br>
              <a:rPr lang="en-US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</a:br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Con người với thiên nhiên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719E8B-F8E2-4417-BBC9-E5BA1CDB6D75}"/>
              </a:ext>
            </a:extLst>
          </p:cNvPr>
          <p:cNvSpPr/>
          <p:nvPr/>
        </p:nvSpPr>
        <p:spPr>
          <a:xfrm>
            <a:off x="4261402" y="2077481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90978A0-DB9D-40EB-9F29-CACAA36A9B8D}"/>
              </a:ext>
            </a:extLst>
          </p:cNvPr>
          <p:cNvSpPr/>
          <p:nvPr/>
        </p:nvSpPr>
        <p:spPr>
          <a:xfrm>
            <a:off x="8114036" y="2077480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7B3DC20-643B-4F06-8847-795FDA34B4D1}"/>
              </a:ext>
            </a:extLst>
          </p:cNvPr>
          <p:cNvSpPr/>
          <p:nvPr/>
        </p:nvSpPr>
        <p:spPr>
          <a:xfrm>
            <a:off x="395276" y="2097166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EE3193-59DD-4438-AD8C-43951E727913}"/>
              </a:ext>
            </a:extLst>
          </p:cNvPr>
          <p:cNvSpPr txBox="1"/>
          <p:nvPr/>
        </p:nvSpPr>
        <p:spPr>
          <a:xfrm>
            <a:off x="828973" y="2984361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kênh rạch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826D81-1A00-4B74-9564-2005561AFC6B}"/>
              </a:ext>
            </a:extLst>
          </p:cNvPr>
          <p:cNvSpPr txBox="1"/>
          <p:nvPr/>
        </p:nvSpPr>
        <p:spPr>
          <a:xfrm>
            <a:off x="4734398" y="2961110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núi rừng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C2A844-5FFA-41FD-980D-3C23552CA13C}"/>
              </a:ext>
            </a:extLst>
          </p:cNvPr>
          <p:cNvSpPr txBox="1"/>
          <p:nvPr/>
        </p:nvSpPr>
        <p:spPr>
          <a:xfrm>
            <a:off x="8188027" y="2940705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đồng ruộng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21" name="图片 8" descr="undefined (6)">
            <a:extLst>
              <a:ext uri="{FF2B5EF4-FFF2-40B4-BE49-F238E27FC236}">
                <a16:creationId xmlns:a16="http://schemas.microsoft.com/office/drawing/2014/main" id="{B8CD32CF-D446-4617-B307-50E98E2288E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0000">
            <a:off x="9689465" y="3874135"/>
            <a:ext cx="2367280" cy="23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9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5" descr="undefined (20)">
            <a:extLst>
              <a:ext uri="{FF2B5EF4-FFF2-40B4-BE49-F238E27FC236}">
                <a16:creationId xmlns:a16="http://schemas.microsoft.com/office/drawing/2014/main" id="{40FDD154-F513-49E6-9C62-E1074F36B4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80000">
            <a:off x="8239974" y="528450"/>
            <a:ext cx="3737220" cy="5887313"/>
          </a:xfrm>
          <a:prstGeom prst="rect">
            <a:avLst/>
          </a:prstGeom>
        </p:spPr>
      </p:pic>
      <p:pic>
        <p:nvPicPr>
          <p:cNvPr id="23" name="图片 15" descr="undefined (20)">
            <a:extLst>
              <a:ext uri="{FF2B5EF4-FFF2-40B4-BE49-F238E27FC236}">
                <a16:creationId xmlns:a16="http://schemas.microsoft.com/office/drawing/2014/main" id="{EABBB8A9-3835-42D8-A4FD-69BCF0E2B9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80000">
            <a:off x="1111033" y="126835"/>
            <a:ext cx="4384040" cy="6906260"/>
          </a:xfrm>
          <a:prstGeom prst="rect">
            <a:avLst/>
          </a:prstGeom>
        </p:spPr>
      </p:pic>
      <p:pic>
        <p:nvPicPr>
          <p:cNvPr id="3" name="图片 2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4" name="图片 3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13" name="图片 12" descr="undefined (3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0000">
            <a:off x="282575" y="4569460"/>
            <a:ext cx="1672590" cy="1722120"/>
          </a:xfrm>
          <a:prstGeom prst="rect">
            <a:avLst/>
          </a:prstGeom>
        </p:spPr>
      </p:pic>
      <p:sp>
        <p:nvSpPr>
          <p:cNvPr id="10" name="文本框 4">
            <a:extLst>
              <a:ext uri="{FF2B5EF4-FFF2-40B4-BE49-F238E27FC236}">
                <a16:creationId xmlns:a16="http://schemas.microsoft.com/office/drawing/2014/main" id="{18213F2F-B08B-4519-BDC7-857D7122D7AF}"/>
              </a:ext>
            </a:extLst>
          </p:cNvPr>
          <p:cNvSpPr txBox="1"/>
          <p:nvPr/>
        </p:nvSpPr>
        <p:spPr>
          <a:xfrm>
            <a:off x="68172" y="182543"/>
            <a:ext cx="11752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động từ, tính từ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thuộc chủ điểm Con người với thiên nhiên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719E8B-F8E2-4417-BBC9-E5BA1CDB6D75}"/>
              </a:ext>
            </a:extLst>
          </p:cNvPr>
          <p:cNvSpPr/>
          <p:nvPr/>
        </p:nvSpPr>
        <p:spPr>
          <a:xfrm>
            <a:off x="4261402" y="2077481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90978A0-DB9D-40EB-9F29-CACAA36A9B8D}"/>
              </a:ext>
            </a:extLst>
          </p:cNvPr>
          <p:cNvSpPr/>
          <p:nvPr/>
        </p:nvSpPr>
        <p:spPr>
          <a:xfrm>
            <a:off x="8114036" y="2077480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7B3DC20-643B-4F06-8847-795FDA34B4D1}"/>
              </a:ext>
            </a:extLst>
          </p:cNvPr>
          <p:cNvSpPr/>
          <p:nvPr/>
        </p:nvSpPr>
        <p:spPr>
          <a:xfrm>
            <a:off x="395276" y="2097166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EE3193-59DD-4438-AD8C-43951E727913}"/>
              </a:ext>
            </a:extLst>
          </p:cNvPr>
          <p:cNvSpPr txBox="1"/>
          <p:nvPr/>
        </p:nvSpPr>
        <p:spPr>
          <a:xfrm>
            <a:off x="828973" y="2984361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bầu trời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826D81-1A00-4B74-9564-2005561AFC6B}"/>
              </a:ext>
            </a:extLst>
          </p:cNvPr>
          <p:cNvSpPr txBox="1"/>
          <p:nvPr/>
        </p:nvSpPr>
        <p:spPr>
          <a:xfrm>
            <a:off x="4969690" y="2980630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biển cả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C2A844-5FFA-41FD-980D-3C23552CA13C}"/>
              </a:ext>
            </a:extLst>
          </p:cNvPr>
          <p:cNvSpPr txBox="1"/>
          <p:nvPr/>
        </p:nvSpPr>
        <p:spPr>
          <a:xfrm>
            <a:off x="8621724" y="2942555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sông ngòi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21" name="图片 8" descr="undefined (6)">
            <a:extLst>
              <a:ext uri="{FF2B5EF4-FFF2-40B4-BE49-F238E27FC236}">
                <a16:creationId xmlns:a16="http://schemas.microsoft.com/office/drawing/2014/main" id="{B8CD32CF-D446-4617-B307-50E98E2288E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0000">
            <a:off x="9689465" y="3874135"/>
            <a:ext cx="2367280" cy="23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94747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6" grpId="0" animBg="1"/>
      <p:bldP spid="17" grpId="0" animBg="1"/>
      <p:bldP spid="18" grpId="0"/>
      <p:bldP spid="19" grpId="0"/>
      <p:bldP spid="2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5" descr="undefined (20)">
            <a:extLst>
              <a:ext uri="{FF2B5EF4-FFF2-40B4-BE49-F238E27FC236}">
                <a16:creationId xmlns:a16="http://schemas.microsoft.com/office/drawing/2014/main" id="{40FDD154-F513-49E6-9C62-E1074F36B4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80000">
            <a:off x="8239974" y="528450"/>
            <a:ext cx="3737220" cy="5887313"/>
          </a:xfrm>
          <a:prstGeom prst="rect">
            <a:avLst/>
          </a:prstGeom>
        </p:spPr>
      </p:pic>
      <p:pic>
        <p:nvPicPr>
          <p:cNvPr id="23" name="图片 15" descr="undefined (20)">
            <a:extLst>
              <a:ext uri="{FF2B5EF4-FFF2-40B4-BE49-F238E27FC236}">
                <a16:creationId xmlns:a16="http://schemas.microsoft.com/office/drawing/2014/main" id="{EABBB8A9-3835-42D8-A4FD-69BCF0E2B9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80000">
            <a:off x="1111033" y="126835"/>
            <a:ext cx="4384040" cy="6906260"/>
          </a:xfrm>
          <a:prstGeom prst="rect">
            <a:avLst/>
          </a:prstGeom>
        </p:spPr>
      </p:pic>
      <p:pic>
        <p:nvPicPr>
          <p:cNvPr id="3" name="图片 2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4" name="图片 3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13" name="图片 12" descr="undefined (3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0000">
            <a:off x="282575" y="4569460"/>
            <a:ext cx="1672590" cy="1722120"/>
          </a:xfrm>
          <a:prstGeom prst="rect">
            <a:avLst/>
          </a:prstGeom>
        </p:spPr>
      </p:pic>
      <p:sp>
        <p:nvSpPr>
          <p:cNvPr id="10" name="文本框 4">
            <a:extLst>
              <a:ext uri="{FF2B5EF4-FFF2-40B4-BE49-F238E27FC236}">
                <a16:creationId xmlns:a16="http://schemas.microsoft.com/office/drawing/2014/main" id="{18213F2F-B08B-4519-BDC7-857D7122D7AF}"/>
              </a:ext>
            </a:extLst>
          </p:cNvPr>
          <p:cNvSpPr txBox="1"/>
          <p:nvPr/>
        </p:nvSpPr>
        <p:spPr>
          <a:xfrm>
            <a:off x="68172" y="182543"/>
            <a:ext cx="11752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động từ, tính từ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thuộc chủ điểm Con người với thiên nhiên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719E8B-F8E2-4417-BBC9-E5BA1CDB6D75}"/>
              </a:ext>
            </a:extLst>
          </p:cNvPr>
          <p:cNvSpPr/>
          <p:nvPr/>
        </p:nvSpPr>
        <p:spPr>
          <a:xfrm>
            <a:off x="4261402" y="2077481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90978A0-DB9D-40EB-9F29-CACAA36A9B8D}"/>
              </a:ext>
            </a:extLst>
          </p:cNvPr>
          <p:cNvSpPr/>
          <p:nvPr/>
        </p:nvSpPr>
        <p:spPr>
          <a:xfrm>
            <a:off x="8114036" y="2077480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7B3DC20-643B-4F06-8847-795FDA34B4D1}"/>
              </a:ext>
            </a:extLst>
          </p:cNvPr>
          <p:cNvSpPr/>
          <p:nvPr/>
        </p:nvSpPr>
        <p:spPr>
          <a:xfrm>
            <a:off x="395276" y="2097166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EE3193-59DD-4438-AD8C-43951E727913}"/>
              </a:ext>
            </a:extLst>
          </p:cNvPr>
          <p:cNvSpPr txBox="1"/>
          <p:nvPr/>
        </p:nvSpPr>
        <p:spPr>
          <a:xfrm>
            <a:off x="519737" y="298709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chinh phục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826D81-1A00-4B74-9564-2005561AFC6B}"/>
              </a:ext>
            </a:extLst>
          </p:cNvPr>
          <p:cNvSpPr txBox="1"/>
          <p:nvPr/>
        </p:nvSpPr>
        <p:spPr>
          <a:xfrm>
            <a:off x="4969690" y="2980630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bao la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C2A844-5FFA-41FD-980D-3C23552CA13C}"/>
              </a:ext>
            </a:extLst>
          </p:cNvPr>
          <p:cNvSpPr txBox="1"/>
          <p:nvPr/>
        </p:nvSpPr>
        <p:spPr>
          <a:xfrm>
            <a:off x="8900857" y="2942555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vời vợi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21" name="图片 8" descr="undefined (6)">
            <a:extLst>
              <a:ext uri="{FF2B5EF4-FFF2-40B4-BE49-F238E27FC236}">
                <a16:creationId xmlns:a16="http://schemas.microsoft.com/office/drawing/2014/main" id="{B8CD32CF-D446-4617-B307-50E98E2288E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0000">
            <a:off x="9689465" y="3874135"/>
            <a:ext cx="2367280" cy="23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0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5" descr="undefined (20)">
            <a:extLst>
              <a:ext uri="{FF2B5EF4-FFF2-40B4-BE49-F238E27FC236}">
                <a16:creationId xmlns:a16="http://schemas.microsoft.com/office/drawing/2014/main" id="{40FDD154-F513-49E6-9C62-E1074F36B4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80000">
            <a:off x="8239974" y="528450"/>
            <a:ext cx="3737220" cy="5887313"/>
          </a:xfrm>
          <a:prstGeom prst="rect">
            <a:avLst/>
          </a:prstGeom>
        </p:spPr>
      </p:pic>
      <p:pic>
        <p:nvPicPr>
          <p:cNvPr id="23" name="图片 15" descr="undefined (20)">
            <a:extLst>
              <a:ext uri="{FF2B5EF4-FFF2-40B4-BE49-F238E27FC236}">
                <a16:creationId xmlns:a16="http://schemas.microsoft.com/office/drawing/2014/main" id="{EABBB8A9-3835-42D8-A4FD-69BCF0E2B9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80000">
            <a:off x="1111033" y="126835"/>
            <a:ext cx="4384040" cy="6906260"/>
          </a:xfrm>
          <a:prstGeom prst="rect">
            <a:avLst/>
          </a:prstGeom>
        </p:spPr>
      </p:pic>
      <p:pic>
        <p:nvPicPr>
          <p:cNvPr id="3" name="图片 2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4" name="图片 3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13" name="图片 12" descr="undefined (3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0000">
            <a:off x="282575" y="4569460"/>
            <a:ext cx="1672590" cy="1722120"/>
          </a:xfrm>
          <a:prstGeom prst="rect">
            <a:avLst/>
          </a:prstGeom>
        </p:spPr>
      </p:pic>
      <p:sp>
        <p:nvSpPr>
          <p:cNvPr id="10" name="文本框 4">
            <a:extLst>
              <a:ext uri="{FF2B5EF4-FFF2-40B4-BE49-F238E27FC236}">
                <a16:creationId xmlns:a16="http://schemas.microsoft.com/office/drawing/2014/main" id="{18213F2F-B08B-4519-BDC7-857D7122D7AF}"/>
              </a:ext>
            </a:extLst>
          </p:cNvPr>
          <p:cNvSpPr txBox="1"/>
          <p:nvPr/>
        </p:nvSpPr>
        <p:spPr>
          <a:xfrm>
            <a:off x="68172" y="182543"/>
            <a:ext cx="11752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động từ, tính từ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thuộc chủ điểm Con người với thiên nhiên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719E8B-F8E2-4417-BBC9-E5BA1CDB6D75}"/>
              </a:ext>
            </a:extLst>
          </p:cNvPr>
          <p:cNvSpPr/>
          <p:nvPr/>
        </p:nvSpPr>
        <p:spPr>
          <a:xfrm>
            <a:off x="4261402" y="2077481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90978A0-DB9D-40EB-9F29-CACAA36A9B8D}"/>
              </a:ext>
            </a:extLst>
          </p:cNvPr>
          <p:cNvSpPr/>
          <p:nvPr/>
        </p:nvSpPr>
        <p:spPr>
          <a:xfrm>
            <a:off x="8114036" y="2077480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7B3DC20-643B-4F06-8847-795FDA34B4D1}"/>
              </a:ext>
            </a:extLst>
          </p:cNvPr>
          <p:cNvSpPr/>
          <p:nvPr/>
        </p:nvSpPr>
        <p:spPr>
          <a:xfrm>
            <a:off x="395276" y="2097166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EE3193-59DD-4438-AD8C-43951E727913}"/>
              </a:ext>
            </a:extLst>
          </p:cNvPr>
          <p:cNvSpPr txBox="1"/>
          <p:nvPr/>
        </p:nvSpPr>
        <p:spPr>
          <a:xfrm>
            <a:off x="423484" y="298709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mênh mông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826D81-1A00-4B74-9564-2005561AFC6B}"/>
              </a:ext>
            </a:extLst>
          </p:cNvPr>
          <p:cNvSpPr txBox="1"/>
          <p:nvPr/>
        </p:nvSpPr>
        <p:spPr>
          <a:xfrm>
            <a:off x="4748309" y="2980630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bát ngát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C2A844-5FFA-41FD-980D-3C23552CA13C}"/>
              </a:ext>
            </a:extLst>
          </p:cNvPr>
          <p:cNvSpPr txBox="1"/>
          <p:nvPr/>
        </p:nvSpPr>
        <p:spPr>
          <a:xfrm>
            <a:off x="8563974" y="2942555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xanh biếc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21" name="图片 8" descr="undefined (6)">
            <a:extLst>
              <a:ext uri="{FF2B5EF4-FFF2-40B4-BE49-F238E27FC236}">
                <a16:creationId xmlns:a16="http://schemas.microsoft.com/office/drawing/2014/main" id="{B8CD32CF-D446-4617-B307-50E98E2288E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0000">
            <a:off x="9689465" y="3874135"/>
            <a:ext cx="2367280" cy="23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1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5" descr="undefined (20)">
            <a:extLst>
              <a:ext uri="{FF2B5EF4-FFF2-40B4-BE49-F238E27FC236}">
                <a16:creationId xmlns:a16="http://schemas.microsoft.com/office/drawing/2014/main" id="{40FDD154-F513-49E6-9C62-E1074F36B4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80000">
            <a:off x="8239974" y="528450"/>
            <a:ext cx="3737220" cy="5887313"/>
          </a:xfrm>
          <a:prstGeom prst="rect">
            <a:avLst/>
          </a:prstGeom>
        </p:spPr>
      </p:pic>
      <p:pic>
        <p:nvPicPr>
          <p:cNvPr id="23" name="图片 15" descr="undefined (20)">
            <a:extLst>
              <a:ext uri="{FF2B5EF4-FFF2-40B4-BE49-F238E27FC236}">
                <a16:creationId xmlns:a16="http://schemas.microsoft.com/office/drawing/2014/main" id="{EABBB8A9-3835-42D8-A4FD-69BCF0E2B9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80000">
            <a:off x="1111033" y="126835"/>
            <a:ext cx="4384040" cy="6906260"/>
          </a:xfrm>
          <a:prstGeom prst="rect">
            <a:avLst/>
          </a:prstGeom>
        </p:spPr>
      </p:pic>
      <p:pic>
        <p:nvPicPr>
          <p:cNvPr id="3" name="图片 2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4" name="图片 3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13" name="图片 12" descr="undefined (3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0000">
            <a:off x="282575" y="4569460"/>
            <a:ext cx="1672590" cy="1722120"/>
          </a:xfrm>
          <a:prstGeom prst="rect">
            <a:avLst/>
          </a:prstGeom>
        </p:spPr>
      </p:pic>
      <p:sp>
        <p:nvSpPr>
          <p:cNvPr id="10" name="文本框 4">
            <a:extLst>
              <a:ext uri="{FF2B5EF4-FFF2-40B4-BE49-F238E27FC236}">
                <a16:creationId xmlns:a16="http://schemas.microsoft.com/office/drawing/2014/main" id="{18213F2F-B08B-4519-BDC7-857D7122D7AF}"/>
              </a:ext>
            </a:extLst>
          </p:cNvPr>
          <p:cNvSpPr txBox="1"/>
          <p:nvPr/>
        </p:nvSpPr>
        <p:spPr>
          <a:xfrm>
            <a:off x="68172" y="182543"/>
            <a:ext cx="11752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động từ, tính từ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thuộc chủ điểm Con người với thiên nhiên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719E8B-F8E2-4417-BBC9-E5BA1CDB6D75}"/>
              </a:ext>
            </a:extLst>
          </p:cNvPr>
          <p:cNvSpPr/>
          <p:nvPr/>
        </p:nvSpPr>
        <p:spPr>
          <a:xfrm>
            <a:off x="4261402" y="2077481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90978A0-DB9D-40EB-9F29-CACAA36A9B8D}"/>
              </a:ext>
            </a:extLst>
          </p:cNvPr>
          <p:cNvSpPr/>
          <p:nvPr/>
        </p:nvSpPr>
        <p:spPr>
          <a:xfrm>
            <a:off x="8114036" y="2077480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7B3DC20-643B-4F06-8847-795FDA34B4D1}"/>
              </a:ext>
            </a:extLst>
          </p:cNvPr>
          <p:cNvSpPr/>
          <p:nvPr/>
        </p:nvSpPr>
        <p:spPr>
          <a:xfrm>
            <a:off x="395276" y="2097166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EE3193-59DD-4438-AD8C-43951E727913}"/>
              </a:ext>
            </a:extLst>
          </p:cNvPr>
          <p:cNvSpPr txBox="1"/>
          <p:nvPr/>
        </p:nvSpPr>
        <p:spPr>
          <a:xfrm>
            <a:off x="587112" y="298709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cuồn cuộn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826D81-1A00-4B74-9564-2005561AFC6B}"/>
              </a:ext>
            </a:extLst>
          </p:cNvPr>
          <p:cNvSpPr txBox="1"/>
          <p:nvPr/>
        </p:nvSpPr>
        <p:spPr>
          <a:xfrm>
            <a:off x="4748309" y="2980630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hùng vĩ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C2A844-5FFA-41FD-980D-3C23552CA13C}"/>
              </a:ext>
            </a:extLst>
          </p:cNvPr>
          <p:cNvSpPr txBox="1"/>
          <p:nvPr/>
        </p:nvSpPr>
        <p:spPr>
          <a:xfrm>
            <a:off x="8563974" y="2942555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tươi đẹp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21" name="图片 8" descr="undefined (6)">
            <a:extLst>
              <a:ext uri="{FF2B5EF4-FFF2-40B4-BE49-F238E27FC236}">
                <a16:creationId xmlns:a16="http://schemas.microsoft.com/office/drawing/2014/main" id="{B8CD32CF-D446-4617-B307-50E98E2288E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0000">
            <a:off x="9689465" y="3874135"/>
            <a:ext cx="2367280" cy="23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6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50" y="3878580"/>
            <a:ext cx="12268200" cy="3019425"/>
            <a:chOff x="-150" y="3439"/>
            <a:chExt cx="19320" cy="7424"/>
          </a:xfrm>
        </p:grpSpPr>
        <p:pic>
          <p:nvPicPr>
            <p:cNvPr id="10" name="图片 9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2" name="图片 1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17" name="图片 16" descr="undefined (1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0000" flipH="1">
            <a:off x="529862" y="4233407"/>
            <a:ext cx="3589239" cy="2836912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D8E68F-3D17-43C4-BDA0-E5679CFF99C2}"/>
              </a:ext>
            </a:extLst>
          </p:cNvPr>
          <p:cNvSpPr/>
          <p:nvPr/>
        </p:nvSpPr>
        <p:spPr>
          <a:xfrm>
            <a:off x="4644075" y="2073202"/>
            <a:ext cx="7093819" cy="3758264"/>
          </a:xfrm>
          <a:prstGeom prst="wedgeEllipseCallout">
            <a:avLst>
              <a:gd name="adj1" fmla="val -55433"/>
              <a:gd name="adj2" fmla="val 34555"/>
            </a:avLst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E4F0AFDE-C015-4F11-A609-99887AB7193E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Con người với thiên nhiên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B19CFC-0728-4550-BB99-D00892822D4F}"/>
              </a:ext>
            </a:extLst>
          </p:cNvPr>
          <p:cNvSpPr txBox="1"/>
          <p:nvPr/>
        </p:nvSpPr>
        <p:spPr>
          <a:xfrm>
            <a:off x="6304519" y="3463080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Nắng tốt dưa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50" y="3878580"/>
            <a:ext cx="12268200" cy="3019425"/>
            <a:chOff x="-150" y="3439"/>
            <a:chExt cx="19320" cy="7424"/>
          </a:xfrm>
        </p:grpSpPr>
        <p:pic>
          <p:nvPicPr>
            <p:cNvPr id="10" name="图片 9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2" name="图片 1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17" name="图片 16" descr="undefined (1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0000" flipH="1">
            <a:off x="529862" y="4233407"/>
            <a:ext cx="3589239" cy="2836912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D8E68F-3D17-43C4-BDA0-E5679CFF99C2}"/>
              </a:ext>
            </a:extLst>
          </p:cNvPr>
          <p:cNvSpPr/>
          <p:nvPr/>
        </p:nvSpPr>
        <p:spPr>
          <a:xfrm>
            <a:off x="4644075" y="2073202"/>
            <a:ext cx="7093819" cy="3758264"/>
          </a:xfrm>
          <a:prstGeom prst="wedgeEllipseCallout">
            <a:avLst>
              <a:gd name="adj1" fmla="val -55433"/>
              <a:gd name="adj2" fmla="val 34555"/>
            </a:avLst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E4F0AFDE-C015-4F11-A609-99887AB7193E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Con người với thiên nhiên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B19CFC-0728-4550-BB99-D00892822D4F}"/>
              </a:ext>
            </a:extLst>
          </p:cNvPr>
          <p:cNvSpPr txBox="1"/>
          <p:nvPr/>
        </p:nvSpPr>
        <p:spPr>
          <a:xfrm>
            <a:off x="6304519" y="3463080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Mưa tốt lúa</a:t>
            </a:r>
          </a:p>
        </p:txBody>
      </p:sp>
    </p:spTree>
    <p:extLst>
      <p:ext uri="{BB962C8B-B14F-4D97-AF65-F5344CB8AC3E}">
        <p14:creationId xmlns:p14="http://schemas.microsoft.com/office/powerpoint/2010/main" val="340681339"/>
      </p:ext>
    </p:extLst>
  </p:cSld>
  <p:clrMapOvr>
    <a:masterClrMapping/>
  </p:clrMapOvr>
  <p:transition spd="slow">
    <p:randomBar dir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50" y="3878580"/>
            <a:ext cx="12268200" cy="3019425"/>
            <a:chOff x="-150" y="3439"/>
            <a:chExt cx="19320" cy="7424"/>
          </a:xfrm>
        </p:grpSpPr>
        <p:pic>
          <p:nvPicPr>
            <p:cNvPr id="10" name="图片 9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2" name="图片 1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17" name="图片 16" descr="undefined (1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0000" flipH="1">
            <a:off x="529862" y="4233407"/>
            <a:ext cx="3589239" cy="2836912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D8E68F-3D17-43C4-BDA0-E5679CFF99C2}"/>
              </a:ext>
            </a:extLst>
          </p:cNvPr>
          <p:cNvSpPr/>
          <p:nvPr/>
        </p:nvSpPr>
        <p:spPr>
          <a:xfrm>
            <a:off x="4644075" y="2073202"/>
            <a:ext cx="7093819" cy="3758264"/>
          </a:xfrm>
          <a:prstGeom prst="wedgeEllipseCallout">
            <a:avLst>
              <a:gd name="adj1" fmla="val -55433"/>
              <a:gd name="adj2" fmla="val 34555"/>
            </a:avLst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E4F0AFDE-C015-4F11-A609-99887AB7193E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Con người với thiên nhiên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B19CFC-0728-4550-BB99-D00892822D4F}"/>
              </a:ext>
            </a:extLst>
          </p:cNvPr>
          <p:cNvSpPr txBox="1"/>
          <p:nvPr/>
        </p:nvSpPr>
        <p:spPr>
          <a:xfrm>
            <a:off x="5216864" y="3500394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Lên thác xuống ghềnh</a:t>
            </a:r>
          </a:p>
        </p:txBody>
      </p:sp>
    </p:spTree>
    <p:extLst>
      <p:ext uri="{BB962C8B-B14F-4D97-AF65-F5344CB8AC3E}">
        <p14:creationId xmlns:p14="http://schemas.microsoft.com/office/powerpoint/2010/main" val="557083325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A3E5E3A-7B87-4E6A-A5CE-C3472BF07AFB}"/>
              </a:ext>
            </a:extLst>
          </p:cNvPr>
          <p:cNvSpPr/>
          <p:nvPr/>
        </p:nvSpPr>
        <p:spPr>
          <a:xfrm>
            <a:off x="267335" y="176150"/>
            <a:ext cx="9424417" cy="4829063"/>
          </a:xfrm>
          <a:prstGeom prst="wedgeRoundRectCallout">
            <a:avLst>
              <a:gd name="adj1" fmla="val 40277"/>
              <a:gd name="adj2" fmla="val 63647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" descr="undefined (1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0000">
            <a:off x="8882879" y="3757438"/>
            <a:ext cx="3156585" cy="2495550"/>
          </a:xfrm>
          <a:prstGeom prst="rect">
            <a:avLst/>
          </a:prstGeom>
        </p:spPr>
      </p:pic>
      <p:pic>
        <p:nvPicPr>
          <p:cNvPr id="5" name="图片 4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6" name="图片 5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7" name="图片 6" descr="undefined (3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7335" y="4834890"/>
            <a:ext cx="1167130" cy="1201420"/>
          </a:xfrm>
          <a:prstGeom prst="rect">
            <a:avLst/>
          </a:prstGeom>
        </p:spPr>
      </p:pic>
      <p:pic>
        <p:nvPicPr>
          <p:cNvPr id="6146" name="Picture 2" descr="Quê hương Việt Nam - Home | Facebook">
            <a:extLst>
              <a:ext uri="{FF2B5EF4-FFF2-40B4-BE49-F238E27FC236}">
                <a16:creationId xmlns:a16="http://schemas.microsoft.com/office/drawing/2014/main" id="{3AE6E599-D316-4FE8-8010-3BD2B3269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93" y="445907"/>
            <a:ext cx="7673499" cy="4297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337278"/>
      </p:ext>
    </p:extLst>
  </p:cSld>
  <p:clrMapOvr>
    <a:masterClrMapping/>
  </p:clrMapOvr>
  <p:transition spd="slow">
    <p:randomBar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50" y="3878580"/>
            <a:ext cx="12268200" cy="3019425"/>
            <a:chOff x="-150" y="3439"/>
            <a:chExt cx="19320" cy="7424"/>
          </a:xfrm>
        </p:grpSpPr>
        <p:pic>
          <p:nvPicPr>
            <p:cNvPr id="10" name="图片 9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2" name="图片 1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17" name="图片 16" descr="undefined (1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0000" flipH="1">
            <a:off x="529862" y="4233407"/>
            <a:ext cx="3589239" cy="2836912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D8E68F-3D17-43C4-BDA0-E5679CFF99C2}"/>
              </a:ext>
            </a:extLst>
          </p:cNvPr>
          <p:cNvSpPr/>
          <p:nvPr/>
        </p:nvSpPr>
        <p:spPr>
          <a:xfrm>
            <a:off x="4644075" y="2073202"/>
            <a:ext cx="7093819" cy="3758264"/>
          </a:xfrm>
          <a:prstGeom prst="wedgeEllipseCallout">
            <a:avLst>
              <a:gd name="adj1" fmla="val -55433"/>
              <a:gd name="adj2" fmla="val 34555"/>
            </a:avLst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E4F0AFDE-C015-4F11-A609-99887AB7193E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Con người với thiên nhiên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B19CFC-0728-4550-BB99-D00892822D4F}"/>
              </a:ext>
            </a:extLst>
          </p:cNvPr>
          <p:cNvSpPr txBox="1"/>
          <p:nvPr/>
        </p:nvSpPr>
        <p:spPr>
          <a:xfrm>
            <a:off x="5216864" y="3500394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Cày sâu cuốc bẫm</a:t>
            </a:r>
          </a:p>
        </p:txBody>
      </p:sp>
    </p:spTree>
    <p:extLst>
      <p:ext uri="{BB962C8B-B14F-4D97-AF65-F5344CB8AC3E}">
        <p14:creationId xmlns:p14="http://schemas.microsoft.com/office/powerpoint/2010/main" val="236937536"/>
      </p:ext>
    </p:extLst>
  </p:cSld>
  <p:clrMapOvr>
    <a:masterClrMapping/>
  </p:clrMapOvr>
  <p:transition spd="slow">
    <p:randomBar dir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50" y="3878580"/>
            <a:ext cx="12268200" cy="3019425"/>
            <a:chOff x="-150" y="3439"/>
            <a:chExt cx="19320" cy="7424"/>
          </a:xfrm>
        </p:grpSpPr>
        <p:pic>
          <p:nvPicPr>
            <p:cNvPr id="10" name="图片 9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2" name="图片 1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17" name="图片 16" descr="undefined (1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0000" flipH="1">
            <a:off x="529862" y="4233407"/>
            <a:ext cx="3589239" cy="2836912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D8E68F-3D17-43C4-BDA0-E5679CFF99C2}"/>
              </a:ext>
            </a:extLst>
          </p:cNvPr>
          <p:cNvSpPr/>
          <p:nvPr/>
        </p:nvSpPr>
        <p:spPr>
          <a:xfrm>
            <a:off x="4644075" y="2073202"/>
            <a:ext cx="7093819" cy="3758264"/>
          </a:xfrm>
          <a:prstGeom prst="wedgeEllipseCallout">
            <a:avLst>
              <a:gd name="adj1" fmla="val -55433"/>
              <a:gd name="adj2" fmla="val 34555"/>
            </a:avLst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E4F0AFDE-C015-4F11-A609-99887AB7193E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Con người với thiên nhiên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B19CFC-0728-4550-BB99-D00892822D4F}"/>
              </a:ext>
            </a:extLst>
          </p:cNvPr>
          <p:cNvSpPr txBox="1"/>
          <p:nvPr/>
        </p:nvSpPr>
        <p:spPr>
          <a:xfrm>
            <a:off x="5512182" y="3500394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Góp gió thành bão</a:t>
            </a:r>
          </a:p>
        </p:txBody>
      </p:sp>
    </p:spTree>
    <p:extLst>
      <p:ext uri="{BB962C8B-B14F-4D97-AF65-F5344CB8AC3E}">
        <p14:creationId xmlns:p14="http://schemas.microsoft.com/office/powerpoint/2010/main" val="2211518147"/>
      </p:ext>
    </p:extLst>
  </p:cSld>
  <p:clrMapOvr>
    <a:masterClrMapping/>
  </p:clrMapOvr>
  <p:transition spd="slow">
    <p:randomBar dir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50" y="3878580"/>
            <a:ext cx="12268200" cy="3019425"/>
            <a:chOff x="-150" y="3439"/>
            <a:chExt cx="19320" cy="7424"/>
          </a:xfrm>
        </p:grpSpPr>
        <p:pic>
          <p:nvPicPr>
            <p:cNvPr id="10" name="图片 9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2" name="图片 1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17" name="图片 16" descr="undefined (1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0000" flipH="1">
            <a:off x="529862" y="4233407"/>
            <a:ext cx="3589239" cy="2836912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D8E68F-3D17-43C4-BDA0-E5679CFF99C2}"/>
              </a:ext>
            </a:extLst>
          </p:cNvPr>
          <p:cNvSpPr/>
          <p:nvPr/>
        </p:nvSpPr>
        <p:spPr>
          <a:xfrm>
            <a:off x="4644075" y="2073202"/>
            <a:ext cx="7093819" cy="3758264"/>
          </a:xfrm>
          <a:prstGeom prst="wedgeEllipseCallout">
            <a:avLst>
              <a:gd name="adj1" fmla="val -55433"/>
              <a:gd name="adj2" fmla="val 34555"/>
            </a:avLst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E4F0AFDE-C015-4F11-A609-99887AB7193E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Con người với thiên nhiên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B19CFC-0728-4550-BB99-D00892822D4F}"/>
              </a:ext>
            </a:extLst>
          </p:cNvPr>
          <p:cNvSpPr txBox="1"/>
          <p:nvPr/>
        </p:nvSpPr>
        <p:spPr>
          <a:xfrm>
            <a:off x="5512182" y="3500394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Chân lấm tay bùn</a:t>
            </a:r>
          </a:p>
        </p:txBody>
      </p:sp>
    </p:spTree>
    <p:extLst>
      <p:ext uri="{BB962C8B-B14F-4D97-AF65-F5344CB8AC3E}">
        <p14:creationId xmlns:p14="http://schemas.microsoft.com/office/powerpoint/2010/main" val="3382479663"/>
      </p:ext>
    </p:extLst>
  </p:cSld>
  <p:clrMapOvr>
    <a:masterClrMapping/>
  </p:clrMapOvr>
  <p:transition spd="slow">
    <p:randomBar dir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50" y="3878580"/>
            <a:ext cx="12268200" cy="3019425"/>
            <a:chOff x="-150" y="3439"/>
            <a:chExt cx="19320" cy="7424"/>
          </a:xfrm>
        </p:grpSpPr>
        <p:pic>
          <p:nvPicPr>
            <p:cNvPr id="10" name="图片 9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2" name="图片 1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17" name="图片 16" descr="undefined (1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0000" flipH="1">
            <a:off x="529862" y="4233407"/>
            <a:ext cx="3589239" cy="2836912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D8E68F-3D17-43C4-BDA0-E5679CFF99C2}"/>
              </a:ext>
            </a:extLst>
          </p:cNvPr>
          <p:cNvSpPr/>
          <p:nvPr/>
        </p:nvSpPr>
        <p:spPr>
          <a:xfrm>
            <a:off x="4644075" y="2073202"/>
            <a:ext cx="7093819" cy="3758264"/>
          </a:xfrm>
          <a:prstGeom prst="wedgeEllipseCallout">
            <a:avLst>
              <a:gd name="adj1" fmla="val -55433"/>
              <a:gd name="adj2" fmla="val 34555"/>
            </a:avLst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E4F0AFDE-C015-4F11-A609-99887AB7193E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Con người với thiên nhiên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B19CFC-0728-4550-BB99-D00892822D4F}"/>
              </a:ext>
            </a:extLst>
          </p:cNvPr>
          <p:cNvSpPr txBox="1"/>
          <p:nvPr/>
        </p:nvSpPr>
        <p:spPr>
          <a:xfrm>
            <a:off x="5512182" y="3500394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Thẳng cánh cò bay</a:t>
            </a:r>
          </a:p>
        </p:txBody>
      </p:sp>
    </p:spTree>
    <p:extLst>
      <p:ext uri="{BB962C8B-B14F-4D97-AF65-F5344CB8AC3E}">
        <p14:creationId xmlns:p14="http://schemas.microsoft.com/office/powerpoint/2010/main" val="3055742859"/>
      </p:ext>
    </p:extLst>
  </p:cSld>
  <p:clrMapOvr>
    <a:masterClrMapping/>
  </p:clrMapOvr>
  <p:transition spd="slow">
    <p:randomBar dir="vert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undefined (2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98830"/>
            <a:ext cx="7061048" cy="2582663"/>
          </a:xfrm>
          <a:prstGeom prst="rect">
            <a:avLst/>
          </a:prstGeom>
        </p:spPr>
      </p:pic>
      <p:pic>
        <p:nvPicPr>
          <p:cNvPr id="7" name="图片 6" descr="undefined (9)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925" y="5762625"/>
            <a:ext cx="6839585" cy="1161415"/>
          </a:xfrm>
          <a:prstGeom prst="rect">
            <a:avLst/>
          </a:prstGeom>
        </p:spPr>
      </p:pic>
      <p:pic>
        <p:nvPicPr>
          <p:cNvPr id="12" name="图片 11" descr="undefined (9)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290" y="5762625"/>
            <a:ext cx="6839585" cy="1161415"/>
          </a:xfrm>
          <a:prstGeom prst="rect">
            <a:avLst/>
          </a:prstGeom>
        </p:spPr>
      </p:pic>
      <p:pic>
        <p:nvPicPr>
          <p:cNvPr id="18" name="图片 17" descr="undefined (6)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391" r="-3408"/>
          <a:stretch>
            <a:fillRect/>
          </a:stretch>
        </p:blipFill>
        <p:spPr>
          <a:xfrm rot="780000">
            <a:off x="9239250" y="3594100"/>
            <a:ext cx="1733550" cy="1999615"/>
          </a:xfrm>
          <a:prstGeom prst="rect">
            <a:avLst/>
          </a:prstGeom>
        </p:spPr>
      </p:pic>
      <p:pic>
        <p:nvPicPr>
          <p:cNvPr id="3" name="轻松欢乐节奏感动进取电子音乐.wav">
            <a:hlinkClick r:id="" action="ppaction://media"/>
            <a:extLst>
              <a:ext uri="{FF2B5EF4-FFF2-40B4-BE49-F238E27FC236}">
                <a16:creationId xmlns:a16="http://schemas.microsoft.com/office/drawing/2014/main" id="{FBDB6334-F28C-1242-BF88-D89B55AD6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17256" y="-13970"/>
            <a:ext cx="812800" cy="812800"/>
          </a:xfrm>
          <a:prstGeom prst="rect">
            <a:avLst/>
          </a:prstGeom>
        </p:spPr>
      </p:pic>
      <p:pic>
        <p:nvPicPr>
          <p:cNvPr id="2054" name="Picture 6" descr="Drawn Sandwich Cartoon Fish - Fish Cartoon Vector Png Clipart - Full Size  Clipart (#3606210) - PinClipart">
            <a:extLst>
              <a:ext uri="{FF2B5EF4-FFF2-40B4-BE49-F238E27FC236}">
                <a16:creationId xmlns:a16="http://schemas.microsoft.com/office/drawing/2014/main" id="{3D11CE6E-5D3E-4F29-A7CD-AD9777D83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535" y="5563596"/>
            <a:ext cx="1321480" cy="99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ish Cartoon, PNG, 1287x750px, Cartoon, Aquarium, Drawing, Fantail, Fish  Download Free">
            <a:extLst>
              <a:ext uri="{FF2B5EF4-FFF2-40B4-BE49-F238E27FC236}">
                <a16:creationId xmlns:a16="http://schemas.microsoft.com/office/drawing/2014/main" id="{5D64CAF1-3BC5-4E80-B52C-EDF008EB0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268">
                        <a14:foregroundMark x1="72073" y1="49476" x2="84512" y2="56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34477" y="5354972"/>
            <a:ext cx="1132968" cy="65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ish Cartoon">
            <a:extLst>
              <a:ext uri="{FF2B5EF4-FFF2-40B4-BE49-F238E27FC236}">
                <a16:creationId xmlns:a16="http://schemas.microsoft.com/office/drawing/2014/main" id="{FF4F2FA8-59F5-4C39-8DC6-70B13A353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33" y="5759388"/>
            <a:ext cx="1321480" cy="88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Orange Fish Png Clip Art - Orange Fish Cartoon Transparent | Transparent PNG  Download #399207 - Vippng">
            <a:extLst>
              <a:ext uri="{FF2B5EF4-FFF2-40B4-BE49-F238E27FC236}">
                <a16:creationId xmlns:a16="http://schemas.microsoft.com/office/drawing/2014/main" id="{A2BFB814-6821-487F-9350-FB315CDE3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6793" y="5091835"/>
            <a:ext cx="1584674" cy="99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43B2283-AFBD-4056-BD0C-A6D4812719F9}"/>
              </a:ext>
            </a:extLst>
          </p:cNvPr>
          <p:cNvSpPr/>
          <p:nvPr/>
        </p:nvSpPr>
        <p:spPr>
          <a:xfrm>
            <a:off x="8417400" y="392429"/>
            <a:ext cx="2270131" cy="8128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5400" b="1" cap="none" spc="0">
                <a:ln w="38100">
                  <a:solidFill>
                    <a:srgbClr val="12355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adena" panose="02000503000000020004" pitchFamily="2" charset="0"/>
              </a:rPr>
              <a:t>Chặn 4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86E571-B21F-47F9-A80E-9D21DABC85C2}"/>
              </a:ext>
            </a:extLst>
          </p:cNvPr>
          <p:cNvGrpSpPr/>
          <p:nvPr/>
        </p:nvGrpSpPr>
        <p:grpSpPr>
          <a:xfrm rot="485126">
            <a:off x="-6949850" y="3155572"/>
            <a:ext cx="6511925" cy="5716912"/>
            <a:chOff x="-7180881" y="2408669"/>
            <a:chExt cx="6511925" cy="5716912"/>
          </a:xfrm>
        </p:grpSpPr>
        <p:pic>
          <p:nvPicPr>
            <p:cNvPr id="26" name="Picture 6" descr="Cartoon Submarine Transparent Free PNG | PNG Play">
              <a:extLst>
                <a:ext uri="{FF2B5EF4-FFF2-40B4-BE49-F238E27FC236}">
                  <a16:creationId xmlns:a16="http://schemas.microsoft.com/office/drawing/2014/main" id="{59F29487-44AA-4FDF-8768-54BAEF9DC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rapezoid 26">
              <a:extLst>
                <a:ext uri="{FF2B5EF4-FFF2-40B4-BE49-F238E27FC236}">
                  <a16:creationId xmlns:a16="http://schemas.microsoft.com/office/drawing/2014/main" id="{D2293DC5-857B-4FF0-A1AA-EB095A8B4A6F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880FAA7-DC18-4AD5-B0EF-FB22B83B44B7}"/>
              </a:ext>
            </a:extLst>
          </p:cNvPr>
          <p:cNvSpPr/>
          <p:nvPr/>
        </p:nvSpPr>
        <p:spPr>
          <a:xfrm>
            <a:off x="7132320" y="1232762"/>
            <a:ext cx="4840293" cy="116141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5400" b="1" cap="none" spc="0">
                <a:ln w="38100">
                  <a:solidFill>
                    <a:srgbClr val="12355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adena" panose="02000503000000020004" pitchFamily="2" charset="0"/>
              </a:rPr>
              <a:t>Về đích</a:t>
            </a:r>
          </a:p>
        </p:txBody>
      </p:sp>
    </p:spTree>
    <p:extLst>
      <p:ext uri="{BB962C8B-B14F-4D97-AF65-F5344CB8AC3E}">
        <p14:creationId xmlns:p14="http://schemas.microsoft.com/office/powerpoint/2010/main" val="208149717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0.56093 -0.37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47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/>
      <p:bldP spid="1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4" name="图片 3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5" name="图片 4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883" y="-688426"/>
            <a:ext cx="10457460" cy="6126339"/>
          </a:xfrm>
          <a:prstGeom prst="rect">
            <a:avLst/>
          </a:prstGeom>
        </p:spPr>
      </p:pic>
      <p:pic>
        <p:nvPicPr>
          <p:cNvPr id="13" name="图片 12" descr="undefined (1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24698" flipH="1">
            <a:off x="412985" y="3311235"/>
            <a:ext cx="2737034" cy="2163685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C77951E9-B05E-4FF4-89BC-AE5814D6B8E6}"/>
              </a:ext>
            </a:extLst>
          </p:cNvPr>
          <p:cNvSpPr txBox="1"/>
          <p:nvPr/>
        </p:nvSpPr>
        <p:spPr>
          <a:xfrm>
            <a:off x="2131463" y="1129781"/>
            <a:ext cx="79578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>
                <a:solidFill>
                  <a:srgbClr val="40749F"/>
                </a:solidFill>
                <a:latin typeface="+mj-lt"/>
                <a:ea typeface="★儿童字体——迷你简卡通" panose="03000509000000000000" charset="-122"/>
              </a:rPr>
              <a:t>Tìm từ đồng nghĩa</a:t>
            </a:r>
          </a:p>
          <a:p>
            <a:pPr algn="ctr"/>
            <a:r>
              <a:rPr lang="vi-VN" altLang="zh-CN" sz="4400" b="1">
                <a:solidFill>
                  <a:srgbClr val="40749F"/>
                </a:solidFill>
                <a:latin typeface="+mj-lt"/>
                <a:ea typeface="★儿童字体——迷你简卡通" panose="03000509000000000000" charset="-122"/>
              </a:rPr>
              <a:t>và từ trái nghĩa </a:t>
            </a:r>
          </a:p>
          <a:p>
            <a:pPr algn="ctr"/>
            <a:r>
              <a:rPr lang="vi-VN" altLang="zh-CN" sz="4400" b="1">
                <a:solidFill>
                  <a:srgbClr val="40749F"/>
                </a:solidFill>
                <a:latin typeface="+mj-lt"/>
                <a:ea typeface="★儿童字体——迷你简卡通" panose="03000509000000000000" charset="-122"/>
              </a:rPr>
              <a:t>với các từ ngữ sau</a:t>
            </a:r>
            <a:endParaRPr lang="en-US" altLang="zh-CN" sz="4400" b="1">
              <a:solidFill>
                <a:srgbClr val="40749F"/>
              </a:solidFill>
              <a:latin typeface="+mj-lt"/>
              <a:ea typeface="★儿童字体——迷你简卡通" panose="03000509000000000000" charset="-122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DF6119-D048-414E-8A63-72DFE2ADE16F}"/>
              </a:ext>
            </a:extLst>
          </p:cNvPr>
          <p:cNvGrpSpPr/>
          <p:nvPr/>
        </p:nvGrpSpPr>
        <p:grpSpPr>
          <a:xfrm rot="21114874" flipH="1">
            <a:off x="7855974" y="3142796"/>
            <a:ext cx="4103098" cy="3602168"/>
            <a:chOff x="-7180881" y="2408669"/>
            <a:chExt cx="6511925" cy="5716912"/>
          </a:xfrm>
        </p:grpSpPr>
        <p:pic>
          <p:nvPicPr>
            <p:cNvPr id="10" name="Picture 6" descr="Cartoon Submarine Transparent Free PNG | PNG Play">
              <a:extLst>
                <a:ext uri="{FF2B5EF4-FFF2-40B4-BE49-F238E27FC236}">
                  <a16:creationId xmlns:a16="http://schemas.microsoft.com/office/drawing/2014/main" id="{9EEF82FE-E15C-47FB-8770-BA0E4C1CE3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rapezoid 10">
              <a:extLst>
                <a:ext uri="{FF2B5EF4-FFF2-40B4-BE49-F238E27FC236}">
                  <a16:creationId xmlns:a16="http://schemas.microsoft.com/office/drawing/2014/main" id="{B9F7B6CF-49A5-4353-9767-E637205AF3BA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198848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7369" y="333368"/>
            <a:ext cx="1187954" cy="1146435"/>
          </a:xfrm>
          <a:prstGeom prst="rect">
            <a:avLst/>
          </a:prstGeom>
        </p:spPr>
      </p:pic>
      <p:pic>
        <p:nvPicPr>
          <p:cNvPr id="22" name="Picture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6886" y="1220276"/>
            <a:ext cx="1247068" cy="1247068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3524" y="266163"/>
            <a:ext cx="1221373" cy="1193024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1140" y="1220276"/>
            <a:ext cx="1252361" cy="1222484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62430" y="219987"/>
            <a:ext cx="1335499" cy="12392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7A78668-AD3F-43B2-95FE-834FEBCBC2C7}"/>
              </a:ext>
            </a:extLst>
          </p:cNvPr>
          <p:cNvGrpSpPr/>
          <p:nvPr/>
        </p:nvGrpSpPr>
        <p:grpSpPr>
          <a:xfrm rot="1218762">
            <a:off x="-6949850" y="3155572"/>
            <a:ext cx="6511925" cy="5716912"/>
            <a:chOff x="-7180881" y="2408669"/>
            <a:chExt cx="6511925" cy="5716912"/>
          </a:xfrm>
        </p:grpSpPr>
        <p:pic>
          <p:nvPicPr>
            <p:cNvPr id="29" name="Picture 6" descr="Cartoon Submarine Transparent Free PNG | PNG Play">
              <a:extLst>
                <a:ext uri="{FF2B5EF4-FFF2-40B4-BE49-F238E27FC236}">
                  <a16:creationId xmlns:a16="http://schemas.microsoft.com/office/drawing/2014/main" id="{A256D595-2421-4E2B-9D5F-9C3B55C76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26820C30-B165-425A-B5A7-30275FD6D41C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6" name="Picture 45">
            <a:hlinkClick r:id="rId14" action="ppaction://hlinksldjump"/>
            <a:extLst>
              <a:ext uri="{FF2B5EF4-FFF2-40B4-BE49-F238E27FC236}">
                <a16:creationId xmlns:a16="http://schemas.microsoft.com/office/drawing/2014/main" id="{CA6ACA67-ADB3-4FE9-9771-B177642BF1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500" y="333368"/>
            <a:ext cx="1185377" cy="1152677"/>
          </a:xfrm>
          <a:prstGeom prst="rect">
            <a:avLst/>
          </a:prstGeom>
        </p:spPr>
      </p:pic>
      <p:pic>
        <p:nvPicPr>
          <p:cNvPr id="48" name="Picture 47">
            <a:hlinkClick r:id="rId16" action="ppaction://hlinksldjump"/>
            <a:extLst>
              <a:ext uri="{FF2B5EF4-FFF2-40B4-BE49-F238E27FC236}">
                <a16:creationId xmlns:a16="http://schemas.microsoft.com/office/drawing/2014/main" id="{B1C6C32D-2577-40FF-ABC4-B9D91EABA91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771" y="333368"/>
            <a:ext cx="1218077" cy="1193551"/>
          </a:xfrm>
          <a:prstGeom prst="rect">
            <a:avLst/>
          </a:prstGeom>
        </p:spPr>
      </p:pic>
      <p:pic>
        <p:nvPicPr>
          <p:cNvPr id="50" name="Picture 49">
            <a:hlinkClick r:id="rId18" action="ppaction://hlinksldjump"/>
            <a:extLst>
              <a:ext uri="{FF2B5EF4-FFF2-40B4-BE49-F238E27FC236}">
                <a16:creationId xmlns:a16="http://schemas.microsoft.com/office/drawing/2014/main" id="{E23010F0-5BC8-40D8-9CFB-7E788552921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004" y="1230684"/>
            <a:ext cx="1250777" cy="1226251"/>
          </a:xfrm>
          <a:prstGeom prst="rect">
            <a:avLst/>
          </a:prstGeom>
        </p:spPr>
      </p:pic>
      <p:pic>
        <p:nvPicPr>
          <p:cNvPr id="52" name="Picture 51">
            <a:hlinkClick r:id="rId20" action="ppaction://hlinksldjump"/>
            <a:extLst>
              <a:ext uri="{FF2B5EF4-FFF2-40B4-BE49-F238E27FC236}">
                <a16:creationId xmlns:a16="http://schemas.microsoft.com/office/drawing/2014/main" id="{1171F973-B3F0-4C0D-A3A0-5FD86A07D41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779" y="1240299"/>
            <a:ext cx="1250777" cy="1250777"/>
          </a:xfrm>
          <a:prstGeom prst="rect">
            <a:avLst/>
          </a:prstGeom>
        </p:spPr>
      </p:pic>
      <p:pic>
        <p:nvPicPr>
          <p:cNvPr id="54" name="Picture 53">
            <a:hlinkClick r:id="rId22" action="ppaction://hlinksldjump"/>
            <a:extLst>
              <a:ext uri="{FF2B5EF4-FFF2-40B4-BE49-F238E27FC236}">
                <a16:creationId xmlns:a16="http://schemas.microsoft.com/office/drawing/2014/main" id="{89975D7F-281F-428B-B09A-00387FA025F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009" y="1240299"/>
            <a:ext cx="1332526" cy="12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0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0.56093 -0.37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47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Tìm từ đồng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nghĩa với từ “bảo vệ”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 gìn,</a:t>
            </a:r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gìn giữ.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 hiểm, bảo đảm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 bối, bảo an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 vật, di sản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hlinkClick r:id="rId9" action="ppaction://hlinksldjump"/>
            <a:extLst>
              <a:ext uri="{FF2B5EF4-FFF2-40B4-BE49-F238E27FC236}">
                <a16:creationId xmlns:a16="http://schemas.microsoft.com/office/drawing/2014/main" id="{1E85C134-EDC0-4344-91EE-9E50120F45E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35097"/>
            <a:ext cx="2009294" cy="193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0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Tìm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từ trái</a:t>
            </a:r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nghĩa với từ “bảo vệ”</a:t>
            </a:r>
            <a:endParaRPr lang="en-US" sz="4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18834" y="515865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 cả đều đúng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cs typeface="Calibri" panose="020F0502020204030204" pitchFamily="34" charset="0"/>
              </a:rPr>
              <a:t>phá hủy, hủy hoại</a:t>
            </a:r>
            <a:endParaRPr lang="en-US" sz="2800" dirty="0"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18110" y="418751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cs typeface="Calibri" panose="020F0502020204030204" pitchFamily="34" charset="0"/>
              </a:rPr>
              <a:t>tàn hại, phá phách</a:t>
            </a:r>
            <a:endParaRPr lang="en-US" sz="2800" dirty="0"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cs typeface="Calibri" panose="020F0502020204030204" pitchFamily="34" charset="0"/>
              </a:rPr>
              <a:t>phá </a:t>
            </a:r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hoại</a:t>
            </a:r>
            <a:r>
              <a:rPr lang="vi-VN" sz="2800">
                <a:solidFill>
                  <a:schemeClr val="bg1"/>
                </a:solidFill>
                <a:cs typeface="Calibri" panose="020F0502020204030204" pitchFamily="34" charset="0"/>
              </a:rPr>
              <a:t>,</a:t>
            </a:r>
            <a:r>
              <a:rPr lang="en-US" sz="2800">
                <a:solidFill>
                  <a:schemeClr val="bg1"/>
                </a:solidFill>
                <a:cs typeface="Calibri" panose="020F0502020204030204" pitchFamily="34" charset="0"/>
              </a:rPr>
              <a:t> tàn phá</a:t>
            </a:r>
            <a:endParaRPr lang="en-US" sz="2800" dirty="0">
              <a:cs typeface="Calibri" panose="020F0502020204030204" pitchFamily="34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13411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5428" y="484978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AE57142B-D3E0-46B0-8AB8-3C979A14B20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3473" y="-35097"/>
            <a:ext cx="1820139" cy="182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1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Tìm từ đồng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nghĩa với từ “bình yên”</a:t>
            </a:r>
            <a:endParaRPr lang="en-US" sz="4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4552" y="516517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 an, thanh bình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62274" y="418963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 ổn, bình tĩnh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bình </a:t>
            </a:r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địa, bình an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bình </a:t>
            </a:r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thường, bình an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17324" y="38484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5629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E89118E5-A304-43ED-9ACC-D3BD44DA70E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1096"/>
            <a:ext cx="1987376" cy="194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4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A3E5E3A-7B87-4E6A-A5CE-C3472BF07AFB}"/>
              </a:ext>
            </a:extLst>
          </p:cNvPr>
          <p:cNvSpPr/>
          <p:nvPr/>
        </p:nvSpPr>
        <p:spPr>
          <a:xfrm>
            <a:off x="267335" y="176150"/>
            <a:ext cx="9424417" cy="4829063"/>
          </a:xfrm>
          <a:prstGeom prst="wedgeRoundRectCallout">
            <a:avLst>
              <a:gd name="adj1" fmla="val 40277"/>
              <a:gd name="adj2" fmla="val 63647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" descr="undefined (1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0000">
            <a:off x="8882879" y="3757438"/>
            <a:ext cx="3156585" cy="2495550"/>
          </a:xfrm>
          <a:prstGeom prst="rect">
            <a:avLst/>
          </a:prstGeom>
        </p:spPr>
      </p:pic>
      <p:pic>
        <p:nvPicPr>
          <p:cNvPr id="5" name="图片 4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6" name="图片 5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7" name="图片 6" descr="undefined (3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7335" y="4834890"/>
            <a:ext cx="1167130" cy="1201420"/>
          </a:xfrm>
          <a:prstGeom prst="rect">
            <a:avLst/>
          </a:prstGeom>
        </p:spPr>
      </p:pic>
      <p:pic>
        <p:nvPicPr>
          <p:cNvPr id="7170" name="Picture 2" descr="Những hình ảnh quê hương Việt Nam tuyệt đẹp">
            <a:extLst>
              <a:ext uri="{FF2B5EF4-FFF2-40B4-BE49-F238E27FC236}">
                <a16:creationId xmlns:a16="http://schemas.microsoft.com/office/drawing/2014/main" id="{502730F9-7805-4F1E-993E-ADAD7A522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442" y="473931"/>
            <a:ext cx="6986201" cy="42334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018047"/>
      </p:ext>
    </p:extLst>
  </p:cSld>
  <p:clrMapOvr>
    <a:masterClrMapping/>
  </p:clrMapOvr>
  <p:transition spd="slow">
    <p:randomBar dir="vert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Tìm từ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nghĩa với từ “bình yên”</a:t>
            </a:r>
            <a:endParaRPr lang="en-US" sz="4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4552" y="414352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yên bình, náo nhiệt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bất ổn, an toàn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bình an, bình yên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77145" y="414977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bất ổn, náo động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84919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383465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21647973-8893-4B4A-A9AE-4BCEA816941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369" y="0"/>
            <a:ext cx="1850738" cy="180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3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Tìm từ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với từ “đoàn kết”</a:t>
            </a:r>
            <a:endParaRPr lang="en-US" sz="4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 đoàn, liên kết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Đoàn viên, kết đoàn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rẽ, mâu thuẫn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 </a:t>
            </a:r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đoàn, đoàn đội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CC8B1342-4399-4AB2-85DD-E89DE186A8B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5614" y="80446"/>
            <a:ext cx="1744421" cy="161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0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Tìm từ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nghĩa với từ “đoàn kết”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14364" y="519157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 cả đều đúng</a:t>
            </a:r>
            <a:endParaRPr lang="en-US" sz="2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mâu thuẫn, xung đột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657" y="41390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 bối, bảo an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rẽ, phân tán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40958" y="39040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40958" y="488269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1E8E6027-5D3B-40FA-A95D-BF41F2D189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83" y="80446"/>
            <a:ext cx="1861159" cy="173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Tìm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từ đồng nghĩa với từ “bạn bè”</a:t>
            </a:r>
            <a:endParaRPr lang="en-US" sz="4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18834" y="515865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 cả đều đúng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cs typeface="Calibri" panose="020F0502020204030204" pitchFamily="34" charset="0"/>
              </a:rPr>
              <a:t>bằng hữu</a:t>
            </a:r>
            <a:endParaRPr lang="en-US" sz="2800" dirty="0"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18110" y="418751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tri kỉ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hữu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13411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5428" y="484978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077E3A21-4013-49AC-B550-3B9368DFA4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22" y="32364"/>
            <a:ext cx="1751838" cy="170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8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Tìm từ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trái nghĩa với từ “bạn bè”</a:t>
            </a:r>
            <a:endParaRPr lang="en-US" sz="4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4552" y="516517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kẻ thù, kẻ địch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62274" y="418963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kẻ thù, bạn bè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quân địch, bằng hữu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kẻ thù, người xấu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17324" y="38484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5629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5E04D460-CF84-4615-9EC4-9CB05EE345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097"/>
            <a:ext cx="1623715" cy="162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7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Tìm từ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nghĩa với từ “mênh mông”</a:t>
            </a:r>
            <a:endParaRPr lang="en-US" sz="4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4552" y="414352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bao la, bát ngát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nhỏ xíu, bé tí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to lớn, nhỏ bé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77145" y="414977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bao la, bao quát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84919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383465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B23B108E-9F7A-43FC-9177-E4E14E1316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74" y="-35097"/>
            <a:ext cx="1817142" cy="17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0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Tìm từ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nghĩa với từ “mênh mông”</a:t>
            </a:r>
            <a:endParaRPr lang="en-US" sz="4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chật chội, chật hẹp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chật chội, bức bối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Chật hẹp, xẹp lép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 la, bát ngát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13D8BBCC-4DB8-4A88-8CFB-3B7E785D3A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64"/>
            <a:ext cx="1669826" cy="163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2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7A78668-AD3F-43B2-95FE-834FEBCBC2C7}"/>
              </a:ext>
            </a:extLst>
          </p:cNvPr>
          <p:cNvGrpSpPr/>
          <p:nvPr/>
        </p:nvGrpSpPr>
        <p:grpSpPr>
          <a:xfrm rot="485126">
            <a:off x="-6949850" y="3155572"/>
            <a:ext cx="6511925" cy="5716912"/>
            <a:chOff x="-7180881" y="2408669"/>
            <a:chExt cx="6511925" cy="5716912"/>
          </a:xfrm>
        </p:grpSpPr>
        <p:pic>
          <p:nvPicPr>
            <p:cNvPr id="29" name="Picture 6" descr="Cartoon Submarine Transparent Free PNG | PNG Play">
              <a:extLst>
                <a:ext uri="{FF2B5EF4-FFF2-40B4-BE49-F238E27FC236}">
                  <a16:creationId xmlns:a16="http://schemas.microsoft.com/office/drawing/2014/main" id="{A256D595-2421-4E2B-9D5F-9C3B55C76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26820C30-B165-425A-B5A7-30275FD6D41C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B854140F-52D3-4D2B-9FD3-42EE4440C358}"/>
              </a:ext>
            </a:extLst>
          </p:cNvPr>
          <p:cNvSpPr/>
          <p:nvPr/>
        </p:nvSpPr>
        <p:spPr>
          <a:xfrm>
            <a:off x="6815521" y="924911"/>
            <a:ext cx="5173279" cy="5383558"/>
          </a:xfrm>
          <a:prstGeom prst="irregularSeal1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C444C5-CD6A-4E46-8E0A-3E8DAFD34150}"/>
              </a:ext>
            </a:extLst>
          </p:cNvPr>
          <p:cNvSpPr/>
          <p:nvPr/>
        </p:nvSpPr>
        <p:spPr>
          <a:xfrm>
            <a:off x="7492295" y="2357115"/>
            <a:ext cx="3730322" cy="21437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5300"/>
                </a:solidFill>
                <a:latin typeface="iCiel Soup of Justice" pitchFamily="2" charset="0"/>
              </a:rPr>
              <a:t>CHÚC</a:t>
            </a:r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Ciel Soup of Justice" pitchFamily="2" charset="0"/>
              </a:rPr>
              <a:t> </a:t>
            </a:r>
            <a:r>
              <a:rPr lang="en-US" sz="54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49C5DE"/>
                </a:solidFill>
                <a:latin typeface="iCiel Soup of Justice" pitchFamily="2" charset="0"/>
              </a:rPr>
              <a:t>MỪNG</a:t>
            </a:r>
          </a:p>
          <a:p>
            <a:pPr algn="ctr"/>
            <a:r>
              <a:rPr lang="en-US" sz="5400" b="1" cap="none" spc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A9B0"/>
                </a:solidFill>
                <a:effectLst/>
                <a:latin typeface="iCiel Soup of Justice" pitchFamily="2" charset="0"/>
              </a:rPr>
              <a:t>CHIẾN</a:t>
            </a:r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iCiel Soup of Justice" pitchFamily="2" charset="0"/>
              </a:rPr>
              <a:t> </a:t>
            </a:r>
            <a:r>
              <a:rPr lang="en-US" sz="5400" b="1" cap="none" spc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iCiel Soup of Justice" pitchFamily="2" charset="0"/>
              </a:rPr>
              <a:t>THẮNG </a:t>
            </a:r>
            <a:r>
              <a:rPr lang="en-US" sz="5400" b="1" cap="none" spc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effectLst/>
                <a:latin typeface="iCiel Soup of Justice" pitchFamily="2" charset="0"/>
              </a:rPr>
              <a:t>!</a:t>
            </a:r>
          </a:p>
        </p:txBody>
      </p:sp>
      <p:pic>
        <p:nvPicPr>
          <p:cNvPr id="6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BA6C271-688A-42A8-9586-4817EEDDD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38983" y="7898859"/>
            <a:ext cx="1064098" cy="10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6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0.56093 -0.376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47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18" grpId="0"/>
      <p:bldP spid="18" grpId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9050" y="3878580"/>
            <a:ext cx="12268200" cy="3019425"/>
            <a:chOff x="-150" y="3439"/>
            <a:chExt cx="19320" cy="7424"/>
          </a:xfrm>
        </p:grpSpPr>
        <p:pic>
          <p:nvPicPr>
            <p:cNvPr id="11" name="图片 10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12" name="图片 11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15" name="图片 14" descr="undefined (4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8650" y="2150745"/>
            <a:ext cx="5067300" cy="5067300"/>
          </a:xfrm>
          <a:prstGeom prst="rect">
            <a:avLst/>
          </a:prstGeom>
        </p:spPr>
      </p:pic>
      <p:pic>
        <p:nvPicPr>
          <p:cNvPr id="13" name="图片 12" descr="undefined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5285" y="2811780"/>
            <a:ext cx="4291965" cy="4291965"/>
          </a:xfrm>
          <a:prstGeom prst="rect">
            <a:avLst/>
          </a:prstGeom>
        </p:spPr>
      </p:pic>
      <p:pic>
        <p:nvPicPr>
          <p:cNvPr id="14" name="图片 13" descr="undefined (20)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200" y="1868170"/>
            <a:ext cx="1981200" cy="3121025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6DD063CE-129A-4D04-B04F-6AD4A706B827}"/>
              </a:ext>
            </a:extLst>
          </p:cNvPr>
          <p:cNvSpPr/>
          <p:nvPr/>
        </p:nvSpPr>
        <p:spPr>
          <a:xfrm>
            <a:off x="1245140" y="661481"/>
            <a:ext cx="6750145" cy="4291965"/>
          </a:xfrm>
          <a:prstGeom prst="cloudCallout">
            <a:avLst>
              <a:gd name="adj1" fmla="val 50646"/>
              <a:gd name="adj2" fmla="val 697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7328C536-CBC7-4A1E-8B61-971DD44B2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875" y="1511617"/>
            <a:ext cx="23050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600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sz="3600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30AED032-60FD-4925-A192-796F0FD99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850" y="2286317"/>
            <a:ext cx="64801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9.</a:t>
            </a:r>
          </a:p>
          <a:p>
            <a:pPr>
              <a:spcBef>
                <a:spcPct val="50000"/>
              </a:spcBef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5.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1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1,232 BEST Cartoon Beach Scene IMAGES, STOCK PHOTOS &amp;amp; VECTORS | Adobe Stock">
            <a:extLst>
              <a:ext uri="{FF2B5EF4-FFF2-40B4-BE49-F238E27FC236}">
                <a16:creationId xmlns:a16="http://schemas.microsoft.com/office/drawing/2014/main" id="{03FD928E-12E9-4831-9951-3D9181BE44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4"/>
          <a:stretch/>
        </p:blipFill>
        <p:spPr bwMode="auto">
          <a:xfrm>
            <a:off x="0" y="0"/>
            <a:ext cx="12230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y and girl swim under water Stock Vector Image by ©svaga #152766470">
            <a:extLst>
              <a:ext uri="{FF2B5EF4-FFF2-40B4-BE49-F238E27FC236}">
                <a16:creationId xmlns:a16="http://schemas.microsoft.com/office/drawing/2014/main" id="{636D1671-9E39-44F7-ACD7-06FBED759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08" b="88019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88" t="6176" r="2046" b="15790"/>
          <a:stretch/>
        </p:blipFill>
        <p:spPr bwMode="auto">
          <a:xfrm>
            <a:off x="8003833" y="2585323"/>
            <a:ext cx="3837572" cy="390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oy and girl swim under water Stock Vector Image by ©svaga #152766470">
            <a:extLst>
              <a:ext uri="{FF2B5EF4-FFF2-40B4-BE49-F238E27FC236}">
                <a16:creationId xmlns:a16="http://schemas.microsoft.com/office/drawing/2014/main" id="{6B5C6355-7988-48E9-8349-606B0368B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23" b="81509" l="10000" r="45313">
                        <a14:foregroundMark x1="26188" y1="37925" x2="24688" y2="50094"/>
                        <a14:foregroundMark x1="24688" y1="50094" x2="28750" y2="50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24" t="2807" r="52508" b="9333"/>
          <a:stretch/>
        </p:blipFill>
        <p:spPr bwMode="auto">
          <a:xfrm>
            <a:off x="5359308" y="2459008"/>
            <a:ext cx="3190633" cy="490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E0DFD4-D079-4D30-9C30-7291AD17B587}"/>
              </a:ext>
            </a:extLst>
          </p:cNvPr>
          <p:cNvSpPr/>
          <p:nvPr/>
        </p:nvSpPr>
        <p:spPr>
          <a:xfrm>
            <a:off x="3194729" y="63158"/>
            <a:ext cx="6515416" cy="14123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5400" b="1" cap="none" spc="0">
                <a:ln w="38100">
                  <a:solidFill>
                    <a:srgbClr val="12355E"/>
                  </a:solidFill>
                  <a:prstDash val="solid"/>
                </a:ln>
                <a:gradFill flip="none" rotWithShape="1">
                  <a:gsLst>
                    <a:gs pos="0">
                      <a:srgbClr val="00B0F0">
                        <a:tint val="66000"/>
                        <a:satMod val="160000"/>
                      </a:srgbClr>
                    </a:gs>
                    <a:gs pos="50000">
                      <a:srgbClr val="00B0F0">
                        <a:tint val="44500"/>
                        <a:satMod val="160000"/>
                      </a:srgbClr>
                    </a:gs>
                    <a:gs pos="100000">
                      <a:srgbClr val="00B0F0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Soup of Justice" pitchFamily="2" charset="0"/>
              </a:rPr>
              <a:t>Chào tạm biệt !</a:t>
            </a:r>
          </a:p>
        </p:txBody>
      </p:sp>
      <p:pic>
        <p:nvPicPr>
          <p:cNvPr id="1030" name="Picture 6" descr="Cartoon Submarine Transparent Free PNG | PNG Play">
            <a:extLst>
              <a:ext uri="{FF2B5EF4-FFF2-40B4-BE49-F238E27FC236}">
                <a16:creationId xmlns:a16="http://schemas.microsoft.com/office/drawing/2014/main" id="{F4233AD7-0F1F-4FCE-A225-88E70394E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1619" y="1538699"/>
            <a:ext cx="6161184" cy="408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195382"/>
      </p:ext>
    </p:extLst>
  </p:cSld>
  <p:clrMapOvr>
    <a:masterClrMapping/>
  </p:clrMapOvr>
  <p:transition spd="slow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A3E5E3A-7B87-4E6A-A5CE-C3472BF07AFB}"/>
              </a:ext>
            </a:extLst>
          </p:cNvPr>
          <p:cNvSpPr/>
          <p:nvPr/>
        </p:nvSpPr>
        <p:spPr>
          <a:xfrm>
            <a:off x="267335" y="176150"/>
            <a:ext cx="9424417" cy="4829063"/>
          </a:xfrm>
          <a:prstGeom prst="wedgeRoundRectCallout">
            <a:avLst>
              <a:gd name="adj1" fmla="val 40277"/>
              <a:gd name="adj2" fmla="val 63647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" descr="undefined (1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0000">
            <a:off x="8882879" y="3757438"/>
            <a:ext cx="3156585" cy="2495550"/>
          </a:xfrm>
          <a:prstGeom prst="rect">
            <a:avLst/>
          </a:prstGeom>
        </p:spPr>
      </p:pic>
      <p:pic>
        <p:nvPicPr>
          <p:cNvPr id="5" name="图片 4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6" name="图片 5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7" name="图片 6" descr="undefined (3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7335" y="4834890"/>
            <a:ext cx="1167130" cy="12014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C904BD-8082-4B60-A340-5964CEE704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4407" y="277546"/>
            <a:ext cx="6931322" cy="4557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95164415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A3E5E3A-7B87-4E6A-A5CE-C3472BF07AFB}"/>
              </a:ext>
            </a:extLst>
          </p:cNvPr>
          <p:cNvSpPr/>
          <p:nvPr/>
        </p:nvSpPr>
        <p:spPr>
          <a:xfrm>
            <a:off x="267335" y="176150"/>
            <a:ext cx="9424417" cy="4829063"/>
          </a:xfrm>
          <a:prstGeom prst="wedgeRoundRectCallout">
            <a:avLst>
              <a:gd name="adj1" fmla="val 40277"/>
              <a:gd name="adj2" fmla="val 63647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" descr="undefined (1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0000">
            <a:off x="8882879" y="3757438"/>
            <a:ext cx="3156585" cy="2495550"/>
          </a:xfrm>
          <a:prstGeom prst="rect">
            <a:avLst/>
          </a:prstGeom>
        </p:spPr>
      </p:pic>
      <p:pic>
        <p:nvPicPr>
          <p:cNvPr id="5" name="图片 4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6" name="图片 5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7" name="图片 6" descr="undefined (3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7335" y="4834890"/>
            <a:ext cx="1167130" cy="12014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9E9651-EF59-4918-B190-54E8131DA4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9750" y="393464"/>
            <a:ext cx="6839585" cy="43944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07262281"/>
      </p:ext>
    </p:extLst>
  </p:cSld>
  <p:clrMapOvr>
    <a:masterClrMapping/>
  </p:clrMapOvr>
  <p:transition spd="slow">
    <p:randomBar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1231</Words>
  <Application>Microsoft Macintosh PowerPoint</Application>
  <PresentationFormat>Widescreen</PresentationFormat>
  <Paragraphs>294</Paragraphs>
  <Slides>79</Slides>
  <Notes>65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8" baseType="lpstr">
      <vt:lpstr>Times New Roman</vt:lpstr>
      <vt:lpstr>Calibri</vt:lpstr>
      <vt:lpstr>★儿童字体——迷你简卡通</vt:lpstr>
      <vt:lpstr>Arial</vt:lpstr>
      <vt:lpstr>宋体</vt:lpstr>
      <vt:lpstr>iCiel Soup of Justice</vt:lpstr>
      <vt:lpstr>iCiel Cadena</vt:lpstr>
      <vt:lpstr>Calibri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Microsoft Office User</cp:lastModifiedBy>
  <cp:revision>65</cp:revision>
  <dcterms:created xsi:type="dcterms:W3CDTF">2018-01-28T08:07:00Z</dcterms:created>
  <dcterms:modified xsi:type="dcterms:W3CDTF">2021-11-22T07:13:23Z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