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3" roundtripDataSignature="AMtx7mhkHQVYdOwgGZsYAm4TWklH40KDI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 name="Shape 12"/>
        <p:cNvGrpSpPr/>
        <p:nvPr/>
      </p:nvGrpSpPr>
      <p:grpSpPr>
        <a:xfrm>
          <a:off x="0" y="0"/>
          <a:ext cx="0" cy="0"/>
          <a:chOff x="0" y="0"/>
          <a:chExt cx="0" cy="0"/>
        </a:xfrm>
      </p:grpSpPr>
      <p:sp>
        <p:nvSpPr>
          <p:cNvPr id="13" name="Google Shape;13;p19"/>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19"/>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 name="Google Shape;15;p19"/>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9"/>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9"/>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9" name="Shape 69"/>
        <p:cNvGrpSpPr/>
        <p:nvPr/>
      </p:nvGrpSpPr>
      <p:grpSpPr>
        <a:xfrm>
          <a:off x="0" y="0"/>
          <a:ext cx="0" cy="0"/>
          <a:chOff x="0" y="0"/>
          <a:chExt cx="0" cy="0"/>
        </a:xfrm>
      </p:grpSpPr>
      <p:sp>
        <p:nvSpPr>
          <p:cNvPr id="70" name="Google Shape;70;p28"/>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28"/>
          <p:cNvSpPr txBox="1"/>
          <p:nvPr>
            <p:ph idx="1" type="body"/>
          </p:nvPr>
        </p:nvSpPr>
        <p:spPr>
          <a:xfrm rot="5400000">
            <a:off x="2874764" y="-1217413"/>
            <a:ext cx="3394472"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2" name="Google Shape;72;p28"/>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8"/>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8"/>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5" name="Shape 75"/>
        <p:cNvGrpSpPr/>
        <p:nvPr/>
      </p:nvGrpSpPr>
      <p:grpSpPr>
        <a:xfrm>
          <a:off x="0" y="0"/>
          <a:ext cx="0" cy="0"/>
          <a:chOff x="0" y="0"/>
          <a:chExt cx="0" cy="0"/>
        </a:xfrm>
      </p:grpSpPr>
      <p:sp>
        <p:nvSpPr>
          <p:cNvPr id="76" name="Google Shape;76;p29"/>
          <p:cNvSpPr txBox="1"/>
          <p:nvPr>
            <p:ph type="title"/>
          </p:nvPr>
        </p:nvSpPr>
        <p:spPr>
          <a:xfrm rot="5400000">
            <a:off x="6012656" y="771525"/>
            <a:ext cx="3290888"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29"/>
          <p:cNvSpPr txBox="1"/>
          <p:nvPr>
            <p:ph idx="1" type="body"/>
          </p:nvPr>
        </p:nvSpPr>
        <p:spPr>
          <a:xfrm rot="5400000">
            <a:off x="1821656" y="-1209675"/>
            <a:ext cx="3290888"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8" name="Google Shape;78;p29"/>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9"/>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9"/>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 name="Shape 18"/>
        <p:cNvGrpSpPr/>
        <p:nvPr/>
      </p:nvGrpSpPr>
      <p:grpSpPr>
        <a:xfrm>
          <a:off x="0" y="0"/>
          <a:ext cx="0" cy="0"/>
          <a:chOff x="0" y="0"/>
          <a:chExt cx="0" cy="0"/>
        </a:xfrm>
      </p:grpSpPr>
      <p:sp>
        <p:nvSpPr>
          <p:cNvPr id="19" name="Google Shape;19;p20"/>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20"/>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1" name="Google Shape;21;p20"/>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0"/>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0"/>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 name="Shape 24"/>
        <p:cNvGrpSpPr/>
        <p:nvPr/>
      </p:nvGrpSpPr>
      <p:grpSpPr>
        <a:xfrm>
          <a:off x="0" y="0"/>
          <a:ext cx="0" cy="0"/>
          <a:chOff x="0" y="0"/>
          <a:chExt cx="0" cy="0"/>
        </a:xfrm>
      </p:grpSpPr>
      <p:sp>
        <p:nvSpPr>
          <p:cNvPr id="25" name="Google Shape;25;p21"/>
          <p:cNvSpPr txBox="1"/>
          <p:nvPr>
            <p:ph type="title"/>
          </p:nvPr>
        </p:nvSpPr>
        <p:spPr>
          <a:xfrm>
            <a:off x="722313" y="3305176"/>
            <a:ext cx="7772400" cy="1021556"/>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21"/>
          <p:cNvSpPr txBox="1"/>
          <p:nvPr>
            <p:ph idx="1" type="body"/>
          </p:nvPr>
        </p:nvSpPr>
        <p:spPr>
          <a:xfrm>
            <a:off x="722313" y="2180035"/>
            <a:ext cx="7772400" cy="1125140"/>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27" name="Google Shape;27;p21"/>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1"/>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1"/>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0" name="Shape 30"/>
        <p:cNvGrpSpPr/>
        <p:nvPr/>
      </p:nvGrpSpPr>
      <p:grpSpPr>
        <a:xfrm>
          <a:off x="0" y="0"/>
          <a:ext cx="0" cy="0"/>
          <a:chOff x="0" y="0"/>
          <a:chExt cx="0" cy="0"/>
        </a:xfrm>
      </p:grpSpPr>
      <p:sp>
        <p:nvSpPr>
          <p:cNvPr id="31" name="Google Shape;31;p22"/>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22"/>
          <p:cNvSpPr txBox="1"/>
          <p:nvPr>
            <p:ph idx="1" type="body"/>
          </p:nvPr>
        </p:nvSpPr>
        <p:spPr>
          <a:xfrm>
            <a:off x="457200" y="900113"/>
            <a:ext cx="4038600" cy="2545556"/>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3" name="Google Shape;33;p22"/>
          <p:cNvSpPr txBox="1"/>
          <p:nvPr>
            <p:ph idx="2" type="body"/>
          </p:nvPr>
        </p:nvSpPr>
        <p:spPr>
          <a:xfrm>
            <a:off x="4648200" y="900113"/>
            <a:ext cx="4038600" cy="2545556"/>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4" name="Google Shape;34;p22"/>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2"/>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2"/>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7" name="Shape 37"/>
        <p:cNvGrpSpPr/>
        <p:nvPr/>
      </p:nvGrpSpPr>
      <p:grpSpPr>
        <a:xfrm>
          <a:off x="0" y="0"/>
          <a:ext cx="0" cy="0"/>
          <a:chOff x="0" y="0"/>
          <a:chExt cx="0" cy="0"/>
        </a:xfrm>
      </p:grpSpPr>
      <p:sp>
        <p:nvSpPr>
          <p:cNvPr id="38" name="Google Shape;38;p23"/>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3"/>
          <p:cNvSpPr txBox="1"/>
          <p:nvPr>
            <p:ph idx="1" type="body"/>
          </p:nvPr>
        </p:nvSpPr>
        <p:spPr>
          <a:xfrm>
            <a:off x="457200" y="1151335"/>
            <a:ext cx="4040188" cy="47982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0" name="Google Shape;40;p23"/>
          <p:cNvSpPr txBox="1"/>
          <p:nvPr>
            <p:ph idx="2" type="body"/>
          </p:nvPr>
        </p:nvSpPr>
        <p:spPr>
          <a:xfrm>
            <a:off x="457200" y="1631156"/>
            <a:ext cx="4040188" cy="2963466"/>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1" name="Google Shape;41;p23"/>
          <p:cNvSpPr txBox="1"/>
          <p:nvPr>
            <p:ph idx="3" type="body"/>
          </p:nvPr>
        </p:nvSpPr>
        <p:spPr>
          <a:xfrm>
            <a:off x="4645026" y="1151335"/>
            <a:ext cx="4041775" cy="47982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2" name="Google Shape;42;p23"/>
          <p:cNvSpPr txBox="1"/>
          <p:nvPr>
            <p:ph idx="4" type="body"/>
          </p:nvPr>
        </p:nvSpPr>
        <p:spPr>
          <a:xfrm>
            <a:off x="4645026" y="1631156"/>
            <a:ext cx="4041775" cy="2963466"/>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3" name="Google Shape;43;p23"/>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3"/>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3"/>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 name="Shape 46"/>
        <p:cNvGrpSpPr/>
        <p:nvPr/>
      </p:nvGrpSpPr>
      <p:grpSpPr>
        <a:xfrm>
          <a:off x="0" y="0"/>
          <a:ext cx="0" cy="0"/>
          <a:chOff x="0" y="0"/>
          <a:chExt cx="0" cy="0"/>
        </a:xfrm>
      </p:grpSpPr>
      <p:sp>
        <p:nvSpPr>
          <p:cNvPr id="47" name="Google Shape;47;p24"/>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24"/>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4"/>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4"/>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25"/>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5"/>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5"/>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5" name="Shape 55"/>
        <p:cNvGrpSpPr/>
        <p:nvPr/>
      </p:nvGrpSpPr>
      <p:grpSpPr>
        <a:xfrm>
          <a:off x="0" y="0"/>
          <a:ext cx="0" cy="0"/>
          <a:chOff x="0" y="0"/>
          <a:chExt cx="0" cy="0"/>
        </a:xfrm>
      </p:grpSpPr>
      <p:sp>
        <p:nvSpPr>
          <p:cNvPr id="56" name="Google Shape;56;p26"/>
          <p:cNvSpPr txBox="1"/>
          <p:nvPr>
            <p:ph type="title"/>
          </p:nvPr>
        </p:nvSpPr>
        <p:spPr>
          <a:xfrm>
            <a:off x="457201" y="204787"/>
            <a:ext cx="3008313" cy="8715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26"/>
          <p:cNvSpPr txBox="1"/>
          <p:nvPr>
            <p:ph idx="1" type="body"/>
          </p:nvPr>
        </p:nvSpPr>
        <p:spPr>
          <a:xfrm>
            <a:off x="3575050" y="204788"/>
            <a:ext cx="5111750" cy="4389835"/>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8" name="Google Shape;58;p26"/>
          <p:cNvSpPr txBox="1"/>
          <p:nvPr>
            <p:ph idx="2" type="body"/>
          </p:nvPr>
        </p:nvSpPr>
        <p:spPr>
          <a:xfrm>
            <a:off x="457201" y="1076326"/>
            <a:ext cx="3008313" cy="3518297"/>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9" name="Google Shape;59;p26"/>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6"/>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6"/>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2" name="Shape 62"/>
        <p:cNvGrpSpPr/>
        <p:nvPr/>
      </p:nvGrpSpPr>
      <p:grpSpPr>
        <a:xfrm>
          <a:off x="0" y="0"/>
          <a:ext cx="0" cy="0"/>
          <a:chOff x="0" y="0"/>
          <a:chExt cx="0" cy="0"/>
        </a:xfrm>
      </p:grpSpPr>
      <p:sp>
        <p:nvSpPr>
          <p:cNvPr id="63" name="Google Shape;63;p27"/>
          <p:cNvSpPr txBox="1"/>
          <p:nvPr>
            <p:ph type="title"/>
          </p:nvPr>
        </p:nvSpPr>
        <p:spPr>
          <a:xfrm>
            <a:off x="1792288" y="3600450"/>
            <a:ext cx="5486400" cy="425054"/>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27"/>
          <p:cNvSpPr/>
          <p:nvPr>
            <p:ph idx="2" type="pic"/>
          </p:nvPr>
        </p:nvSpPr>
        <p:spPr>
          <a:xfrm>
            <a:off x="1792288" y="459581"/>
            <a:ext cx="5486400" cy="3086100"/>
          </a:xfrm>
          <a:prstGeom prst="rect">
            <a:avLst/>
          </a:prstGeom>
          <a:noFill/>
          <a:ln>
            <a:noFill/>
          </a:ln>
        </p:spPr>
      </p:sp>
      <p:sp>
        <p:nvSpPr>
          <p:cNvPr id="65" name="Google Shape;65;p27"/>
          <p:cNvSpPr txBox="1"/>
          <p:nvPr>
            <p:ph idx="1" type="body"/>
          </p:nvPr>
        </p:nvSpPr>
        <p:spPr>
          <a:xfrm>
            <a:off x="1792288" y="4025503"/>
            <a:ext cx="5486400" cy="603647"/>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6" name="Google Shape;66;p27"/>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7"/>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7"/>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jpg"/><Relationship Id="rId2" Type="http://schemas.openxmlformats.org/officeDocument/2006/relationships/image" Target="../media/image1.jp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8"/>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8"/>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8"/>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8"/>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8"/>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1" name="Google Shape;11;p18"/>
          <p:cNvSpPr/>
          <p:nvPr/>
        </p:nvSpPr>
        <p:spPr>
          <a:xfrm>
            <a:off x="-3636912" y="-176597"/>
            <a:ext cx="2160240" cy="2067694"/>
          </a:xfrm>
          <a:prstGeom prst="ellipse">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4.png"/><Relationship Id="rId5"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8.png"/><Relationship Id="rId4" Type="http://schemas.openxmlformats.org/officeDocument/2006/relationships/image" Target="../media/image16.png"/><Relationship Id="rId5"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3.png"/><Relationship Id="rId6"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15.png"/><Relationship Id="rId5" Type="http://schemas.openxmlformats.org/officeDocument/2006/relationships/image" Target="../media/image21.png"/><Relationship Id="rId6"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
          <p:cNvSpPr/>
          <p:nvPr/>
        </p:nvSpPr>
        <p:spPr>
          <a:xfrm>
            <a:off x="274102" y="249637"/>
            <a:ext cx="8546370" cy="4644225"/>
          </a:xfrm>
          <a:prstGeom prst="roundRect">
            <a:avLst>
              <a:gd fmla="val 17164" name="adj"/>
            </a:avLst>
          </a:prstGeom>
          <a:solidFill>
            <a:schemeClr val="lt1">
              <a:alpha val="94901"/>
            </a:schemeClr>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86" name="Google Shape;86;p1"/>
          <p:cNvSpPr txBox="1"/>
          <p:nvPr/>
        </p:nvSpPr>
        <p:spPr>
          <a:xfrm>
            <a:off x="3659659" y="249637"/>
            <a:ext cx="1824682" cy="365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US" sz="2800" u="none" cap="none" strike="noStrike">
                <a:solidFill>
                  <a:schemeClr val="dk1"/>
                </a:solidFill>
                <a:latin typeface="Calibri"/>
                <a:ea typeface="Calibri"/>
                <a:cs typeface="Calibri"/>
                <a:sym typeface="Calibri"/>
              </a:rPr>
              <a:t>Tập đọc 5</a:t>
            </a:r>
            <a:endParaRPr b="1" i="0" sz="2800" u="none" cap="none" strike="noStrike">
              <a:solidFill>
                <a:schemeClr val="dk1"/>
              </a:solidFill>
              <a:latin typeface="Calibri"/>
              <a:ea typeface="Calibri"/>
              <a:cs typeface="Calibri"/>
              <a:sym typeface="Calibri"/>
            </a:endParaRPr>
          </a:p>
        </p:txBody>
      </p:sp>
      <p:sp>
        <p:nvSpPr>
          <p:cNvPr id="87" name="Google Shape;87;p1"/>
          <p:cNvSpPr/>
          <p:nvPr/>
        </p:nvSpPr>
        <p:spPr>
          <a:xfrm>
            <a:off x="658575" y="694752"/>
            <a:ext cx="782685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sng" cap="none" strike="noStrike">
                <a:solidFill>
                  <a:srgbClr val="23AE8E"/>
                </a:solidFill>
                <a:latin typeface="Times New Roman"/>
                <a:ea typeface="Times New Roman"/>
                <a:cs typeface="Times New Roman"/>
                <a:sym typeface="Times New Roman"/>
              </a:rPr>
              <a:t>Chủ điểm:</a:t>
            </a:r>
            <a:r>
              <a:rPr b="1" i="0" lang="en-US" sz="3600" u="none" cap="none" strike="noStrike">
                <a:solidFill>
                  <a:srgbClr val="23AE8E"/>
                </a:solidFill>
                <a:latin typeface="Times New Roman"/>
                <a:ea typeface="Times New Roman"/>
                <a:cs typeface="Times New Roman"/>
                <a:sym typeface="Times New Roman"/>
              </a:rPr>
              <a:t> GIỮ</a:t>
            </a:r>
            <a:r>
              <a:rPr b="1" i="0" lang="en-US" sz="3600" u="none" cap="none" strike="noStrike">
                <a:solidFill>
                  <a:srgbClr val="23AE8E"/>
                </a:solidFill>
                <a:latin typeface="Times New Roman"/>
                <a:ea typeface="Times New Roman"/>
                <a:cs typeface="Times New Roman"/>
                <a:sym typeface="Times New Roman"/>
              </a:rPr>
              <a:t> LẤY MÀU XANH</a:t>
            </a:r>
            <a:endParaRPr b="1" i="0" sz="3600" u="none" cap="none" strike="noStrike">
              <a:solidFill>
                <a:srgbClr val="23AE8E"/>
              </a:solidFill>
              <a:latin typeface="Arial"/>
              <a:ea typeface="Arial"/>
              <a:cs typeface="Arial"/>
              <a:sym typeface="Arial"/>
            </a:endParaRPr>
          </a:p>
        </p:txBody>
      </p:sp>
      <p:pic>
        <p:nvPicPr>
          <p:cNvPr descr="Chủ điểm Giữ lấy màu xanh - Tranh chủ đề - Trần Đức Nam - ĐÔI BỜ HIỀN LƯƠNG" id="88" name="Google Shape;88;p1"/>
          <p:cNvPicPr preferRelativeResize="0"/>
          <p:nvPr/>
        </p:nvPicPr>
        <p:blipFill rotWithShape="1">
          <a:blip r:embed="rId3">
            <a:alphaModFix/>
          </a:blip>
          <a:srcRect b="0" l="0" r="0" t="8433"/>
          <a:stretch/>
        </p:blipFill>
        <p:spPr>
          <a:xfrm>
            <a:off x="2907432" y="1433467"/>
            <a:ext cx="2573838" cy="3415648"/>
          </a:xfrm>
          <a:prstGeom prst="rect">
            <a:avLst/>
          </a:prstGeom>
          <a:noFill/>
          <a:ln>
            <a:noFill/>
          </a:ln>
        </p:spPr>
      </p:pic>
      <p:sp>
        <p:nvSpPr>
          <p:cNvPr id="89" name="Google Shape;89;p1"/>
          <p:cNvSpPr txBox="1"/>
          <p:nvPr/>
        </p:nvSpPr>
        <p:spPr>
          <a:xfrm>
            <a:off x="395269" y="2427734"/>
            <a:ext cx="2448539"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rgbClr val="23AF8E"/>
                </a:solidFill>
                <a:latin typeface="Times New Roman"/>
                <a:ea typeface="Times New Roman"/>
                <a:cs typeface="Times New Roman"/>
                <a:sym typeface="Times New Roman"/>
              </a:rPr>
              <a:t>Tên chủ điểm nói lên điều gì?</a:t>
            </a:r>
            <a:endParaRPr sz="2800">
              <a:solidFill>
                <a:srgbClr val="23AF8E"/>
              </a:solidFill>
              <a:latin typeface="Calibri"/>
              <a:ea typeface="Calibri"/>
              <a:cs typeface="Calibri"/>
              <a:sym typeface="Calibri"/>
            </a:endParaRPr>
          </a:p>
        </p:txBody>
      </p:sp>
      <p:sp>
        <p:nvSpPr>
          <p:cNvPr id="90" name="Google Shape;90;p1"/>
          <p:cNvSpPr txBox="1"/>
          <p:nvPr/>
        </p:nvSpPr>
        <p:spPr>
          <a:xfrm>
            <a:off x="5641825" y="1847300"/>
            <a:ext cx="3022200" cy="22473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rgbClr val="22AE8D"/>
                </a:solidFill>
                <a:latin typeface="Times New Roman"/>
                <a:ea typeface="Times New Roman"/>
                <a:cs typeface="Times New Roman"/>
                <a:sym typeface="Times New Roman"/>
              </a:rPr>
              <a:t>C</a:t>
            </a:r>
            <a:r>
              <a:rPr lang="en-US" sz="2800">
                <a:solidFill>
                  <a:srgbClr val="22AE8D"/>
                </a:solidFill>
                <a:latin typeface="Times New Roman"/>
                <a:ea typeface="Times New Roman"/>
                <a:cs typeface="Times New Roman"/>
                <a:sym typeface="Times New Roman"/>
              </a:rPr>
              <a:t>húng ta phải b</a:t>
            </a:r>
            <a:r>
              <a:rPr lang="en-US" sz="2800">
                <a:solidFill>
                  <a:srgbClr val="22AE8D"/>
                </a:solidFill>
                <a:latin typeface="Times New Roman"/>
                <a:ea typeface="Times New Roman"/>
                <a:cs typeface="Times New Roman"/>
                <a:sym typeface="Times New Roman"/>
              </a:rPr>
              <a:t>ảo vệ môi trường sống xung quanh mình, giữ lấy màu xanh cho môi trường.</a:t>
            </a:r>
            <a:endParaRPr sz="2800">
              <a:solidFill>
                <a:srgbClr val="22AE8D"/>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86"/>
                                        </p:tgtEl>
                                        <p:attrNameLst>
                                          <p:attrName>style.visibility</p:attrName>
                                        </p:attrNameLst>
                                      </p:cBhvr>
                                      <p:to>
                                        <p:strVal val="visible"/>
                                      </p:to>
                                    </p:set>
                                    <p:anim calcmode="lin" valueType="num">
                                      <p:cBhvr additive="base">
                                        <p:cTn dur="500"/>
                                        <p:tgtEl>
                                          <p:spTgt spid="8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1000"/>
                                        <p:tgtEl>
                                          <p:spTgt spid="87"/>
                                        </p:tgtEl>
                                      </p:cBhvr>
                                    </p:animEffect>
                                  </p:childTnLst>
                                </p:cTn>
                              </p:par>
                              <p:par>
                                <p:cTn fill="hold" nodeType="withEffect" presetClass="entr" presetID="23" presetSubtype="16">
                                  <p:stCondLst>
                                    <p:cond delay="0"/>
                                  </p:stCondLst>
                                  <p:childTnLst>
                                    <p:set>
                                      <p:cBhvr>
                                        <p:cTn dur="1" fill="hold">
                                          <p:stCondLst>
                                            <p:cond delay="0"/>
                                          </p:stCondLst>
                                        </p:cTn>
                                        <p:tgtEl>
                                          <p:spTgt spid="88"/>
                                        </p:tgtEl>
                                        <p:attrNameLst>
                                          <p:attrName>style.visibility</p:attrName>
                                        </p:attrNameLst>
                                      </p:cBhvr>
                                      <p:to>
                                        <p:strVal val="visible"/>
                                      </p:to>
                                    </p:set>
                                    <p:anim calcmode="lin" valueType="num">
                                      <p:cBhvr additive="base">
                                        <p:cTn dur="500"/>
                                        <p:tgtEl>
                                          <p:spTgt spid="88"/>
                                        </p:tgtEl>
                                        <p:attrNameLst>
                                          <p:attrName>ppt_w</p:attrName>
                                        </p:attrNameLst>
                                      </p:cBhvr>
                                      <p:tavLst>
                                        <p:tav fmla="" tm="0">
                                          <p:val>
                                            <p:strVal val="0"/>
                                          </p:val>
                                        </p:tav>
                                        <p:tav fmla="" tm="100000">
                                          <p:val>
                                            <p:strVal val="#ppt_w"/>
                                          </p:val>
                                        </p:tav>
                                      </p:tavLst>
                                    </p:anim>
                                    <p:anim calcmode="lin" valueType="num">
                                      <p:cBhvr additive="base">
                                        <p:cTn dur="500"/>
                                        <p:tgtEl>
                                          <p:spTgt spid="8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9"/>
                                        </p:tgtEl>
                                        <p:attrNameLst>
                                          <p:attrName>style.visibility</p:attrName>
                                        </p:attrNameLst>
                                      </p:cBhvr>
                                      <p:to>
                                        <p:strVal val="visible"/>
                                      </p:to>
                                    </p:set>
                                    <p:anim calcmode="lin" valueType="num">
                                      <p:cBhvr additive="base">
                                        <p:cTn dur="500"/>
                                        <p:tgtEl>
                                          <p:spTgt spid="8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2000"/>
                                        <p:tgtEl>
                                          <p:spTgt spid="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0"/>
          <p:cNvSpPr/>
          <p:nvPr/>
        </p:nvSpPr>
        <p:spPr>
          <a:xfrm>
            <a:off x="179512" y="122395"/>
            <a:ext cx="8784976" cy="4898710"/>
          </a:xfrm>
          <a:prstGeom prst="roundRect">
            <a:avLst>
              <a:gd fmla="val 17164" name="adj"/>
            </a:avLst>
          </a:prstGeom>
          <a:solidFill>
            <a:schemeClr val="lt1">
              <a:alpha val="94901"/>
            </a:schemeClr>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22" name="Google Shape;222;p10"/>
          <p:cNvPicPr preferRelativeResize="0"/>
          <p:nvPr/>
        </p:nvPicPr>
        <p:blipFill rotWithShape="1">
          <a:blip r:embed="rId3">
            <a:alphaModFix/>
          </a:blip>
          <a:srcRect b="0" l="0" r="0" t="0"/>
          <a:stretch/>
        </p:blipFill>
        <p:spPr>
          <a:xfrm>
            <a:off x="6001076" y="256123"/>
            <a:ext cx="2285834" cy="2348505"/>
          </a:xfrm>
          <a:prstGeom prst="ellipse">
            <a:avLst/>
          </a:prstGeom>
          <a:noFill/>
          <a:ln>
            <a:noFill/>
          </a:ln>
        </p:spPr>
      </p:pic>
      <p:grpSp>
        <p:nvGrpSpPr>
          <p:cNvPr id="223" name="Google Shape;223;p10"/>
          <p:cNvGrpSpPr/>
          <p:nvPr/>
        </p:nvGrpSpPr>
        <p:grpSpPr>
          <a:xfrm>
            <a:off x="4573069" y="1883191"/>
            <a:ext cx="2234195" cy="1739487"/>
            <a:chOff x="8993938" y="2527394"/>
            <a:chExt cx="3296405" cy="2844179"/>
          </a:xfrm>
        </p:grpSpPr>
        <p:pic>
          <p:nvPicPr>
            <p:cNvPr id="224" name="Google Shape;224;p10"/>
            <p:cNvPicPr preferRelativeResize="0"/>
            <p:nvPr/>
          </p:nvPicPr>
          <p:blipFill rotWithShape="1">
            <a:blip r:embed="rId4">
              <a:alphaModFix/>
            </a:blip>
            <a:srcRect b="0" l="0" r="0" t="0"/>
            <a:stretch/>
          </p:blipFill>
          <p:spPr>
            <a:xfrm rot="-521603">
              <a:off x="9160102" y="2737475"/>
              <a:ext cx="2964076" cy="2424018"/>
            </a:xfrm>
            <a:prstGeom prst="rect">
              <a:avLst/>
            </a:prstGeom>
            <a:noFill/>
            <a:ln>
              <a:noFill/>
            </a:ln>
          </p:spPr>
        </p:pic>
        <p:sp>
          <p:nvSpPr>
            <p:cNvPr id="225" name="Google Shape;225;p10"/>
            <p:cNvSpPr txBox="1"/>
            <p:nvPr/>
          </p:nvSpPr>
          <p:spPr>
            <a:xfrm>
              <a:off x="9355467" y="3505602"/>
              <a:ext cx="2598527" cy="40006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C0C0C"/>
                </a:buClr>
                <a:buSzPts val="2000"/>
                <a:buFont typeface="Times New Roman"/>
                <a:buNone/>
              </a:pPr>
              <a:r>
                <a:rPr b="1" lang="en-US" sz="2000">
                  <a:solidFill>
                    <a:srgbClr val="0C0C0C"/>
                  </a:solidFill>
                  <a:latin typeface="Times New Roman"/>
                  <a:ea typeface="Times New Roman"/>
                  <a:cs typeface="Times New Roman"/>
                  <a:sym typeface="Times New Roman"/>
                </a:rPr>
                <a:t>Cây đa Ấn Độ</a:t>
              </a:r>
              <a:endParaRPr b="1" sz="1400">
                <a:solidFill>
                  <a:schemeClr val="dk1"/>
                </a:solidFill>
                <a:latin typeface="Times New Roman"/>
                <a:ea typeface="Times New Roman"/>
                <a:cs typeface="Times New Roman"/>
                <a:sym typeface="Times New Roman"/>
              </a:endParaRPr>
            </a:p>
          </p:txBody>
        </p:sp>
      </p:grpSp>
      <p:sp>
        <p:nvSpPr>
          <p:cNvPr id="226" name="Google Shape;226;p10"/>
          <p:cNvSpPr txBox="1"/>
          <p:nvPr/>
        </p:nvSpPr>
        <p:spPr>
          <a:xfrm>
            <a:off x="5246057" y="3336096"/>
            <a:ext cx="3702634" cy="1754286"/>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0C0C0C"/>
              </a:buClr>
              <a:buSzPts val="2400"/>
              <a:buFont typeface="Times New Roman"/>
              <a:buNone/>
            </a:pPr>
            <a:r>
              <a:rPr lang="en-US" sz="2400">
                <a:solidFill>
                  <a:srgbClr val="0C0C0C"/>
                </a:solidFill>
                <a:latin typeface="Times New Roman"/>
                <a:ea typeface="Times New Roman"/>
                <a:cs typeface="Times New Roman"/>
                <a:sym typeface="Times New Roman"/>
              </a:rPr>
              <a:t>Bật ra những búp đỏ hồng nhọn hoắt, xòe những lá nâu rõ to.</a:t>
            </a:r>
            <a:endParaRPr sz="2400">
              <a:solidFill>
                <a:srgbClr val="0C0C0C"/>
              </a:solidFill>
              <a:latin typeface="Times New Roman"/>
              <a:ea typeface="Times New Roman"/>
              <a:cs typeface="Times New Roman"/>
              <a:sym typeface="Times New Roman"/>
            </a:endParaRPr>
          </a:p>
        </p:txBody>
      </p:sp>
      <p:pic>
        <p:nvPicPr>
          <p:cNvPr id="227" name="Google Shape;227;p10"/>
          <p:cNvPicPr preferRelativeResize="0"/>
          <p:nvPr/>
        </p:nvPicPr>
        <p:blipFill rotWithShape="1">
          <a:blip r:embed="rId5">
            <a:alphaModFix/>
          </a:blip>
          <a:srcRect b="18634" l="0" r="1542" t="0"/>
          <a:stretch/>
        </p:blipFill>
        <p:spPr>
          <a:xfrm>
            <a:off x="899592" y="239080"/>
            <a:ext cx="2285834" cy="2348504"/>
          </a:xfrm>
          <a:prstGeom prst="ellipse">
            <a:avLst/>
          </a:prstGeom>
          <a:noFill/>
          <a:ln>
            <a:noFill/>
          </a:ln>
        </p:spPr>
      </p:pic>
      <p:grpSp>
        <p:nvGrpSpPr>
          <p:cNvPr id="228" name="Google Shape;228;p10"/>
          <p:cNvGrpSpPr/>
          <p:nvPr/>
        </p:nvGrpSpPr>
        <p:grpSpPr>
          <a:xfrm>
            <a:off x="-5935" y="2173389"/>
            <a:ext cx="2598527" cy="1649584"/>
            <a:chOff x="4406279" y="2259448"/>
            <a:chExt cx="2598527" cy="1649584"/>
          </a:xfrm>
        </p:grpSpPr>
        <p:pic>
          <p:nvPicPr>
            <p:cNvPr id="229" name="Google Shape;229;p10"/>
            <p:cNvPicPr preferRelativeResize="0"/>
            <p:nvPr/>
          </p:nvPicPr>
          <p:blipFill rotWithShape="1">
            <a:blip r:embed="rId4">
              <a:alphaModFix/>
            </a:blip>
            <a:srcRect b="0" l="0" r="0" t="0"/>
            <a:stretch/>
          </p:blipFill>
          <p:spPr>
            <a:xfrm rot="-417153">
              <a:off x="4716990" y="2377292"/>
              <a:ext cx="2032970" cy="1413895"/>
            </a:xfrm>
            <a:prstGeom prst="rect">
              <a:avLst/>
            </a:prstGeom>
            <a:noFill/>
            <a:ln>
              <a:noFill/>
            </a:ln>
          </p:spPr>
        </p:pic>
        <p:sp>
          <p:nvSpPr>
            <p:cNvPr id="230" name="Google Shape;230;p10"/>
            <p:cNvSpPr txBox="1"/>
            <p:nvPr/>
          </p:nvSpPr>
          <p:spPr>
            <a:xfrm>
              <a:off x="4406279" y="2838993"/>
              <a:ext cx="2598527" cy="40006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C0C0C"/>
                </a:buClr>
                <a:buSzPts val="2000"/>
                <a:buFont typeface="Times New Roman"/>
                <a:buNone/>
              </a:pPr>
              <a:r>
                <a:rPr b="1" lang="en-US" sz="2000">
                  <a:solidFill>
                    <a:srgbClr val="0C0C0C"/>
                  </a:solidFill>
                  <a:latin typeface="Times New Roman"/>
                  <a:ea typeface="Times New Roman"/>
                  <a:cs typeface="Times New Roman"/>
                  <a:sym typeface="Times New Roman"/>
                </a:rPr>
                <a:t>Cây hoa giấy</a:t>
              </a:r>
              <a:endParaRPr b="1" sz="1400">
                <a:solidFill>
                  <a:schemeClr val="dk1"/>
                </a:solidFill>
                <a:latin typeface="Times New Roman"/>
                <a:ea typeface="Times New Roman"/>
                <a:cs typeface="Times New Roman"/>
                <a:sym typeface="Times New Roman"/>
              </a:endParaRPr>
            </a:p>
          </p:txBody>
        </p:sp>
      </p:grpSp>
      <p:sp>
        <p:nvSpPr>
          <p:cNvPr id="231" name="Google Shape;231;p10"/>
          <p:cNvSpPr txBox="1"/>
          <p:nvPr/>
        </p:nvSpPr>
        <p:spPr>
          <a:xfrm>
            <a:off x="441237" y="3864846"/>
            <a:ext cx="3949218" cy="46162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C0C0C"/>
              </a:buClr>
              <a:buSzPts val="2400"/>
              <a:buFont typeface="Times New Roman"/>
              <a:buNone/>
            </a:pPr>
            <a:r>
              <a:rPr lang="en-US" sz="2400">
                <a:solidFill>
                  <a:srgbClr val="0C0C0C"/>
                </a:solidFill>
                <a:latin typeface="Times New Roman"/>
                <a:ea typeface="Times New Roman"/>
                <a:cs typeface="Times New Roman"/>
                <a:sym typeface="Times New Roman"/>
              </a:rPr>
              <a:t>Bị vòi ti-gôn quấn nhiều vòng</a:t>
            </a:r>
            <a:endParaRPr sz="2400">
              <a:solidFill>
                <a:srgbClr val="0C0C0C"/>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27"/>
                                        </p:tgtEl>
                                        <p:attrNameLst>
                                          <p:attrName>style.visibility</p:attrName>
                                        </p:attrNameLst>
                                      </p:cBhvr>
                                      <p:to>
                                        <p:strVal val="visible"/>
                                      </p:to>
                                    </p:set>
                                    <p:anim calcmode="lin" valueType="num">
                                      <p:cBhvr additive="base">
                                        <p:cTn dur="500"/>
                                        <p:tgtEl>
                                          <p:spTgt spid="22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28"/>
                                        </p:tgtEl>
                                        <p:attrNameLst>
                                          <p:attrName>style.visibility</p:attrName>
                                        </p:attrNameLst>
                                      </p:cBhvr>
                                      <p:to>
                                        <p:strVal val="visible"/>
                                      </p:to>
                                    </p:set>
                                    <p:anim calcmode="lin" valueType="num">
                                      <p:cBhvr additive="base">
                                        <p:cTn dur="500"/>
                                        <p:tgtEl>
                                          <p:spTgt spid="22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231"/>
                                        </p:tgtEl>
                                        <p:attrNameLst>
                                          <p:attrName>style.visibility</p:attrName>
                                        </p:attrNameLst>
                                      </p:cBhvr>
                                      <p:to>
                                        <p:strVal val="visible"/>
                                      </p:to>
                                    </p:set>
                                    <p:anim calcmode="lin" valueType="num">
                                      <p:cBhvr additive="base">
                                        <p:cTn dur="500"/>
                                        <p:tgtEl>
                                          <p:spTgt spid="23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22"/>
                                        </p:tgtEl>
                                        <p:attrNameLst>
                                          <p:attrName>style.visibility</p:attrName>
                                        </p:attrNameLst>
                                      </p:cBhvr>
                                      <p:to>
                                        <p:strVal val="visible"/>
                                      </p:to>
                                    </p:set>
                                    <p:anim calcmode="lin" valueType="num">
                                      <p:cBhvr additive="base">
                                        <p:cTn dur="500"/>
                                        <p:tgtEl>
                                          <p:spTgt spid="22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23"/>
                                        </p:tgtEl>
                                        <p:attrNameLst>
                                          <p:attrName>style.visibility</p:attrName>
                                        </p:attrNameLst>
                                      </p:cBhvr>
                                      <p:to>
                                        <p:strVal val="visible"/>
                                      </p:to>
                                    </p:set>
                                    <p:anim calcmode="lin" valueType="num">
                                      <p:cBhvr additive="base">
                                        <p:cTn dur="500"/>
                                        <p:tgtEl>
                                          <p:spTgt spid="22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26"/>
                                        </p:tgtEl>
                                        <p:attrNameLst>
                                          <p:attrName>style.visibility</p:attrName>
                                        </p:attrNameLst>
                                      </p:cBhvr>
                                      <p:to>
                                        <p:strVal val="visible"/>
                                      </p:to>
                                    </p:set>
                                    <p:anim calcmode="lin" valueType="num">
                                      <p:cBhvr additive="base">
                                        <p:cTn dur="500"/>
                                        <p:tgtEl>
                                          <p:spTgt spid="22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1"/>
          <p:cNvSpPr/>
          <p:nvPr/>
        </p:nvSpPr>
        <p:spPr>
          <a:xfrm>
            <a:off x="395536" y="367860"/>
            <a:ext cx="8330346" cy="4436138"/>
          </a:xfrm>
          <a:prstGeom prst="roundRect">
            <a:avLst>
              <a:gd fmla="val 17164" name="adj"/>
            </a:avLst>
          </a:prstGeom>
          <a:solidFill>
            <a:schemeClr val="lt1">
              <a:alpha val="94901"/>
            </a:schemeClr>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p11"/>
          <p:cNvSpPr txBox="1"/>
          <p:nvPr/>
        </p:nvSpPr>
        <p:spPr>
          <a:xfrm>
            <a:off x="789646" y="1135636"/>
            <a:ext cx="7564707" cy="1200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C0C0C"/>
              </a:buClr>
              <a:buSzPts val="3600"/>
              <a:buFont typeface="Times New Roman"/>
              <a:buNone/>
            </a:pPr>
            <a:r>
              <a:rPr b="1" i="0" lang="en-US" sz="3600" u="none" cap="none" strike="noStrike">
                <a:solidFill>
                  <a:srgbClr val="0C0C0C"/>
                </a:solidFill>
                <a:latin typeface="Times New Roman"/>
                <a:ea typeface="Times New Roman"/>
                <a:cs typeface="Times New Roman"/>
                <a:sym typeface="Times New Roman"/>
              </a:rPr>
              <a:t>Vì sao khi thấy chim đậu ở ban công, Thu muốn báo ngay cho Hằng biết?</a:t>
            </a:r>
            <a:endParaRPr b="1" sz="2400">
              <a:solidFill>
                <a:schemeClr val="dk1"/>
              </a:solidFill>
              <a:latin typeface="Times New Roman"/>
              <a:ea typeface="Times New Roman"/>
              <a:cs typeface="Times New Roman"/>
              <a:sym typeface="Times New Roman"/>
            </a:endParaRPr>
          </a:p>
        </p:txBody>
      </p:sp>
      <p:sp>
        <p:nvSpPr>
          <p:cNvPr id="238" name="Google Shape;238;p11"/>
          <p:cNvSpPr txBox="1"/>
          <p:nvPr/>
        </p:nvSpPr>
        <p:spPr>
          <a:xfrm>
            <a:off x="611560" y="2807576"/>
            <a:ext cx="8114322" cy="1200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22AE8D"/>
              </a:buClr>
              <a:buSzPts val="3600"/>
              <a:buFont typeface="Times New Roman"/>
              <a:buNone/>
            </a:pPr>
            <a:r>
              <a:rPr b="1" i="0" lang="en-US" sz="3600" u="none" cap="none" strike="noStrike">
                <a:solidFill>
                  <a:srgbClr val="22AE8D"/>
                </a:solidFill>
                <a:latin typeface="Times New Roman"/>
                <a:ea typeface="Times New Roman"/>
                <a:cs typeface="Times New Roman"/>
                <a:sym typeface="Times New Roman"/>
              </a:rPr>
              <a:t>Vì Thu muốn Hằng công nhận ban công nhà mình cũng là vườn.</a:t>
            </a:r>
            <a:endParaRPr b="1" sz="2400">
              <a:solidFill>
                <a:srgbClr val="22AE8D"/>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500"/>
                                        <p:tgtEl>
                                          <p:spTgt spid="2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500"/>
                                        <p:tgtEl>
                                          <p:spTgt spid="2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2"/>
          <p:cNvSpPr/>
          <p:nvPr/>
        </p:nvSpPr>
        <p:spPr>
          <a:xfrm>
            <a:off x="395536" y="367860"/>
            <a:ext cx="8330346" cy="4436138"/>
          </a:xfrm>
          <a:prstGeom prst="roundRect">
            <a:avLst>
              <a:gd fmla="val 17164" name="adj"/>
            </a:avLst>
          </a:prstGeom>
          <a:solidFill>
            <a:schemeClr val="lt1">
              <a:alpha val="94901"/>
            </a:schemeClr>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4" name="Google Shape;244;p12"/>
          <p:cNvSpPr/>
          <p:nvPr/>
        </p:nvSpPr>
        <p:spPr>
          <a:xfrm>
            <a:off x="632351" y="2427734"/>
            <a:ext cx="7937500" cy="1609690"/>
          </a:xfrm>
          <a:prstGeom prst="roundRect">
            <a:avLst>
              <a:gd fmla="val 12616" name="adj"/>
            </a:avLst>
          </a:prstGeom>
          <a:noFill/>
          <a:ln>
            <a:noFill/>
          </a:ln>
        </p:spPr>
        <p:txBody>
          <a:bodyPr anchorCtr="0" anchor="ctr" bIns="45700" lIns="91425" spcFirstLastPara="1" rIns="91425" wrap="square" tIns="45700">
            <a:noAutofit/>
          </a:bodyPr>
          <a:lstStyle/>
          <a:p>
            <a:pPr indent="0" lvl="0" marL="0" marR="0" rtl="0" algn="just">
              <a:spcBef>
                <a:spcPts val="0"/>
              </a:spcBef>
              <a:spcAft>
                <a:spcPts val="0"/>
              </a:spcAft>
              <a:buClr>
                <a:srgbClr val="22AE8D"/>
              </a:buClr>
              <a:buSzPts val="3600"/>
              <a:buFont typeface="Times New Roman"/>
              <a:buNone/>
            </a:pPr>
            <a:r>
              <a:rPr b="1" i="0" lang="en-US" sz="3600" u="none" cap="none" strike="noStrike">
                <a:solidFill>
                  <a:srgbClr val="22AE8D"/>
                </a:solidFill>
                <a:latin typeface="Times New Roman"/>
                <a:ea typeface="Times New Roman"/>
                <a:cs typeface="Times New Roman"/>
                <a:sym typeface="Times New Roman"/>
              </a:rPr>
              <a:t>Nơi tốt đẹp, thanh bình sẽ có chim về đậu, sẽ có người đến sinh sống,</a:t>
            </a:r>
            <a:r>
              <a:rPr b="1" lang="en-US" sz="3600">
                <a:solidFill>
                  <a:srgbClr val="22AE8D"/>
                </a:solidFill>
                <a:latin typeface="Times New Roman"/>
                <a:ea typeface="Times New Roman"/>
                <a:cs typeface="Times New Roman"/>
                <a:sym typeface="Times New Roman"/>
              </a:rPr>
              <a:t> </a:t>
            </a:r>
            <a:r>
              <a:rPr b="1" i="0" lang="en-US" sz="3600" u="none" cap="none" strike="noStrike">
                <a:solidFill>
                  <a:srgbClr val="22AE8D"/>
                </a:solidFill>
                <a:latin typeface="Times New Roman"/>
                <a:ea typeface="Times New Roman"/>
                <a:cs typeface="Times New Roman"/>
                <a:sym typeface="Times New Roman"/>
              </a:rPr>
              <a:t>làm ăn.</a:t>
            </a:r>
            <a:endParaRPr b="1" i="0" sz="3600" u="none" cap="none" strike="noStrike">
              <a:solidFill>
                <a:srgbClr val="22AE8D"/>
              </a:solidFill>
              <a:latin typeface="Times New Roman"/>
              <a:ea typeface="Times New Roman"/>
              <a:cs typeface="Times New Roman"/>
              <a:sym typeface="Times New Roman"/>
            </a:endParaRPr>
          </a:p>
        </p:txBody>
      </p:sp>
      <p:sp>
        <p:nvSpPr>
          <p:cNvPr id="245" name="Google Shape;245;p12"/>
          <p:cNvSpPr txBox="1"/>
          <p:nvPr/>
        </p:nvSpPr>
        <p:spPr>
          <a:xfrm>
            <a:off x="632351" y="1155438"/>
            <a:ext cx="7937500" cy="1200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C0C0C"/>
              </a:buClr>
              <a:buSzPts val="3600"/>
              <a:buFont typeface="Times New Roman"/>
              <a:buNone/>
            </a:pPr>
            <a:r>
              <a:rPr b="1" i="0" lang="en-US" sz="3600" u="none" cap="none" strike="noStrike">
                <a:solidFill>
                  <a:srgbClr val="0C0C0C"/>
                </a:solidFill>
                <a:latin typeface="Times New Roman"/>
                <a:ea typeface="Times New Roman"/>
                <a:cs typeface="Times New Roman"/>
                <a:sym typeface="Times New Roman"/>
              </a:rPr>
              <a:t>Em hiểu “ Đất lành chim đậu” có nghĩa là gì?</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500"/>
                                        <p:tgtEl>
                                          <p:spTgt spid="2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500"/>
                                        <p:tgtEl>
                                          <p:spTgt spid="2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3"/>
          <p:cNvSpPr/>
          <p:nvPr/>
        </p:nvSpPr>
        <p:spPr>
          <a:xfrm>
            <a:off x="418118" y="411510"/>
            <a:ext cx="8330346" cy="4436138"/>
          </a:xfrm>
          <a:prstGeom prst="roundRect">
            <a:avLst>
              <a:gd fmla="val 17164" name="adj"/>
            </a:avLst>
          </a:prstGeom>
          <a:solidFill>
            <a:schemeClr val="lt1">
              <a:alpha val="94901"/>
            </a:schemeClr>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13"/>
          <p:cNvSpPr txBox="1"/>
          <p:nvPr/>
        </p:nvSpPr>
        <p:spPr>
          <a:xfrm>
            <a:off x="827583" y="1570603"/>
            <a:ext cx="7488832" cy="25853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rgbClr val="EC55CF"/>
                </a:solidFill>
                <a:latin typeface="Times New Roman"/>
                <a:ea typeface="Times New Roman"/>
                <a:cs typeface="Times New Roman"/>
                <a:sym typeface="Times New Roman"/>
              </a:rPr>
              <a:t>Bài văn nói lên tình cảm yêu quý thiên nhiên của hai ông cháu bé Thu.</a:t>
            </a:r>
            <a:endParaRPr/>
          </a:p>
        </p:txBody>
      </p:sp>
      <p:sp>
        <p:nvSpPr>
          <p:cNvPr id="252" name="Google Shape;252;p13"/>
          <p:cNvSpPr txBox="1"/>
          <p:nvPr/>
        </p:nvSpPr>
        <p:spPr>
          <a:xfrm>
            <a:off x="2441720" y="699542"/>
            <a:ext cx="4260559"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rgbClr val="22AE8D"/>
                </a:solidFill>
                <a:latin typeface="Times New Roman"/>
                <a:ea typeface="Times New Roman"/>
                <a:cs typeface="Times New Roman"/>
                <a:sym typeface="Times New Roman"/>
              </a:rPr>
              <a:t>Nội dung bài học</a:t>
            </a:r>
            <a:endParaRPr b="1" sz="4400">
              <a:solidFill>
                <a:srgbClr val="22AE8D"/>
              </a:solidFill>
              <a:latin typeface="Times New Roman"/>
              <a:ea typeface="Times New Roman"/>
              <a:cs typeface="Times New Roman"/>
              <a:sym typeface="Times New Roman"/>
            </a:endParaRPr>
          </a:p>
        </p:txBody>
      </p:sp>
      <p:sp>
        <p:nvSpPr>
          <p:cNvPr id="253" name="Google Shape;253;p13"/>
          <p:cNvSpPr/>
          <p:nvPr/>
        </p:nvSpPr>
        <p:spPr>
          <a:xfrm>
            <a:off x="1907704" y="915566"/>
            <a:ext cx="438271" cy="399097"/>
          </a:xfrm>
          <a:custGeom>
            <a:rect b="b" l="l" r="r" t="t"/>
            <a:pathLst>
              <a:path extrusionOk="0" h="11563" w="12698">
                <a:moveTo>
                  <a:pt x="2490" y="820"/>
                </a:moveTo>
                <a:cubicBezTo>
                  <a:pt x="3529" y="914"/>
                  <a:pt x="4600" y="1292"/>
                  <a:pt x="5483" y="2017"/>
                </a:cubicBezTo>
                <a:lnTo>
                  <a:pt x="5798" y="2237"/>
                </a:lnTo>
                <a:lnTo>
                  <a:pt x="5798" y="10334"/>
                </a:lnTo>
                <a:lnTo>
                  <a:pt x="5766" y="10334"/>
                </a:lnTo>
                <a:cubicBezTo>
                  <a:pt x="4789" y="9609"/>
                  <a:pt x="3655" y="9168"/>
                  <a:pt x="2490" y="9105"/>
                </a:cubicBezTo>
                <a:lnTo>
                  <a:pt x="2490" y="820"/>
                </a:lnTo>
                <a:close/>
                <a:moveTo>
                  <a:pt x="9925" y="883"/>
                </a:moveTo>
                <a:lnTo>
                  <a:pt x="9925" y="9137"/>
                </a:lnTo>
                <a:cubicBezTo>
                  <a:pt x="8728" y="9200"/>
                  <a:pt x="7593" y="9609"/>
                  <a:pt x="6617" y="10334"/>
                </a:cubicBezTo>
                <a:lnTo>
                  <a:pt x="6617" y="2300"/>
                </a:lnTo>
                <a:lnTo>
                  <a:pt x="6932" y="2048"/>
                </a:lnTo>
                <a:cubicBezTo>
                  <a:pt x="7782" y="1355"/>
                  <a:pt x="8854" y="946"/>
                  <a:pt x="9925" y="883"/>
                </a:cubicBezTo>
                <a:close/>
                <a:moveTo>
                  <a:pt x="1702" y="2458"/>
                </a:moveTo>
                <a:lnTo>
                  <a:pt x="1702" y="9483"/>
                </a:lnTo>
                <a:cubicBezTo>
                  <a:pt x="1702" y="9735"/>
                  <a:pt x="1891" y="9924"/>
                  <a:pt x="2080" y="9924"/>
                </a:cubicBezTo>
                <a:cubicBezTo>
                  <a:pt x="3057" y="9924"/>
                  <a:pt x="4096" y="10208"/>
                  <a:pt x="4978" y="10744"/>
                </a:cubicBezTo>
                <a:lnTo>
                  <a:pt x="1261" y="10744"/>
                </a:lnTo>
                <a:cubicBezTo>
                  <a:pt x="1009" y="10744"/>
                  <a:pt x="851" y="10555"/>
                  <a:pt x="851" y="10334"/>
                </a:cubicBezTo>
                <a:lnTo>
                  <a:pt x="851" y="2867"/>
                </a:lnTo>
                <a:cubicBezTo>
                  <a:pt x="851" y="2647"/>
                  <a:pt x="1040" y="2489"/>
                  <a:pt x="1261" y="2458"/>
                </a:cubicBezTo>
                <a:close/>
                <a:moveTo>
                  <a:pt x="11406" y="2458"/>
                </a:moveTo>
                <a:cubicBezTo>
                  <a:pt x="11658" y="2458"/>
                  <a:pt x="11815" y="2647"/>
                  <a:pt x="11847" y="2867"/>
                </a:cubicBezTo>
                <a:lnTo>
                  <a:pt x="11847" y="10334"/>
                </a:lnTo>
                <a:cubicBezTo>
                  <a:pt x="11847" y="10555"/>
                  <a:pt x="11658" y="10712"/>
                  <a:pt x="11406" y="10744"/>
                </a:cubicBezTo>
                <a:lnTo>
                  <a:pt x="7436" y="10744"/>
                </a:lnTo>
                <a:cubicBezTo>
                  <a:pt x="8255" y="10239"/>
                  <a:pt x="9295" y="9924"/>
                  <a:pt x="10303" y="9924"/>
                </a:cubicBezTo>
                <a:cubicBezTo>
                  <a:pt x="10555" y="9924"/>
                  <a:pt x="10712" y="9735"/>
                  <a:pt x="10712" y="9483"/>
                </a:cubicBezTo>
                <a:lnTo>
                  <a:pt x="10712" y="2458"/>
                </a:lnTo>
                <a:close/>
                <a:moveTo>
                  <a:pt x="2080" y="0"/>
                </a:moveTo>
                <a:cubicBezTo>
                  <a:pt x="1828" y="0"/>
                  <a:pt x="1670" y="189"/>
                  <a:pt x="1670" y="410"/>
                </a:cubicBezTo>
                <a:lnTo>
                  <a:pt x="1670" y="1670"/>
                </a:lnTo>
                <a:lnTo>
                  <a:pt x="1261" y="1670"/>
                </a:lnTo>
                <a:cubicBezTo>
                  <a:pt x="568" y="1670"/>
                  <a:pt x="1" y="2206"/>
                  <a:pt x="32" y="2930"/>
                </a:cubicBezTo>
                <a:lnTo>
                  <a:pt x="32" y="10334"/>
                </a:lnTo>
                <a:cubicBezTo>
                  <a:pt x="32" y="10996"/>
                  <a:pt x="568" y="11563"/>
                  <a:pt x="1261" y="11563"/>
                </a:cubicBezTo>
                <a:lnTo>
                  <a:pt x="11437" y="11563"/>
                </a:lnTo>
                <a:cubicBezTo>
                  <a:pt x="12130" y="11563"/>
                  <a:pt x="12697" y="11027"/>
                  <a:pt x="12697" y="10334"/>
                </a:cubicBezTo>
                <a:lnTo>
                  <a:pt x="12697" y="2867"/>
                </a:lnTo>
                <a:cubicBezTo>
                  <a:pt x="12666" y="2206"/>
                  <a:pt x="12130" y="1670"/>
                  <a:pt x="11437" y="1670"/>
                </a:cubicBezTo>
                <a:lnTo>
                  <a:pt x="10744" y="1670"/>
                </a:lnTo>
                <a:lnTo>
                  <a:pt x="10744" y="410"/>
                </a:lnTo>
                <a:cubicBezTo>
                  <a:pt x="10744" y="158"/>
                  <a:pt x="10555" y="0"/>
                  <a:pt x="10334" y="0"/>
                </a:cubicBezTo>
                <a:cubicBezTo>
                  <a:pt x="8980" y="0"/>
                  <a:pt x="7562" y="473"/>
                  <a:pt x="6396" y="1387"/>
                </a:cubicBezTo>
                <a:lnTo>
                  <a:pt x="6207" y="1544"/>
                </a:lnTo>
                <a:lnTo>
                  <a:pt x="6018" y="1387"/>
                </a:lnTo>
                <a:cubicBezTo>
                  <a:pt x="4915" y="473"/>
                  <a:pt x="3498" y="0"/>
                  <a:pt x="208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13"/>
          <p:cNvSpPr/>
          <p:nvPr/>
        </p:nvSpPr>
        <p:spPr>
          <a:xfrm>
            <a:off x="6732240" y="915566"/>
            <a:ext cx="438271" cy="399097"/>
          </a:xfrm>
          <a:custGeom>
            <a:rect b="b" l="l" r="r" t="t"/>
            <a:pathLst>
              <a:path extrusionOk="0" h="11563" w="12698">
                <a:moveTo>
                  <a:pt x="2490" y="820"/>
                </a:moveTo>
                <a:cubicBezTo>
                  <a:pt x="3529" y="914"/>
                  <a:pt x="4600" y="1292"/>
                  <a:pt x="5483" y="2017"/>
                </a:cubicBezTo>
                <a:lnTo>
                  <a:pt x="5798" y="2237"/>
                </a:lnTo>
                <a:lnTo>
                  <a:pt x="5798" y="10334"/>
                </a:lnTo>
                <a:lnTo>
                  <a:pt x="5766" y="10334"/>
                </a:lnTo>
                <a:cubicBezTo>
                  <a:pt x="4789" y="9609"/>
                  <a:pt x="3655" y="9168"/>
                  <a:pt x="2490" y="9105"/>
                </a:cubicBezTo>
                <a:lnTo>
                  <a:pt x="2490" y="820"/>
                </a:lnTo>
                <a:close/>
                <a:moveTo>
                  <a:pt x="9925" y="883"/>
                </a:moveTo>
                <a:lnTo>
                  <a:pt x="9925" y="9137"/>
                </a:lnTo>
                <a:cubicBezTo>
                  <a:pt x="8728" y="9200"/>
                  <a:pt x="7593" y="9609"/>
                  <a:pt x="6617" y="10334"/>
                </a:cubicBezTo>
                <a:lnTo>
                  <a:pt x="6617" y="2300"/>
                </a:lnTo>
                <a:lnTo>
                  <a:pt x="6932" y="2048"/>
                </a:lnTo>
                <a:cubicBezTo>
                  <a:pt x="7782" y="1355"/>
                  <a:pt x="8854" y="946"/>
                  <a:pt x="9925" y="883"/>
                </a:cubicBezTo>
                <a:close/>
                <a:moveTo>
                  <a:pt x="1702" y="2458"/>
                </a:moveTo>
                <a:lnTo>
                  <a:pt x="1702" y="9483"/>
                </a:lnTo>
                <a:cubicBezTo>
                  <a:pt x="1702" y="9735"/>
                  <a:pt x="1891" y="9924"/>
                  <a:pt x="2080" y="9924"/>
                </a:cubicBezTo>
                <a:cubicBezTo>
                  <a:pt x="3057" y="9924"/>
                  <a:pt x="4096" y="10208"/>
                  <a:pt x="4978" y="10744"/>
                </a:cubicBezTo>
                <a:lnTo>
                  <a:pt x="1261" y="10744"/>
                </a:lnTo>
                <a:cubicBezTo>
                  <a:pt x="1009" y="10744"/>
                  <a:pt x="851" y="10555"/>
                  <a:pt x="851" y="10334"/>
                </a:cubicBezTo>
                <a:lnTo>
                  <a:pt x="851" y="2867"/>
                </a:lnTo>
                <a:cubicBezTo>
                  <a:pt x="851" y="2647"/>
                  <a:pt x="1040" y="2489"/>
                  <a:pt x="1261" y="2458"/>
                </a:cubicBezTo>
                <a:close/>
                <a:moveTo>
                  <a:pt x="11406" y="2458"/>
                </a:moveTo>
                <a:cubicBezTo>
                  <a:pt x="11658" y="2458"/>
                  <a:pt x="11815" y="2647"/>
                  <a:pt x="11847" y="2867"/>
                </a:cubicBezTo>
                <a:lnTo>
                  <a:pt x="11847" y="10334"/>
                </a:lnTo>
                <a:cubicBezTo>
                  <a:pt x="11847" y="10555"/>
                  <a:pt x="11658" y="10712"/>
                  <a:pt x="11406" y="10744"/>
                </a:cubicBezTo>
                <a:lnTo>
                  <a:pt x="7436" y="10744"/>
                </a:lnTo>
                <a:cubicBezTo>
                  <a:pt x="8255" y="10239"/>
                  <a:pt x="9295" y="9924"/>
                  <a:pt x="10303" y="9924"/>
                </a:cubicBezTo>
                <a:cubicBezTo>
                  <a:pt x="10555" y="9924"/>
                  <a:pt x="10712" y="9735"/>
                  <a:pt x="10712" y="9483"/>
                </a:cubicBezTo>
                <a:lnTo>
                  <a:pt x="10712" y="2458"/>
                </a:lnTo>
                <a:close/>
                <a:moveTo>
                  <a:pt x="2080" y="0"/>
                </a:moveTo>
                <a:cubicBezTo>
                  <a:pt x="1828" y="0"/>
                  <a:pt x="1670" y="189"/>
                  <a:pt x="1670" y="410"/>
                </a:cubicBezTo>
                <a:lnTo>
                  <a:pt x="1670" y="1670"/>
                </a:lnTo>
                <a:lnTo>
                  <a:pt x="1261" y="1670"/>
                </a:lnTo>
                <a:cubicBezTo>
                  <a:pt x="568" y="1670"/>
                  <a:pt x="1" y="2206"/>
                  <a:pt x="32" y="2930"/>
                </a:cubicBezTo>
                <a:lnTo>
                  <a:pt x="32" y="10334"/>
                </a:lnTo>
                <a:cubicBezTo>
                  <a:pt x="32" y="10996"/>
                  <a:pt x="568" y="11563"/>
                  <a:pt x="1261" y="11563"/>
                </a:cubicBezTo>
                <a:lnTo>
                  <a:pt x="11437" y="11563"/>
                </a:lnTo>
                <a:cubicBezTo>
                  <a:pt x="12130" y="11563"/>
                  <a:pt x="12697" y="11027"/>
                  <a:pt x="12697" y="10334"/>
                </a:cubicBezTo>
                <a:lnTo>
                  <a:pt x="12697" y="2867"/>
                </a:lnTo>
                <a:cubicBezTo>
                  <a:pt x="12666" y="2206"/>
                  <a:pt x="12130" y="1670"/>
                  <a:pt x="11437" y="1670"/>
                </a:cubicBezTo>
                <a:lnTo>
                  <a:pt x="10744" y="1670"/>
                </a:lnTo>
                <a:lnTo>
                  <a:pt x="10744" y="410"/>
                </a:lnTo>
                <a:cubicBezTo>
                  <a:pt x="10744" y="158"/>
                  <a:pt x="10555" y="0"/>
                  <a:pt x="10334" y="0"/>
                </a:cubicBezTo>
                <a:cubicBezTo>
                  <a:pt x="8980" y="0"/>
                  <a:pt x="7562" y="473"/>
                  <a:pt x="6396" y="1387"/>
                </a:cubicBezTo>
                <a:lnTo>
                  <a:pt x="6207" y="1544"/>
                </a:lnTo>
                <a:lnTo>
                  <a:pt x="6018" y="1387"/>
                </a:lnTo>
                <a:cubicBezTo>
                  <a:pt x="4915" y="473"/>
                  <a:pt x="3498" y="0"/>
                  <a:pt x="208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51"/>
                                        </p:tgtEl>
                                        <p:attrNameLst>
                                          <p:attrName>style.visibility</p:attrName>
                                        </p:attrNameLst>
                                      </p:cBhvr>
                                      <p:to>
                                        <p:strVal val="visible"/>
                                      </p:to>
                                    </p:set>
                                    <p:anim calcmode="lin" valueType="num">
                                      <p:cBhvr additive="base">
                                        <p:cTn dur="500"/>
                                        <p:tgtEl>
                                          <p:spTgt spid="251"/>
                                        </p:tgtEl>
                                        <p:attrNameLst>
                                          <p:attrName>ppt_w</p:attrName>
                                        </p:attrNameLst>
                                      </p:cBhvr>
                                      <p:tavLst>
                                        <p:tav fmla="" tm="0">
                                          <p:val>
                                            <p:strVal val="0"/>
                                          </p:val>
                                        </p:tav>
                                        <p:tav fmla="" tm="100000">
                                          <p:val>
                                            <p:strVal val="#ppt_w"/>
                                          </p:val>
                                        </p:tav>
                                      </p:tavLst>
                                    </p:anim>
                                    <p:anim calcmode="lin" valueType="num">
                                      <p:cBhvr additive="base">
                                        <p:cTn dur="500"/>
                                        <p:tgtEl>
                                          <p:spTgt spid="25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4"/>
          <p:cNvSpPr/>
          <p:nvPr/>
        </p:nvSpPr>
        <p:spPr>
          <a:xfrm>
            <a:off x="418118" y="411510"/>
            <a:ext cx="8330346" cy="4436138"/>
          </a:xfrm>
          <a:prstGeom prst="roundRect">
            <a:avLst>
              <a:gd fmla="val 17164" name="adj"/>
            </a:avLst>
          </a:prstGeom>
          <a:solidFill>
            <a:schemeClr val="lt1">
              <a:alpha val="94901"/>
            </a:schemeClr>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4"/>
          <p:cNvSpPr txBox="1"/>
          <p:nvPr/>
        </p:nvSpPr>
        <p:spPr>
          <a:xfrm>
            <a:off x="874879" y="1779662"/>
            <a:ext cx="7416824" cy="2592831"/>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alibri"/>
                <a:ea typeface="Calibri"/>
                <a:cs typeface="Calibri"/>
                <a:sym typeface="Calibri"/>
              </a:rPr>
              <a:t>Giọng đọc: </a:t>
            </a:r>
            <a:endParaRPr/>
          </a:p>
          <a:p>
            <a:pPr indent="-457200" lvl="0" marL="457200" marR="0" rtl="0" algn="just">
              <a:lnSpc>
                <a:spcPct val="100000"/>
              </a:lnSpc>
              <a:spcBef>
                <a:spcPts val="0"/>
              </a:spcBef>
              <a:spcAft>
                <a:spcPts val="0"/>
              </a:spcAft>
              <a:buClr>
                <a:srgbClr val="000000"/>
              </a:buClr>
              <a:buSzPts val="3200"/>
              <a:buFont typeface="Noto Sans Symbols"/>
              <a:buChar char="❖"/>
            </a:pPr>
            <a:r>
              <a:rPr b="0" i="0" lang="en-US" sz="3200" u="none" cap="none" strike="noStrike">
                <a:solidFill>
                  <a:schemeClr val="dk1"/>
                </a:solidFill>
                <a:latin typeface="Calibri"/>
                <a:ea typeface="Calibri"/>
                <a:cs typeface="Calibri"/>
                <a:sym typeface="Calibri"/>
              </a:rPr>
              <a:t>Đọc toàn bài với giọng hồn nhiên (bé Thu), giọng hiền từ và chậm rãi (người ông).</a:t>
            </a:r>
            <a:endParaRPr/>
          </a:p>
          <a:p>
            <a:pPr indent="-457200" lvl="0" marL="457200" marR="0" rtl="0" algn="just">
              <a:lnSpc>
                <a:spcPct val="100000"/>
              </a:lnSpc>
              <a:spcBef>
                <a:spcPts val="0"/>
              </a:spcBef>
              <a:spcAft>
                <a:spcPts val="0"/>
              </a:spcAft>
              <a:buClr>
                <a:srgbClr val="000000"/>
              </a:buClr>
              <a:buSzPts val="3200"/>
              <a:buFont typeface="Noto Sans Symbols"/>
              <a:buChar char="❖"/>
            </a:pPr>
            <a:r>
              <a:rPr b="0" i="0" lang="en-US" sz="3200" u="none" cap="none" strike="noStrike">
                <a:solidFill>
                  <a:schemeClr val="dk1"/>
                </a:solidFill>
                <a:latin typeface="Calibri"/>
                <a:ea typeface="Calibri"/>
                <a:cs typeface="Calibri"/>
                <a:sym typeface="Calibri"/>
              </a:rPr>
              <a:t>Lưu ý: </a:t>
            </a:r>
            <a:r>
              <a:rPr b="0" i="0" lang="en-US" sz="3200" u="none" cap="none" strike="noStrike">
                <a:solidFill>
                  <a:schemeClr val="dk1"/>
                </a:solidFill>
                <a:latin typeface="Times New Roman"/>
                <a:ea typeface="Times New Roman"/>
                <a:cs typeface="Times New Roman"/>
                <a:sym typeface="Times New Roman"/>
              </a:rPr>
              <a:t>Nhấn giọng từ ngữ gợi tả</a:t>
            </a:r>
            <a:endParaRPr b="0" i="0" sz="3200" u="none" cap="none" strike="noStrike">
              <a:solidFill>
                <a:schemeClr val="dk1"/>
              </a:solidFill>
              <a:latin typeface="Times New Roman"/>
              <a:ea typeface="Times New Roman"/>
              <a:cs typeface="Times New Roman"/>
              <a:sym typeface="Times New Roman"/>
            </a:endParaRPr>
          </a:p>
        </p:txBody>
      </p:sp>
      <p:grpSp>
        <p:nvGrpSpPr>
          <p:cNvPr id="261" name="Google Shape;261;p14"/>
          <p:cNvGrpSpPr/>
          <p:nvPr/>
        </p:nvGrpSpPr>
        <p:grpSpPr>
          <a:xfrm>
            <a:off x="2531063" y="779319"/>
            <a:ext cx="4104456" cy="832428"/>
            <a:chOff x="5796136" y="3328268"/>
            <a:chExt cx="4104456" cy="832428"/>
          </a:xfrm>
        </p:grpSpPr>
        <p:sp>
          <p:nvSpPr>
            <p:cNvPr id="262" name="Google Shape;262;p14"/>
            <p:cNvSpPr txBox="1"/>
            <p:nvPr/>
          </p:nvSpPr>
          <p:spPr>
            <a:xfrm>
              <a:off x="6240144" y="3456630"/>
              <a:ext cx="3660448" cy="572697"/>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en-US" sz="3600" u="none" cap="none" strike="noStrike">
                  <a:solidFill>
                    <a:srgbClr val="22AE8D"/>
                  </a:solidFill>
                  <a:latin typeface="Times New Roman"/>
                  <a:ea typeface="Times New Roman"/>
                  <a:cs typeface="Times New Roman"/>
                  <a:sym typeface="Times New Roman"/>
                </a:rPr>
                <a:t>Luyện đọc hay</a:t>
              </a:r>
              <a:endParaRPr b="1" i="0" sz="3600" u="none" cap="none" strike="noStrike">
                <a:solidFill>
                  <a:srgbClr val="22AE8D"/>
                </a:solidFill>
                <a:latin typeface="Calibri"/>
                <a:ea typeface="Calibri"/>
                <a:cs typeface="Calibri"/>
                <a:sym typeface="Calibri"/>
              </a:endParaRPr>
            </a:p>
          </p:txBody>
        </p:sp>
        <p:grpSp>
          <p:nvGrpSpPr>
            <p:cNvPr id="263" name="Google Shape;263;p14"/>
            <p:cNvGrpSpPr/>
            <p:nvPr/>
          </p:nvGrpSpPr>
          <p:grpSpPr>
            <a:xfrm>
              <a:off x="5796136" y="3328268"/>
              <a:ext cx="648072" cy="832428"/>
              <a:chOff x="4896036" y="1451290"/>
              <a:chExt cx="648072" cy="832428"/>
            </a:xfrm>
          </p:grpSpPr>
          <p:sp>
            <p:nvSpPr>
              <p:cNvPr id="264" name="Google Shape;264;p14"/>
              <p:cNvSpPr/>
              <p:nvPr/>
            </p:nvSpPr>
            <p:spPr>
              <a:xfrm>
                <a:off x="4896036" y="1567167"/>
                <a:ext cx="648072" cy="648072"/>
              </a:xfrm>
              <a:prstGeom prst="ellipse">
                <a:avLst/>
              </a:prstGeom>
              <a:solidFill>
                <a:srgbClr val="23AF8E"/>
              </a:solidFill>
              <a:ln cap="flat" cmpd="sng" w="25400">
                <a:solidFill>
                  <a:srgbClr val="23A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14"/>
              <p:cNvSpPr/>
              <p:nvPr/>
            </p:nvSpPr>
            <p:spPr>
              <a:xfrm>
                <a:off x="4982991" y="1451290"/>
                <a:ext cx="525113" cy="832428"/>
              </a:xfrm>
              <a:prstGeom prst="rect">
                <a:avLst/>
              </a:prstGeom>
              <a:noFill/>
              <a:ln>
                <a:noFill/>
              </a:ln>
            </p:spPr>
            <p:txBody>
              <a:bodyPr anchorCtr="0" anchor="ctr" bIns="91425" lIns="270000" spcFirstLastPara="1" rIns="274300"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US" sz="3600" u="none" cap="none" strike="noStrike">
                    <a:solidFill>
                      <a:schemeClr val="lt1"/>
                    </a:solidFill>
                    <a:latin typeface="Times New Roman"/>
                    <a:ea typeface="Times New Roman"/>
                    <a:cs typeface="Times New Roman"/>
                    <a:sym typeface="Times New Roman"/>
                  </a:rPr>
                  <a:t>3</a:t>
                </a:r>
                <a:endParaRPr b="1" i="0" sz="3600" u="none" cap="none" strike="noStrike">
                  <a:solidFill>
                    <a:schemeClr val="lt1"/>
                  </a:solidFill>
                  <a:latin typeface="Times New Roman"/>
                  <a:ea typeface="Times New Roman"/>
                  <a:cs typeface="Times New Roman"/>
                  <a:sym typeface="Times New Roman"/>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1000"/>
                                        <p:tgtEl>
                                          <p:spTgt spid="2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500"/>
                                        <p:tgtEl>
                                          <p:spTgt spid="2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15"/>
          <p:cNvSpPr/>
          <p:nvPr/>
        </p:nvSpPr>
        <p:spPr>
          <a:xfrm>
            <a:off x="107504" y="231490"/>
            <a:ext cx="8921750" cy="4680520"/>
          </a:xfrm>
          <a:prstGeom prst="roundRect">
            <a:avLst>
              <a:gd fmla="val 17164" name="adj"/>
            </a:avLst>
          </a:prstGeom>
          <a:solidFill>
            <a:schemeClr val="lt1">
              <a:alpha val="94901"/>
            </a:schemeClr>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15"/>
          <p:cNvSpPr txBox="1"/>
          <p:nvPr/>
        </p:nvSpPr>
        <p:spPr>
          <a:xfrm>
            <a:off x="222250" y="450559"/>
            <a:ext cx="8699500" cy="433965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400">
                <a:solidFill>
                  <a:srgbClr val="22AE8D"/>
                </a:solidFill>
                <a:latin typeface="Times New Roman"/>
                <a:ea typeface="Times New Roman"/>
                <a:cs typeface="Times New Roman"/>
                <a:sym typeface="Times New Roman"/>
              </a:rPr>
              <a:t>      Một sớm chủ nhật đầu xuân, khi mặt trời vừa hé mây nhìn xuống, Thu phát hiện ra chú chim lông xanh biếc sà xuống cành lựu. Nó săm soi, mổ mổ mấy con sâu rồi thản nhiên rỉa cánh, hót lên mấy tiếng líu ríu. Thu vội xuống nhà Hằng mời bạn lên xem để biết rằng: Ban công có chim về đậu tức là vườn rồi! Chẳng ngờ, khi hai bạn lên đến nơi thì chú chim đã bay đi. Sợ Hằng không tin, Thu cầu viện ông:</a:t>
            </a:r>
            <a:endParaRPr/>
          </a:p>
          <a:p>
            <a:pPr indent="0" lvl="0" marL="0" marR="0" rtl="0" algn="just">
              <a:spcBef>
                <a:spcPts val="1200"/>
              </a:spcBef>
              <a:spcAft>
                <a:spcPts val="0"/>
              </a:spcAft>
              <a:buNone/>
            </a:pPr>
            <a:r>
              <a:rPr lang="en-US" sz="2400">
                <a:solidFill>
                  <a:srgbClr val="22AE8D"/>
                </a:solidFill>
                <a:latin typeface="Times New Roman"/>
                <a:ea typeface="Times New Roman"/>
                <a:cs typeface="Times New Roman"/>
                <a:sym typeface="Times New Roman"/>
              </a:rPr>
              <a:t>     - Ông ơi, đúng là có chú chim vừa đỗ ở đây bắt sâu và hót nữa ông nhỉ!</a:t>
            </a:r>
            <a:endParaRPr/>
          </a:p>
          <a:p>
            <a:pPr indent="0" lvl="0" marL="0" marR="0" rtl="0" algn="just">
              <a:spcBef>
                <a:spcPts val="1200"/>
              </a:spcBef>
              <a:spcAft>
                <a:spcPts val="0"/>
              </a:spcAft>
              <a:buNone/>
            </a:pPr>
            <a:r>
              <a:rPr lang="en-US" sz="2400">
                <a:solidFill>
                  <a:srgbClr val="22AE8D"/>
                </a:solidFill>
                <a:latin typeface="Times New Roman"/>
                <a:ea typeface="Times New Roman"/>
                <a:cs typeface="Times New Roman"/>
                <a:sym typeface="Times New Roman"/>
              </a:rPr>
              <a:t>Ông nó hiền hậu quay lại xoa đầu cả hai đứa:</a:t>
            </a:r>
            <a:endParaRPr/>
          </a:p>
          <a:p>
            <a:pPr indent="0" lvl="0" marL="0" marR="0" rtl="0" algn="just">
              <a:spcBef>
                <a:spcPts val="1200"/>
              </a:spcBef>
              <a:spcAft>
                <a:spcPts val="0"/>
              </a:spcAft>
              <a:buNone/>
            </a:pPr>
            <a:r>
              <a:rPr lang="en-US" sz="2400">
                <a:solidFill>
                  <a:srgbClr val="22AE8D"/>
                </a:solidFill>
                <a:latin typeface="Times New Roman"/>
                <a:ea typeface="Times New Roman"/>
                <a:cs typeface="Times New Roman"/>
                <a:sym typeface="Times New Roman"/>
              </a:rPr>
              <a:t>    - Ừ, đúng rồi! Đất lành chim đậu, có gì lạ đâu hả cháu?</a:t>
            </a:r>
            <a:endParaRPr/>
          </a:p>
        </p:txBody>
      </p:sp>
      <p:sp>
        <p:nvSpPr>
          <p:cNvPr id="272" name="Google Shape;272;p15"/>
          <p:cNvSpPr txBox="1"/>
          <p:nvPr/>
        </p:nvSpPr>
        <p:spPr>
          <a:xfrm>
            <a:off x="218629" y="450559"/>
            <a:ext cx="8699500" cy="433965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400">
                <a:solidFill>
                  <a:srgbClr val="660066"/>
                </a:solidFill>
                <a:latin typeface="Times New Roman"/>
                <a:ea typeface="Times New Roman"/>
                <a:cs typeface="Times New Roman"/>
                <a:sym typeface="Times New Roman"/>
              </a:rPr>
              <a:t>      </a:t>
            </a:r>
            <a:r>
              <a:rPr lang="en-US" sz="2400">
                <a:solidFill>
                  <a:srgbClr val="22AE8D"/>
                </a:solidFill>
                <a:latin typeface="Times New Roman"/>
                <a:ea typeface="Times New Roman"/>
                <a:cs typeface="Times New Roman"/>
                <a:sym typeface="Times New Roman"/>
              </a:rPr>
              <a:t>Một sớm chủ nhật đầu xuân, khi mặt trời vừa</a:t>
            </a:r>
            <a:r>
              <a:rPr lang="en-US" sz="2400">
                <a:solidFill>
                  <a:schemeClr val="dk1"/>
                </a:solidFill>
                <a:latin typeface="Times New Roman"/>
                <a:ea typeface="Times New Roman"/>
                <a:cs typeface="Times New Roman"/>
                <a:sym typeface="Times New Roman"/>
              </a:rPr>
              <a:t> </a:t>
            </a:r>
            <a:r>
              <a:rPr lang="en-US" sz="2400">
                <a:solidFill>
                  <a:srgbClr val="EC55CF"/>
                </a:solidFill>
                <a:latin typeface="Times New Roman"/>
                <a:ea typeface="Times New Roman"/>
                <a:cs typeface="Times New Roman"/>
                <a:sym typeface="Times New Roman"/>
              </a:rPr>
              <a:t>hé </a:t>
            </a:r>
            <a:r>
              <a:rPr lang="en-US" sz="2400">
                <a:solidFill>
                  <a:srgbClr val="22AE8D"/>
                </a:solidFill>
                <a:latin typeface="Times New Roman"/>
                <a:ea typeface="Times New Roman"/>
                <a:cs typeface="Times New Roman"/>
                <a:sym typeface="Times New Roman"/>
              </a:rPr>
              <a:t>mây nhìn xuống, Thu </a:t>
            </a:r>
            <a:r>
              <a:rPr lang="en-US" sz="2400">
                <a:solidFill>
                  <a:srgbClr val="EC55CF"/>
                </a:solidFill>
                <a:latin typeface="Times New Roman"/>
                <a:ea typeface="Times New Roman"/>
                <a:cs typeface="Times New Roman"/>
                <a:sym typeface="Times New Roman"/>
              </a:rPr>
              <a:t>phát hiện </a:t>
            </a:r>
            <a:r>
              <a:rPr lang="en-US" sz="2400">
                <a:solidFill>
                  <a:srgbClr val="22AE8D"/>
                </a:solidFill>
                <a:latin typeface="Times New Roman"/>
                <a:ea typeface="Times New Roman"/>
                <a:cs typeface="Times New Roman"/>
                <a:sym typeface="Times New Roman"/>
              </a:rPr>
              <a:t>ra chú chim lông xanh biếc sà xuống cành lựu. Nó </a:t>
            </a:r>
            <a:r>
              <a:rPr lang="en-US" sz="2400">
                <a:solidFill>
                  <a:srgbClr val="EC55CF"/>
                </a:solidFill>
                <a:latin typeface="Times New Roman"/>
                <a:ea typeface="Times New Roman"/>
                <a:cs typeface="Times New Roman"/>
                <a:sym typeface="Times New Roman"/>
              </a:rPr>
              <a:t>săm soi</a:t>
            </a:r>
            <a:r>
              <a:rPr lang="en-US" sz="2400">
                <a:solidFill>
                  <a:schemeClr val="dk1"/>
                </a:solidFill>
                <a:latin typeface="Times New Roman"/>
                <a:ea typeface="Times New Roman"/>
                <a:cs typeface="Times New Roman"/>
                <a:sym typeface="Times New Roman"/>
              </a:rPr>
              <a:t>, </a:t>
            </a:r>
            <a:r>
              <a:rPr lang="en-US" sz="2400">
                <a:solidFill>
                  <a:srgbClr val="EC55CF"/>
                </a:solidFill>
                <a:latin typeface="Times New Roman"/>
                <a:ea typeface="Times New Roman"/>
                <a:cs typeface="Times New Roman"/>
                <a:sym typeface="Times New Roman"/>
              </a:rPr>
              <a:t>mổ mổ </a:t>
            </a:r>
            <a:r>
              <a:rPr lang="en-US" sz="2400">
                <a:solidFill>
                  <a:srgbClr val="22AE8D"/>
                </a:solidFill>
                <a:latin typeface="Times New Roman"/>
                <a:ea typeface="Times New Roman"/>
                <a:cs typeface="Times New Roman"/>
                <a:sym typeface="Times New Roman"/>
              </a:rPr>
              <a:t>mấy con sâu rồi thản nhiên </a:t>
            </a:r>
            <a:r>
              <a:rPr lang="en-US" sz="2400">
                <a:solidFill>
                  <a:srgbClr val="EC55CF"/>
                </a:solidFill>
                <a:latin typeface="Times New Roman"/>
                <a:ea typeface="Times New Roman"/>
                <a:cs typeface="Times New Roman"/>
                <a:sym typeface="Times New Roman"/>
              </a:rPr>
              <a:t>rỉa cánh</a:t>
            </a:r>
            <a:r>
              <a:rPr lang="en-US" sz="2400">
                <a:solidFill>
                  <a:srgbClr val="22AE8D"/>
                </a:solidFill>
                <a:latin typeface="Times New Roman"/>
                <a:ea typeface="Times New Roman"/>
                <a:cs typeface="Times New Roman"/>
                <a:sym typeface="Times New Roman"/>
              </a:rPr>
              <a:t>, hót lên mấy tiếng líu ríu. Thu </a:t>
            </a:r>
            <a:r>
              <a:rPr lang="en-US" sz="2400">
                <a:solidFill>
                  <a:srgbClr val="EC55CF"/>
                </a:solidFill>
                <a:latin typeface="Times New Roman"/>
                <a:ea typeface="Times New Roman"/>
                <a:cs typeface="Times New Roman"/>
                <a:sym typeface="Times New Roman"/>
              </a:rPr>
              <a:t>vội </a:t>
            </a:r>
            <a:r>
              <a:rPr lang="en-US" sz="2400">
                <a:solidFill>
                  <a:srgbClr val="22AE8D"/>
                </a:solidFill>
                <a:latin typeface="Times New Roman"/>
                <a:ea typeface="Times New Roman"/>
                <a:cs typeface="Times New Roman"/>
                <a:sym typeface="Times New Roman"/>
              </a:rPr>
              <a:t>xuống nhà Hằng mời bạn lên xem để biết rằng: Ban công có chim về đậu tức là</a:t>
            </a:r>
            <a:r>
              <a:rPr lang="en-US" sz="2400">
                <a:solidFill>
                  <a:schemeClr val="dk1"/>
                </a:solidFill>
                <a:latin typeface="Times New Roman"/>
                <a:ea typeface="Times New Roman"/>
                <a:cs typeface="Times New Roman"/>
                <a:sym typeface="Times New Roman"/>
              </a:rPr>
              <a:t> </a:t>
            </a:r>
            <a:r>
              <a:rPr lang="en-US" sz="2400">
                <a:solidFill>
                  <a:srgbClr val="EC55CF"/>
                </a:solidFill>
                <a:latin typeface="Times New Roman"/>
                <a:ea typeface="Times New Roman"/>
                <a:cs typeface="Times New Roman"/>
                <a:sym typeface="Times New Roman"/>
              </a:rPr>
              <a:t>vườn </a:t>
            </a:r>
            <a:r>
              <a:rPr lang="en-US" sz="2400">
                <a:solidFill>
                  <a:srgbClr val="22AE8D"/>
                </a:solidFill>
                <a:latin typeface="Times New Roman"/>
                <a:ea typeface="Times New Roman"/>
                <a:cs typeface="Times New Roman"/>
                <a:sym typeface="Times New Roman"/>
              </a:rPr>
              <a:t>rồi! Chẳng ngờ, khi hai bạn lên đến nơi thì chú chim đã bay đi. Sợ Hằng không tin, Thu </a:t>
            </a:r>
            <a:r>
              <a:rPr lang="en-US" sz="2400">
                <a:solidFill>
                  <a:srgbClr val="EC55CF"/>
                </a:solidFill>
                <a:latin typeface="Times New Roman"/>
                <a:ea typeface="Times New Roman"/>
                <a:cs typeface="Times New Roman"/>
                <a:sym typeface="Times New Roman"/>
              </a:rPr>
              <a:t>cầu viện </a:t>
            </a:r>
            <a:r>
              <a:rPr lang="en-US" sz="2400">
                <a:solidFill>
                  <a:srgbClr val="22AE8D"/>
                </a:solidFill>
                <a:latin typeface="Times New Roman"/>
                <a:ea typeface="Times New Roman"/>
                <a:cs typeface="Times New Roman"/>
                <a:sym typeface="Times New Roman"/>
              </a:rPr>
              <a:t>ông:</a:t>
            </a:r>
            <a:endParaRPr/>
          </a:p>
          <a:p>
            <a:pPr indent="0" lvl="0" marL="0" marR="0" rtl="0" algn="just">
              <a:spcBef>
                <a:spcPts val="1200"/>
              </a:spcBef>
              <a:spcAft>
                <a:spcPts val="0"/>
              </a:spcAft>
              <a:buNone/>
            </a:pPr>
            <a:r>
              <a:rPr lang="en-US" sz="2400">
                <a:solidFill>
                  <a:srgbClr val="22AE8D"/>
                </a:solidFill>
                <a:latin typeface="Times New Roman"/>
                <a:ea typeface="Times New Roman"/>
                <a:cs typeface="Times New Roman"/>
                <a:sym typeface="Times New Roman"/>
              </a:rPr>
              <a:t>     - Ông ơi,</a:t>
            </a:r>
            <a:r>
              <a:rPr lang="en-US" sz="2400">
                <a:solidFill>
                  <a:schemeClr val="dk1"/>
                </a:solidFill>
                <a:latin typeface="Times New Roman"/>
                <a:ea typeface="Times New Roman"/>
                <a:cs typeface="Times New Roman"/>
                <a:sym typeface="Times New Roman"/>
              </a:rPr>
              <a:t> </a:t>
            </a:r>
            <a:r>
              <a:rPr lang="en-US" sz="2400">
                <a:solidFill>
                  <a:srgbClr val="EC55CF"/>
                </a:solidFill>
                <a:latin typeface="Times New Roman"/>
                <a:ea typeface="Times New Roman"/>
                <a:cs typeface="Times New Roman"/>
                <a:sym typeface="Times New Roman"/>
              </a:rPr>
              <a:t>đúng là </a:t>
            </a:r>
            <a:r>
              <a:rPr lang="en-US" sz="2400">
                <a:solidFill>
                  <a:srgbClr val="22AE8D"/>
                </a:solidFill>
                <a:latin typeface="Times New Roman"/>
                <a:ea typeface="Times New Roman"/>
                <a:cs typeface="Times New Roman"/>
                <a:sym typeface="Times New Roman"/>
              </a:rPr>
              <a:t>có chú chim vừa đỗ ở đây bắt sâu và hót nữa ông nhỉ!</a:t>
            </a:r>
            <a:endParaRPr/>
          </a:p>
          <a:p>
            <a:pPr indent="0" lvl="0" marL="0" marR="0" rtl="0" algn="just">
              <a:spcBef>
                <a:spcPts val="1200"/>
              </a:spcBef>
              <a:spcAft>
                <a:spcPts val="0"/>
              </a:spcAft>
              <a:buNone/>
            </a:pPr>
            <a:r>
              <a:rPr lang="en-US" sz="2400">
                <a:solidFill>
                  <a:srgbClr val="22AE8D"/>
                </a:solidFill>
                <a:latin typeface="Times New Roman"/>
                <a:ea typeface="Times New Roman"/>
                <a:cs typeface="Times New Roman"/>
                <a:sym typeface="Times New Roman"/>
              </a:rPr>
              <a:t>Ông nó</a:t>
            </a:r>
            <a:r>
              <a:rPr lang="en-US" sz="2400">
                <a:solidFill>
                  <a:schemeClr val="dk1"/>
                </a:solidFill>
                <a:latin typeface="Times New Roman"/>
                <a:ea typeface="Times New Roman"/>
                <a:cs typeface="Times New Roman"/>
                <a:sym typeface="Times New Roman"/>
              </a:rPr>
              <a:t> </a:t>
            </a:r>
            <a:r>
              <a:rPr lang="en-US" sz="2400">
                <a:solidFill>
                  <a:srgbClr val="EC55CF"/>
                </a:solidFill>
                <a:latin typeface="Times New Roman"/>
                <a:ea typeface="Times New Roman"/>
                <a:cs typeface="Times New Roman"/>
                <a:sym typeface="Times New Roman"/>
              </a:rPr>
              <a:t>hiền hậu </a:t>
            </a:r>
            <a:r>
              <a:rPr lang="en-US" sz="2400">
                <a:solidFill>
                  <a:srgbClr val="22AE8D"/>
                </a:solidFill>
                <a:latin typeface="Times New Roman"/>
                <a:ea typeface="Times New Roman"/>
                <a:cs typeface="Times New Roman"/>
                <a:sym typeface="Times New Roman"/>
              </a:rPr>
              <a:t>quay lại xoa đầu cả hai đứa:</a:t>
            </a:r>
            <a:endParaRPr/>
          </a:p>
          <a:p>
            <a:pPr indent="0" lvl="0" marL="0" marR="0" rtl="0" algn="just">
              <a:spcBef>
                <a:spcPts val="1200"/>
              </a:spcBef>
              <a:spcAft>
                <a:spcPts val="0"/>
              </a:spcAft>
              <a:buNone/>
            </a:pPr>
            <a:r>
              <a:rPr lang="en-US" sz="2400">
                <a:solidFill>
                  <a:srgbClr val="22AE8D"/>
                </a:solidFill>
                <a:latin typeface="Times New Roman"/>
                <a:ea typeface="Times New Roman"/>
                <a:cs typeface="Times New Roman"/>
                <a:sym typeface="Times New Roman"/>
              </a:rPr>
              <a:t>    - Ừ, </a:t>
            </a:r>
            <a:r>
              <a:rPr lang="en-US" sz="2400">
                <a:solidFill>
                  <a:srgbClr val="EC55CF"/>
                </a:solidFill>
                <a:latin typeface="Times New Roman"/>
                <a:ea typeface="Times New Roman"/>
                <a:cs typeface="Times New Roman"/>
                <a:sym typeface="Times New Roman"/>
              </a:rPr>
              <a:t>đúng rồi</a:t>
            </a:r>
            <a:r>
              <a:rPr lang="en-US" sz="2400">
                <a:solidFill>
                  <a:srgbClr val="22AE8D"/>
                </a:solidFill>
                <a:latin typeface="Times New Roman"/>
                <a:ea typeface="Times New Roman"/>
                <a:cs typeface="Times New Roman"/>
                <a:sym typeface="Times New Roman"/>
              </a:rPr>
              <a:t>! </a:t>
            </a:r>
            <a:r>
              <a:rPr lang="en-US" sz="2400">
                <a:solidFill>
                  <a:srgbClr val="EC55CF"/>
                </a:solidFill>
                <a:latin typeface="Times New Roman"/>
                <a:ea typeface="Times New Roman"/>
                <a:cs typeface="Times New Roman"/>
                <a:sym typeface="Times New Roman"/>
              </a:rPr>
              <a:t>Đất lành chim đậu</a:t>
            </a:r>
            <a:r>
              <a:rPr lang="en-US" sz="2400">
                <a:solidFill>
                  <a:srgbClr val="22AE8D"/>
                </a:solidFill>
                <a:latin typeface="Times New Roman"/>
                <a:ea typeface="Times New Roman"/>
                <a:cs typeface="Times New Roman"/>
                <a:sym typeface="Times New Roman"/>
              </a:rPr>
              <a:t>, có gì lạ đâu hả cháu?</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500"/>
                                        <p:tgtEl>
                                          <p:spTgt spid="2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71"/>
                                        </p:tgtEl>
                                      </p:cBhvr>
                                    </p:animEffect>
                                    <p:set>
                                      <p:cBhvr>
                                        <p:cTn dur="1" fill="hold">
                                          <p:stCondLst>
                                            <p:cond delay="500"/>
                                          </p:stCondLst>
                                        </p:cTn>
                                        <p:tgtEl>
                                          <p:spTgt spid="271"/>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500"/>
                                        <p:tgtEl>
                                          <p:spTgt spid="2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6"/>
          <p:cNvSpPr/>
          <p:nvPr/>
        </p:nvSpPr>
        <p:spPr>
          <a:xfrm>
            <a:off x="395536" y="367860"/>
            <a:ext cx="8330346" cy="4436138"/>
          </a:xfrm>
          <a:prstGeom prst="roundRect">
            <a:avLst>
              <a:gd fmla="val 17164" name="adj"/>
            </a:avLst>
          </a:prstGeom>
          <a:solidFill>
            <a:schemeClr val="lt1">
              <a:alpha val="94901"/>
            </a:schemeClr>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16"/>
          <p:cNvSpPr txBox="1"/>
          <p:nvPr/>
        </p:nvSpPr>
        <p:spPr>
          <a:xfrm>
            <a:off x="1103405" y="923935"/>
            <a:ext cx="6924979" cy="33239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3300"/>
              </a:buClr>
              <a:buSzPts val="4000"/>
              <a:buFont typeface="Times New Roman"/>
              <a:buNone/>
            </a:pPr>
            <a:r>
              <a:rPr b="1" i="1" lang="en-US" sz="4000" u="none" cap="none" strike="noStrike">
                <a:solidFill>
                  <a:srgbClr val="FF3300"/>
                </a:solidFill>
                <a:latin typeface="Times New Roman"/>
                <a:ea typeface="Times New Roman"/>
                <a:cs typeface="Times New Roman"/>
                <a:sym typeface="Times New Roman"/>
              </a:rPr>
              <a:t>	</a:t>
            </a:r>
            <a:r>
              <a:rPr b="1" lang="en-US" sz="6000" cap="none" strike="noStrike">
                <a:solidFill>
                  <a:srgbClr val="EC55CF"/>
                </a:solidFill>
                <a:latin typeface="Times New Roman"/>
                <a:ea typeface="Times New Roman"/>
                <a:cs typeface="Times New Roman"/>
                <a:sym typeface="Times New Roman"/>
              </a:rPr>
              <a:t>Dặn dò:</a:t>
            </a:r>
            <a:endParaRPr/>
          </a:p>
          <a:p>
            <a:pPr indent="-571500" lvl="0" marL="571500" marR="0" rtl="0" algn="l">
              <a:spcBef>
                <a:spcPts val="2000"/>
              </a:spcBef>
              <a:spcAft>
                <a:spcPts val="0"/>
              </a:spcAft>
              <a:buClr>
                <a:srgbClr val="000000"/>
              </a:buClr>
              <a:buSzPts val="4000"/>
              <a:buFont typeface="Noto Sans Symbols"/>
              <a:buChar char="❖"/>
            </a:pPr>
            <a:r>
              <a:rPr b="1" i="0" lang="en-US" sz="4000" u="none" cap="none" strike="noStrike">
                <a:solidFill>
                  <a:srgbClr val="000000"/>
                </a:solidFill>
                <a:latin typeface="Times New Roman"/>
                <a:ea typeface="Times New Roman"/>
                <a:cs typeface="Times New Roman"/>
                <a:sym typeface="Times New Roman"/>
              </a:rPr>
              <a:t> </a:t>
            </a:r>
            <a:r>
              <a:rPr b="1" lang="en-US" sz="3600">
                <a:solidFill>
                  <a:srgbClr val="000000"/>
                </a:solidFill>
                <a:latin typeface="Times New Roman"/>
                <a:ea typeface="Times New Roman"/>
                <a:cs typeface="Times New Roman"/>
                <a:sym typeface="Times New Roman"/>
              </a:rPr>
              <a:t>Luyện đọc bài và trả lời lại các câu hỏi.</a:t>
            </a:r>
            <a:endParaRPr/>
          </a:p>
          <a:p>
            <a:pPr indent="-571500" lvl="0" marL="571500" marR="0" rtl="0" algn="l">
              <a:spcBef>
                <a:spcPts val="1800"/>
              </a:spcBef>
              <a:spcAft>
                <a:spcPts val="0"/>
              </a:spcAft>
              <a:buClr>
                <a:srgbClr val="000000"/>
              </a:buClr>
              <a:buSzPts val="3600"/>
              <a:buFont typeface="Noto Sans Symbols"/>
              <a:buChar char="❖"/>
            </a:pPr>
            <a:r>
              <a:rPr b="1" i="0" lang="en-US" sz="3600" u="none" cap="none" strike="noStrike">
                <a:solidFill>
                  <a:srgbClr val="000000"/>
                </a:solidFill>
                <a:latin typeface="Times New Roman"/>
                <a:ea typeface="Times New Roman"/>
                <a:cs typeface="Times New Roman"/>
                <a:sym typeface="Times New Roman"/>
              </a:rPr>
              <a:t> Chuẩn bị</a:t>
            </a:r>
            <a:r>
              <a:rPr b="1" i="0" lang="en-US" sz="3600" u="none" cap="none" strike="noStrike">
                <a:solidFill>
                  <a:srgbClr val="000000"/>
                </a:solidFill>
                <a:latin typeface="Times New Roman"/>
                <a:ea typeface="Times New Roman"/>
                <a:cs typeface="Times New Roman"/>
                <a:sym typeface="Times New Roman"/>
              </a:rPr>
              <a:t> </a:t>
            </a:r>
            <a:r>
              <a:rPr b="1" i="0" lang="en-US" sz="3600" u="none" cap="none" strike="noStrike">
                <a:solidFill>
                  <a:srgbClr val="000000"/>
                </a:solidFill>
                <a:latin typeface="Times New Roman"/>
                <a:ea typeface="Times New Roman"/>
                <a:cs typeface="Times New Roman"/>
                <a:sym typeface="Times New Roman"/>
              </a:rPr>
              <a:t>bài</a:t>
            </a:r>
            <a:r>
              <a:rPr b="1" i="0" lang="en-US" sz="3600" u="none" cap="none" strike="noStrike">
                <a:solidFill>
                  <a:srgbClr val="000000"/>
                </a:solidFill>
                <a:latin typeface="Times New Roman"/>
                <a:ea typeface="Times New Roman"/>
                <a:cs typeface="Times New Roman"/>
                <a:sym typeface="Times New Roman"/>
              </a:rPr>
              <a:t> tập đọc </a:t>
            </a:r>
            <a:r>
              <a:rPr b="1" lang="en-US" sz="3600">
                <a:solidFill>
                  <a:srgbClr val="000000"/>
                </a:solidFill>
                <a:latin typeface="Times New Roman"/>
                <a:ea typeface="Times New Roman"/>
                <a:cs typeface="Times New Roman"/>
                <a:sym typeface="Times New Roman"/>
              </a:rPr>
              <a:t>tiếp theo.</a:t>
            </a:r>
            <a:endParaRPr b="1" i="1" sz="3600" u="none" cap="none" strike="noStrike">
              <a:solidFill>
                <a:srgbClr val="00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8"/>
                                        </p:tgtEl>
                                        <p:attrNameLst>
                                          <p:attrName>style.visibility</p:attrName>
                                        </p:attrNameLst>
                                      </p:cBhvr>
                                      <p:to>
                                        <p:strVal val="visible"/>
                                      </p:to>
                                    </p:set>
                                    <p:anim calcmode="lin" valueType="num">
                                      <p:cBhvr additive="base">
                                        <p:cTn dur="500"/>
                                        <p:tgtEl>
                                          <p:spTgt spid="278"/>
                                        </p:tgtEl>
                                        <p:attrNameLst>
                                          <p:attrName>ppt_w</p:attrName>
                                        </p:attrNameLst>
                                      </p:cBhvr>
                                      <p:tavLst>
                                        <p:tav fmla="" tm="0">
                                          <p:val>
                                            <p:strVal val="0"/>
                                          </p:val>
                                        </p:tav>
                                        <p:tav fmla="" tm="100000">
                                          <p:val>
                                            <p:strVal val="#ppt_w"/>
                                          </p:val>
                                        </p:tav>
                                      </p:tavLst>
                                    </p:anim>
                                    <p:anim calcmode="lin" valueType="num">
                                      <p:cBhvr additive="base">
                                        <p:cTn dur="500"/>
                                        <p:tgtEl>
                                          <p:spTgt spid="27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id="283" name="Google Shape;283;p17"/>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
          <p:cNvSpPr/>
          <p:nvPr/>
        </p:nvSpPr>
        <p:spPr>
          <a:xfrm>
            <a:off x="262811" y="267494"/>
            <a:ext cx="8618378" cy="4652162"/>
          </a:xfrm>
          <a:prstGeom prst="roundRect">
            <a:avLst>
              <a:gd fmla="val 17164" name="adj"/>
            </a:avLst>
          </a:prstGeom>
          <a:solidFill>
            <a:schemeClr val="lt1">
              <a:alpha val="94901"/>
            </a:schemeClr>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2"/>
          <p:cNvSpPr txBox="1"/>
          <p:nvPr/>
        </p:nvSpPr>
        <p:spPr>
          <a:xfrm>
            <a:off x="3077306" y="4307351"/>
            <a:ext cx="3016037" cy="53622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Hind Siliguri"/>
              <a:buNone/>
            </a:pPr>
            <a:r>
              <a:rPr b="1" i="0" lang="en-US" sz="2400" u="none" cap="none" strike="noStrike">
                <a:solidFill>
                  <a:schemeClr val="dk1"/>
                </a:solidFill>
                <a:latin typeface="Calibri"/>
                <a:ea typeface="Calibri"/>
                <a:cs typeface="Calibri"/>
                <a:sym typeface="Calibri"/>
              </a:rPr>
              <a:t>Thực hiện: EduFive</a:t>
            </a:r>
            <a:endParaRPr b="1" i="0" sz="2400" u="none" cap="none" strike="noStrike">
              <a:solidFill>
                <a:schemeClr val="dk1"/>
              </a:solidFill>
              <a:latin typeface="Calibri"/>
              <a:ea typeface="Calibri"/>
              <a:cs typeface="Calibri"/>
              <a:sym typeface="Calibri"/>
            </a:endParaRPr>
          </a:p>
        </p:txBody>
      </p:sp>
      <p:sp>
        <p:nvSpPr>
          <p:cNvPr id="97" name="Google Shape;97;p2"/>
          <p:cNvSpPr txBox="1"/>
          <p:nvPr/>
        </p:nvSpPr>
        <p:spPr>
          <a:xfrm>
            <a:off x="262810" y="523051"/>
            <a:ext cx="8618378" cy="1112595"/>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5200"/>
              <a:buFont typeface="Jua"/>
              <a:buNone/>
            </a:pPr>
            <a:r>
              <a:rPr b="1" i="0" lang="en-US" sz="4000" u="none" cap="none" strike="noStrike">
                <a:solidFill>
                  <a:srgbClr val="EC55CF"/>
                </a:solidFill>
                <a:latin typeface="Calibri"/>
                <a:ea typeface="Calibri"/>
                <a:cs typeface="Calibri"/>
                <a:sym typeface="Calibri"/>
              </a:rPr>
              <a:t>CHUYỆN MỘT KHU VƯỜN NHỎ</a:t>
            </a:r>
            <a:endParaRPr b="1" i="0" sz="4000" u="none" cap="none" strike="noStrike">
              <a:solidFill>
                <a:srgbClr val="EC55CF"/>
              </a:solidFill>
              <a:latin typeface="Calibri"/>
              <a:ea typeface="Calibri"/>
              <a:cs typeface="Calibri"/>
              <a:sym typeface="Calibri"/>
            </a:endParaRPr>
          </a:p>
        </p:txBody>
      </p:sp>
      <p:sp>
        <p:nvSpPr>
          <p:cNvPr id="98" name="Google Shape;98;p2"/>
          <p:cNvSpPr txBox="1"/>
          <p:nvPr/>
        </p:nvSpPr>
        <p:spPr>
          <a:xfrm>
            <a:off x="3659659" y="315385"/>
            <a:ext cx="1824682" cy="365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en-US" sz="2800" u="none" cap="none" strike="noStrike">
                <a:solidFill>
                  <a:srgbClr val="23AF8E"/>
                </a:solidFill>
                <a:latin typeface="Calibri"/>
                <a:ea typeface="Calibri"/>
                <a:cs typeface="Calibri"/>
                <a:sym typeface="Calibri"/>
              </a:rPr>
              <a:t>Tập đọc 5</a:t>
            </a:r>
            <a:endParaRPr b="1" i="0" sz="2800" u="none" cap="none" strike="noStrike">
              <a:solidFill>
                <a:srgbClr val="23AF8E"/>
              </a:solidFill>
              <a:latin typeface="Calibri"/>
              <a:ea typeface="Calibri"/>
              <a:cs typeface="Calibri"/>
              <a:sym typeface="Calibri"/>
            </a:endParaRPr>
          </a:p>
        </p:txBody>
      </p:sp>
      <p:pic>
        <p:nvPicPr>
          <p:cNvPr id="99" name="Google Shape;99;p2"/>
          <p:cNvPicPr preferRelativeResize="0"/>
          <p:nvPr/>
        </p:nvPicPr>
        <p:blipFill rotWithShape="1">
          <a:blip r:embed="rId3">
            <a:alphaModFix/>
          </a:blip>
          <a:srcRect b="0" l="0" r="0" t="0"/>
          <a:stretch/>
        </p:blipFill>
        <p:spPr>
          <a:xfrm>
            <a:off x="457778" y="1541129"/>
            <a:ext cx="4104456" cy="2710345"/>
          </a:xfrm>
          <a:prstGeom prst="rect">
            <a:avLst/>
          </a:prstGeom>
          <a:noFill/>
          <a:ln>
            <a:noFill/>
          </a:ln>
        </p:spPr>
      </p:pic>
      <p:grpSp>
        <p:nvGrpSpPr>
          <p:cNvPr id="100" name="Google Shape;100;p2"/>
          <p:cNvGrpSpPr/>
          <p:nvPr/>
        </p:nvGrpSpPr>
        <p:grpSpPr>
          <a:xfrm>
            <a:off x="4896036" y="1635646"/>
            <a:ext cx="2839631" cy="832428"/>
            <a:chOff x="4896036" y="1635646"/>
            <a:chExt cx="2839631" cy="832428"/>
          </a:xfrm>
        </p:grpSpPr>
        <p:sp>
          <p:nvSpPr>
            <p:cNvPr id="101" name="Google Shape;101;p2"/>
            <p:cNvSpPr txBox="1"/>
            <p:nvPr/>
          </p:nvSpPr>
          <p:spPr>
            <a:xfrm>
              <a:off x="5327653" y="1869010"/>
              <a:ext cx="2408014" cy="365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alibri"/>
                  <a:ea typeface="Calibri"/>
                  <a:cs typeface="Calibri"/>
                  <a:sym typeface="Calibri"/>
                </a:rPr>
                <a:t>Luyện đọc</a:t>
              </a:r>
              <a:endParaRPr b="1" i="0" sz="2800" u="none" cap="none" strike="noStrike">
                <a:solidFill>
                  <a:schemeClr val="dk1"/>
                </a:solidFill>
                <a:latin typeface="Calibri"/>
                <a:ea typeface="Calibri"/>
                <a:cs typeface="Calibri"/>
                <a:sym typeface="Calibri"/>
              </a:endParaRPr>
            </a:p>
          </p:txBody>
        </p:sp>
        <p:grpSp>
          <p:nvGrpSpPr>
            <p:cNvPr id="102" name="Google Shape;102;p2"/>
            <p:cNvGrpSpPr/>
            <p:nvPr/>
          </p:nvGrpSpPr>
          <p:grpSpPr>
            <a:xfrm>
              <a:off x="4896036" y="1635646"/>
              <a:ext cx="648072" cy="832428"/>
              <a:chOff x="4896036" y="1451290"/>
              <a:chExt cx="648072" cy="832428"/>
            </a:xfrm>
          </p:grpSpPr>
          <p:sp>
            <p:nvSpPr>
              <p:cNvPr id="103" name="Google Shape;103;p2"/>
              <p:cNvSpPr/>
              <p:nvPr/>
            </p:nvSpPr>
            <p:spPr>
              <a:xfrm>
                <a:off x="4896036" y="1567167"/>
                <a:ext cx="648072" cy="648072"/>
              </a:xfrm>
              <a:prstGeom prst="ellipse">
                <a:avLst/>
              </a:prstGeom>
              <a:solidFill>
                <a:srgbClr val="23AF8E"/>
              </a:solidFill>
              <a:ln cap="flat" cmpd="sng" w="25400">
                <a:solidFill>
                  <a:srgbClr val="23A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2"/>
              <p:cNvSpPr/>
              <p:nvPr/>
            </p:nvSpPr>
            <p:spPr>
              <a:xfrm>
                <a:off x="4982991" y="1451290"/>
                <a:ext cx="525113" cy="832428"/>
              </a:xfrm>
              <a:prstGeom prst="rect">
                <a:avLst/>
              </a:prstGeom>
              <a:noFill/>
              <a:ln>
                <a:noFill/>
              </a:ln>
            </p:spPr>
            <p:txBody>
              <a:bodyPr anchorCtr="0" anchor="ctr" bIns="91425" lIns="270000" spcFirstLastPara="1" rIns="274300"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US" sz="3600" u="none" cap="none" strike="noStrike">
                    <a:solidFill>
                      <a:schemeClr val="lt1"/>
                    </a:solidFill>
                    <a:latin typeface="Times New Roman"/>
                    <a:ea typeface="Times New Roman"/>
                    <a:cs typeface="Times New Roman"/>
                    <a:sym typeface="Times New Roman"/>
                  </a:rPr>
                  <a:t>1</a:t>
                </a:r>
                <a:endParaRPr b="1" i="0" sz="3600" u="none" cap="none" strike="noStrike">
                  <a:solidFill>
                    <a:schemeClr val="lt1"/>
                  </a:solidFill>
                  <a:latin typeface="Times New Roman"/>
                  <a:ea typeface="Times New Roman"/>
                  <a:cs typeface="Times New Roman"/>
                  <a:sym typeface="Times New Roman"/>
                </a:endParaRPr>
              </a:p>
            </p:txBody>
          </p:sp>
        </p:grpSp>
      </p:grpSp>
      <p:grpSp>
        <p:nvGrpSpPr>
          <p:cNvPr id="105" name="Google Shape;105;p2"/>
          <p:cNvGrpSpPr/>
          <p:nvPr/>
        </p:nvGrpSpPr>
        <p:grpSpPr>
          <a:xfrm>
            <a:off x="5327653" y="2481594"/>
            <a:ext cx="2988763" cy="832428"/>
            <a:chOff x="5327653" y="2481594"/>
            <a:chExt cx="2988763" cy="832428"/>
          </a:xfrm>
        </p:grpSpPr>
        <p:sp>
          <p:nvSpPr>
            <p:cNvPr id="106" name="Google Shape;106;p2"/>
            <p:cNvSpPr txBox="1"/>
            <p:nvPr/>
          </p:nvSpPr>
          <p:spPr>
            <a:xfrm>
              <a:off x="5908402" y="2714958"/>
              <a:ext cx="2408014" cy="365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en-US" sz="2800" u="none" cap="none" strike="noStrike">
                  <a:solidFill>
                    <a:srgbClr val="000000"/>
                  </a:solidFill>
                  <a:latin typeface="Times New Roman"/>
                  <a:ea typeface="Times New Roman"/>
                  <a:cs typeface="Times New Roman"/>
                  <a:sym typeface="Times New Roman"/>
                </a:rPr>
                <a:t>Tìm hiểu bài</a:t>
              </a:r>
              <a:endParaRPr b="1" i="0" sz="2800" u="none" cap="none" strike="noStrike">
                <a:solidFill>
                  <a:srgbClr val="000000"/>
                </a:solidFill>
                <a:latin typeface="Calibri"/>
                <a:ea typeface="Calibri"/>
                <a:cs typeface="Calibri"/>
                <a:sym typeface="Calibri"/>
              </a:endParaRPr>
            </a:p>
          </p:txBody>
        </p:sp>
        <p:grpSp>
          <p:nvGrpSpPr>
            <p:cNvPr id="107" name="Google Shape;107;p2"/>
            <p:cNvGrpSpPr/>
            <p:nvPr/>
          </p:nvGrpSpPr>
          <p:grpSpPr>
            <a:xfrm>
              <a:off x="5327653" y="2481594"/>
              <a:ext cx="648072" cy="832428"/>
              <a:chOff x="4896036" y="1451290"/>
              <a:chExt cx="648072" cy="832428"/>
            </a:xfrm>
          </p:grpSpPr>
          <p:sp>
            <p:nvSpPr>
              <p:cNvPr id="108" name="Google Shape;108;p2"/>
              <p:cNvSpPr/>
              <p:nvPr/>
            </p:nvSpPr>
            <p:spPr>
              <a:xfrm>
                <a:off x="4896036" y="1567167"/>
                <a:ext cx="648072" cy="648072"/>
              </a:xfrm>
              <a:prstGeom prst="ellipse">
                <a:avLst/>
              </a:prstGeom>
              <a:solidFill>
                <a:srgbClr val="23AF8E"/>
              </a:solidFill>
              <a:ln cap="flat" cmpd="sng" w="25400">
                <a:solidFill>
                  <a:srgbClr val="23A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 name="Google Shape;109;p2"/>
              <p:cNvSpPr/>
              <p:nvPr/>
            </p:nvSpPr>
            <p:spPr>
              <a:xfrm>
                <a:off x="4982991" y="1451290"/>
                <a:ext cx="525113" cy="832428"/>
              </a:xfrm>
              <a:prstGeom prst="rect">
                <a:avLst/>
              </a:prstGeom>
              <a:noFill/>
              <a:ln>
                <a:noFill/>
              </a:ln>
            </p:spPr>
            <p:txBody>
              <a:bodyPr anchorCtr="0" anchor="ctr" bIns="91425" lIns="270000" spcFirstLastPara="1" rIns="274300"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US" sz="3600" u="none" cap="none" strike="noStrike">
                    <a:solidFill>
                      <a:schemeClr val="lt1"/>
                    </a:solidFill>
                    <a:latin typeface="Times New Roman"/>
                    <a:ea typeface="Times New Roman"/>
                    <a:cs typeface="Times New Roman"/>
                    <a:sym typeface="Times New Roman"/>
                  </a:rPr>
                  <a:t>2</a:t>
                </a:r>
                <a:endParaRPr b="1" i="0" sz="3600" u="none" cap="none" strike="noStrike">
                  <a:solidFill>
                    <a:schemeClr val="lt1"/>
                  </a:solidFill>
                  <a:latin typeface="Times New Roman"/>
                  <a:ea typeface="Times New Roman"/>
                  <a:cs typeface="Times New Roman"/>
                  <a:sym typeface="Times New Roman"/>
                </a:endParaRPr>
              </a:p>
            </p:txBody>
          </p:sp>
        </p:grpSp>
      </p:grpSp>
      <p:grpSp>
        <p:nvGrpSpPr>
          <p:cNvPr id="110" name="Google Shape;110;p2"/>
          <p:cNvGrpSpPr/>
          <p:nvPr/>
        </p:nvGrpSpPr>
        <p:grpSpPr>
          <a:xfrm>
            <a:off x="5796136" y="3328268"/>
            <a:ext cx="3164335" cy="832428"/>
            <a:chOff x="5796136" y="3328268"/>
            <a:chExt cx="3164335" cy="832428"/>
          </a:xfrm>
        </p:grpSpPr>
        <p:sp>
          <p:nvSpPr>
            <p:cNvPr id="111" name="Google Shape;111;p2"/>
            <p:cNvSpPr txBox="1"/>
            <p:nvPr/>
          </p:nvSpPr>
          <p:spPr>
            <a:xfrm>
              <a:off x="6456168" y="3560906"/>
              <a:ext cx="2504303" cy="365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en-US" sz="2800" u="none" cap="none" strike="noStrike">
                  <a:solidFill>
                    <a:srgbClr val="000000"/>
                  </a:solidFill>
                  <a:latin typeface="Times New Roman"/>
                  <a:ea typeface="Times New Roman"/>
                  <a:cs typeface="Times New Roman"/>
                  <a:sym typeface="Times New Roman"/>
                </a:rPr>
                <a:t>Luyện đọc hay</a:t>
              </a:r>
              <a:endParaRPr b="1" i="0" sz="2800" u="none" cap="none" strike="noStrike">
                <a:solidFill>
                  <a:srgbClr val="000000"/>
                </a:solidFill>
                <a:latin typeface="Calibri"/>
                <a:ea typeface="Calibri"/>
                <a:cs typeface="Calibri"/>
                <a:sym typeface="Calibri"/>
              </a:endParaRPr>
            </a:p>
          </p:txBody>
        </p:sp>
        <p:grpSp>
          <p:nvGrpSpPr>
            <p:cNvPr id="112" name="Google Shape;112;p2"/>
            <p:cNvGrpSpPr/>
            <p:nvPr/>
          </p:nvGrpSpPr>
          <p:grpSpPr>
            <a:xfrm>
              <a:off x="5796136" y="3328268"/>
              <a:ext cx="648072" cy="832428"/>
              <a:chOff x="4896036" y="1451290"/>
              <a:chExt cx="648072" cy="832428"/>
            </a:xfrm>
          </p:grpSpPr>
          <p:sp>
            <p:nvSpPr>
              <p:cNvPr id="113" name="Google Shape;113;p2"/>
              <p:cNvSpPr/>
              <p:nvPr/>
            </p:nvSpPr>
            <p:spPr>
              <a:xfrm>
                <a:off x="4896036" y="1567167"/>
                <a:ext cx="648072" cy="648072"/>
              </a:xfrm>
              <a:prstGeom prst="ellipse">
                <a:avLst/>
              </a:prstGeom>
              <a:solidFill>
                <a:srgbClr val="23AF8E"/>
              </a:solidFill>
              <a:ln cap="flat" cmpd="sng" w="25400">
                <a:solidFill>
                  <a:srgbClr val="23A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2"/>
              <p:cNvSpPr/>
              <p:nvPr/>
            </p:nvSpPr>
            <p:spPr>
              <a:xfrm>
                <a:off x="4982991" y="1451290"/>
                <a:ext cx="525113" cy="832428"/>
              </a:xfrm>
              <a:prstGeom prst="rect">
                <a:avLst/>
              </a:prstGeom>
              <a:noFill/>
              <a:ln>
                <a:noFill/>
              </a:ln>
            </p:spPr>
            <p:txBody>
              <a:bodyPr anchorCtr="0" anchor="ctr" bIns="91425" lIns="270000" spcFirstLastPara="1" rIns="274300"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US" sz="3600" u="none" cap="none" strike="noStrike">
                    <a:solidFill>
                      <a:schemeClr val="lt1"/>
                    </a:solidFill>
                    <a:latin typeface="Times New Roman"/>
                    <a:ea typeface="Times New Roman"/>
                    <a:cs typeface="Times New Roman"/>
                    <a:sym typeface="Times New Roman"/>
                  </a:rPr>
                  <a:t>3</a:t>
                </a:r>
                <a:endParaRPr b="1" i="0" sz="3600" u="none" cap="none" strike="noStrike">
                  <a:solidFill>
                    <a:schemeClr val="lt1"/>
                  </a:solidFill>
                  <a:latin typeface="Times New Roman"/>
                  <a:ea typeface="Times New Roman"/>
                  <a:cs typeface="Times New Roman"/>
                  <a:sym typeface="Times New Roman"/>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9"/>
                                        </p:tgtEl>
                                        <p:attrNameLst>
                                          <p:attrName>style.visibility</p:attrName>
                                        </p:attrNameLst>
                                      </p:cBhvr>
                                      <p:to>
                                        <p:strVal val="visible"/>
                                      </p:to>
                                    </p:set>
                                    <p:anim calcmode="lin" valueType="num">
                                      <p:cBhvr additive="base">
                                        <p:cTn dur="500"/>
                                        <p:tgtEl>
                                          <p:spTgt spid="99"/>
                                        </p:tgtEl>
                                        <p:attrNameLst>
                                          <p:attrName>ppt_w</p:attrName>
                                        </p:attrNameLst>
                                      </p:cBhvr>
                                      <p:tavLst>
                                        <p:tav fmla="" tm="0">
                                          <p:val>
                                            <p:strVal val="0"/>
                                          </p:val>
                                        </p:tav>
                                        <p:tav fmla="" tm="100000">
                                          <p:val>
                                            <p:strVal val="#ppt_w"/>
                                          </p:val>
                                        </p:tav>
                                      </p:tavLst>
                                    </p:anim>
                                    <p:anim calcmode="lin" valueType="num">
                                      <p:cBhvr additive="base">
                                        <p:cTn dur="500"/>
                                        <p:tgtEl>
                                          <p:spTgt spid="9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3"/>
          <p:cNvSpPr/>
          <p:nvPr/>
        </p:nvSpPr>
        <p:spPr>
          <a:xfrm>
            <a:off x="107504" y="98588"/>
            <a:ext cx="8928992" cy="4921434"/>
          </a:xfrm>
          <a:prstGeom prst="roundRect">
            <a:avLst>
              <a:gd fmla="val 17164" name="adj"/>
            </a:avLst>
          </a:prstGeom>
          <a:solidFill>
            <a:schemeClr val="lt1">
              <a:alpha val="94901"/>
            </a:schemeClr>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3"/>
          <p:cNvSpPr txBox="1"/>
          <p:nvPr/>
        </p:nvSpPr>
        <p:spPr>
          <a:xfrm>
            <a:off x="2303748" y="411510"/>
            <a:ext cx="4536504" cy="432048"/>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000"/>
              <a:buFont typeface="Jua"/>
              <a:buNone/>
            </a:pPr>
            <a:r>
              <a:rPr b="1" i="0" lang="en-US" sz="2400" u="none" cap="none" strike="noStrike">
                <a:solidFill>
                  <a:srgbClr val="EC55CF"/>
                </a:solidFill>
                <a:latin typeface="Times New Roman"/>
                <a:ea typeface="Times New Roman"/>
                <a:cs typeface="Times New Roman"/>
                <a:sym typeface="Times New Roman"/>
              </a:rPr>
              <a:t>Chuyện một khu vườn nhỏ</a:t>
            </a:r>
            <a:endParaRPr b="1" i="0" sz="2400" u="none" cap="none" strike="noStrike">
              <a:solidFill>
                <a:srgbClr val="EC55CF"/>
              </a:solidFill>
              <a:latin typeface="Times New Roman"/>
              <a:ea typeface="Times New Roman"/>
              <a:cs typeface="Times New Roman"/>
              <a:sym typeface="Times New Roman"/>
            </a:endParaRPr>
          </a:p>
        </p:txBody>
      </p:sp>
      <p:sp>
        <p:nvSpPr>
          <p:cNvPr id="121" name="Google Shape;121;p3"/>
          <p:cNvSpPr txBox="1"/>
          <p:nvPr/>
        </p:nvSpPr>
        <p:spPr>
          <a:xfrm>
            <a:off x="3634467" y="117818"/>
            <a:ext cx="1875065" cy="365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en-US" sz="1800" u="none" cap="none" strike="noStrike">
                <a:solidFill>
                  <a:srgbClr val="000000"/>
                </a:solidFill>
                <a:latin typeface="Calibri"/>
                <a:ea typeface="Calibri"/>
                <a:cs typeface="Calibri"/>
                <a:sym typeface="Calibri"/>
              </a:rPr>
              <a:t>Tập đọc 5</a:t>
            </a:r>
            <a:endParaRPr b="1" i="0" sz="1800" u="none" cap="none" strike="noStrike">
              <a:solidFill>
                <a:srgbClr val="000000"/>
              </a:solidFill>
              <a:latin typeface="Calibri"/>
              <a:ea typeface="Calibri"/>
              <a:cs typeface="Calibri"/>
              <a:sym typeface="Calibri"/>
            </a:endParaRPr>
          </a:p>
        </p:txBody>
      </p:sp>
      <p:sp>
        <p:nvSpPr>
          <p:cNvPr id="122" name="Google Shape;122;p3"/>
          <p:cNvSpPr txBox="1"/>
          <p:nvPr/>
        </p:nvSpPr>
        <p:spPr>
          <a:xfrm>
            <a:off x="107504" y="761614"/>
            <a:ext cx="8928992" cy="433041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chemeClr val="dk1"/>
              </a:buClr>
              <a:buSzPts val="1700"/>
              <a:buFont typeface="Arial"/>
              <a:buNone/>
            </a:pPr>
            <a:r>
              <a:rPr lang="en-US" sz="1700">
                <a:solidFill>
                  <a:schemeClr val="dk1"/>
                </a:solidFill>
                <a:latin typeface="Times New Roman"/>
                <a:ea typeface="Times New Roman"/>
                <a:cs typeface="Times New Roman"/>
                <a:sym typeface="Times New Roman"/>
              </a:rPr>
              <a:t>          Bé Thu rất khoái ra ban công ngồi với ông nội, nghe ông rủ rỉ giảng về từng loài cây.</a:t>
            </a:r>
            <a:endParaRPr/>
          </a:p>
          <a:p>
            <a:pPr indent="0" lvl="0" marL="0" marR="0" rtl="0" algn="just">
              <a:spcBef>
                <a:spcPts val="340"/>
              </a:spcBef>
              <a:spcAft>
                <a:spcPts val="0"/>
              </a:spcAft>
              <a:buClr>
                <a:schemeClr val="dk1"/>
              </a:buClr>
              <a:buSzPts val="1700"/>
              <a:buFont typeface="Arial"/>
              <a:buNone/>
            </a:pPr>
            <a:r>
              <a:rPr lang="en-US" sz="1700">
                <a:solidFill>
                  <a:schemeClr val="dk1"/>
                </a:solidFill>
                <a:latin typeface="Times New Roman"/>
                <a:ea typeface="Times New Roman"/>
                <a:cs typeface="Times New Roman"/>
                <a:sym typeface="Times New Roman"/>
              </a:rPr>
              <a:t>          Cây quỳnh lá dày, giữ được nước, chẳng phải tưới nhiều. Cây hoa ti gôn thích leo trèo, cứ thò những cái râu ra, theo gió mà ngọ nguậy như những cái vòi voi bé xíu. Cây hoa giấy mọc ngay bên cạnh bị nó cuốn chặt một cành. Những chiếc vòi quấn chắc nhiều vòng, rồi một chùm ti gôn hé nở. Cây đa Ấn Độ thì liên tục bật ra những búp đỏ hồng nhọn hoắt. Khi đủ lớn, nó xòe ra những chiếc lá nâu rõ to, ở trong lại hiện ra cái búp đa mới nhọn hoắt, đỏ hồng… Có điều Thu chưa vui: Cái Hằng ở nhà dưới cứ bảo ban công nhà Thu không phải là vườn!</a:t>
            </a:r>
            <a:endParaRPr/>
          </a:p>
          <a:p>
            <a:pPr indent="0" lvl="0" marL="0" marR="0" rtl="0" algn="just">
              <a:spcBef>
                <a:spcPts val="0"/>
              </a:spcBef>
              <a:spcAft>
                <a:spcPts val="0"/>
              </a:spcAft>
              <a:buClr>
                <a:srgbClr val="000000"/>
              </a:buClr>
              <a:buSzPts val="1700"/>
              <a:buFont typeface="Arial"/>
              <a:buNone/>
            </a:pPr>
            <a:r>
              <a:rPr lang="en-US" sz="1700">
                <a:solidFill>
                  <a:srgbClr val="000000"/>
                </a:solidFill>
                <a:latin typeface="Times New Roman"/>
                <a:ea typeface="Times New Roman"/>
                <a:cs typeface="Times New Roman"/>
                <a:sym typeface="Times New Roman"/>
              </a:rPr>
              <a:t>          Một sớm chủ nhật đầu xuân, khi mặt trời vừa hé mây nhìn xuống, Thu phát hiện ra chú chim lông xanh biếc sà xuống cành lựu. Nó săm soi, mổ mổ mấy con sâu rồi thản nhiên rỉa cánh, hót lên mấy tiếng líu ríu. Thu vội xuống nhà Hằng mời bạn lên xem để biết rằng: Ban công có chim về đậu tức là vườn rồi! Chẳng ngờ, khi hai bạn lên đến nơi thì chú chim đã bay đi. Sợ Hằng không tin, Thu cầu viện ông:</a:t>
            </a:r>
            <a:endParaRPr/>
          </a:p>
          <a:p>
            <a:pPr indent="0" lvl="0" marL="0" marR="0" rtl="0" algn="just">
              <a:spcBef>
                <a:spcPts val="0"/>
              </a:spcBef>
              <a:spcAft>
                <a:spcPts val="0"/>
              </a:spcAft>
              <a:buClr>
                <a:srgbClr val="000000"/>
              </a:buClr>
              <a:buSzPts val="1700"/>
              <a:buFont typeface="Arial"/>
              <a:buNone/>
            </a:pPr>
            <a:r>
              <a:rPr lang="en-US" sz="1700">
                <a:solidFill>
                  <a:srgbClr val="000000"/>
                </a:solidFill>
                <a:latin typeface="Times New Roman"/>
                <a:ea typeface="Times New Roman"/>
                <a:cs typeface="Times New Roman"/>
                <a:sym typeface="Times New Roman"/>
              </a:rPr>
              <a:t>          - Ông ơi, đúng là có chú chim vừa đỗ ở đây bắt sâu và hót nữa ông nhỉ!</a:t>
            </a:r>
            <a:endParaRPr/>
          </a:p>
          <a:p>
            <a:pPr indent="0" lvl="0" marL="0" marR="0" rtl="0" algn="just">
              <a:spcBef>
                <a:spcPts val="0"/>
              </a:spcBef>
              <a:spcAft>
                <a:spcPts val="0"/>
              </a:spcAft>
              <a:buClr>
                <a:srgbClr val="000000"/>
              </a:buClr>
              <a:buSzPts val="1700"/>
              <a:buFont typeface="Arial"/>
              <a:buNone/>
            </a:pPr>
            <a:r>
              <a:rPr lang="en-US" sz="1700">
                <a:solidFill>
                  <a:srgbClr val="000000"/>
                </a:solidFill>
                <a:latin typeface="Times New Roman"/>
                <a:ea typeface="Times New Roman"/>
                <a:cs typeface="Times New Roman"/>
                <a:sym typeface="Times New Roman"/>
              </a:rPr>
              <a:t>          Ông nó hiền hậu quay lại xoa đầu cả hai đứa:</a:t>
            </a:r>
            <a:endParaRPr/>
          </a:p>
          <a:p>
            <a:pPr indent="0" lvl="0" marL="0" marR="0" rtl="0" algn="just">
              <a:spcBef>
                <a:spcPts val="0"/>
              </a:spcBef>
              <a:spcAft>
                <a:spcPts val="0"/>
              </a:spcAft>
              <a:buClr>
                <a:srgbClr val="000000"/>
              </a:buClr>
              <a:buSzPts val="1700"/>
              <a:buFont typeface="Arial"/>
              <a:buNone/>
            </a:pPr>
            <a:r>
              <a:rPr lang="en-US" sz="1700">
                <a:solidFill>
                  <a:srgbClr val="000000"/>
                </a:solidFill>
                <a:latin typeface="Times New Roman"/>
                <a:ea typeface="Times New Roman"/>
                <a:cs typeface="Times New Roman"/>
                <a:sym typeface="Times New Roman"/>
              </a:rPr>
              <a:t>          - Ừ, đúng rồi! Đất lành chim đậu, có gì lạ đâu hả cháu?</a:t>
            </a:r>
            <a:endParaRPr/>
          </a:p>
          <a:p>
            <a:pPr indent="0" lvl="0" marL="0" marR="0" rtl="0" algn="just">
              <a:spcBef>
                <a:spcPts val="0"/>
              </a:spcBef>
              <a:spcAft>
                <a:spcPts val="0"/>
              </a:spcAft>
              <a:buClr>
                <a:srgbClr val="000000"/>
              </a:buClr>
              <a:buSzPts val="1700"/>
              <a:buFont typeface="Arial"/>
              <a:buNone/>
            </a:pPr>
            <a:r>
              <a:rPr lang="en-US" sz="1700">
                <a:solidFill>
                  <a:srgbClr val="000000"/>
                </a:solidFill>
                <a:latin typeface="Times New Roman"/>
                <a:ea typeface="Times New Roman"/>
                <a:cs typeface="Times New Roman"/>
                <a:sym typeface="Times New Roman"/>
              </a:rPr>
              <a:t>							Theo </a:t>
            </a:r>
            <a:r>
              <a:rPr b="1" lang="en-US" sz="1700">
                <a:solidFill>
                  <a:srgbClr val="000000"/>
                </a:solidFill>
                <a:latin typeface="Times New Roman"/>
                <a:ea typeface="Times New Roman"/>
                <a:cs typeface="Times New Roman"/>
                <a:sym typeface="Times New Roman"/>
              </a:rPr>
              <a:t>Vân Long </a:t>
            </a:r>
            <a:r>
              <a:rPr lang="en-US" sz="1700">
                <a:solidFill>
                  <a:schemeClr val="dk1"/>
                </a:solidFill>
                <a:latin typeface="Times New Roman"/>
                <a:ea typeface="Times New Roman"/>
                <a:cs typeface="Times New Roman"/>
                <a:sym typeface="Times New Roman"/>
              </a:rPr>
              <a:t>	</a:t>
            </a:r>
            <a:endParaRPr sz="1700">
              <a:solidFill>
                <a:schemeClr val="dk1"/>
              </a:solidFill>
              <a:latin typeface="Times New Roman"/>
              <a:ea typeface="Times New Roman"/>
              <a:cs typeface="Times New Roman"/>
              <a:sym typeface="Times New Roman"/>
            </a:endParaRPr>
          </a:p>
        </p:txBody>
      </p:sp>
      <p:grpSp>
        <p:nvGrpSpPr>
          <p:cNvPr id="123" name="Google Shape;123;p3"/>
          <p:cNvGrpSpPr/>
          <p:nvPr/>
        </p:nvGrpSpPr>
        <p:grpSpPr>
          <a:xfrm>
            <a:off x="2985642" y="387155"/>
            <a:ext cx="3172713" cy="832428"/>
            <a:chOff x="4896036" y="1635646"/>
            <a:chExt cx="3172713" cy="832428"/>
          </a:xfrm>
        </p:grpSpPr>
        <p:sp>
          <p:nvSpPr>
            <p:cNvPr id="124" name="Google Shape;124;p3"/>
            <p:cNvSpPr txBox="1"/>
            <p:nvPr/>
          </p:nvSpPr>
          <p:spPr>
            <a:xfrm>
              <a:off x="5374005" y="1662564"/>
              <a:ext cx="2694744" cy="77859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22AE8D"/>
                  </a:solidFill>
                  <a:latin typeface="Calibri"/>
                  <a:ea typeface="Calibri"/>
                  <a:cs typeface="Calibri"/>
                  <a:sym typeface="Calibri"/>
                </a:rPr>
                <a:t>Luyện đọc</a:t>
              </a:r>
              <a:endParaRPr b="1" i="0" sz="3600" u="none" cap="none" strike="noStrike">
                <a:solidFill>
                  <a:srgbClr val="22AE8D"/>
                </a:solidFill>
                <a:latin typeface="Calibri"/>
                <a:ea typeface="Calibri"/>
                <a:cs typeface="Calibri"/>
                <a:sym typeface="Calibri"/>
              </a:endParaRPr>
            </a:p>
          </p:txBody>
        </p:sp>
        <p:grpSp>
          <p:nvGrpSpPr>
            <p:cNvPr id="125" name="Google Shape;125;p3"/>
            <p:cNvGrpSpPr/>
            <p:nvPr/>
          </p:nvGrpSpPr>
          <p:grpSpPr>
            <a:xfrm>
              <a:off x="4896036" y="1635646"/>
              <a:ext cx="648072" cy="832428"/>
              <a:chOff x="4896036" y="1451290"/>
              <a:chExt cx="648072" cy="832428"/>
            </a:xfrm>
          </p:grpSpPr>
          <p:sp>
            <p:nvSpPr>
              <p:cNvPr id="126" name="Google Shape;126;p3"/>
              <p:cNvSpPr/>
              <p:nvPr/>
            </p:nvSpPr>
            <p:spPr>
              <a:xfrm>
                <a:off x="4896036" y="1567167"/>
                <a:ext cx="648072" cy="648072"/>
              </a:xfrm>
              <a:prstGeom prst="ellipse">
                <a:avLst/>
              </a:prstGeom>
              <a:solidFill>
                <a:srgbClr val="23AF8E"/>
              </a:solidFill>
              <a:ln cap="flat" cmpd="sng" w="25400">
                <a:solidFill>
                  <a:srgbClr val="23A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3"/>
              <p:cNvSpPr/>
              <p:nvPr/>
            </p:nvSpPr>
            <p:spPr>
              <a:xfrm>
                <a:off x="4982991" y="1451290"/>
                <a:ext cx="525113" cy="832428"/>
              </a:xfrm>
              <a:prstGeom prst="rect">
                <a:avLst/>
              </a:prstGeom>
              <a:noFill/>
              <a:ln>
                <a:noFill/>
              </a:ln>
            </p:spPr>
            <p:txBody>
              <a:bodyPr anchorCtr="0" anchor="ctr" bIns="91425" lIns="270000" spcFirstLastPara="1" rIns="274300"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US" sz="3600" u="none" cap="none" strike="noStrike">
                    <a:solidFill>
                      <a:schemeClr val="lt1"/>
                    </a:solidFill>
                    <a:latin typeface="Times New Roman"/>
                    <a:ea typeface="Times New Roman"/>
                    <a:cs typeface="Times New Roman"/>
                    <a:sym typeface="Times New Roman"/>
                  </a:rPr>
                  <a:t>1</a:t>
                </a:r>
                <a:endParaRPr b="1" i="0" sz="3600" u="none" cap="none" strike="noStrike">
                  <a:solidFill>
                    <a:schemeClr val="lt1"/>
                  </a:solidFill>
                  <a:latin typeface="Times New Roman"/>
                  <a:ea typeface="Times New Roman"/>
                  <a:cs typeface="Times New Roman"/>
                  <a:sym typeface="Times New Roman"/>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123"/>
                                        </p:tgtEl>
                                        <p:attrNameLst>
                                          <p:attrName>ppt_w</p:attrName>
                                        </p:attrNameLst>
                                      </p:cBhvr>
                                      <p:tavLst>
                                        <p:tav fmla="" tm="0">
                                          <p:val>
                                            <p:strVal val="#ppt_w"/>
                                          </p:val>
                                        </p:tav>
                                        <p:tav fmla="" tm="100000">
                                          <p:val>
                                            <p:strVal val="0"/>
                                          </p:val>
                                        </p:tav>
                                      </p:tavLst>
                                    </p:anim>
                                    <p:anim calcmode="lin" valueType="num">
                                      <p:cBhvr additive="base">
                                        <p:cTn dur="500"/>
                                        <p:tgtEl>
                                          <p:spTgt spid="123"/>
                                        </p:tgtEl>
                                        <p:attrNameLst>
                                          <p:attrName>ppt_h</p:attrName>
                                        </p:attrNameLst>
                                      </p:cBhvr>
                                      <p:tavLst>
                                        <p:tav fmla="" tm="0">
                                          <p:val>
                                            <p:strVal val="#ppt_h"/>
                                          </p:val>
                                        </p:tav>
                                        <p:tav fmla="" tm="100000">
                                          <p:val>
                                            <p:strVal val="0"/>
                                          </p:val>
                                        </p:tav>
                                      </p:tavLst>
                                    </p:anim>
                                    <p:set>
                                      <p:cBhvr>
                                        <p:cTn dur="1" fill="hold">
                                          <p:stCondLst>
                                            <p:cond delay="500"/>
                                          </p:stCondLst>
                                        </p:cTn>
                                        <p:tgtEl>
                                          <p:spTgt spid="123"/>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500"/>
                                        <p:tgtEl>
                                          <p:spTgt spid="121"/>
                                        </p:tgtEl>
                                      </p:cBhvr>
                                    </p:animEffect>
                                  </p:childTnLst>
                                </p:cTn>
                              </p:par>
                              <p:par>
                                <p:cTn fill="hold" nodeType="with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500"/>
                                        <p:tgtEl>
                                          <p:spTgt spid="120"/>
                                        </p:tgtEl>
                                      </p:cBhvr>
                                    </p:animEffect>
                                  </p:childTnLst>
                                </p:cTn>
                              </p:par>
                              <p:par>
                                <p:cTn fill="hold" nodeType="with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500"/>
                                        <p:tgtEl>
                                          <p:spTgt spid="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4"/>
          <p:cNvSpPr/>
          <p:nvPr/>
        </p:nvSpPr>
        <p:spPr>
          <a:xfrm>
            <a:off x="508903" y="363698"/>
            <a:ext cx="8161897" cy="4436138"/>
          </a:xfrm>
          <a:prstGeom prst="roundRect">
            <a:avLst>
              <a:gd fmla="val 17164" name="adj"/>
            </a:avLst>
          </a:prstGeom>
          <a:solidFill>
            <a:schemeClr val="lt1">
              <a:alpha val="94901"/>
            </a:schemeClr>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4"/>
          <p:cNvSpPr txBox="1"/>
          <p:nvPr/>
        </p:nvSpPr>
        <p:spPr>
          <a:xfrm>
            <a:off x="3056403" y="583804"/>
            <a:ext cx="3066896" cy="83095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EC55CF"/>
              </a:buClr>
              <a:buSzPts val="4800"/>
              <a:buFont typeface="Times New Roman"/>
              <a:buNone/>
            </a:pPr>
            <a:r>
              <a:rPr b="1" i="0" lang="en-US" sz="4800" u="none" cap="none" strike="noStrike">
                <a:solidFill>
                  <a:srgbClr val="EC55CF"/>
                </a:solidFill>
                <a:latin typeface="Times New Roman"/>
                <a:ea typeface="Times New Roman"/>
                <a:cs typeface="Times New Roman"/>
                <a:sym typeface="Times New Roman"/>
              </a:rPr>
              <a:t>Chia đoạn</a:t>
            </a:r>
            <a:endParaRPr b="1" i="0" sz="4800" u="none" cap="none" strike="noStrike">
              <a:solidFill>
                <a:srgbClr val="EC55CF"/>
              </a:solidFill>
              <a:latin typeface="Times New Roman"/>
              <a:ea typeface="Times New Roman"/>
              <a:cs typeface="Times New Roman"/>
              <a:sym typeface="Times New Roman"/>
            </a:endParaRPr>
          </a:p>
        </p:txBody>
      </p:sp>
      <p:grpSp>
        <p:nvGrpSpPr>
          <p:cNvPr id="134" name="Google Shape;134;p4"/>
          <p:cNvGrpSpPr/>
          <p:nvPr/>
        </p:nvGrpSpPr>
        <p:grpSpPr>
          <a:xfrm>
            <a:off x="264681" y="1995686"/>
            <a:ext cx="2673432" cy="2500731"/>
            <a:chOff x="3976444" y="3749887"/>
            <a:chExt cx="3371850" cy="3628871"/>
          </a:xfrm>
        </p:grpSpPr>
        <p:sp>
          <p:nvSpPr>
            <p:cNvPr id="135" name="Google Shape;135;p4"/>
            <p:cNvSpPr txBox="1"/>
            <p:nvPr/>
          </p:nvSpPr>
          <p:spPr>
            <a:xfrm>
              <a:off x="4883427" y="5770978"/>
              <a:ext cx="1917739" cy="160778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6600"/>
                <a:buFont typeface="Arial"/>
                <a:buNone/>
              </a:pPr>
              <a:r>
                <a:rPr b="1" i="0" lang="en-US" sz="6600" u="none" cap="none" strike="noStrike">
                  <a:solidFill>
                    <a:schemeClr val="dk1"/>
                  </a:solidFill>
                  <a:latin typeface="Arial"/>
                  <a:ea typeface="Arial"/>
                  <a:cs typeface="Arial"/>
                  <a:sym typeface="Arial"/>
                </a:rPr>
                <a:t>01</a:t>
              </a:r>
              <a:endParaRPr b="1" i="0" sz="6600" u="none" cap="none" strike="noStrike">
                <a:solidFill>
                  <a:schemeClr val="dk1"/>
                </a:solidFill>
                <a:latin typeface="Arial"/>
                <a:ea typeface="Arial"/>
                <a:cs typeface="Arial"/>
                <a:sym typeface="Arial"/>
              </a:endParaRPr>
            </a:p>
          </p:txBody>
        </p:sp>
        <p:pic>
          <p:nvPicPr>
            <p:cNvPr id="136" name="Google Shape;136;p4"/>
            <p:cNvPicPr preferRelativeResize="0"/>
            <p:nvPr/>
          </p:nvPicPr>
          <p:blipFill rotWithShape="1">
            <a:blip r:embed="rId3">
              <a:alphaModFix/>
            </a:blip>
            <a:srcRect b="0" l="0" r="0" t="0"/>
            <a:stretch/>
          </p:blipFill>
          <p:spPr>
            <a:xfrm>
              <a:off x="4492843" y="3749887"/>
              <a:ext cx="2811907" cy="1700952"/>
            </a:xfrm>
            <a:prstGeom prst="rect">
              <a:avLst/>
            </a:prstGeom>
            <a:noFill/>
            <a:ln>
              <a:noFill/>
            </a:ln>
          </p:spPr>
        </p:pic>
        <p:sp>
          <p:nvSpPr>
            <p:cNvPr id="137" name="Google Shape;137;p4"/>
            <p:cNvSpPr txBox="1"/>
            <p:nvPr/>
          </p:nvSpPr>
          <p:spPr>
            <a:xfrm>
              <a:off x="3976444" y="3976625"/>
              <a:ext cx="3371850" cy="102717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2AE8D"/>
                </a:buClr>
                <a:buSzPts val="2000"/>
                <a:buFont typeface="Times New Roman"/>
                <a:buNone/>
              </a:pPr>
              <a:r>
                <a:rPr b="1" i="0" lang="en-US" sz="2000" u="none" cap="none" strike="noStrike">
                  <a:solidFill>
                    <a:srgbClr val="22AE8D"/>
                  </a:solidFill>
                  <a:latin typeface="Times New Roman"/>
                  <a:ea typeface="Times New Roman"/>
                  <a:cs typeface="Times New Roman"/>
                  <a:sym typeface="Times New Roman"/>
                </a:rPr>
                <a:t>Từ đầu … từng</a:t>
              </a:r>
              <a:endParaRPr b="1" i="0" sz="2000" u="none" cap="none" strike="noStrike">
                <a:solidFill>
                  <a:srgbClr val="22AE8D"/>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22AE8D"/>
                </a:buClr>
                <a:buSzPts val="2000"/>
                <a:buFont typeface="Times New Roman"/>
                <a:buNone/>
              </a:pPr>
              <a:r>
                <a:rPr b="1" i="0" lang="en-US" sz="2000" u="none" cap="none" strike="noStrike">
                  <a:solidFill>
                    <a:srgbClr val="22AE8D"/>
                  </a:solidFill>
                  <a:latin typeface="Times New Roman"/>
                  <a:ea typeface="Times New Roman"/>
                  <a:cs typeface="Times New Roman"/>
                  <a:sym typeface="Times New Roman"/>
                </a:rPr>
                <a:t> loài cây</a:t>
              </a:r>
              <a:endParaRPr b="1" i="0" sz="2000" u="none" cap="none" strike="noStrike">
                <a:solidFill>
                  <a:srgbClr val="22AE8D"/>
                </a:solidFill>
                <a:latin typeface="Times New Roman"/>
                <a:ea typeface="Times New Roman"/>
                <a:cs typeface="Times New Roman"/>
                <a:sym typeface="Times New Roman"/>
              </a:endParaRPr>
            </a:p>
          </p:txBody>
        </p:sp>
      </p:grpSp>
      <p:grpSp>
        <p:nvGrpSpPr>
          <p:cNvPr id="138" name="Google Shape;138;p4"/>
          <p:cNvGrpSpPr/>
          <p:nvPr/>
        </p:nvGrpSpPr>
        <p:grpSpPr>
          <a:xfrm>
            <a:off x="2987824" y="1995686"/>
            <a:ext cx="2673432" cy="2409804"/>
            <a:chOff x="3976444" y="3749887"/>
            <a:chExt cx="3371850" cy="3741166"/>
          </a:xfrm>
        </p:grpSpPr>
        <p:sp>
          <p:nvSpPr>
            <p:cNvPr id="139" name="Google Shape;139;p4"/>
            <p:cNvSpPr txBox="1"/>
            <p:nvPr/>
          </p:nvSpPr>
          <p:spPr>
            <a:xfrm>
              <a:off x="4883427" y="5770978"/>
              <a:ext cx="1917739" cy="17200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6600"/>
                <a:buFont typeface="Times New Roman"/>
                <a:buNone/>
              </a:pPr>
              <a:r>
                <a:rPr b="1" i="0" lang="en-US" sz="6600" u="none" cap="none" strike="noStrike">
                  <a:solidFill>
                    <a:schemeClr val="dk1"/>
                  </a:solidFill>
                  <a:latin typeface="Times New Roman"/>
                  <a:ea typeface="Times New Roman"/>
                  <a:cs typeface="Times New Roman"/>
                  <a:sym typeface="Times New Roman"/>
                </a:rPr>
                <a:t>02</a:t>
              </a:r>
              <a:endParaRPr b="1" i="0" sz="6600" u="none" cap="none" strike="noStrike">
                <a:solidFill>
                  <a:schemeClr val="dk1"/>
                </a:solidFill>
                <a:latin typeface="Times New Roman"/>
                <a:ea typeface="Times New Roman"/>
                <a:cs typeface="Times New Roman"/>
                <a:sym typeface="Times New Roman"/>
              </a:endParaRPr>
            </a:p>
          </p:txBody>
        </p:sp>
        <p:pic>
          <p:nvPicPr>
            <p:cNvPr id="140" name="Google Shape;140;p4"/>
            <p:cNvPicPr preferRelativeResize="0"/>
            <p:nvPr/>
          </p:nvPicPr>
          <p:blipFill rotWithShape="1">
            <a:blip r:embed="rId4">
              <a:alphaModFix/>
            </a:blip>
            <a:srcRect b="0" l="0" r="0" t="0"/>
            <a:stretch/>
          </p:blipFill>
          <p:spPr>
            <a:xfrm>
              <a:off x="4492843" y="3749887"/>
              <a:ext cx="2811907" cy="1700952"/>
            </a:xfrm>
            <a:prstGeom prst="rect">
              <a:avLst/>
            </a:prstGeom>
            <a:noFill/>
            <a:ln>
              <a:noFill/>
            </a:ln>
          </p:spPr>
        </p:pic>
        <p:sp>
          <p:nvSpPr>
            <p:cNvPr id="141" name="Google Shape;141;p4"/>
            <p:cNvSpPr txBox="1"/>
            <p:nvPr/>
          </p:nvSpPr>
          <p:spPr>
            <a:xfrm>
              <a:off x="3976444" y="3973469"/>
              <a:ext cx="3371850" cy="109891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2AE8D"/>
                </a:buClr>
                <a:buSzPts val="2000"/>
                <a:buFont typeface="Times New Roman"/>
                <a:buNone/>
              </a:pPr>
              <a:r>
                <a:rPr b="1" i="0" lang="en-US" sz="2000" u="none" cap="none" strike="noStrike">
                  <a:solidFill>
                    <a:srgbClr val="22AE8D"/>
                  </a:solidFill>
                  <a:latin typeface="Times New Roman"/>
                  <a:ea typeface="Times New Roman"/>
                  <a:cs typeface="Times New Roman"/>
                  <a:sym typeface="Times New Roman"/>
                </a:rPr>
                <a:t>Tiếp … không</a:t>
              </a:r>
              <a:endParaRPr b="1" i="0" sz="2000" u="none" cap="none" strike="noStrike">
                <a:solidFill>
                  <a:srgbClr val="22AE8D"/>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22AE8D"/>
                </a:buClr>
                <a:buSzPts val="2000"/>
                <a:buFont typeface="Times New Roman"/>
                <a:buNone/>
              </a:pPr>
              <a:r>
                <a:rPr b="1" i="0" lang="en-US" sz="2000" u="none" cap="none" strike="noStrike">
                  <a:solidFill>
                    <a:srgbClr val="22AE8D"/>
                  </a:solidFill>
                  <a:latin typeface="Times New Roman"/>
                  <a:ea typeface="Times New Roman"/>
                  <a:cs typeface="Times New Roman"/>
                  <a:sym typeface="Times New Roman"/>
                </a:rPr>
                <a:t> phải là vườn</a:t>
              </a:r>
              <a:endParaRPr b="1" i="0" sz="2000" u="none" cap="none" strike="noStrike">
                <a:solidFill>
                  <a:srgbClr val="22AE8D"/>
                </a:solidFill>
                <a:latin typeface="Times New Roman"/>
                <a:ea typeface="Times New Roman"/>
                <a:cs typeface="Times New Roman"/>
                <a:sym typeface="Times New Roman"/>
              </a:endParaRPr>
            </a:p>
          </p:txBody>
        </p:sp>
      </p:grpSp>
      <p:grpSp>
        <p:nvGrpSpPr>
          <p:cNvPr id="142" name="Google Shape;142;p4"/>
          <p:cNvGrpSpPr/>
          <p:nvPr/>
        </p:nvGrpSpPr>
        <p:grpSpPr>
          <a:xfrm>
            <a:off x="5710968" y="1995686"/>
            <a:ext cx="2622090" cy="2409804"/>
            <a:chOff x="3976444" y="3749887"/>
            <a:chExt cx="3371850" cy="3741166"/>
          </a:xfrm>
        </p:grpSpPr>
        <p:sp>
          <p:nvSpPr>
            <p:cNvPr id="143" name="Google Shape;143;p4"/>
            <p:cNvSpPr txBox="1"/>
            <p:nvPr/>
          </p:nvSpPr>
          <p:spPr>
            <a:xfrm>
              <a:off x="4883426" y="5770978"/>
              <a:ext cx="1917739" cy="17200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6600"/>
                <a:buFont typeface="Times New Roman"/>
                <a:buNone/>
              </a:pPr>
              <a:r>
                <a:rPr b="1" i="0" lang="en-US" sz="6600" u="none" cap="none" strike="noStrike">
                  <a:solidFill>
                    <a:schemeClr val="dk1"/>
                  </a:solidFill>
                  <a:latin typeface="Times New Roman"/>
                  <a:ea typeface="Times New Roman"/>
                  <a:cs typeface="Times New Roman"/>
                  <a:sym typeface="Times New Roman"/>
                </a:rPr>
                <a:t>03</a:t>
              </a:r>
              <a:endParaRPr b="1" i="0" sz="6600" u="none" cap="none" strike="noStrike">
                <a:solidFill>
                  <a:schemeClr val="dk1"/>
                </a:solidFill>
                <a:latin typeface="Times New Roman"/>
                <a:ea typeface="Times New Roman"/>
                <a:cs typeface="Times New Roman"/>
                <a:sym typeface="Times New Roman"/>
              </a:endParaRPr>
            </a:p>
          </p:txBody>
        </p:sp>
        <p:pic>
          <p:nvPicPr>
            <p:cNvPr id="144" name="Google Shape;144;p4"/>
            <p:cNvPicPr preferRelativeResize="0"/>
            <p:nvPr/>
          </p:nvPicPr>
          <p:blipFill rotWithShape="1">
            <a:blip r:embed="rId4">
              <a:alphaModFix/>
            </a:blip>
            <a:srcRect b="0" l="0" r="0" t="0"/>
            <a:stretch/>
          </p:blipFill>
          <p:spPr>
            <a:xfrm>
              <a:off x="4492842" y="3749887"/>
              <a:ext cx="2811906" cy="1700952"/>
            </a:xfrm>
            <a:prstGeom prst="rect">
              <a:avLst/>
            </a:prstGeom>
            <a:noFill/>
            <a:ln>
              <a:noFill/>
            </a:ln>
          </p:spPr>
        </p:pic>
        <p:sp>
          <p:nvSpPr>
            <p:cNvPr id="145" name="Google Shape;145;p4"/>
            <p:cNvSpPr txBox="1"/>
            <p:nvPr/>
          </p:nvSpPr>
          <p:spPr>
            <a:xfrm>
              <a:off x="3976444" y="4117740"/>
              <a:ext cx="3371850" cy="6210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2AE8D"/>
                </a:buClr>
                <a:buSzPts val="2000"/>
                <a:buFont typeface="Times New Roman"/>
                <a:buNone/>
              </a:pPr>
              <a:r>
                <a:rPr b="1" i="0" lang="en-US" sz="2000" u="none" cap="none" strike="noStrike">
                  <a:solidFill>
                    <a:srgbClr val="22AE8D"/>
                  </a:solidFill>
                  <a:latin typeface="Times New Roman"/>
                  <a:ea typeface="Times New Roman"/>
                  <a:cs typeface="Times New Roman"/>
                  <a:sym typeface="Times New Roman"/>
                </a:rPr>
                <a:t>Còn lại</a:t>
              </a:r>
              <a:endParaRPr b="1" i="0" sz="2000" u="none" cap="none" strike="noStrike">
                <a:solidFill>
                  <a:srgbClr val="22AE8D"/>
                </a:solidFill>
                <a:latin typeface="Times New Roman"/>
                <a:ea typeface="Times New Roman"/>
                <a:cs typeface="Times New Roman"/>
                <a:sym typeface="Times New Roman"/>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3">
                                            <p:txEl>
                                              <p:pRg end="0" st="0"/>
                                            </p:txEl>
                                          </p:spTgt>
                                        </p:tgtEl>
                                        <p:attrNameLst>
                                          <p:attrName>style.visibility</p:attrName>
                                        </p:attrNameLst>
                                      </p:cBhvr>
                                      <p:to>
                                        <p:strVal val="visible"/>
                                      </p:to>
                                    </p:set>
                                    <p:anim calcmode="lin" valueType="num">
                                      <p:cBhvr additive="base">
                                        <p:cTn dur="500"/>
                                        <p:tgtEl>
                                          <p:spTgt spid="133">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33">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 presetSubtype="4">
                                  <p:stCondLst>
                                    <p:cond delay="0"/>
                                  </p:stCondLst>
                                  <p:childTnLst>
                                    <p:set>
                                      <p:cBhvr>
                                        <p:cTn dur="1" fill="hold">
                                          <p:stCondLst>
                                            <p:cond delay="0"/>
                                          </p:stCondLst>
                                        </p:cTn>
                                        <p:tgtEl>
                                          <p:spTgt spid="134"/>
                                        </p:tgtEl>
                                        <p:attrNameLst>
                                          <p:attrName>style.visibility</p:attrName>
                                        </p:attrNameLst>
                                      </p:cBhvr>
                                      <p:to>
                                        <p:strVal val="visible"/>
                                      </p:to>
                                    </p:set>
                                    <p:anim calcmode="lin" valueType="num">
                                      <p:cBhvr additive="base">
                                        <p:cTn dur="1250"/>
                                        <p:tgtEl>
                                          <p:spTgt spid="13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250"/>
                                  </p:stCondLst>
                                  <p:childTnLst>
                                    <p:set>
                                      <p:cBhvr>
                                        <p:cTn dur="1" fill="hold">
                                          <p:stCondLst>
                                            <p:cond delay="0"/>
                                          </p:stCondLst>
                                        </p:cTn>
                                        <p:tgtEl>
                                          <p:spTgt spid="138"/>
                                        </p:tgtEl>
                                        <p:attrNameLst>
                                          <p:attrName>style.visibility</p:attrName>
                                        </p:attrNameLst>
                                      </p:cBhvr>
                                      <p:to>
                                        <p:strVal val="visible"/>
                                      </p:to>
                                    </p:set>
                                    <p:anim calcmode="lin" valueType="num">
                                      <p:cBhvr additive="base">
                                        <p:cTn dur="1250"/>
                                        <p:tgtEl>
                                          <p:spTgt spid="13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42"/>
                                        </p:tgtEl>
                                        <p:attrNameLst>
                                          <p:attrName>style.visibility</p:attrName>
                                        </p:attrNameLst>
                                      </p:cBhvr>
                                      <p:to>
                                        <p:strVal val="visible"/>
                                      </p:to>
                                    </p:set>
                                    <p:anim calcmode="lin" valueType="num">
                                      <p:cBhvr additive="base">
                                        <p:cTn dur="1250"/>
                                        <p:tgtEl>
                                          <p:spTgt spid="14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5"/>
          <p:cNvSpPr/>
          <p:nvPr/>
        </p:nvSpPr>
        <p:spPr>
          <a:xfrm>
            <a:off x="491051" y="353681"/>
            <a:ext cx="8161897" cy="4436138"/>
          </a:xfrm>
          <a:prstGeom prst="roundRect">
            <a:avLst>
              <a:gd fmla="val 17164" name="adj"/>
            </a:avLst>
          </a:prstGeom>
          <a:solidFill>
            <a:schemeClr val="lt1">
              <a:alpha val="94901"/>
            </a:schemeClr>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5"/>
          <p:cNvSpPr/>
          <p:nvPr/>
        </p:nvSpPr>
        <p:spPr>
          <a:xfrm>
            <a:off x="796496" y="1553174"/>
            <a:ext cx="2414772" cy="2688392"/>
          </a:xfrm>
          <a:prstGeom prst="rect">
            <a:avLst/>
          </a:prstGeom>
          <a:noFill/>
          <a:ln>
            <a:noFill/>
          </a:ln>
        </p:spPr>
        <p:txBody>
          <a:bodyPr anchorCtr="0" anchor="ctr" bIns="91425" lIns="274300" spcFirstLastPara="1" rIns="274300" wrap="square" tIns="91425">
            <a:noAutofit/>
          </a:bodyPr>
          <a:lstStyle/>
          <a:p>
            <a:pPr indent="0" lvl="0" marL="0" marR="0" rtl="0" algn="ctr">
              <a:lnSpc>
                <a:spcPct val="120000"/>
              </a:lnSpc>
              <a:spcBef>
                <a:spcPts val="0"/>
              </a:spcBef>
              <a:spcAft>
                <a:spcPts val="0"/>
              </a:spcAft>
              <a:buNone/>
            </a:pPr>
            <a:r>
              <a:rPr b="0" i="0" lang="en-US" sz="2800" u="none" cap="none" strike="noStrike">
                <a:solidFill>
                  <a:srgbClr val="EC55CF"/>
                </a:solidFill>
                <a:latin typeface="Times New Roman"/>
                <a:ea typeface="Times New Roman"/>
                <a:cs typeface="Times New Roman"/>
                <a:sym typeface="Times New Roman"/>
              </a:rPr>
              <a:t>r</a:t>
            </a:r>
            <a:r>
              <a:rPr b="0" i="0" lang="en-US" sz="2800" u="none" cap="none" strike="noStrike">
                <a:solidFill>
                  <a:srgbClr val="0C0C0C"/>
                </a:solidFill>
                <a:latin typeface="Times New Roman"/>
                <a:ea typeface="Times New Roman"/>
                <a:cs typeface="Times New Roman"/>
                <a:sym typeface="Times New Roman"/>
              </a:rPr>
              <a:t>ủ </a:t>
            </a:r>
            <a:r>
              <a:rPr b="0" i="0" lang="en-US" sz="2800" u="none" cap="none" strike="noStrike">
                <a:solidFill>
                  <a:srgbClr val="EC55CF"/>
                </a:solidFill>
                <a:latin typeface="Times New Roman"/>
                <a:ea typeface="Times New Roman"/>
                <a:cs typeface="Times New Roman"/>
                <a:sym typeface="Times New Roman"/>
              </a:rPr>
              <a:t>r</a:t>
            </a:r>
            <a:r>
              <a:rPr b="0" i="0" lang="en-US" sz="2800" u="none" cap="none" strike="noStrike">
                <a:solidFill>
                  <a:srgbClr val="0C0C0C"/>
                </a:solidFill>
                <a:latin typeface="Times New Roman"/>
                <a:ea typeface="Times New Roman"/>
                <a:cs typeface="Times New Roman"/>
                <a:sym typeface="Times New Roman"/>
              </a:rPr>
              <a:t>ỉ</a:t>
            </a:r>
            <a:endParaRPr b="0" i="0" sz="2800" u="none" cap="none" strike="noStrike">
              <a:solidFill>
                <a:srgbClr val="0C0C0C"/>
              </a:solidFill>
              <a:latin typeface="Times New Roman"/>
              <a:ea typeface="Times New Roman"/>
              <a:cs typeface="Times New Roman"/>
              <a:sym typeface="Times New Roman"/>
            </a:endParaRPr>
          </a:p>
          <a:p>
            <a:pPr indent="0" lvl="0" marL="0" marR="0" rtl="0" algn="ctr">
              <a:lnSpc>
                <a:spcPct val="120000"/>
              </a:lnSpc>
              <a:spcBef>
                <a:spcPts val="0"/>
              </a:spcBef>
              <a:spcAft>
                <a:spcPts val="0"/>
              </a:spcAft>
              <a:buNone/>
            </a:pPr>
            <a:r>
              <a:rPr b="0" i="0" lang="en-US" sz="2800" u="none" cap="none" strike="noStrike">
                <a:solidFill>
                  <a:srgbClr val="0C0C0C"/>
                </a:solidFill>
                <a:latin typeface="Times New Roman"/>
                <a:ea typeface="Times New Roman"/>
                <a:cs typeface="Times New Roman"/>
                <a:sym typeface="Times New Roman"/>
              </a:rPr>
              <a:t>nhọn h</a:t>
            </a:r>
            <a:r>
              <a:rPr b="0" i="0" lang="en-US" sz="2800" u="none" cap="none" strike="noStrike">
                <a:solidFill>
                  <a:srgbClr val="EC55CF"/>
                </a:solidFill>
                <a:latin typeface="Times New Roman"/>
                <a:ea typeface="Times New Roman"/>
                <a:cs typeface="Times New Roman"/>
                <a:sym typeface="Times New Roman"/>
              </a:rPr>
              <a:t>oắt</a:t>
            </a:r>
            <a:endParaRPr b="0" i="0" sz="2800" u="none" cap="none" strike="noStrike">
              <a:solidFill>
                <a:srgbClr val="EC55CF"/>
              </a:solidFill>
              <a:latin typeface="Times New Roman"/>
              <a:ea typeface="Times New Roman"/>
              <a:cs typeface="Times New Roman"/>
              <a:sym typeface="Times New Roman"/>
            </a:endParaRPr>
          </a:p>
          <a:p>
            <a:pPr indent="0" lvl="0" marL="0" marR="0" rtl="0" algn="ctr">
              <a:lnSpc>
                <a:spcPct val="120000"/>
              </a:lnSpc>
              <a:spcBef>
                <a:spcPts val="0"/>
              </a:spcBef>
              <a:spcAft>
                <a:spcPts val="0"/>
              </a:spcAft>
              <a:buNone/>
            </a:pPr>
            <a:r>
              <a:rPr b="0" i="0" lang="en-US" sz="2800" u="none" cap="none" strike="noStrike">
                <a:solidFill>
                  <a:srgbClr val="0C0C0C"/>
                </a:solidFill>
                <a:latin typeface="Times New Roman"/>
                <a:ea typeface="Times New Roman"/>
                <a:cs typeface="Times New Roman"/>
                <a:sym typeface="Times New Roman"/>
              </a:rPr>
              <a:t>ngọ ng</a:t>
            </a:r>
            <a:r>
              <a:rPr b="0" i="0" lang="en-US" sz="2800" u="none" cap="none" strike="noStrike">
                <a:solidFill>
                  <a:srgbClr val="EC55CF"/>
                </a:solidFill>
                <a:latin typeface="Times New Roman"/>
                <a:ea typeface="Times New Roman"/>
                <a:cs typeface="Times New Roman"/>
                <a:sym typeface="Times New Roman"/>
              </a:rPr>
              <a:t>uậy</a:t>
            </a:r>
            <a:endParaRPr b="0" i="0" sz="2800" u="none" cap="none" strike="noStrike">
              <a:solidFill>
                <a:srgbClr val="EC55CF"/>
              </a:solidFill>
              <a:latin typeface="Times New Roman"/>
              <a:ea typeface="Times New Roman"/>
              <a:cs typeface="Times New Roman"/>
              <a:sym typeface="Times New Roman"/>
            </a:endParaRPr>
          </a:p>
          <a:p>
            <a:pPr indent="0" lvl="0" marL="0" marR="0" rtl="0" algn="ctr">
              <a:lnSpc>
                <a:spcPct val="120000"/>
              </a:lnSpc>
              <a:spcBef>
                <a:spcPts val="0"/>
              </a:spcBef>
              <a:spcAft>
                <a:spcPts val="0"/>
              </a:spcAft>
              <a:buNone/>
            </a:pPr>
            <a:r>
              <a:rPr b="0" i="0" lang="en-US" sz="2800" u="none" cap="none" strike="noStrike">
                <a:solidFill>
                  <a:srgbClr val="EC55CF"/>
                </a:solidFill>
                <a:latin typeface="Times New Roman"/>
                <a:ea typeface="Times New Roman"/>
                <a:cs typeface="Times New Roman"/>
                <a:sym typeface="Times New Roman"/>
              </a:rPr>
              <a:t>s</a:t>
            </a:r>
            <a:r>
              <a:rPr b="0" i="0" lang="en-US" sz="2800" u="none" cap="none" strike="noStrike">
                <a:solidFill>
                  <a:srgbClr val="0C0C0C"/>
                </a:solidFill>
                <a:latin typeface="Times New Roman"/>
                <a:ea typeface="Times New Roman"/>
                <a:cs typeface="Times New Roman"/>
                <a:sym typeface="Times New Roman"/>
              </a:rPr>
              <a:t>ăm </a:t>
            </a:r>
            <a:r>
              <a:rPr b="0" i="0" lang="en-US" sz="2800" u="none" cap="none" strike="noStrike">
                <a:solidFill>
                  <a:srgbClr val="EC55CF"/>
                </a:solidFill>
                <a:latin typeface="Times New Roman"/>
                <a:ea typeface="Times New Roman"/>
                <a:cs typeface="Times New Roman"/>
                <a:sym typeface="Times New Roman"/>
              </a:rPr>
              <a:t>s</a:t>
            </a:r>
            <a:r>
              <a:rPr b="0" i="0" lang="en-US" sz="2800" u="none" cap="none" strike="noStrike">
                <a:solidFill>
                  <a:srgbClr val="0C0C0C"/>
                </a:solidFill>
                <a:latin typeface="Times New Roman"/>
                <a:ea typeface="Times New Roman"/>
                <a:cs typeface="Times New Roman"/>
                <a:sym typeface="Times New Roman"/>
              </a:rPr>
              <a:t>oi</a:t>
            </a:r>
            <a:endParaRPr/>
          </a:p>
        </p:txBody>
      </p:sp>
      <p:grpSp>
        <p:nvGrpSpPr>
          <p:cNvPr id="152" name="Google Shape;152;p5"/>
          <p:cNvGrpSpPr/>
          <p:nvPr/>
        </p:nvGrpSpPr>
        <p:grpSpPr>
          <a:xfrm>
            <a:off x="586399" y="1077936"/>
            <a:ext cx="2761465" cy="413694"/>
            <a:chOff x="179512" y="789904"/>
            <a:chExt cx="2880260" cy="413694"/>
          </a:xfrm>
        </p:grpSpPr>
        <p:sp>
          <p:nvSpPr>
            <p:cNvPr id="153" name="Google Shape;153;p5"/>
            <p:cNvSpPr txBox="1"/>
            <p:nvPr/>
          </p:nvSpPr>
          <p:spPr>
            <a:xfrm>
              <a:off x="539552" y="837898"/>
              <a:ext cx="2520220" cy="365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chemeClr val="dk1"/>
                  </a:solidFill>
                  <a:latin typeface="Times New Roman"/>
                  <a:ea typeface="Times New Roman"/>
                  <a:cs typeface="Times New Roman"/>
                  <a:sym typeface="Times New Roman"/>
                </a:rPr>
                <a:t>Luyện đọc từ</a:t>
              </a:r>
              <a:endParaRPr b="1" i="0" sz="3000" u="none" cap="none" strike="noStrike">
                <a:solidFill>
                  <a:schemeClr val="dk1"/>
                </a:solidFill>
                <a:latin typeface="Times New Roman"/>
                <a:ea typeface="Times New Roman"/>
                <a:cs typeface="Times New Roman"/>
                <a:sym typeface="Times New Roman"/>
              </a:endParaRPr>
            </a:p>
          </p:txBody>
        </p:sp>
        <p:sp>
          <p:nvSpPr>
            <p:cNvPr id="154" name="Google Shape;154;p5"/>
            <p:cNvSpPr/>
            <p:nvPr/>
          </p:nvSpPr>
          <p:spPr>
            <a:xfrm>
              <a:off x="179512" y="789904"/>
              <a:ext cx="438271" cy="399097"/>
            </a:xfrm>
            <a:custGeom>
              <a:rect b="b" l="l" r="r" t="t"/>
              <a:pathLst>
                <a:path extrusionOk="0" h="11563" w="12698">
                  <a:moveTo>
                    <a:pt x="2490" y="820"/>
                  </a:moveTo>
                  <a:cubicBezTo>
                    <a:pt x="3529" y="914"/>
                    <a:pt x="4600" y="1292"/>
                    <a:pt x="5483" y="2017"/>
                  </a:cubicBezTo>
                  <a:lnTo>
                    <a:pt x="5798" y="2237"/>
                  </a:lnTo>
                  <a:lnTo>
                    <a:pt x="5798" y="10334"/>
                  </a:lnTo>
                  <a:lnTo>
                    <a:pt x="5766" y="10334"/>
                  </a:lnTo>
                  <a:cubicBezTo>
                    <a:pt x="4789" y="9609"/>
                    <a:pt x="3655" y="9168"/>
                    <a:pt x="2490" y="9105"/>
                  </a:cubicBezTo>
                  <a:lnTo>
                    <a:pt x="2490" y="820"/>
                  </a:lnTo>
                  <a:close/>
                  <a:moveTo>
                    <a:pt x="9925" y="883"/>
                  </a:moveTo>
                  <a:lnTo>
                    <a:pt x="9925" y="9137"/>
                  </a:lnTo>
                  <a:cubicBezTo>
                    <a:pt x="8728" y="9200"/>
                    <a:pt x="7593" y="9609"/>
                    <a:pt x="6617" y="10334"/>
                  </a:cubicBezTo>
                  <a:lnTo>
                    <a:pt x="6617" y="2300"/>
                  </a:lnTo>
                  <a:lnTo>
                    <a:pt x="6932" y="2048"/>
                  </a:lnTo>
                  <a:cubicBezTo>
                    <a:pt x="7782" y="1355"/>
                    <a:pt x="8854" y="946"/>
                    <a:pt x="9925" y="883"/>
                  </a:cubicBezTo>
                  <a:close/>
                  <a:moveTo>
                    <a:pt x="1702" y="2458"/>
                  </a:moveTo>
                  <a:lnTo>
                    <a:pt x="1702" y="9483"/>
                  </a:lnTo>
                  <a:cubicBezTo>
                    <a:pt x="1702" y="9735"/>
                    <a:pt x="1891" y="9924"/>
                    <a:pt x="2080" y="9924"/>
                  </a:cubicBezTo>
                  <a:cubicBezTo>
                    <a:pt x="3057" y="9924"/>
                    <a:pt x="4096" y="10208"/>
                    <a:pt x="4978" y="10744"/>
                  </a:cubicBezTo>
                  <a:lnTo>
                    <a:pt x="1261" y="10744"/>
                  </a:lnTo>
                  <a:cubicBezTo>
                    <a:pt x="1009" y="10744"/>
                    <a:pt x="851" y="10555"/>
                    <a:pt x="851" y="10334"/>
                  </a:cubicBezTo>
                  <a:lnTo>
                    <a:pt x="851" y="2867"/>
                  </a:lnTo>
                  <a:cubicBezTo>
                    <a:pt x="851" y="2647"/>
                    <a:pt x="1040" y="2489"/>
                    <a:pt x="1261" y="2458"/>
                  </a:cubicBezTo>
                  <a:close/>
                  <a:moveTo>
                    <a:pt x="11406" y="2458"/>
                  </a:moveTo>
                  <a:cubicBezTo>
                    <a:pt x="11658" y="2458"/>
                    <a:pt x="11815" y="2647"/>
                    <a:pt x="11847" y="2867"/>
                  </a:cubicBezTo>
                  <a:lnTo>
                    <a:pt x="11847" y="10334"/>
                  </a:lnTo>
                  <a:cubicBezTo>
                    <a:pt x="11847" y="10555"/>
                    <a:pt x="11658" y="10712"/>
                    <a:pt x="11406" y="10744"/>
                  </a:cubicBezTo>
                  <a:lnTo>
                    <a:pt x="7436" y="10744"/>
                  </a:lnTo>
                  <a:cubicBezTo>
                    <a:pt x="8255" y="10239"/>
                    <a:pt x="9295" y="9924"/>
                    <a:pt x="10303" y="9924"/>
                  </a:cubicBezTo>
                  <a:cubicBezTo>
                    <a:pt x="10555" y="9924"/>
                    <a:pt x="10712" y="9735"/>
                    <a:pt x="10712" y="9483"/>
                  </a:cubicBezTo>
                  <a:lnTo>
                    <a:pt x="10712" y="2458"/>
                  </a:lnTo>
                  <a:close/>
                  <a:moveTo>
                    <a:pt x="2080" y="0"/>
                  </a:moveTo>
                  <a:cubicBezTo>
                    <a:pt x="1828" y="0"/>
                    <a:pt x="1670" y="189"/>
                    <a:pt x="1670" y="410"/>
                  </a:cubicBezTo>
                  <a:lnTo>
                    <a:pt x="1670" y="1670"/>
                  </a:lnTo>
                  <a:lnTo>
                    <a:pt x="1261" y="1670"/>
                  </a:lnTo>
                  <a:cubicBezTo>
                    <a:pt x="568" y="1670"/>
                    <a:pt x="1" y="2206"/>
                    <a:pt x="32" y="2930"/>
                  </a:cubicBezTo>
                  <a:lnTo>
                    <a:pt x="32" y="10334"/>
                  </a:lnTo>
                  <a:cubicBezTo>
                    <a:pt x="32" y="10996"/>
                    <a:pt x="568" y="11563"/>
                    <a:pt x="1261" y="11563"/>
                  </a:cubicBezTo>
                  <a:lnTo>
                    <a:pt x="11437" y="11563"/>
                  </a:lnTo>
                  <a:cubicBezTo>
                    <a:pt x="12130" y="11563"/>
                    <a:pt x="12697" y="11027"/>
                    <a:pt x="12697" y="10334"/>
                  </a:cubicBezTo>
                  <a:lnTo>
                    <a:pt x="12697" y="2867"/>
                  </a:lnTo>
                  <a:cubicBezTo>
                    <a:pt x="12666" y="2206"/>
                    <a:pt x="12130" y="1670"/>
                    <a:pt x="11437" y="1670"/>
                  </a:cubicBezTo>
                  <a:lnTo>
                    <a:pt x="10744" y="1670"/>
                  </a:lnTo>
                  <a:lnTo>
                    <a:pt x="10744" y="410"/>
                  </a:lnTo>
                  <a:cubicBezTo>
                    <a:pt x="10744" y="158"/>
                    <a:pt x="10555" y="0"/>
                    <a:pt x="10334" y="0"/>
                  </a:cubicBezTo>
                  <a:cubicBezTo>
                    <a:pt x="8980" y="0"/>
                    <a:pt x="7562" y="473"/>
                    <a:pt x="6396" y="1387"/>
                  </a:cubicBezTo>
                  <a:lnTo>
                    <a:pt x="6207" y="1544"/>
                  </a:lnTo>
                  <a:lnTo>
                    <a:pt x="6018" y="1387"/>
                  </a:lnTo>
                  <a:cubicBezTo>
                    <a:pt x="4915" y="473"/>
                    <a:pt x="3498" y="0"/>
                    <a:pt x="208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5" name="Google Shape;155;p5"/>
          <p:cNvGrpSpPr/>
          <p:nvPr/>
        </p:nvGrpSpPr>
        <p:grpSpPr>
          <a:xfrm>
            <a:off x="4659511" y="1070637"/>
            <a:ext cx="2953701" cy="413694"/>
            <a:chOff x="5440286" y="804501"/>
            <a:chExt cx="2953701" cy="413694"/>
          </a:xfrm>
        </p:grpSpPr>
        <p:sp>
          <p:nvSpPr>
            <p:cNvPr id="156" name="Google Shape;156;p5"/>
            <p:cNvSpPr txBox="1"/>
            <p:nvPr/>
          </p:nvSpPr>
          <p:spPr>
            <a:xfrm>
              <a:off x="5806549" y="852495"/>
              <a:ext cx="2587438" cy="365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chemeClr val="dk1"/>
                  </a:solidFill>
                  <a:latin typeface="Calibri"/>
                  <a:ea typeface="Calibri"/>
                  <a:cs typeface="Calibri"/>
                  <a:sym typeface="Calibri"/>
                </a:rPr>
                <a:t>Luyện đọc câu</a:t>
              </a:r>
              <a:endParaRPr b="1" i="0" sz="3000" u="none" cap="none" strike="noStrike">
                <a:solidFill>
                  <a:schemeClr val="dk1"/>
                </a:solidFill>
                <a:latin typeface="Calibri"/>
                <a:ea typeface="Calibri"/>
                <a:cs typeface="Calibri"/>
                <a:sym typeface="Calibri"/>
              </a:endParaRPr>
            </a:p>
          </p:txBody>
        </p:sp>
        <p:sp>
          <p:nvSpPr>
            <p:cNvPr id="157" name="Google Shape;157;p5"/>
            <p:cNvSpPr/>
            <p:nvPr/>
          </p:nvSpPr>
          <p:spPr>
            <a:xfrm>
              <a:off x="5440286" y="804501"/>
              <a:ext cx="438271" cy="399097"/>
            </a:xfrm>
            <a:custGeom>
              <a:rect b="b" l="l" r="r" t="t"/>
              <a:pathLst>
                <a:path extrusionOk="0" h="11563" w="12698">
                  <a:moveTo>
                    <a:pt x="2490" y="820"/>
                  </a:moveTo>
                  <a:cubicBezTo>
                    <a:pt x="3529" y="914"/>
                    <a:pt x="4600" y="1292"/>
                    <a:pt x="5483" y="2017"/>
                  </a:cubicBezTo>
                  <a:lnTo>
                    <a:pt x="5798" y="2237"/>
                  </a:lnTo>
                  <a:lnTo>
                    <a:pt x="5798" y="10334"/>
                  </a:lnTo>
                  <a:lnTo>
                    <a:pt x="5766" y="10334"/>
                  </a:lnTo>
                  <a:cubicBezTo>
                    <a:pt x="4789" y="9609"/>
                    <a:pt x="3655" y="9168"/>
                    <a:pt x="2490" y="9105"/>
                  </a:cubicBezTo>
                  <a:lnTo>
                    <a:pt x="2490" y="820"/>
                  </a:lnTo>
                  <a:close/>
                  <a:moveTo>
                    <a:pt x="9925" y="883"/>
                  </a:moveTo>
                  <a:lnTo>
                    <a:pt x="9925" y="9137"/>
                  </a:lnTo>
                  <a:cubicBezTo>
                    <a:pt x="8728" y="9200"/>
                    <a:pt x="7593" y="9609"/>
                    <a:pt x="6617" y="10334"/>
                  </a:cubicBezTo>
                  <a:lnTo>
                    <a:pt x="6617" y="2300"/>
                  </a:lnTo>
                  <a:lnTo>
                    <a:pt x="6932" y="2048"/>
                  </a:lnTo>
                  <a:cubicBezTo>
                    <a:pt x="7782" y="1355"/>
                    <a:pt x="8854" y="946"/>
                    <a:pt x="9925" y="883"/>
                  </a:cubicBezTo>
                  <a:close/>
                  <a:moveTo>
                    <a:pt x="1702" y="2458"/>
                  </a:moveTo>
                  <a:lnTo>
                    <a:pt x="1702" y="9483"/>
                  </a:lnTo>
                  <a:cubicBezTo>
                    <a:pt x="1702" y="9735"/>
                    <a:pt x="1891" y="9924"/>
                    <a:pt x="2080" y="9924"/>
                  </a:cubicBezTo>
                  <a:cubicBezTo>
                    <a:pt x="3057" y="9924"/>
                    <a:pt x="4096" y="10208"/>
                    <a:pt x="4978" y="10744"/>
                  </a:cubicBezTo>
                  <a:lnTo>
                    <a:pt x="1261" y="10744"/>
                  </a:lnTo>
                  <a:cubicBezTo>
                    <a:pt x="1009" y="10744"/>
                    <a:pt x="851" y="10555"/>
                    <a:pt x="851" y="10334"/>
                  </a:cubicBezTo>
                  <a:lnTo>
                    <a:pt x="851" y="2867"/>
                  </a:lnTo>
                  <a:cubicBezTo>
                    <a:pt x="851" y="2647"/>
                    <a:pt x="1040" y="2489"/>
                    <a:pt x="1261" y="2458"/>
                  </a:cubicBezTo>
                  <a:close/>
                  <a:moveTo>
                    <a:pt x="11406" y="2458"/>
                  </a:moveTo>
                  <a:cubicBezTo>
                    <a:pt x="11658" y="2458"/>
                    <a:pt x="11815" y="2647"/>
                    <a:pt x="11847" y="2867"/>
                  </a:cubicBezTo>
                  <a:lnTo>
                    <a:pt x="11847" y="10334"/>
                  </a:lnTo>
                  <a:cubicBezTo>
                    <a:pt x="11847" y="10555"/>
                    <a:pt x="11658" y="10712"/>
                    <a:pt x="11406" y="10744"/>
                  </a:cubicBezTo>
                  <a:lnTo>
                    <a:pt x="7436" y="10744"/>
                  </a:lnTo>
                  <a:cubicBezTo>
                    <a:pt x="8255" y="10239"/>
                    <a:pt x="9295" y="9924"/>
                    <a:pt x="10303" y="9924"/>
                  </a:cubicBezTo>
                  <a:cubicBezTo>
                    <a:pt x="10555" y="9924"/>
                    <a:pt x="10712" y="9735"/>
                    <a:pt x="10712" y="9483"/>
                  </a:cubicBezTo>
                  <a:lnTo>
                    <a:pt x="10712" y="2458"/>
                  </a:lnTo>
                  <a:close/>
                  <a:moveTo>
                    <a:pt x="2080" y="0"/>
                  </a:moveTo>
                  <a:cubicBezTo>
                    <a:pt x="1828" y="0"/>
                    <a:pt x="1670" y="189"/>
                    <a:pt x="1670" y="410"/>
                  </a:cubicBezTo>
                  <a:lnTo>
                    <a:pt x="1670" y="1670"/>
                  </a:lnTo>
                  <a:lnTo>
                    <a:pt x="1261" y="1670"/>
                  </a:lnTo>
                  <a:cubicBezTo>
                    <a:pt x="568" y="1670"/>
                    <a:pt x="1" y="2206"/>
                    <a:pt x="32" y="2930"/>
                  </a:cubicBezTo>
                  <a:lnTo>
                    <a:pt x="32" y="10334"/>
                  </a:lnTo>
                  <a:cubicBezTo>
                    <a:pt x="32" y="10996"/>
                    <a:pt x="568" y="11563"/>
                    <a:pt x="1261" y="11563"/>
                  </a:cubicBezTo>
                  <a:lnTo>
                    <a:pt x="11437" y="11563"/>
                  </a:lnTo>
                  <a:cubicBezTo>
                    <a:pt x="12130" y="11563"/>
                    <a:pt x="12697" y="11027"/>
                    <a:pt x="12697" y="10334"/>
                  </a:cubicBezTo>
                  <a:lnTo>
                    <a:pt x="12697" y="2867"/>
                  </a:lnTo>
                  <a:cubicBezTo>
                    <a:pt x="12666" y="2206"/>
                    <a:pt x="12130" y="1670"/>
                    <a:pt x="11437" y="1670"/>
                  </a:cubicBezTo>
                  <a:lnTo>
                    <a:pt x="10744" y="1670"/>
                  </a:lnTo>
                  <a:lnTo>
                    <a:pt x="10744" y="410"/>
                  </a:lnTo>
                  <a:cubicBezTo>
                    <a:pt x="10744" y="158"/>
                    <a:pt x="10555" y="0"/>
                    <a:pt x="10334" y="0"/>
                  </a:cubicBezTo>
                  <a:cubicBezTo>
                    <a:pt x="8980" y="0"/>
                    <a:pt x="7562" y="473"/>
                    <a:pt x="6396" y="1387"/>
                  </a:cubicBezTo>
                  <a:lnTo>
                    <a:pt x="6207" y="1544"/>
                  </a:lnTo>
                  <a:lnTo>
                    <a:pt x="6018" y="1387"/>
                  </a:lnTo>
                  <a:cubicBezTo>
                    <a:pt x="4915" y="473"/>
                    <a:pt x="3498" y="0"/>
                    <a:pt x="208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58" name="Google Shape;158;p5"/>
          <p:cNvCxnSpPr/>
          <p:nvPr/>
        </p:nvCxnSpPr>
        <p:spPr>
          <a:xfrm flipH="1">
            <a:off x="3457938" y="580828"/>
            <a:ext cx="1502" cy="3981843"/>
          </a:xfrm>
          <a:prstGeom prst="straightConnector1">
            <a:avLst/>
          </a:prstGeom>
          <a:noFill/>
          <a:ln cap="flat" cmpd="sng" w="38100">
            <a:solidFill>
              <a:schemeClr val="dk1"/>
            </a:solidFill>
            <a:prstDash val="solid"/>
            <a:round/>
            <a:headEnd len="sm" w="sm" type="none"/>
            <a:tailEnd len="sm" w="sm" type="none"/>
          </a:ln>
          <a:effectLst>
            <a:outerShdw blurRad="40000" rotWithShape="0" dir="5400000" dist="23000">
              <a:srgbClr val="000000">
                <a:alpha val="34901"/>
              </a:srgbClr>
            </a:outerShdw>
          </a:effectLst>
        </p:spPr>
      </p:cxnSp>
      <p:sp>
        <p:nvSpPr>
          <p:cNvPr id="159" name="Google Shape;159;p5"/>
          <p:cNvSpPr/>
          <p:nvPr/>
        </p:nvSpPr>
        <p:spPr>
          <a:xfrm>
            <a:off x="3583189" y="1897277"/>
            <a:ext cx="4941741"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Một sớm chủ nhật đầu xuân, khi mặt trời vừa hé mây nhìn xuống, Thu phát hiện ra chú chim lông xanh biếc  sà xuống cành lựu.</a:t>
            </a:r>
            <a:endParaRPr sz="2800">
              <a:solidFill>
                <a:srgbClr val="7030A0"/>
              </a:solidFill>
              <a:latin typeface="Times New Roman"/>
              <a:ea typeface="Times New Roman"/>
              <a:cs typeface="Times New Roman"/>
              <a:sym typeface="Times New Roman"/>
            </a:endParaRPr>
          </a:p>
        </p:txBody>
      </p:sp>
      <p:sp>
        <p:nvSpPr>
          <p:cNvPr descr="Premium Vector | A group of kid going to school illustration" id="160" name="Google Shape;160;p5"/>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161" name="Google Shape;161;p5"/>
          <p:cNvCxnSpPr/>
          <p:nvPr/>
        </p:nvCxnSpPr>
        <p:spPr>
          <a:xfrm flipH="1">
            <a:off x="5093120" y="3236741"/>
            <a:ext cx="126952" cy="343121"/>
          </a:xfrm>
          <a:prstGeom prst="straightConnector1">
            <a:avLst/>
          </a:prstGeom>
          <a:noFill/>
          <a:ln cap="flat" cmpd="sng" w="38100">
            <a:solidFill>
              <a:srgbClr val="EC55CF"/>
            </a:solidFill>
            <a:prstDash val="solid"/>
            <a:round/>
            <a:headEnd len="sm" w="sm" type="none"/>
            <a:tailEnd len="sm" w="sm" type="none"/>
          </a:ln>
          <a:effectLst>
            <a:outerShdw blurRad="40000" rotWithShape="0" dir="5400000" dist="23000">
              <a:srgbClr val="000000">
                <a:alpha val="34901"/>
              </a:srgbClr>
            </a:outerShdw>
          </a:effectLst>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52"/>
                                        </p:tgtEl>
                                        <p:attrNameLst>
                                          <p:attrName>style.visibility</p:attrName>
                                        </p:attrNameLst>
                                      </p:cBhvr>
                                      <p:to>
                                        <p:strVal val="visible"/>
                                      </p:to>
                                    </p:set>
                                    <p:anim calcmode="lin" valueType="num">
                                      <p:cBhvr additive="base">
                                        <p:cTn dur="500"/>
                                        <p:tgtEl>
                                          <p:spTgt spid="15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51">
                                            <p:txEl>
                                              <p:pRg end="0" st="0"/>
                                            </p:txEl>
                                          </p:spTgt>
                                        </p:tgtEl>
                                        <p:attrNameLst>
                                          <p:attrName>style.visibility</p:attrName>
                                        </p:attrNameLst>
                                      </p:cBhvr>
                                      <p:to>
                                        <p:strVal val="visible"/>
                                      </p:to>
                                    </p:set>
                                    <p:anim calcmode="lin" valueType="num">
                                      <p:cBhvr additive="base">
                                        <p:cTn dur="500"/>
                                        <p:tgtEl>
                                          <p:spTgt spid="151">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51">
                                            <p:txEl>
                                              <p:pRg end="1" st="1"/>
                                            </p:txEl>
                                          </p:spTgt>
                                        </p:tgtEl>
                                        <p:attrNameLst>
                                          <p:attrName>style.visibility</p:attrName>
                                        </p:attrNameLst>
                                      </p:cBhvr>
                                      <p:to>
                                        <p:strVal val="visible"/>
                                      </p:to>
                                    </p:set>
                                    <p:anim calcmode="lin" valueType="num">
                                      <p:cBhvr additive="base">
                                        <p:cTn dur="500"/>
                                        <p:tgtEl>
                                          <p:spTgt spid="151">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51">
                                            <p:txEl>
                                              <p:pRg end="2" st="2"/>
                                            </p:txEl>
                                          </p:spTgt>
                                        </p:tgtEl>
                                        <p:attrNameLst>
                                          <p:attrName>style.visibility</p:attrName>
                                        </p:attrNameLst>
                                      </p:cBhvr>
                                      <p:to>
                                        <p:strVal val="visible"/>
                                      </p:to>
                                    </p:set>
                                    <p:anim calcmode="lin" valueType="num">
                                      <p:cBhvr additive="base">
                                        <p:cTn dur="500"/>
                                        <p:tgtEl>
                                          <p:spTgt spid="151">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51">
                                            <p:txEl>
                                              <p:pRg end="3" st="3"/>
                                            </p:txEl>
                                          </p:spTgt>
                                        </p:tgtEl>
                                        <p:attrNameLst>
                                          <p:attrName>style.visibility</p:attrName>
                                        </p:attrNameLst>
                                      </p:cBhvr>
                                      <p:to>
                                        <p:strVal val="visible"/>
                                      </p:to>
                                    </p:set>
                                    <p:anim calcmode="lin" valueType="num">
                                      <p:cBhvr additive="base">
                                        <p:cTn dur="500"/>
                                        <p:tgtEl>
                                          <p:spTgt spid="151">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55"/>
                                        </p:tgtEl>
                                        <p:attrNameLst>
                                          <p:attrName>style.visibility</p:attrName>
                                        </p:attrNameLst>
                                      </p:cBhvr>
                                      <p:to>
                                        <p:strVal val="visible"/>
                                      </p:to>
                                    </p:set>
                                    <p:anim calcmode="lin" valueType="num">
                                      <p:cBhvr additive="base">
                                        <p:cTn dur="500"/>
                                        <p:tgtEl>
                                          <p:spTgt spid="15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59"/>
                                        </p:tgtEl>
                                        <p:attrNameLst>
                                          <p:attrName>style.visibility</p:attrName>
                                        </p:attrNameLst>
                                      </p:cBhvr>
                                      <p:to>
                                        <p:strVal val="visible"/>
                                      </p:to>
                                    </p:set>
                                    <p:anim calcmode="lin" valueType="num">
                                      <p:cBhvr additive="base">
                                        <p:cTn dur="500"/>
                                        <p:tgtEl>
                                          <p:spTgt spid="15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500"/>
                                        <p:tgtEl>
                                          <p:spTgt spid="1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6"/>
          <p:cNvSpPr/>
          <p:nvPr/>
        </p:nvSpPr>
        <p:spPr>
          <a:xfrm>
            <a:off x="346110" y="367860"/>
            <a:ext cx="8161897" cy="4436138"/>
          </a:xfrm>
          <a:prstGeom prst="roundRect">
            <a:avLst>
              <a:gd fmla="val 17164" name="adj"/>
            </a:avLst>
          </a:prstGeom>
          <a:solidFill>
            <a:schemeClr val="lt1">
              <a:alpha val="94901"/>
            </a:schemeClr>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67" name="Google Shape;167;p6"/>
          <p:cNvGrpSpPr/>
          <p:nvPr/>
        </p:nvGrpSpPr>
        <p:grpSpPr>
          <a:xfrm>
            <a:off x="2474871" y="523461"/>
            <a:ext cx="4194257" cy="413694"/>
            <a:chOff x="5440286" y="804501"/>
            <a:chExt cx="4194257" cy="413694"/>
          </a:xfrm>
        </p:grpSpPr>
        <p:sp>
          <p:nvSpPr>
            <p:cNvPr id="168" name="Google Shape;168;p6"/>
            <p:cNvSpPr txBox="1"/>
            <p:nvPr/>
          </p:nvSpPr>
          <p:spPr>
            <a:xfrm>
              <a:off x="5806549" y="852495"/>
              <a:ext cx="3827994" cy="365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chemeClr val="dk1"/>
                  </a:solidFill>
                  <a:latin typeface="Calibri"/>
                  <a:ea typeface="Calibri"/>
                  <a:cs typeface="Calibri"/>
                  <a:sym typeface="Calibri"/>
                </a:rPr>
                <a:t>Giải nghĩa từ</a:t>
              </a:r>
              <a:endParaRPr b="1" i="0" sz="4400" u="none" cap="none" strike="noStrike">
                <a:solidFill>
                  <a:schemeClr val="dk1"/>
                </a:solidFill>
                <a:latin typeface="Calibri"/>
                <a:ea typeface="Calibri"/>
                <a:cs typeface="Calibri"/>
                <a:sym typeface="Calibri"/>
              </a:endParaRPr>
            </a:p>
          </p:txBody>
        </p:sp>
        <p:sp>
          <p:nvSpPr>
            <p:cNvPr id="169" name="Google Shape;169;p6"/>
            <p:cNvSpPr/>
            <p:nvPr/>
          </p:nvSpPr>
          <p:spPr>
            <a:xfrm>
              <a:off x="5440286" y="804501"/>
              <a:ext cx="438271" cy="399097"/>
            </a:xfrm>
            <a:custGeom>
              <a:rect b="b" l="l" r="r" t="t"/>
              <a:pathLst>
                <a:path extrusionOk="0" h="11563" w="12698">
                  <a:moveTo>
                    <a:pt x="2490" y="820"/>
                  </a:moveTo>
                  <a:cubicBezTo>
                    <a:pt x="3529" y="914"/>
                    <a:pt x="4600" y="1292"/>
                    <a:pt x="5483" y="2017"/>
                  </a:cubicBezTo>
                  <a:lnTo>
                    <a:pt x="5798" y="2237"/>
                  </a:lnTo>
                  <a:lnTo>
                    <a:pt x="5798" y="10334"/>
                  </a:lnTo>
                  <a:lnTo>
                    <a:pt x="5766" y="10334"/>
                  </a:lnTo>
                  <a:cubicBezTo>
                    <a:pt x="4789" y="9609"/>
                    <a:pt x="3655" y="9168"/>
                    <a:pt x="2490" y="9105"/>
                  </a:cubicBezTo>
                  <a:lnTo>
                    <a:pt x="2490" y="820"/>
                  </a:lnTo>
                  <a:close/>
                  <a:moveTo>
                    <a:pt x="9925" y="883"/>
                  </a:moveTo>
                  <a:lnTo>
                    <a:pt x="9925" y="9137"/>
                  </a:lnTo>
                  <a:cubicBezTo>
                    <a:pt x="8728" y="9200"/>
                    <a:pt x="7593" y="9609"/>
                    <a:pt x="6617" y="10334"/>
                  </a:cubicBezTo>
                  <a:lnTo>
                    <a:pt x="6617" y="2300"/>
                  </a:lnTo>
                  <a:lnTo>
                    <a:pt x="6932" y="2048"/>
                  </a:lnTo>
                  <a:cubicBezTo>
                    <a:pt x="7782" y="1355"/>
                    <a:pt x="8854" y="946"/>
                    <a:pt x="9925" y="883"/>
                  </a:cubicBezTo>
                  <a:close/>
                  <a:moveTo>
                    <a:pt x="1702" y="2458"/>
                  </a:moveTo>
                  <a:lnTo>
                    <a:pt x="1702" y="9483"/>
                  </a:lnTo>
                  <a:cubicBezTo>
                    <a:pt x="1702" y="9735"/>
                    <a:pt x="1891" y="9924"/>
                    <a:pt x="2080" y="9924"/>
                  </a:cubicBezTo>
                  <a:cubicBezTo>
                    <a:pt x="3057" y="9924"/>
                    <a:pt x="4096" y="10208"/>
                    <a:pt x="4978" y="10744"/>
                  </a:cubicBezTo>
                  <a:lnTo>
                    <a:pt x="1261" y="10744"/>
                  </a:lnTo>
                  <a:cubicBezTo>
                    <a:pt x="1009" y="10744"/>
                    <a:pt x="851" y="10555"/>
                    <a:pt x="851" y="10334"/>
                  </a:cubicBezTo>
                  <a:lnTo>
                    <a:pt x="851" y="2867"/>
                  </a:lnTo>
                  <a:cubicBezTo>
                    <a:pt x="851" y="2647"/>
                    <a:pt x="1040" y="2489"/>
                    <a:pt x="1261" y="2458"/>
                  </a:cubicBezTo>
                  <a:close/>
                  <a:moveTo>
                    <a:pt x="11406" y="2458"/>
                  </a:moveTo>
                  <a:cubicBezTo>
                    <a:pt x="11658" y="2458"/>
                    <a:pt x="11815" y="2647"/>
                    <a:pt x="11847" y="2867"/>
                  </a:cubicBezTo>
                  <a:lnTo>
                    <a:pt x="11847" y="10334"/>
                  </a:lnTo>
                  <a:cubicBezTo>
                    <a:pt x="11847" y="10555"/>
                    <a:pt x="11658" y="10712"/>
                    <a:pt x="11406" y="10744"/>
                  </a:cubicBezTo>
                  <a:lnTo>
                    <a:pt x="7436" y="10744"/>
                  </a:lnTo>
                  <a:cubicBezTo>
                    <a:pt x="8255" y="10239"/>
                    <a:pt x="9295" y="9924"/>
                    <a:pt x="10303" y="9924"/>
                  </a:cubicBezTo>
                  <a:cubicBezTo>
                    <a:pt x="10555" y="9924"/>
                    <a:pt x="10712" y="9735"/>
                    <a:pt x="10712" y="9483"/>
                  </a:cubicBezTo>
                  <a:lnTo>
                    <a:pt x="10712" y="2458"/>
                  </a:lnTo>
                  <a:close/>
                  <a:moveTo>
                    <a:pt x="2080" y="0"/>
                  </a:moveTo>
                  <a:cubicBezTo>
                    <a:pt x="1828" y="0"/>
                    <a:pt x="1670" y="189"/>
                    <a:pt x="1670" y="410"/>
                  </a:cubicBezTo>
                  <a:lnTo>
                    <a:pt x="1670" y="1670"/>
                  </a:lnTo>
                  <a:lnTo>
                    <a:pt x="1261" y="1670"/>
                  </a:lnTo>
                  <a:cubicBezTo>
                    <a:pt x="568" y="1670"/>
                    <a:pt x="1" y="2206"/>
                    <a:pt x="32" y="2930"/>
                  </a:cubicBezTo>
                  <a:lnTo>
                    <a:pt x="32" y="10334"/>
                  </a:lnTo>
                  <a:cubicBezTo>
                    <a:pt x="32" y="10996"/>
                    <a:pt x="568" y="11563"/>
                    <a:pt x="1261" y="11563"/>
                  </a:cubicBezTo>
                  <a:lnTo>
                    <a:pt x="11437" y="11563"/>
                  </a:lnTo>
                  <a:cubicBezTo>
                    <a:pt x="12130" y="11563"/>
                    <a:pt x="12697" y="11027"/>
                    <a:pt x="12697" y="10334"/>
                  </a:cubicBezTo>
                  <a:lnTo>
                    <a:pt x="12697" y="2867"/>
                  </a:lnTo>
                  <a:cubicBezTo>
                    <a:pt x="12666" y="2206"/>
                    <a:pt x="12130" y="1670"/>
                    <a:pt x="11437" y="1670"/>
                  </a:cubicBezTo>
                  <a:lnTo>
                    <a:pt x="10744" y="1670"/>
                  </a:lnTo>
                  <a:lnTo>
                    <a:pt x="10744" y="410"/>
                  </a:lnTo>
                  <a:cubicBezTo>
                    <a:pt x="10744" y="158"/>
                    <a:pt x="10555" y="0"/>
                    <a:pt x="10334" y="0"/>
                  </a:cubicBezTo>
                  <a:cubicBezTo>
                    <a:pt x="8980" y="0"/>
                    <a:pt x="7562" y="473"/>
                    <a:pt x="6396" y="1387"/>
                  </a:cubicBezTo>
                  <a:lnTo>
                    <a:pt x="6207" y="1544"/>
                  </a:lnTo>
                  <a:lnTo>
                    <a:pt x="6018" y="1387"/>
                  </a:lnTo>
                  <a:cubicBezTo>
                    <a:pt x="4915" y="473"/>
                    <a:pt x="3498" y="0"/>
                    <a:pt x="208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0" name="Google Shape;170;p6"/>
          <p:cNvSpPr/>
          <p:nvPr/>
        </p:nvSpPr>
        <p:spPr>
          <a:xfrm>
            <a:off x="467539" y="1303740"/>
            <a:ext cx="3452456"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23AF8E"/>
                </a:solidFill>
                <a:latin typeface="Times New Roman"/>
                <a:ea typeface="Times New Roman"/>
                <a:cs typeface="Times New Roman"/>
                <a:sym typeface="Times New Roman"/>
              </a:rPr>
              <a:t>Săm soi</a:t>
            </a:r>
            <a:r>
              <a:rPr lang="en-US" sz="3600">
                <a:solidFill>
                  <a:srgbClr val="23AF8E"/>
                </a:solidFill>
                <a:latin typeface="Times New Roman"/>
                <a:ea typeface="Times New Roman"/>
                <a:cs typeface="Times New Roman"/>
                <a:sym typeface="Times New Roman"/>
              </a:rPr>
              <a:t>: ngắm đi ngắm lại kĩ càng, tỉ mỉ.</a:t>
            </a:r>
            <a:endParaRPr/>
          </a:p>
        </p:txBody>
      </p:sp>
      <p:sp>
        <p:nvSpPr>
          <p:cNvPr id="171" name="Google Shape;171;p6"/>
          <p:cNvSpPr/>
          <p:nvPr/>
        </p:nvSpPr>
        <p:spPr>
          <a:xfrm>
            <a:off x="4570008" y="3253779"/>
            <a:ext cx="3909964"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EC55CF"/>
                </a:solidFill>
                <a:latin typeface="Times New Roman"/>
                <a:ea typeface="Times New Roman"/>
                <a:cs typeface="Times New Roman"/>
                <a:sym typeface="Times New Roman"/>
              </a:rPr>
              <a:t>Cầu viện</a:t>
            </a:r>
            <a:r>
              <a:rPr lang="en-US" sz="3600">
                <a:solidFill>
                  <a:srgbClr val="EC55CF"/>
                </a:solidFill>
                <a:latin typeface="Times New Roman"/>
                <a:ea typeface="Times New Roman"/>
                <a:cs typeface="Times New Roman"/>
                <a:sym typeface="Times New Roman"/>
              </a:rPr>
              <a:t>: xin được trợ giúp.</a:t>
            </a:r>
            <a:endParaRPr/>
          </a:p>
        </p:txBody>
      </p:sp>
      <p:grpSp>
        <p:nvGrpSpPr>
          <p:cNvPr id="172" name="Google Shape;172;p6"/>
          <p:cNvGrpSpPr/>
          <p:nvPr/>
        </p:nvGrpSpPr>
        <p:grpSpPr>
          <a:xfrm>
            <a:off x="3203848" y="2419564"/>
            <a:ext cx="1463363" cy="1720983"/>
            <a:chOff x="-1483102" y="834699"/>
            <a:chExt cx="4908113" cy="4310607"/>
          </a:xfrm>
        </p:grpSpPr>
        <p:pic>
          <p:nvPicPr>
            <p:cNvPr id="173" name="Google Shape;173;p6"/>
            <p:cNvPicPr preferRelativeResize="0"/>
            <p:nvPr/>
          </p:nvPicPr>
          <p:blipFill rotWithShape="1">
            <a:blip r:embed="rId3">
              <a:alphaModFix/>
            </a:blip>
            <a:srcRect b="0" l="0" r="0" t="0"/>
            <a:stretch/>
          </p:blipFill>
          <p:spPr>
            <a:xfrm>
              <a:off x="-1483102" y="834699"/>
              <a:ext cx="3796649" cy="3651739"/>
            </a:xfrm>
            <a:prstGeom prst="rect">
              <a:avLst/>
            </a:prstGeom>
            <a:noFill/>
            <a:ln>
              <a:noFill/>
            </a:ln>
          </p:spPr>
        </p:pic>
        <p:pic>
          <p:nvPicPr>
            <p:cNvPr id="174" name="Google Shape;174;p6"/>
            <p:cNvPicPr preferRelativeResize="0"/>
            <p:nvPr/>
          </p:nvPicPr>
          <p:blipFill rotWithShape="1">
            <a:blip r:embed="rId4">
              <a:alphaModFix/>
            </a:blip>
            <a:srcRect b="0" l="0" r="0" t="0"/>
            <a:stretch/>
          </p:blipFill>
          <p:spPr>
            <a:xfrm>
              <a:off x="918852" y="2075812"/>
              <a:ext cx="2506159" cy="2410626"/>
            </a:xfrm>
            <a:prstGeom prst="rect">
              <a:avLst/>
            </a:prstGeom>
            <a:noFill/>
            <a:ln>
              <a:noFill/>
            </a:ln>
          </p:spPr>
        </p:pic>
        <p:pic>
          <p:nvPicPr>
            <p:cNvPr id="175" name="Google Shape;175;p6"/>
            <p:cNvPicPr preferRelativeResize="0"/>
            <p:nvPr/>
          </p:nvPicPr>
          <p:blipFill rotWithShape="1">
            <a:blip r:embed="rId5">
              <a:alphaModFix/>
            </a:blip>
            <a:srcRect b="0" l="0" r="0" t="0"/>
            <a:stretch/>
          </p:blipFill>
          <p:spPr>
            <a:xfrm rot="411778">
              <a:off x="-567782" y="2582810"/>
              <a:ext cx="2519169" cy="2420654"/>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67"/>
                                        </p:tgtEl>
                                        <p:attrNameLst>
                                          <p:attrName>style.visibility</p:attrName>
                                        </p:attrNameLst>
                                      </p:cBhvr>
                                      <p:to>
                                        <p:strVal val="visible"/>
                                      </p:to>
                                    </p:set>
                                    <p:anim calcmode="lin" valueType="num">
                                      <p:cBhvr additive="base">
                                        <p:cTn dur="500"/>
                                        <p:tgtEl>
                                          <p:spTgt spid="16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70"/>
                                        </p:tgtEl>
                                        <p:attrNameLst>
                                          <p:attrName>style.visibility</p:attrName>
                                        </p:attrNameLst>
                                      </p:cBhvr>
                                      <p:to>
                                        <p:strVal val="visible"/>
                                      </p:to>
                                    </p:set>
                                    <p:anim calcmode="lin" valueType="num">
                                      <p:cBhvr additive="base">
                                        <p:cTn dur="500"/>
                                        <p:tgtEl>
                                          <p:spTgt spid="17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71">
                                            <p:txEl>
                                              <p:pRg end="0" st="0"/>
                                            </p:txEl>
                                          </p:spTgt>
                                        </p:tgtEl>
                                        <p:attrNameLst>
                                          <p:attrName>style.visibility</p:attrName>
                                        </p:attrNameLst>
                                      </p:cBhvr>
                                      <p:to>
                                        <p:strVal val="visible"/>
                                      </p:to>
                                    </p:set>
                                    <p:anim calcmode="lin" valueType="num">
                                      <p:cBhvr additive="base">
                                        <p:cTn dur="500"/>
                                        <p:tgtEl>
                                          <p:spTgt spid="171">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7"/>
          <p:cNvSpPr/>
          <p:nvPr/>
        </p:nvSpPr>
        <p:spPr>
          <a:xfrm>
            <a:off x="395536" y="367860"/>
            <a:ext cx="8330346" cy="4436138"/>
          </a:xfrm>
          <a:prstGeom prst="roundRect">
            <a:avLst>
              <a:gd fmla="val 17164" name="adj"/>
            </a:avLst>
          </a:prstGeom>
          <a:solidFill>
            <a:schemeClr val="lt1">
              <a:alpha val="94901"/>
            </a:schemeClr>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81" name="Google Shape;181;p7"/>
          <p:cNvGrpSpPr/>
          <p:nvPr/>
        </p:nvGrpSpPr>
        <p:grpSpPr>
          <a:xfrm>
            <a:off x="478371" y="-497531"/>
            <a:ext cx="4950611" cy="4378138"/>
            <a:chOff x="-162586" y="-325946"/>
            <a:chExt cx="4950611" cy="4378138"/>
          </a:xfrm>
        </p:grpSpPr>
        <p:pic>
          <p:nvPicPr>
            <p:cNvPr id="182" name="Google Shape;182;p7"/>
            <p:cNvPicPr preferRelativeResize="0"/>
            <p:nvPr/>
          </p:nvPicPr>
          <p:blipFill rotWithShape="1">
            <a:blip r:embed="rId3">
              <a:alphaModFix/>
            </a:blip>
            <a:srcRect b="0" l="0" r="0" t="0"/>
            <a:stretch/>
          </p:blipFill>
          <p:spPr>
            <a:xfrm flipH="1" rot="974103">
              <a:off x="221170" y="192173"/>
              <a:ext cx="4183098" cy="3341899"/>
            </a:xfrm>
            <a:prstGeom prst="rect">
              <a:avLst/>
            </a:prstGeom>
            <a:noFill/>
            <a:ln>
              <a:noFill/>
            </a:ln>
          </p:spPr>
        </p:pic>
        <p:sp>
          <p:nvSpPr>
            <p:cNvPr id="183" name="Google Shape;183;p7"/>
            <p:cNvSpPr txBox="1"/>
            <p:nvPr/>
          </p:nvSpPr>
          <p:spPr>
            <a:xfrm>
              <a:off x="766663" y="1030440"/>
              <a:ext cx="3638843" cy="138495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C0C0C"/>
                </a:buClr>
                <a:buSzPts val="2800"/>
                <a:buFont typeface="Times New Roman"/>
                <a:buNone/>
              </a:pPr>
              <a:r>
                <a:rPr b="1" lang="en-US" sz="2800">
                  <a:solidFill>
                    <a:srgbClr val="0C0C0C"/>
                  </a:solidFill>
                  <a:latin typeface="Times New Roman"/>
                  <a:ea typeface="Times New Roman"/>
                  <a:cs typeface="Times New Roman"/>
                  <a:sym typeface="Times New Roman"/>
                </a:rPr>
                <a:t>Bé Thu thích ra ban công để làm gì?</a:t>
              </a:r>
              <a:endParaRPr b="1" sz="2800">
                <a:solidFill>
                  <a:srgbClr val="0C0C0C"/>
                </a:solidFill>
                <a:latin typeface="Times New Roman"/>
                <a:ea typeface="Times New Roman"/>
                <a:cs typeface="Times New Roman"/>
                <a:sym typeface="Times New Roman"/>
              </a:endParaRPr>
            </a:p>
          </p:txBody>
        </p:sp>
      </p:grpSp>
      <p:sp>
        <p:nvSpPr>
          <p:cNvPr id="184" name="Google Shape;184;p7"/>
          <p:cNvSpPr txBox="1"/>
          <p:nvPr/>
        </p:nvSpPr>
        <p:spPr>
          <a:xfrm>
            <a:off x="2123893" y="3188130"/>
            <a:ext cx="6532107" cy="1384954"/>
          </a:xfrm>
          <a:prstGeom prst="rect">
            <a:avLst/>
          </a:prstGeom>
          <a:noFill/>
          <a:ln>
            <a:noFill/>
          </a:ln>
        </p:spPr>
        <p:txBody>
          <a:bodyPr anchorCtr="0" anchor="t" bIns="45700" lIns="91425" spcFirstLastPara="1" rIns="91425" wrap="square" tIns="45700">
            <a:spAutoFit/>
          </a:bodyPr>
          <a:lstStyle/>
          <a:p>
            <a:pPr indent="0" lvl="0" marL="0" marR="0" rtl="0" algn="r">
              <a:lnSpc>
                <a:spcPct val="150000"/>
              </a:lnSpc>
              <a:spcBef>
                <a:spcPts val="0"/>
              </a:spcBef>
              <a:spcAft>
                <a:spcPts val="0"/>
              </a:spcAft>
              <a:buClr>
                <a:srgbClr val="22AE8D"/>
              </a:buClr>
              <a:buSzPts val="2800"/>
              <a:buFont typeface="Times New Roman"/>
              <a:buNone/>
            </a:pPr>
            <a:r>
              <a:rPr b="1" lang="en-US" sz="2800">
                <a:solidFill>
                  <a:srgbClr val="22AE8D"/>
                </a:solidFill>
                <a:latin typeface="Times New Roman"/>
                <a:ea typeface="Times New Roman"/>
                <a:cs typeface="Times New Roman"/>
                <a:sym typeface="Times New Roman"/>
              </a:rPr>
              <a:t>Ngắm nhìn cây cối, nghe ông giảng về từng loại cây ở ban công.</a:t>
            </a:r>
            <a:endParaRPr b="1" sz="2800">
              <a:solidFill>
                <a:srgbClr val="22AE8D"/>
              </a:solidFill>
              <a:latin typeface="Times New Roman"/>
              <a:ea typeface="Times New Roman"/>
              <a:cs typeface="Times New Roman"/>
              <a:sym typeface="Times New Roman"/>
            </a:endParaRPr>
          </a:p>
        </p:txBody>
      </p:sp>
      <p:grpSp>
        <p:nvGrpSpPr>
          <p:cNvPr id="185" name="Google Shape;185;p7"/>
          <p:cNvGrpSpPr/>
          <p:nvPr/>
        </p:nvGrpSpPr>
        <p:grpSpPr>
          <a:xfrm>
            <a:off x="683568" y="3174463"/>
            <a:ext cx="1889637" cy="1592745"/>
            <a:chOff x="-1483102" y="834699"/>
            <a:chExt cx="4908113" cy="4310607"/>
          </a:xfrm>
        </p:grpSpPr>
        <p:pic>
          <p:nvPicPr>
            <p:cNvPr id="186" name="Google Shape;186;p7"/>
            <p:cNvPicPr preferRelativeResize="0"/>
            <p:nvPr/>
          </p:nvPicPr>
          <p:blipFill rotWithShape="1">
            <a:blip r:embed="rId4">
              <a:alphaModFix/>
            </a:blip>
            <a:srcRect b="0" l="0" r="0" t="0"/>
            <a:stretch/>
          </p:blipFill>
          <p:spPr>
            <a:xfrm>
              <a:off x="-1483102" y="834699"/>
              <a:ext cx="3796649" cy="3651739"/>
            </a:xfrm>
            <a:prstGeom prst="rect">
              <a:avLst/>
            </a:prstGeom>
            <a:noFill/>
            <a:ln>
              <a:noFill/>
            </a:ln>
          </p:spPr>
        </p:pic>
        <p:pic>
          <p:nvPicPr>
            <p:cNvPr id="187" name="Google Shape;187;p7"/>
            <p:cNvPicPr preferRelativeResize="0"/>
            <p:nvPr/>
          </p:nvPicPr>
          <p:blipFill rotWithShape="1">
            <a:blip r:embed="rId5">
              <a:alphaModFix/>
            </a:blip>
            <a:srcRect b="0" l="0" r="0" t="0"/>
            <a:stretch/>
          </p:blipFill>
          <p:spPr>
            <a:xfrm>
              <a:off x="918852" y="2075812"/>
              <a:ext cx="2506159" cy="2410626"/>
            </a:xfrm>
            <a:prstGeom prst="rect">
              <a:avLst/>
            </a:prstGeom>
            <a:noFill/>
            <a:ln>
              <a:noFill/>
            </a:ln>
          </p:spPr>
        </p:pic>
        <p:pic>
          <p:nvPicPr>
            <p:cNvPr id="188" name="Google Shape;188;p7"/>
            <p:cNvPicPr preferRelativeResize="0"/>
            <p:nvPr/>
          </p:nvPicPr>
          <p:blipFill rotWithShape="1">
            <a:blip r:embed="rId6">
              <a:alphaModFix/>
            </a:blip>
            <a:srcRect b="0" l="0" r="0" t="0"/>
            <a:stretch/>
          </p:blipFill>
          <p:spPr>
            <a:xfrm rot="411778">
              <a:off x="-567782" y="2582810"/>
              <a:ext cx="2519169" cy="2420654"/>
            </a:xfrm>
            <a:prstGeom prst="rect">
              <a:avLst/>
            </a:prstGeom>
            <a:noFill/>
            <a:ln>
              <a:noFill/>
            </a:ln>
          </p:spPr>
        </p:pic>
      </p:grpSp>
      <p:grpSp>
        <p:nvGrpSpPr>
          <p:cNvPr id="189" name="Google Shape;189;p7"/>
          <p:cNvGrpSpPr/>
          <p:nvPr/>
        </p:nvGrpSpPr>
        <p:grpSpPr>
          <a:xfrm>
            <a:off x="2953676" y="859109"/>
            <a:ext cx="3702001" cy="832428"/>
            <a:chOff x="5327653" y="2481594"/>
            <a:chExt cx="3702001" cy="832428"/>
          </a:xfrm>
        </p:grpSpPr>
        <p:sp>
          <p:nvSpPr>
            <p:cNvPr id="190" name="Google Shape;190;p7"/>
            <p:cNvSpPr txBox="1"/>
            <p:nvPr/>
          </p:nvSpPr>
          <p:spPr>
            <a:xfrm>
              <a:off x="5848150" y="2481594"/>
              <a:ext cx="3181504" cy="829978"/>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en-US" sz="3600" u="none" cap="none" strike="noStrike">
                  <a:solidFill>
                    <a:srgbClr val="22AE8D"/>
                  </a:solidFill>
                  <a:latin typeface="Times New Roman"/>
                  <a:ea typeface="Times New Roman"/>
                  <a:cs typeface="Times New Roman"/>
                  <a:sym typeface="Times New Roman"/>
                </a:rPr>
                <a:t>Tìm hiểu bài</a:t>
              </a:r>
              <a:endParaRPr b="1" i="0" sz="3600" u="none" cap="none" strike="noStrike">
                <a:solidFill>
                  <a:srgbClr val="22AE8D"/>
                </a:solidFill>
                <a:latin typeface="Calibri"/>
                <a:ea typeface="Calibri"/>
                <a:cs typeface="Calibri"/>
                <a:sym typeface="Calibri"/>
              </a:endParaRPr>
            </a:p>
          </p:txBody>
        </p:sp>
        <p:grpSp>
          <p:nvGrpSpPr>
            <p:cNvPr id="191" name="Google Shape;191;p7"/>
            <p:cNvGrpSpPr/>
            <p:nvPr/>
          </p:nvGrpSpPr>
          <p:grpSpPr>
            <a:xfrm>
              <a:off x="5327653" y="2481594"/>
              <a:ext cx="648072" cy="832428"/>
              <a:chOff x="4896036" y="1451290"/>
              <a:chExt cx="648072" cy="832428"/>
            </a:xfrm>
          </p:grpSpPr>
          <p:sp>
            <p:nvSpPr>
              <p:cNvPr id="192" name="Google Shape;192;p7"/>
              <p:cNvSpPr/>
              <p:nvPr/>
            </p:nvSpPr>
            <p:spPr>
              <a:xfrm>
                <a:off x="4896036" y="1567167"/>
                <a:ext cx="648072" cy="648072"/>
              </a:xfrm>
              <a:prstGeom prst="ellipse">
                <a:avLst/>
              </a:prstGeom>
              <a:solidFill>
                <a:srgbClr val="23AF8E"/>
              </a:solidFill>
              <a:ln cap="flat" cmpd="sng" w="25400">
                <a:solidFill>
                  <a:srgbClr val="23A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7"/>
              <p:cNvSpPr/>
              <p:nvPr/>
            </p:nvSpPr>
            <p:spPr>
              <a:xfrm>
                <a:off x="4982991" y="1451290"/>
                <a:ext cx="525113" cy="832428"/>
              </a:xfrm>
              <a:prstGeom prst="rect">
                <a:avLst/>
              </a:prstGeom>
              <a:noFill/>
              <a:ln>
                <a:noFill/>
              </a:ln>
            </p:spPr>
            <p:txBody>
              <a:bodyPr anchorCtr="0" anchor="ctr" bIns="91425" lIns="270000" spcFirstLastPara="1" rIns="274300"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US" sz="3600" u="none" cap="none" strike="noStrike">
                    <a:solidFill>
                      <a:schemeClr val="lt1"/>
                    </a:solidFill>
                    <a:latin typeface="Times New Roman"/>
                    <a:ea typeface="Times New Roman"/>
                    <a:cs typeface="Times New Roman"/>
                    <a:sym typeface="Times New Roman"/>
                  </a:rPr>
                  <a:t>2</a:t>
                </a:r>
                <a:endParaRPr b="1" i="0" sz="3600" u="none" cap="none" strike="noStrike">
                  <a:solidFill>
                    <a:schemeClr val="lt1"/>
                  </a:solidFill>
                  <a:latin typeface="Times New Roman"/>
                  <a:ea typeface="Times New Roman"/>
                  <a:cs typeface="Times New Roman"/>
                  <a:sym typeface="Times New Roman"/>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189"/>
                                        </p:tgtEl>
                                        <p:attrNameLst>
                                          <p:attrName>ppt_w</p:attrName>
                                        </p:attrNameLst>
                                      </p:cBhvr>
                                      <p:tavLst>
                                        <p:tav fmla="" tm="0">
                                          <p:val>
                                            <p:strVal val="#ppt_w"/>
                                          </p:val>
                                        </p:tav>
                                        <p:tav fmla="" tm="100000">
                                          <p:val>
                                            <p:strVal val="0"/>
                                          </p:val>
                                        </p:tav>
                                      </p:tavLst>
                                    </p:anim>
                                    <p:anim calcmode="lin" valueType="num">
                                      <p:cBhvr additive="base">
                                        <p:cTn dur="500"/>
                                        <p:tgtEl>
                                          <p:spTgt spid="189"/>
                                        </p:tgtEl>
                                        <p:attrNameLst>
                                          <p:attrName>ppt_h</p:attrName>
                                        </p:attrNameLst>
                                      </p:cBhvr>
                                      <p:tavLst>
                                        <p:tav fmla="" tm="0">
                                          <p:val>
                                            <p:strVal val="#ppt_h"/>
                                          </p:val>
                                        </p:tav>
                                        <p:tav fmla="" tm="100000">
                                          <p:val>
                                            <p:strVal val="0"/>
                                          </p:val>
                                        </p:tav>
                                      </p:tavLst>
                                    </p:anim>
                                    <p:set>
                                      <p:cBhvr>
                                        <p:cTn dur="1" fill="hold">
                                          <p:stCondLst>
                                            <p:cond delay="500"/>
                                          </p:stCondLst>
                                        </p:cTn>
                                        <p:tgtEl>
                                          <p:spTgt spid="18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1"/>
                                        </p:tgtEl>
                                        <p:attrNameLst>
                                          <p:attrName>style.visibility</p:attrName>
                                        </p:attrNameLst>
                                      </p:cBhvr>
                                      <p:to>
                                        <p:strVal val="visible"/>
                                      </p:to>
                                    </p:set>
                                    <p:anim calcmode="lin" valueType="num">
                                      <p:cBhvr additive="base">
                                        <p:cTn dur="500"/>
                                        <p:tgtEl>
                                          <p:spTgt spid="18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000"/>
                                        <p:tgtEl>
                                          <p:spTgt spid="1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8"/>
          <p:cNvSpPr/>
          <p:nvPr/>
        </p:nvSpPr>
        <p:spPr>
          <a:xfrm>
            <a:off x="395536" y="367860"/>
            <a:ext cx="8330346" cy="4436138"/>
          </a:xfrm>
          <a:prstGeom prst="roundRect">
            <a:avLst>
              <a:gd fmla="val 17164" name="adj"/>
            </a:avLst>
          </a:prstGeom>
          <a:solidFill>
            <a:schemeClr val="lt1">
              <a:alpha val="94901"/>
            </a:schemeClr>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99" name="Google Shape;199;p8"/>
          <p:cNvGrpSpPr/>
          <p:nvPr/>
        </p:nvGrpSpPr>
        <p:grpSpPr>
          <a:xfrm>
            <a:off x="645118" y="437599"/>
            <a:ext cx="7831180" cy="4101807"/>
            <a:chOff x="98485" y="675092"/>
            <a:chExt cx="4942835" cy="3436087"/>
          </a:xfrm>
        </p:grpSpPr>
        <p:pic>
          <p:nvPicPr>
            <p:cNvPr id="200" name="Google Shape;200;p8"/>
            <p:cNvPicPr preferRelativeResize="0"/>
            <p:nvPr/>
          </p:nvPicPr>
          <p:blipFill rotWithShape="1">
            <a:blip r:embed="rId3">
              <a:alphaModFix/>
            </a:blip>
            <a:srcRect b="0" l="0" r="0" t="0"/>
            <a:stretch/>
          </p:blipFill>
          <p:spPr>
            <a:xfrm flipH="1" rot="498790">
              <a:off x="276990" y="991886"/>
              <a:ext cx="4585825" cy="2802499"/>
            </a:xfrm>
            <a:prstGeom prst="rect">
              <a:avLst/>
            </a:prstGeom>
            <a:noFill/>
            <a:ln>
              <a:noFill/>
            </a:ln>
          </p:spPr>
        </p:pic>
        <p:sp>
          <p:nvSpPr>
            <p:cNvPr id="201" name="Google Shape;201;p8"/>
            <p:cNvSpPr txBox="1"/>
            <p:nvPr/>
          </p:nvSpPr>
          <p:spPr>
            <a:xfrm>
              <a:off x="761904" y="1751632"/>
              <a:ext cx="3589682" cy="156962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3200" u="none" cap="none" strike="noStrike">
                  <a:solidFill>
                    <a:srgbClr val="0C0C0C"/>
                  </a:solidFill>
                  <a:latin typeface="Times New Roman"/>
                  <a:ea typeface="Times New Roman"/>
                  <a:cs typeface="Times New Roman"/>
                  <a:sym typeface="Times New Roman"/>
                </a:rPr>
                <a:t>Mỗi loại cây trên ban công nhà bé Thu có những đặc điểm gì?</a:t>
              </a:r>
              <a:endParaRPr b="1" i="0" sz="3200" u="none" cap="none" strike="noStrike">
                <a:solidFill>
                  <a:srgbClr val="0C0C0C"/>
                </a:solidFill>
                <a:latin typeface="Times New Roman"/>
                <a:ea typeface="Times New Roman"/>
                <a:cs typeface="Times New Roman"/>
                <a:sym typeface="Times New Roman"/>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99"/>
                                        </p:tgtEl>
                                        <p:attrNameLst>
                                          <p:attrName>style.visibility</p:attrName>
                                        </p:attrNameLst>
                                      </p:cBhvr>
                                      <p:to>
                                        <p:strVal val="visible"/>
                                      </p:to>
                                    </p:set>
                                    <p:anim calcmode="lin" valueType="num">
                                      <p:cBhvr additive="base">
                                        <p:cTn dur="500"/>
                                        <p:tgtEl>
                                          <p:spTgt spid="19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9"/>
          <p:cNvSpPr/>
          <p:nvPr/>
        </p:nvSpPr>
        <p:spPr>
          <a:xfrm>
            <a:off x="179512" y="122395"/>
            <a:ext cx="8784976" cy="4898710"/>
          </a:xfrm>
          <a:prstGeom prst="roundRect">
            <a:avLst>
              <a:gd fmla="val 17164" name="adj"/>
            </a:avLst>
          </a:prstGeom>
          <a:solidFill>
            <a:schemeClr val="lt1">
              <a:alpha val="94901"/>
            </a:schemeClr>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9"/>
          <p:cNvSpPr txBox="1"/>
          <p:nvPr/>
        </p:nvSpPr>
        <p:spPr>
          <a:xfrm>
            <a:off x="865003" y="3824727"/>
            <a:ext cx="3060616" cy="46162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C0C0C"/>
              </a:buClr>
              <a:buSzPts val="2400"/>
              <a:buFont typeface="Times New Roman"/>
              <a:buNone/>
            </a:pPr>
            <a:r>
              <a:rPr lang="en-US" sz="2400">
                <a:solidFill>
                  <a:srgbClr val="0C0C0C"/>
                </a:solidFill>
                <a:latin typeface="Times New Roman"/>
                <a:ea typeface="Times New Roman"/>
                <a:cs typeface="Times New Roman"/>
                <a:sym typeface="Times New Roman"/>
              </a:rPr>
              <a:t>Lá dày, giữ được nước.</a:t>
            </a:r>
            <a:endParaRPr sz="2400">
              <a:solidFill>
                <a:srgbClr val="0C0C0C"/>
              </a:solidFill>
              <a:latin typeface="Times New Roman"/>
              <a:ea typeface="Times New Roman"/>
              <a:cs typeface="Times New Roman"/>
              <a:sym typeface="Times New Roman"/>
            </a:endParaRPr>
          </a:p>
        </p:txBody>
      </p:sp>
      <p:grpSp>
        <p:nvGrpSpPr>
          <p:cNvPr id="208" name="Google Shape;208;p9"/>
          <p:cNvGrpSpPr/>
          <p:nvPr/>
        </p:nvGrpSpPr>
        <p:grpSpPr>
          <a:xfrm>
            <a:off x="111084" y="2253055"/>
            <a:ext cx="2323662" cy="1824076"/>
            <a:chOff x="1236170" y="2848121"/>
            <a:chExt cx="2843760" cy="2187499"/>
          </a:xfrm>
        </p:grpSpPr>
        <p:pic>
          <p:nvPicPr>
            <p:cNvPr id="209" name="Google Shape;209;p9"/>
            <p:cNvPicPr preferRelativeResize="0"/>
            <p:nvPr/>
          </p:nvPicPr>
          <p:blipFill rotWithShape="1">
            <a:blip r:embed="rId3">
              <a:alphaModFix/>
            </a:blip>
            <a:srcRect b="0" l="0" r="0" t="0"/>
            <a:stretch/>
          </p:blipFill>
          <p:spPr>
            <a:xfrm rot="-417153">
              <a:off x="1340407" y="3000697"/>
              <a:ext cx="2635285" cy="1882346"/>
            </a:xfrm>
            <a:prstGeom prst="rect">
              <a:avLst/>
            </a:prstGeom>
            <a:noFill/>
            <a:ln>
              <a:noFill/>
            </a:ln>
          </p:spPr>
        </p:pic>
        <p:sp>
          <p:nvSpPr>
            <p:cNvPr id="210" name="Google Shape;210;p9"/>
            <p:cNvSpPr txBox="1"/>
            <p:nvPr/>
          </p:nvSpPr>
          <p:spPr>
            <a:xfrm>
              <a:off x="1294225" y="3644632"/>
              <a:ext cx="2598528" cy="479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C0C0C"/>
                </a:buClr>
                <a:buSzPts val="2000"/>
                <a:buFont typeface="Times New Roman"/>
                <a:buNone/>
              </a:pPr>
              <a:r>
                <a:rPr b="1" lang="en-US" sz="2000">
                  <a:solidFill>
                    <a:srgbClr val="0C0C0C"/>
                  </a:solidFill>
                  <a:latin typeface="Times New Roman"/>
                  <a:ea typeface="Times New Roman"/>
                  <a:cs typeface="Times New Roman"/>
                  <a:sym typeface="Times New Roman"/>
                </a:rPr>
                <a:t>Cây quỳnh</a:t>
              </a:r>
              <a:endParaRPr b="1" sz="1400">
                <a:solidFill>
                  <a:schemeClr val="dk1"/>
                </a:solidFill>
                <a:latin typeface="Times New Roman"/>
                <a:ea typeface="Times New Roman"/>
                <a:cs typeface="Times New Roman"/>
                <a:sym typeface="Times New Roman"/>
              </a:endParaRPr>
            </a:p>
          </p:txBody>
        </p:sp>
      </p:grpSp>
      <p:pic>
        <p:nvPicPr>
          <p:cNvPr id="211" name="Google Shape;211;p9"/>
          <p:cNvPicPr preferRelativeResize="0"/>
          <p:nvPr/>
        </p:nvPicPr>
        <p:blipFill rotWithShape="1">
          <a:blip r:embed="rId4">
            <a:alphaModFix/>
          </a:blip>
          <a:srcRect b="0" l="0" r="0" t="0"/>
          <a:stretch/>
        </p:blipFill>
        <p:spPr>
          <a:xfrm>
            <a:off x="1254048" y="163620"/>
            <a:ext cx="2823555" cy="2846312"/>
          </a:xfrm>
          <a:prstGeom prst="ellipse">
            <a:avLst/>
          </a:prstGeom>
          <a:noFill/>
          <a:ln>
            <a:noFill/>
          </a:ln>
        </p:spPr>
      </p:pic>
      <p:pic>
        <p:nvPicPr>
          <p:cNvPr id="212" name="Google Shape;212;p9"/>
          <p:cNvPicPr preferRelativeResize="0"/>
          <p:nvPr/>
        </p:nvPicPr>
        <p:blipFill rotWithShape="1">
          <a:blip r:embed="rId5">
            <a:alphaModFix/>
          </a:blip>
          <a:srcRect b="0" l="0" r="0" t="0"/>
          <a:stretch/>
        </p:blipFill>
        <p:spPr>
          <a:xfrm>
            <a:off x="5863000" y="192054"/>
            <a:ext cx="2823555" cy="2846311"/>
          </a:xfrm>
          <a:prstGeom prst="ellipse">
            <a:avLst/>
          </a:prstGeom>
          <a:noFill/>
          <a:ln>
            <a:noFill/>
          </a:ln>
        </p:spPr>
      </p:pic>
      <p:grpSp>
        <p:nvGrpSpPr>
          <p:cNvPr id="213" name="Google Shape;213;p9"/>
          <p:cNvGrpSpPr/>
          <p:nvPr/>
        </p:nvGrpSpPr>
        <p:grpSpPr>
          <a:xfrm>
            <a:off x="4254251" y="2204219"/>
            <a:ext cx="2409265" cy="1662821"/>
            <a:chOff x="3337865" y="2800239"/>
            <a:chExt cx="3117380" cy="2220865"/>
          </a:xfrm>
        </p:grpSpPr>
        <p:pic>
          <p:nvPicPr>
            <p:cNvPr id="214" name="Google Shape;214;p9"/>
            <p:cNvPicPr preferRelativeResize="0"/>
            <p:nvPr/>
          </p:nvPicPr>
          <p:blipFill rotWithShape="1">
            <a:blip r:embed="rId6">
              <a:alphaModFix/>
            </a:blip>
            <a:srcRect b="0" l="0" r="0" t="0"/>
            <a:stretch/>
          </p:blipFill>
          <p:spPr>
            <a:xfrm rot="-417153">
              <a:off x="3441089" y="2969499"/>
              <a:ext cx="2910932" cy="1882346"/>
            </a:xfrm>
            <a:prstGeom prst="rect">
              <a:avLst/>
            </a:prstGeom>
            <a:noFill/>
            <a:ln>
              <a:noFill/>
            </a:ln>
          </p:spPr>
        </p:pic>
        <p:sp>
          <p:nvSpPr>
            <p:cNvPr id="215" name="Google Shape;215;p9"/>
            <p:cNvSpPr txBox="1"/>
            <p:nvPr/>
          </p:nvSpPr>
          <p:spPr>
            <a:xfrm>
              <a:off x="3680846" y="3549251"/>
              <a:ext cx="2361546" cy="534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C0C0C"/>
                </a:buClr>
                <a:buSzPts val="2000"/>
                <a:buFont typeface="Times New Roman"/>
                <a:buNone/>
              </a:pPr>
              <a:r>
                <a:rPr b="1" lang="en-US" sz="2000">
                  <a:solidFill>
                    <a:srgbClr val="0C0C0C"/>
                  </a:solidFill>
                  <a:latin typeface="Times New Roman"/>
                  <a:ea typeface="Times New Roman"/>
                  <a:cs typeface="Times New Roman"/>
                  <a:sym typeface="Times New Roman"/>
                </a:rPr>
                <a:t>Cây hoa ti gôn</a:t>
              </a:r>
              <a:endParaRPr b="1" sz="1400">
                <a:solidFill>
                  <a:schemeClr val="dk1"/>
                </a:solidFill>
                <a:latin typeface="Times New Roman"/>
                <a:ea typeface="Times New Roman"/>
                <a:cs typeface="Times New Roman"/>
                <a:sym typeface="Times New Roman"/>
              </a:endParaRPr>
            </a:p>
          </p:txBody>
        </p:sp>
      </p:grpSp>
      <p:sp>
        <p:nvSpPr>
          <p:cNvPr id="216" name="Google Shape;216;p9"/>
          <p:cNvSpPr txBox="1"/>
          <p:nvPr/>
        </p:nvSpPr>
        <p:spPr>
          <a:xfrm>
            <a:off x="5218382" y="3270182"/>
            <a:ext cx="3579345" cy="1754286"/>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0C0C0C"/>
              </a:buClr>
              <a:buSzPts val="2400"/>
              <a:buFont typeface="Times New Roman"/>
              <a:buNone/>
            </a:pPr>
            <a:r>
              <a:rPr lang="en-US" sz="2400">
                <a:solidFill>
                  <a:srgbClr val="0C0C0C"/>
                </a:solidFill>
                <a:latin typeface="Times New Roman"/>
                <a:ea typeface="Times New Roman"/>
                <a:cs typeface="Times New Roman"/>
                <a:sym typeface="Times New Roman"/>
              </a:rPr>
              <a:t>Thò những cái râu, theo gió ngọ nguậy như những cái vòi bé xíu.</a:t>
            </a:r>
            <a:endParaRPr sz="2400">
              <a:solidFill>
                <a:srgbClr val="0C0C0C"/>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11"/>
                                        </p:tgtEl>
                                        <p:attrNameLst>
                                          <p:attrName>style.visibility</p:attrName>
                                        </p:attrNameLst>
                                      </p:cBhvr>
                                      <p:to>
                                        <p:strVal val="visible"/>
                                      </p:to>
                                    </p:set>
                                    <p:anim calcmode="lin" valueType="num">
                                      <p:cBhvr additive="base">
                                        <p:cTn dur="500"/>
                                        <p:tgtEl>
                                          <p:spTgt spid="21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08"/>
                                        </p:tgtEl>
                                        <p:attrNameLst>
                                          <p:attrName>style.visibility</p:attrName>
                                        </p:attrNameLst>
                                      </p:cBhvr>
                                      <p:to>
                                        <p:strVal val="visible"/>
                                      </p:to>
                                    </p:set>
                                    <p:anim calcmode="lin" valueType="num">
                                      <p:cBhvr additive="base">
                                        <p:cTn dur="500"/>
                                        <p:tgtEl>
                                          <p:spTgt spid="20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207"/>
                                        </p:tgtEl>
                                        <p:attrNameLst>
                                          <p:attrName>style.visibility</p:attrName>
                                        </p:attrNameLst>
                                      </p:cBhvr>
                                      <p:to>
                                        <p:strVal val="visible"/>
                                      </p:to>
                                    </p:set>
                                    <p:anim calcmode="lin" valueType="num">
                                      <p:cBhvr additive="base">
                                        <p:cTn dur="500"/>
                                        <p:tgtEl>
                                          <p:spTgt spid="20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12"/>
                                        </p:tgtEl>
                                        <p:attrNameLst>
                                          <p:attrName>style.visibility</p:attrName>
                                        </p:attrNameLst>
                                      </p:cBhvr>
                                      <p:to>
                                        <p:strVal val="visible"/>
                                      </p:to>
                                    </p:set>
                                    <p:anim calcmode="lin" valueType="num">
                                      <p:cBhvr additive="base">
                                        <p:cTn dur="500"/>
                                        <p:tgtEl>
                                          <p:spTgt spid="21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13"/>
                                        </p:tgtEl>
                                        <p:attrNameLst>
                                          <p:attrName>style.visibility</p:attrName>
                                        </p:attrNameLst>
                                      </p:cBhvr>
                                      <p:to>
                                        <p:strVal val="visible"/>
                                      </p:to>
                                    </p:set>
                                    <p:anim calcmode="lin" valueType="num">
                                      <p:cBhvr additive="base">
                                        <p:cTn dur="500"/>
                                        <p:tgtEl>
                                          <p:spTgt spid="21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16"/>
                                        </p:tgtEl>
                                        <p:attrNameLst>
                                          <p:attrName>style.visibility</p:attrName>
                                        </p:attrNameLst>
                                      </p:cBhvr>
                                      <p:to>
                                        <p:strVal val="visible"/>
                                      </p:to>
                                    </p:set>
                                    <p:anim calcmode="lin" valueType="num">
                                      <p:cBhvr additive="base">
                                        <p:cTn dur="500"/>
                                        <p:tgtEl>
                                          <p:spTgt spid="21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2021-10-25T15:46:18Z</dcterms:created>
  <dc:creator>Hong</dc:creator>
</cp:coreProperties>
</file>