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56" r:id="rId2"/>
    <p:sldId id="257" r:id="rId3"/>
    <p:sldId id="274" r:id="rId4"/>
    <p:sldId id="258" r:id="rId5"/>
    <p:sldId id="259" r:id="rId6"/>
    <p:sldId id="260" r:id="rId7"/>
    <p:sldId id="269" r:id="rId8"/>
    <p:sldId id="270" r:id="rId9"/>
    <p:sldId id="262" r:id="rId10"/>
    <p:sldId id="263" r:id="rId11"/>
    <p:sldId id="264" r:id="rId12"/>
    <p:sldId id="265" r:id="rId13"/>
    <p:sldId id="266" r:id="rId14"/>
    <p:sldId id="268" r:id="rId15"/>
    <p:sldId id="271" r:id="rId16"/>
    <p:sldId id="272"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hkHQVYdOwgGZsYAm4TWklH40KDI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60"/>
  </p:normalViewPr>
  <p:slideViewPr>
    <p:cSldViewPr snapToGrid="0">
      <p:cViewPr varScale="1">
        <p:scale>
          <a:sx n="83" d="100"/>
          <a:sy n="83" d="100"/>
        </p:scale>
        <p:origin x="2480"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2758241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0416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4905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4512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
        <p:cNvGrpSpPr/>
        <p:nvPr/>
      </p:nvGrpSpPr>
      <p:grpSpPr>
        <a:xfrm>
          <a:off x="0" y="0"/>
          <a:ext cx="0" cy="0"/>
          <a:chOff x="0" y="0"/>
          <a:chExt cx="0" cy="0"/>
        </a:xfrm>
      </p:grpSpPr>
      <p:sp>
        <p:nvSpPr>
          <p:cNvPr id="13" name="Google Shape;13;p1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1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 name="Google Shape;15;p1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2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28"/>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2" name="Google Shape;72;p2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29"/>
          <p:cNvSpPr txBox="1">
            <a:spLocks noGrp="1"/>
          </p:cNvSpPr>
          <p:nvPr>
            <p:ph type="title"/>
          </p:nvPr>
        </p:nvSpPr>
        <p:spPr>
          <a:xfrm rot="5400000">
            <a:off x="6012656" y="771525"/>
            <a:ext cx="3290888"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9"/>
          <p:cNvSpPr txBox="1">
            <a:spLocks noGrp="1"/>
          </p:cNvSpPr>
          <p:nvPr>
            <p:ph type="body" idx="1"/>
          </p:nvPr>
        </p:nvSpPr>
        <p:spPr>
          <a:xfrm rot="5400000">
            <a:off x="1821656" y="-1209675"/>
            <a:ext cx="3290888"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8" name="Google Shape;78;p2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20"/>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0"/>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1" name="Google Shape;21;p2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21"/>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1"/>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7" name="Google Shape;27;p2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22"/>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2"/>
          <p:cNvSpPr txBox="1">
            <a:spLocks noGrp="1"/>
          </p:cNvSpPr>
          <p:nvPr>
            <p:ph type="body" idx="1"/>
          </p:nvPr>
        </p:nvSpPr>
        <p:spPr>
          <a:xfrm>
            <a:off x="457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22"/>
          <p:cNvSpPr txBox="1">
            <a:spLocks noGrp="1"/>
          </p:cNvSpPr>
          <p:nvPr>
            <p:ph type="body" idx="2"/>
          </p:nvPr>
        </p:nvSpPr>
        <p:spPr>
          <a:xfrm>
            <a:off x="4648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4" name="Google Shape;34;p2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2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3"/>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0" name="Google Shape;40;p23"/>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1" name="Google Shape;41;p23"/>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2" name="Google Shape;42;p23"/>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3" name="Google Shape;43;p2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2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2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26"/>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6"/>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8" name="Google Shape;58;p26"/>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9" name="Google Shape;59;p2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27"/>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7"/>
          <p:cNvSpPr>
            <a:spLocks noGrp="1"/>
          </p:cNvSpPr>
          <p:nvPr>
            <p:ph type="pic" idx="2"/>
          </p:nvPr>
        </p:nvSpPr>
        <p:spPr>
          <a:xfrm>
            <a:off x="1792288" y="459581"/>
            <a:ext cx="5486400" cy="3086100"/>
          </a:xfrm>
          <a:prstGeom prst="rect">
            <a:avLst/>
          </a:prstGeom>
          <a:noFill/>
          <a:ln>
            <a:noFill/>
          </a:ln>
        </p:spPr>
      </p:sp>
      <p:sp>
        <p:nvSpPr>
          <p:cNvPr id="65" name="Google Shape;65;p27"/>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6" name="Google Shape;66;p2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3" name="9Slide.vn - 2019">
            <a:extLst>
              <a:ext uri="{FF2B5EF4-FFF2-40B4-BE49-F238E27FC236}">
                <a16:creationId xmlns:a16="http://schemas.microsoft.com/office/drawing/2014/main" id="{31B4D815-9D11-4833-B8B4-6804A55F82B4}"/>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6" name="Google Shape;6;p1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8"/>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 name="Google Shape;11;p18"/>
          <p:cNvSpPr/>
          <p:nvPr/>
        </p:nvSpPr>
        <p:spPr>
          <a:xfrm>
            <a:off x="-3636912" y="-176597"/>
            <a:ext cx="2160240" cy="2067694"/>
          </a:xfrm>
          <a:prstGeom prst="ellipse">
            <a:avLst/>
          </a:prstGeom>
          <a:blipFill rotWithShape="1">
            <a:blip r:embed="rId14">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
          <p:cNvSpPr/>
          <p:nvPr/>
        </p:nvSpPr>
        <p:spPr>
          <a:xfrm>
            <a:off x="395269" y="206172"/>
            <a:ext cx="8546370" cy="4644225"/>
          </a:xfrm>
          <a:prstGeom prst="roundRect">
            <a:avLst>
              <a:gd name="adj" fmla="val 17164"/>
            </a:avLst>
          </a:prstGeom>
          <a:solidFill>
            <a:schemeClr val="lt1">
              <a:alpha val="94901"/>
            </a:scheme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86" name="Google Shape;86;p1"/>
          <p:cNvSpPr txBox="1"/>
          <p:nvPr/>
        </p:nvSpPr>
        <p:spPr>
          <a:xfrm>
            <a:off x="3659659" y="249637"/>
            <a:ext cx="1824682" cy="365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2800" b="1" i="0" u="none" strike="noStrike" cap="none">
                <a:solidFill>
                  <a:schemeClr val="dk1"/>
                </a:solidFill>
                <a:latin typeface="Times New Roman" panose="02020603050405020304" pitchFamily="18" charset="0"/>
                <a:ea typeface="Calibri"/>
                <a:cs typeface="Times New Roman" panose="02020603050405020304" pitchFamily="18" charset="0"/>
                <a:sym typeface="Calibri"/>
              </a:rPr>
              <a:t>Tập đọc 5</a:t>
            </a:r>
            <a:endParaRPr sz="2800" b="1" i="0" u="none" strike="noStrike" cap="none">
              <a:solidFill>
                <a:schemeClr val="dk1"/>
              </a:solidFill>
              <a:latin typeface="Times New Roman" panose="02020603050405020304" pitchFamily="18" charset="0"/>
              <a:ea typeface="Calibri"/>
              <a:cs typeface="Times New Roman" panose="02020603050405020304" pitchFamily="18" charset="0"/>
              <a:sym typeface="Calibri"/>
            </a:endParaRPr>
          </a:p>
        </p:txBody>
      </p:sp>
      <p:sp>
        <p:nvSpPr>
          <p:cNvPr id="87" name="Google Shape;87;p1"/>
          <p:cNvSpPr/>
          <p:nvPr/>
        </p:nvSpPr>
        <p:spPr>
          <a:xfrm>
            <a:off x="658575" y="694752"/>
            <a:ext cx="782685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sng" strike="noStrike" cap="none">
                <a:solidFill>
                  <a:srgbClr val="23AE8E"/>
                </a:solidFill>
                <a:latin typeface="Times New Roman"/>
                <a:ea typeface="Times New Roman"/>
                <a:cs typeface="Times New Roman"/>
                <a:sym typeface="Times New Roman"/>
              </a:rPr>
              <a:t>Chủ điểm:</a:t>
            </a:r>
            <a:r>
              <a:rPr lang="en-US" sz="3600" b="1" i="0" u="none" strike="noStrike" cap="none">
                <a:solidFill>
                  <a:srgbClr val="23AE8E"/>
                </a:solidFill>
                <a:latin typeface="Times New Roman"/>
                <a:ea typeface="Times New Roman"/>
                <a:cs typeface="Times New Roman"/>
                <a:sym typeface="Times New Roman"/>
              </a:rPr>
              <a:t> GIỮ LẤY MÀU XANH</a:t>
            </a:r>
            <a:endParaRPr sz="3600" b="1" i="0" u="none" strike="noStrike" cap="none">
              <a:solidFill>
                <a:srgbClr val="23AE8E"/>
              </a:solidFill>
              <a:latin typeface="Arial"/>
              <a:ea typeface="Arial"/>
              <a:cs typeface="Arial"/>
              <a:sym typeface="Arial"/>
            </a:endParaRPr>
          </a:p>
        </p:txBody>
      </p:sp>
      <p:pic>
        <p:nvPicPr>
          <p:cNvPr id="88" name="Google Shape;88;p1" descr="Chủ điểm Giữ lấy màu xanh - Tranh chủ đề - Trần Đức Nam - ĐÔI BỜ HIỀN LƯƠNG"/>
          <p:cNvPicPr preferRelativeResize="0"/>
          <p:nvPr/>
        </p:nvPicPr>
        <p:blipFill rotWithShape="1">
          <a:blip r:embed="rId3">
            <a:alphaModFix/>
          </a:blip>
          <a:srcRect t="8433"/>
          <a:stretch/>
        </p:blipFill>
        <p:spPr>
          <a:xfrm>
            <a:off x="2907432" y="1433467"/>
            <a:ext cx="2573838" cy="3415648"/>
          </a:xfrm>
          <a:prstGeom prst="rect">
            <a:avLst/>
          </a:prstGeom>
          <a:noFill/>
          <a:ln>
            <a:noFill/>
          </a:ln>
        </p:spPr>
      </p:pic>
      <p:sp>
        <p:nvSpPr>
          <p:cNvPr id="89" name="Google Shape;89;p1"/>
          <p:cNvSpPr txBox="1"/>
          <p:nvPr/>
        </p:nvSpPr>
        <p:spPr>
          <a:xfrm>
            <a:off x="395269" y="2427734"/>
            <a:ext cx="2448539" cy="9541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rgbClr val="23AF8E"/>
                </a:solidFill>
                <a:latin typeface="Times New Roman"/>
                <a:ea typeface="Times New Roman"/>
                <a:cs typeface="Times New Roman"/>
                <a:sym typeface="Times New Roman"/>
              </a:rPr>
              <a:t>Tên chủ điểm nói lên điều gì?</a:t>
            </a:r>
            <a:endParaRPr sz="2800">
              <a:solidFill>
                <a:srgbClr val="23AF8E"/>
              </a:solidFill>
              <a:latin typeface="Calibri"/>
              <a:ea typeface="Calibri"/>
              <a:cs typeface="Calibri"/>
              <a:sym typeface="Calibri"/>
            </a:endParaRPr>
          </a:p>
        </p:txBody>
      </p:sp>
      <p:sp>
        <p:nvSpPr>
          <p:cNvPr id="90" name="Google Shape;90;p1"/>
          <p:cNvSpPr txBox="1"/>
          <p:nvPr/>
        </p:nvSpPr>
        <p:spPr>
          <a:xfrm>
            <a:off x="5641825" y="1847300"/>
            <a:ext cx="3022200" cy="22473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rgbClr val="22AE8D"/>
                </a:solidFill>
                <a:latin typeface="Times New Roman"/>
                <a:ea typeface="Times New Roman"/>
                <a:cs typeface="Times New Roman"/>
                <a:sym typeface="Times New Roman"/>
              </a:rPr>
              <a:t>Chúng ta phải bảo vệ môi trường sống xung quanh mình, giữ lấy màu xanh cho môi trường.</a:t>
            </a:r>
            <a:endParaRPr sz="2800">
              <a:solidFill>
                <a:srgbClr val="22AE8D"/>
              </a:solidFill>
              <a:latin typeface="Calibri"/>
              <a:ea typeface="Calibri"/>
              <a:cs typeface="Calibri"/>
              <a:sym typeface="Calibri"/>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500"/>
                                        <p:tgtEl>
                                          <p:spTgt spid="86"/>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fade">
                                      <p:cBhvr>
                                        <p:cTn id="12" dur="1000"/>
                                        <p:tgtEl>
                                          <p:spTgt spid="87"/>
                                        </p:tgtEl>
                                      </p:cBhvr>
                                    </p:animEffect>
                                  </p:childTnLst>
                                </p:cTn>
                              </p:par>
                              <p:par>
                                <p:cTn id="13" presetID="23" presetClass="entr" presetSubtype="16" fill="hold" nodeType="withEffect">
                                  <p:stCondLst>
                                    <p:cond delay="0"/>
                                  </p:stCondLst>
                                  <p:childTnLst>
                                    <p:set>
                                      <p:cBhvr>
                                        <p:cTn id="14" dur="1" fill="hold">
                                          <p:stCondLst>
                                            <p:cond delay="0"/>
                                          </p:stCondLst>
                                        </p:cTn>
                                        <p:tgtEl>
                                          <p:spTgt spid="88"/>
                                        </p:tgtEl>
                                        <p:attrNameLst>
                                          <p:attrName>style.visibility</p:attrName>
                                        </p:attrNameLst>
                                      </p:cBhvr>
                                      <p:to>
                                        <p:strVal val="visible"/>
                                      </p:to>
                                    </p:set>
                                    <p:anim calcmode="lin" valueType="num">
                                      <p:cBhvr additive="base">
                                        <p:cTn id="15" dur="500"/>
                                        <p:tgtEl>
                                          <p:spTgt spid="88"/>
                                        </p:tgtEl>
                                        <p:attrNameLst>
                                          <p:attrName>ppt_w</p:attrName>
                                        </p:attrNameLst>
                                      </p:cBhvr>
                                      <p:tavLst>
                                        <p:tav tm="0">
                                          <p:val>
                                            <p:strVal val="0"/>
                                          </p:val>
                                        </p:tav>
                                        <p:tav tm="100000">
                                          <p:val>
                                            <p:strVal val="#ppt_w"/>
                                          </p:val>
                                        </p:tav>
                                      </p:tavLst>
                                    </p:anim>
                                    <p:anim calcmode="lin" valueType="num">
                                      <p:cBhvr additive="base">
                                        <p:cTn id="16" dur="500"/>
                                        <p:tgtEl>
                                          <p:spTgt spid="88"/>
                                        </p:tgtEl>
                                        <p:attrNameLst>
                                          <p:attrName>ppt_h</p:attrName>
                                        </p:attrNameLst>
                                      </p:cBhvr>
                                      <p:tavLst>
                                        <p:tav tm="0">
                                          <p:val>
                                            <p:str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9"/>
                                        </p:tgtEl>
                                        <p:attrNameLst>
                                          <p:attrName>style.visibility</p:attrName>
                                        </p:attrNameLst>
                                      </p:cBhvr>
                                      <p:to>
                                        <p:strVal val="visible"/>
                                      </p:to>
                                    </p:set>
                                    <p:anim calcmode="lin" valueType="num">
                                      <p:cBhvr additive="base">
                                        <p:cTn id="21" dur="500"/>
                                        <p:tgtEl>
                                          <p:spTgt spid="8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fade">
                                      <p:cBhvr>
                                        <p:cTn id="26" dur="2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8"/>
          <p:cNvSpPr/>
          <p:nvPr/>
        </p:nvSpPr>
        <p:spPr>
          <a:xfrm>
            <a:off x="395536" y="367860"/>
            <a:ext cx="8330346" cy="4436138"/>
          </a:xfrm>
          <a:prstGeom prst="roundRect">
            <a:avLst>
              <a:gd name="adj" fmla="val 17164"/>
            </a:avLst>
          </a:prstGeom>
          <a:solidFill>
            <a:schemeClr val="lt1">
              <a:alpha val="94901"/>
            </a:scheme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99" name="Google Shape;199;p8"/>
          <p:cNvGrpSpPr/>
          <p:nvPr/>
        </p:nvGrpSpPr>
        <p:grpSpPr>
          <a:xfrm>
            <a:off x="645118" y="437599"/>
            <a:ext cx="7831180" cy="4101807"/>
            <a:chOff x="98485" y="675092"/>
            <a:chExt cx="4942835" cy="3436087"/>
          </a:xfrm>
        </p:grpSpPr>
        <p:pic>
          <p:nvPicPr>
            <p:cNvPr id="200" name="Google Shape;200;p8"/>
            <p:cNvPicPr preferRelativeResize="0"/>
            <p:nvPr/>
          </p:nvPicPr>
          <p:blipFill rotWithShape="1">
            <a:blip r:embed="rId3">
              <a:alphaModFix/>
            </a:blip>
            <a:srcRect/>
            <a:stretch/>
          </p:blipFill>
          <p:spPr>
            <a:xfrm rot="498790" flipH="1">
              <a:off x="276990" y="991886"/>
              <a:ext cx="4585825" cy="2802499"/>
            </a:xfrm>
            <a:prstGeom prst="rect">
              <a:avLst/>
            </a:prstGeom>
            <a:noFill/>
            <a:ln>
              <a:noFill/>
            </a:ln>
          </p:spPr>
        </p:pic>
        <p:sp>
          <p:nvSpPr>
            <p:cNvPr id="201" name="Google Shape;201;p8"/>
            <p:cNvSpPr txBox="1"/>
            <p:nvPr/>
          </p:nvSpPr>
          <p:spPr>
            <a:xfrm>
              <a:off x="761904" y="1751632"/>
              <a:ext cx="3589682"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200" b="1" i="0" u="none" strike="noStrike" cap="none">
                  <a:solidFill>
                    <a:srgbClr val="0C0C0C"/>
                  </a:solidFill>
                  <a:latin typeface="Times New Roman"/>
                  <a:ea typeface="Times New Roman"/>
                  <a:cs typeface="Times New Roman"/>
                  <a:sym typeface="Times New Roman"/>
                </a:rPr>
                <a:t>Mỗi loại cây trên ban công nhà bé Thu có những đặc điểm gì?</a:t>
              </a:r>
              <a:endParaRPr sz="3200" b="1" i="0" u="none" strike="noStrike" cap="none">
                <a:solidFill>
                  <a:srgbClr val="0C0C0C"/>
                </a:solidFill>
                <a:latin typeface="Times New Roman"/>
                <a:ea typeface="Times New Roman"/>
                <a:cs typeface="Times New Roman"/>
                <a:sym typeface="Times New Roman"/>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9"/>
                                        </p:tgtEl>
                                        <p:attrNameLst>
                                          <p:attrName>style.visibility</p:attrName>
                                        </p:attrNameLst>
                                      </p:cBhvr>
                                      <p:to>
                                        <p:strVal val="visible"/>
                                      </p:to>
                                    </p:set>
                                    <p:anim calcmode="lin" valueType="num">
                                      <p:cBhvr additive="base">
                                        <p:cTn id="7" dur="500"/>
                                        <p:tgtEl>
                                          <p:spTgt spid="19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9"/>
          <p:cNvSpPr/>
          <p:nvPr/>
        </p:nvSpPr>
        <p:spPr>
          <a:xfrm>
            <a:off x="179512" y="122395"/>
            <a:ext cx="8784976" cy="4898710"/>
          </a:xfrm>
          <a:prstGeom prst="roundRect">
            <a:avLst>
              <a:gd name="adj" fmla="val 17164"/>
            </a:avLst>
          </a:prstGeom>
          <a:solidFill>
            <a:schemeClr val="lt1">
              <a:alpha val="94901"/>
            </a:scheme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7" name="Google Shape;207;p9"/>
          <p:cNvSpPr txBox="1"/>
          <p:nvPr/>
        </p:nvSpPr>
        <p:spPr>
          <a:xfrm>
            <a:off x="865003" y="3824727"/>
            <a:ext cx="3060616"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C0C0C"/>
              </a:buClr>
              <a:buSzPts val="2400"/>
              <a:buFont typeface="Times New Roman"/>
              <a:buNone/>
            </a:pPr>
            <a:r>
              <a:rPr lang="en-US" sz="2400">
                <a:solidFill>
                  <a:srgbClr val="0C0C0C"/>
                </a:solidFill>
                <a:latin typeface="Times New Roman"/>
                <a:ea typeface="Times New Roman"/>
                <a:cs typeface="Times New Roman"/>
                <a:sym typeface="Times New Roman"/>
              </a:rPr>
              <a:t>Lá dày, giữ được nước.</a:t>
            </a:r>
            <a:endParaRPr sz="2400">
              <a:solidFill>
                <a:srgbClr val="0C0C0C"/>
              </a:solidFill>
              <a:latin typeface="Times New Roman"/>
              <a:ea typeface="Times New Roman"/>
              <a:cs typeface="Times New Roman"/>
              <a:sym typeface="Times New Roman"/>
            </a:endParaRPr>
          </a:p>
        </p:txBody>
      </p:sp>
      <p:grpSp>
        <p:nvGrpSpPr>
          <p:cNvPr id="208" name="Google Shape;208;p9"/>
          <p:cNvGrpSpPr/>
          <p:nvPr/>
        </p:nvGrpSpPr>
        <p:grpSpPr>
          <a:xfrm>
            <a:off x="111084" y="2253055"/>
            <a:ext cx="2323662" cy="1824076"/>
            <a:chOff x="1236170" y="2848121"/>
            <a:chExt cx="2843760" cy="2187499"/>
          </a:xfrm>
        </p:grpSpPr>
        <p:pic>
          <p:nvPicPr>
            <p:cNvPr id="209" name="Google Shape;209;p9"/>
            <p:cNvPicPr preferRelativeResize="0"/>
            <p:nvPr/>
          </p:nvPicPr>
          <p:blipFill rotWithShape="1">
            <a:blip r:embed="rId3">
              <a:alphaModFix/>
            </a:blip>
            <a:srcRect/>
            <a:stretch/>
          </p:blipFill>
          <p:spPr>
            <a:xfrm rot="-417153">
              <a:off x="1340407" y="3000697"/>
              <a:ext cx="2635285" cy="1882346"/>
            </a:xfrm>
            <a:prstGeom prst="rect">
              <a:avLst/>
            </a:prstGeom>
            <a:noFill/>
            <a:ln>
              <a:noFill/>
            </a:ln>
          </p:spPr>
        </p:pic>
        <p:sp>
          <p:nvSpPr>
            <p:cNvPr id="210" name="Google Shape;210;p9"/>
            <p:cNvSpPr txBox="1"/>
            <p:nvPr/>
          </p:nvSpPr>
          <p:spPr>
            <a:xfrm>
              <a:off x="1294225" y="3644632"/>
              <a:ext cx="2598528" cy="479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C0C0C"/>
                </a:buClr>
                <a:buSzPts val="2000"/>
                <a:buFont typeface="Times New Roman"/>
                <a:buNone/>
              </a:pPr>
              <a:r>
                <a:rPr lang="en-US" sz="2000" b="1">
                  <a:solidFill>
                    <a:srgbClr val="0C0C0C"/>
                  </a:solidFill>
                  <a:latin typeface="Times New Roman"/>
                  <a:ea typeface="Times New Roman"/>
                  <a:cs typeface="Times New Roman"/>
                  <a:sym typeface="Times New Roman"/>
                </a:rPr>
                <a:t>Cây quỳnh</a:t>
              </a:r>
              <a:endParaRPr sz="1400" b="1">
                <a:solidFill>
                  <a:schemeClr val="dk1"/>
                </a:solidFill>
                <a:latin typeface="Times New Roman"/>
                <a:ea typeface="Times New Roman"/>
                <a:cs typeface="Times New Roman"/>
                <a:sym typeface="Times New Roman"/>
              </a:endParaRPr>
            </a:p>
          </p:txBody>
        </p:sp>
      </p:grpSp>
      <p:pic>
        <p:nvPicPr>
          <p:cNvPr id="211" name="Google Shape;211;p9"/>
          <p:cNvPicPr preferRelativeResize="0"/>
          <p:nvPr/>
        </p:nvPicPr>
        <p:blipFill rotWithShape="1">
          <a:blip r:embed="rId4">
            <a:alphaModFix/>
          </a:blip>
          <a:srcRect/>
          <a:stretch/>
        </p:blipFill>
        <p:spPr>
          <a:xfrm>
            <a:off x="1254048" y="163620"/>
            <a:ext cx="2823555" cy="2846312"/>
          </a:xfrm>
          <a:prstGeom prst="ellipse">
            <a:avLst/>
          </a:prstGeom>
          <a:noFill/>
          <a:ln>
            <a:noFill/>
          </a:ln>
        </p:spPr>
      </p:pic>
      <p:pic>
        <p:nvPicPr>
          <p:cNvPr id="212" name="Google Shape;212;p9"/>
          <p:cNvPicPr preferRelativeResize="0"/>
          <p:nvPr/>
        </p:nvPicPr>
        <p:blipFill rotWithShape="1">
          <a:blip r:embed="rId5">
            <a:alphaModFix/>
          </a:blip>
          <a:srcRect/>
          <a:stretch/>
        </p:blipFill>
        <p:spPr>
          <a:xfrm>
            <a:off x="5863000" y="192054"/>
            <a:ext cx="2823555" cy="2846311"/>
          </a:xfrm>
          <a:prstGeom prst="ellipse">
            <a:avLst/>
          </a:prstGeom>
          <a:noFill/>
          <a:ln>
            <a:noFill/>
          </a:ln>
        </p:spPr>
      </p:pic>
      <p:grpSp>
        <p:nvGrpSpPr>
          <p:cNvPr id="213" name="Google Shape;213;p9"/>
          <p:cNvGrpSpPr/>
          <p:nvPr/>
        </p:nvGrpSpPr>
        <p:grpSpPr>
          <a:xfrm>
            <a:off x="4254251" y="2204219"/>
            <a:ext cx="2409265" cy="1662821"/>
            <a:chOff x="3337865" y="2800239"/>
            <a:chExt cx="3117380" cy="2220865"/>
          </a:xfrm>
        </p:grpSpPr>
        <p:pic>
          <p:nvPicPr>
            <p:cNvPr id="214" name="Google Shape;214;p9"/>
            <p:cNvPicPr preferRelativeResize="0"/>
            <p:nvPr/>
          </p:nvPicPr>
          <p:blipFill rotWithShape="1">
            <a:blip r:embed="rId3">
              <a:alphaModFix/>
            </a:blip>
            <a:srcRect/>
            <a:stretch/>
          </p:blipFill>
          <p:spPr>
            <a:xfrm rot="-417153">
              <a:off x="3441089" y="2969499"/>
              <a:ext cx="2910932" cy="1882346"/>
            </a:xfrm>
            <a:prstGeom prst="rect">
              <a:avLst/>
            </a:prstGeom>
            <a:noFill/>
            <a:ln>
              <a:noFill/>
            </a:ln>
          </p:spPr>
        </p:pic>
        <p:sp>
          <p:nvSpPr>
            <p:cNvPr id="215" name="Google Shape;215;p9"/>
            <p:cNvSpPr txBox="1"/>
            <p:nvPr/>
          </p:nvSpPr>
          <p:spPr>
            <a:xfrm>
              <a:off x="3680846" y="3549251"/>
              <a:ext cx="2361546" cy="534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C0C0C"/>
                </a:buClr>
                <a:buSzPts val="2000"/>
                <a:buFont typeface="Times New Roman"/>
                <a:buNone/>
              </a:pPr>
              <a:r>
                <a:rPr lang="en-US" sz="2000" b="1">
                  <a:solidFill>
                    <a:srgbClr val="0C0C0C"/>
                  </a:solidFill>
                  <a:latin typeface="Times New Roman"/>
                  <a:ea typeface="Times New Roman"/>
                  <a:cs typeface="Times New Roman"/>
                  <a:sym typeface="Times New Roman"/>
                </a:rPr>
                <a:t>Cây hoa ti gôn</a:t>
              </a:r>
              <a:endParaRPr sz="1400" b="1">
                <a:solidFill>
                  <a:schemeClr val="dk1"/>
                </a:solidFill>
                <a:latin typeface="Times New Roman"/>
                <a:ea typeface="Times New Roman"/>
                <a:cs typeface="Times New Roman"/>
                <a:sym typeface="Times New Roman"/>
              </a:endParaRPr>
            </a:p>
          </p:txBody>
        </p:sp>
      </p:grpSp>
      <p:sp>
        <p:nvSpPr>
          <p:cNvPr id="216" name="Google Shape;216;p9"/>
          <p:cNvSpPr txBox="1"/>
          <p:nvPr/>
        </p:nvSpPr>
        <p:spPr>
          <a:xfrm>
            <a:off x="5218382" y="3270182"/>
            <a:ext cx="3579345" cy="175428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C0C0C"/>
              </a:buClr>
              <a:buSzPts val="2400"/>
              <a:buFont typeface="Times New Roman"/>
              <a:buNone/>
            </a:pPr>
            <a:r>
              <a:rPr lang="en-US" sz="2400">
                <a:solidFill>
                  <a:srgbClr val="0C0C0C"/>
                </a:solidFill>
                <a:latin typeface="Times New Roman"/>
                <a:ea typeface="Times New Roman"/>
                <a:cs typeface="Times New Roman"/>
                <a:sym typeface="Times New Roman"/>
              </a:rPr>
              <a:t>Thò những cái râu, theo gió ngọ nguậy như những cái vòi bé xíu.</a:t>
            </a:r>
            <a:endParaRPr sz="2400">
              <a:solidFill>
                <a:srgbClr val="0C0C0C"/>
              </a:solidFill>
              <a:latin typeface="Times New Roman"/>
              <a:ea typeface="Times New Roman"/>
              <a:cs typeface="Times New Roman"/>
              <a:sym typeface="Times New Roman"/>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anim calcmode="lin" valueType="num">
                                      <p:cBhvr additive="base">
                                        <p:cTn id="7" dur="500"/>
                                        <p:tgtEl>
                                          <p:spTgt spid="211"/>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08"/>
                                        </p:tgtEl>
                                        <p:attrNameLst>
                                          <p:attrName>style.visibility</p:attrName>
                                        </p:attrNameLst>
                                      </p:cBhvr>
                                      <p:to>
                                        <p:strVal val="visible"/>
                                      </p:to>
                                    </p:set>
                                    <p:anim calcmode="lin" valueType="num">
                                      <p:cBhvr additive="base">
                                        <p:cTn id="12" dur="500"/>
                                        <p:tgtEl>
                                          <p:spTgt spid="208"/>
                                        </p:tgtEl>
                                        <p:attrNameLst>
                                          <p:attrName>ppt_x</p:attrName>
                                        </p:attrNameLst>
                                      </p:cBhvr>
                                      <p:tavLst>
                                        <p:tav tm="0">
                                          <p:val>
                                            <p:strVal val="#ppt_x-1"/>
                                          </p:val>
                                        </p:tav>
                                        <p:tav tm="100000">
                                          <p:val>
                                            <p:strVal val="#ppt_x"/>
                                          </p:val>
                                        </p:tav>
                                      </p:tavLst>
                                    </p:anim>
                                  </p:childTnLst>
                                </p:cTn>
                              </p:par>
                              <p:par>
                                <p:cTn id="13" presetID="2" presetClass="entr" presetSubtype="8" fill="hold" nodeType="withEffect">
                                  <p:stCondLst>
                                    <p:cond delay="0"/>
                                  </p:stCondLst>
                                  <p:childTnLst>
                                    <p:set>
                                      <p:cBhvr>
                                        <p:cTn id="14" dur="1" fill="hold">
                                          <p:stCondLst>
                                            <p:cond delay="0"/>
                                          </p:stCondLst>
                                        </p:cTn>
                                        <p:tgtEl>
                                          <p:spTgt spid="207"/>
                                        </p:tgtEl>
                                        <p:attrNameLst>
                                          <p:attrName>style.visibility</p:attrName>
                                        </p:attrNameLst>
                                      </p:cBhvr>
                                      <p:to>
                                        <p:strVal val="visible"/>
                                      </p:to>
                                    </p:set>
                                    <p:anim calcmode="lin" valueType="num">
                                      <p:cBhvr additive="base">
                                        <p:cTn id="15" dur="500"/>
                                        <p:tgtEl>
                                          <p:spTgt spid="207"/>
                                        </p:tgtEl>
                                        <p:attrNameLst>
                                          <p:attrName>ppt_x</p:attrName>
                                        </p:attrNameLst>
                                      </p:cBhvr>
                                      <p:tavLst>
                                        <p:tav tm="0">
                                          <p:val>
                                            <p:strVal val="#ppt_x-1"/>
                                          </p:val>
                                        </p:tav>
                                        <p:tav tm="100000">
                                          <p:val>
                                            <p:strVal val="#ppt_x"/>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212"/>
                                        </p:tgtEl>
                                        <p:attrNameLst>
                                          <p:attrName>style.visibility</p:attrName>
                                        </p:attrNameLst>
                                      </p:cBhvr>
                                      <p:to>
                                        <p:strVal val="visible"/>
                                      </p:to>
                                    </p:set>
                                    <p:anim calcmode="lin" valueType="num">
                                      <p:cBhvr additive="base">
                                        <p:cTn id="20" dur="500"/>
                                        <p:tgtEl>
                                          <p:spTgt spid="212"/>
                                        </p:tgtEl>
                                        <p:attrNameLst>
                                          <p:attrName>ppt_x</p:attrName>
                                        </p:attrNameLst>
                                      </p:cBhvr>
                                      <p:tavLst>
                                        <p:tav tm="0">
                                          <p:val>
                                            <p:strVal val="#ppt_x+1"/>
                                          </p:val>
                                        </p:tav>
                                        <p:tav tm="100000">
                                          <p:val>
                                            <p:strVal val="#ppt_x"/>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13"/>
                                        </p:tgtEl>
                                        <p:attrNameLst>
                                          <p:attrName>style.visibility</p:attrName>
                                        </p:attrNameLst>
                                      </p:cBhvr>
                                      <p:to>
                                        <p:strVal val="visible"/>
                                      </p:to>
                                    </p:set>
                                    <p:anim calcmode="lin" valueType="num">
                                      <p:cBhvr additive="base">
                                        <p:cTn id="25" dur="500"/>
                                        <p:tgtEl>
                                          <p:spTgt spid="213"/>
                                        </p:tgtEl>
                                        <p:attrNameLst>
                                          <p:attrName>ppt_x</p:attrName>
                                        </p:attrNameLst>
                                      </p:cBhvr>
                                      <p:tavLst>
                                        <p:tav tm="0">
                                          <p:val>
                                            <p:strVal val="#ppt_x+1"/>
                                          </p:val>
                                        </p:tav>
                                        <p:tav tm="100000">
                                          <p:val>
                                            <p:strVal val="#ppt_x"/>
                                          </p:val>
                                        </p:tav>
                                      </p:tavLst>
                                    </p:anim>
                                  </p:childTnLst>
                                </p:cTn>
                              </p:par>
                              <p:par>
                                <p:cTn id="26" presetID="2" presetClass="entr" presetSubtype="2" fill="hold" nodeType="withEffect">
                                  <p:stCondLst>
                                    <p:cond delay="0"/>
                                  </p:stCondLst>
                                  <p:childTnLst>
                                    <p:set>
                                      <p:cBhvr>
                                        <p:cTn id="27" dur="1" fill="hold">
                                          <p:stCondLst>
                                            <p:cond delay="0"/>
                                          </p:stCondLst>
                                        </p:cTn>
                                        <p:tgtEl>
                                          <p:spTgt spid="216"/>
                                        </p:tgtEl>
                                        <p:attrNameLst>
                                          <p:attrName>style.visibility</p:attrName>
                                        </p:attrNameLst>
                                      </p:cBhvr>
                                      <p:to>
                                        <p:strVal val="visible"/>
                                      </p:to>
                                    </p:set>
                                    <p:anim calcmode="lin" valueType="num">
                                      <p:cBhvr additive="base">
                                        <p:cTn id="28" dur="500"/>
                                        <p:tgtEl>
                                          <p:spTgt spid="21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0"/>
          <p:cNvSpPr/>
          <p:nvPr/>
        </p:nvSpPr>
        <p:spPr>
          <a:xfrm>
            <a:off x="179512" y="122395"/>
            <a:ext cx="8784976" cy="4898710"/>
          </a:xfrm>
          <a:prstGeom prst="roundRect">
            <a:avLst>
              <a:gd name="adj" fmla="val 17164"/>
            </a:avLst>
          </a:prstGeom>
          <a:solidFill>
            <a:schemeClr val="lt1">
              <a:alpha val="94901"/>
            </a:scheme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2" name="Google Shape;222;p10"/>
          <p:cNvPicPr preferRelativeResize="0"/>
          <p:nvPr/>
        </p:nvPicPr>
        <p:blipFill rotWithShape="1">
          <a:blip r:embed="rId3">
            <a:alphaModFix/>
          </a:blip>
          <a:srcRect/>
          <a:stretch/>
        </p:blipFill>
        <p:spPr>
          <a:xfrm>
            <a:off x="6001076" y="256123"/>
            <a:ext cx="2285834" cy="2348505"/>
          </a:xfrm>
          <a:prstGeom prst="ellipse">
            <a:avLst/>
          </a:prstGeom>
          <a:noFill/>
          <a:ln>
            <a:noFill/>
          </a:ln>
        </p:spPr>
      </p:pic>
      <p:grpSp>
        <p:nvGrpSpPr>
          <p:cNvPr id="223" name="Google Shape;223;p10"/>
          <p:cNvGrpSpPr/>
          <p:nvPr/>
        </p:nvGrpSpPr>
        <p:grpSpPr>
          <a:xfrm>
            <a:off x="4573069" y="1883191"/>
            <a:ext cx="2234195" cy="1739487"/>
            <a:chOff x="8993938" y="2527394"/>
            <a:chExt cx="3296405" cy="2844179"/>
          </a:xfrm>
        </p:grpSpPr>
        <p:pic>
          <p:nvPicPr>
            <p:cNvPr id="224" name="Google Shape;224;p10"/>
            <p:cNvPicPr preferRelativeResize="0"/>
            <p:nvPr/>
          </p:nvPicPr>
          <p:blipFill rotWithShape="1">
            <a:blip r:embed="rId4">
              <a:alphaModFix/>
            </a:blip>
            <a:srcRect/>
            <a:stretch/>
          </p:blipFill>
          <p:spPr>
            <a:xfrm rot="-521603">
              <a:off x="9160102" y="2737475"/>
              <a:ext cx="2964076" cy="2424018"/>
            </a:xfrm>
            <a:prstGeom prst="rect">
              <a:avLst/>
            </a:prstGeom>
            <a:noFill/>
            <a:ln>
              <a:noFill/>
            </a:ln>
          </p:spPr>
        </p:pic>
        <p:sp>
          <p:nvSpPr>
            <p:cNvPr id="225" name="Google Shape;225;p10"/>
            <p:cNvSpPr txBox="1"/>
            <p:nvPr/>
          </p:nvSpPr>
          <p:spPr>
            <a:xfrm>
              <a:off x="9355467" y="3505602"/>
              <a:ext cx="2598527"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C0C0C"/>
                </a:buClr>
                <a:buSzPts val="2000"/>
                <a:buFont typeface="Times New Roman"/>
                <a:buNone/>
              </a:pPr>
              <a:r>
                <a:rPr lang="en-US" sz="2000" b="1">
                  <a:solidFill>
                    <a:srgbClr val="0C0C0C"/>
                  </a:solidFill>
                  <a:latin typeface="Times New Roman"/>
                  <a:ea typeface="Times New Roman"/>
                  <a:cs typeface="Times New Roman"/>
                  <a:sym typeface="Times New Roman"/>
                </a:rPr>
                <a:t>Cây đa Ấn Độ</a:t>
              </a:r>
              <a:endParaRPr sz="1400" b="1">
                <a:solidFill>
                  <a:schemeClr val="dk1"/>
                </a:solidFill>
                <a:latin typeface="Times New Roman"/>
                <a:ea typeface="Times New Roman"/>
                <a:cs typeface="Times New Roman"/>
                <a:sym typeface="Times New Roman"/>
              </a:endParaRPr>
            </a:p>
          </p:txBody>
        </p:sp>
      </p:grpSp>
      <p:sp>
        <p:nvSpPr>
          <p:cNvPr id="226" name="Google Shape;226;p10"/>
          <p:cNvSpPr txBox="1"/>
          <p:nvPr/>
        </p:nvSpPr>
        <p:spPr>
          <a:xfrm>
            <a:off x="5246057" y="3336096"/>
            <a:ext cx="3702634" cy="175428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C0C0C"/>
              </a:buClr>
              <a:buSzPts val="2400"/>
              <a:buFont typeface="Times New Roman"/>
              <a:buNone/>
            </a:pPr>
            <a:r>
              <a:rPr lang="en-US" sz="2400">
                <a:solidFill>
                  <a:srgbClr val="0C0C0C"/>
                </a:solidFill>
                <a:latin typeface="Times New Roman"/>
                <a:ea typeface="Times New Roman"/>
                <a:cs typeface="Times New Roman"/>
                <a:sym typeface="Times New Roman"/>
              </a:rPr>
              <a:t>Bật ra những búp đỏ hồng nhọn hoắt, xòe những lá nâu rõ to.</a:t>
            </a:r>
            <a:endParaRPr sz="2400">
              <a:solidFill>
                <a:srgbClr val="0C0C0C"/>
              </a:solidFill>
              <a:latin typeface="Times New Roman"/>
              <a:ea typeface="Times New Roman"/>
              <a:cs typeface="Times New Roman"/>
              <a:sym typeface="Times New Roman"/>
            </a:endParaRPr>
          </a:p>
        </p:txBody>
      </p:sp>
      <p:pic>
        <p:nvPicPr>
          <p:cNvPr id="227" name="Google Shape;227;p10"/>
          <p:cNvPicPr preferRelativeResize="0"/>
          <p:nvPr/>
        </p:nvPicPr>
        <p:blipFill rotWithShape="1">
          <a:blip r:embed="rId5">
            <a:alphaModFix/>
          </a:blip>
          <a:srcRect r="1542" b="18634"/>
          <a:stretch/>
        </p:blipFill>
        <p:spPr>
          <a:xfrm>
            <a:off x="899592" y="239080"/>
            <a:ext cx="2285834" cy="2348504"/>
          </a:xfrm>
          <a:prstGeom prst="ellipse">
            <a:avLst/>
          </a:prstGeom>
          <a:noFill/>
          <a:ln>
            <a:noFill/>
          </a:ln>
        </p:spPr>
      </p:pic>
      <p:grpSp>
        <p:nvGrpSpPr>
          <p:cNvPr id="228" name="Google Shape;228;p10"/>
          <p:cNvGrpSpPr/>
          <p:nvPr/>
        </p:nvGrpSpPr>
        <p:grpSpPr>
          <a:xfrm>
            <a:off x="-5935" y="2173389"/>
            <a:ext cx="2598527" cy="1649584"/>
            <a:chOff x="4406279" y="2259448"/>
            <a:chExt cx="2598527" cy="1649584"/>
          </a:xfrm>
        </p:grpSpPr>
        <p:pic>
          <p:nvPicPr>
            <p:cNvPr id="229" name="Google Shape;229;p10"/>
            <p:cNvPicPr preferRelativeResize="0"/>
            <p:nvPr/>
          </p:nvPicPr>
          <p:blipFill rotWithShape="1">
            <a:blip r:embed="rId4">
              <a:alphaModFix/>
            </a:blip>
            <a:srcRect/>
            <a:stretch/>
          </p:blipFill>
          <p:spPr>
            <a:xfrm rot="-417153">
              <a:off x="4716990" y="2377292"/>
              <a:ext cx="2032970" cy="1413895"/>
            </a:xfrm>
            <a:prstGeom prst="rect">
              <a:avLst/>
            </a:prstGeom>
            <a:noFill/>
            <a:ln>
              <a:noFill/>
            </a:ln>
          </p:spPr>
        </p:pic>
        <p:sp>
          <p:nvSpPr>
            <p:cNvPr id="230" name="Google Shape;230;p10"/>
            <p:cNvSpPr txBox="1"/>
            <p:nvPr/>
          </p:nvSpPr>
          <p:spPr>
            <a:xfrm>
              <a:off x="4406279" y="2838993"/>
              <a:ext cx="2598527"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C0C0C"/>
                </a:buClr>
                <a:buSzPts val="2000"/>
                <a:buFont typeface="Times New Roman"/>
                <a:buNone/>
              </a:pPr>
              <a:r>
                <a:rPr lang="en-US" sz="2000" b="1">
                  <a:solidFill>
                    <a:srgbClr val="0C0C0C"/>
                  </a:solidFill>
                  <a:latin typeface="Times New Roman"/>
                  <a:ea typeface="Times New Roman"/>
                  <a:cs typeface="Times New Roman"/>
                  <a:sym typeface="Times New Roman"/>
                </a:rPr>
                <a:t>Cây hoa giấy</a:t>
              </a:r>
              <a:endParaRPr sz="1400" b="1">
                <a:solidFill>
                  <a:schemeClr val="dk1"/>
                </a:solidFill>
                <a:latin typeface="Times New Roman"/>
                <a:ea typeface="Times New Roman"/>
                <a:cs typeface="Times New Roman"/>
                <a:sym typeface="Times New Roman"/>
              </a:endParaRPr>
            </a:p>
          </p:txBody>
        </p:sp>
      </p:grpSp>
      <p:sp>
        <p:nvSpPr>
          <p:cNvPr id="231" name="Google Shape;231;p10"/>
          <p:cNvSpPr txBox="1"/>
          <p:nvPr/>
        </p:nvSpPr>
        <p:spPr>
          <a:xfrm>
            <a:off x="441237" y="3864846"/>
            <a:ext cx="3949218"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C0C0C"/>
              </a:buClr>
              <a:buSzPts val="2400"/>
              <a:buFont typeface="Times New Roman"/>
              <a:buNone/>
            </a:pPr>
            <a:r>
              <a:rPr lang="en-US" sz="2400">
                <a:solidFill>
                  <a:srgbClr val="0C0C0C"/>
                </a:solidFill>
                <a:latin typeface="Times New Roman"/>
                <a:ea typeface="Times New Roman"/>
                <a:cs typeface="Times New Roman"/>
                <a:sym typeface="Times New Roman"/>
              </a:rPr>
              <a:t>Bị vòi ti-gôn quấn nhiều vòng</a:t>
            </a:r>
            <a:endParaRPr sz="2400">
              <a:solidFill>
                <a:srgbClr val="0C0C0C"/>
              </a:solidFill>
              <a:latin typeface="Times New Roman"/>
              <a:ea typeface="Times New Roman"/>
              <a:cs typeface="Times New Roman"/>
              <a:sym typeface="Times New Roman"/>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7"/>
                                        </p:tgtEl>
                                        <p:attrNameLst>
                                          <p:attrName>style.visibility</p:attrName>
                                        </p:attrNameLst>
                                      </p:cBhvr>
                                      <p:to>
                                        <p:strVal val="visible"/>
                                      </p:to>
                                    </p:set>
                                    <p:anim calcmode="lin" valueType="num">
                                      <p:cBhvr additive="base">
                                        <p:cTn id="7" dur="500"/>
                                        <p:tgtEl>
                                          <p:spTgt spid="227"/>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28"/>
                                        </p:tgtEl>
                                        <p:attrNameLst>
                                          <p:attrName>style.visibility</p:attrName>
                                        </p:attrNameLst>
                                      </p:cBhvr>
                                      <p:to>
                                        <p:strVal val="visible"/>
                                      </p:to>
                                    </p:set>
                                    <p:anim calcmode="lin" valueType="num">
                                      <p:cBhvr additive="base">
                                        <p:cTn id="12" dur="500"/>
                                        <p:tgtEl>
                                          <p:spTgt spid="228"/>
                                        </p:tgtEl>
                                        <p:attrNameLst>
                                          <p:attrName>ppt_x</p:attrName>
                                        </p:attrNameLst>
                                      </p:cBhvr>
                                      <p:tavLst>
                                        <p:tav tm="0">
                                          <p:val>
                                            <p:strVal val="#ppt_x-1"/>
                                          </p:val>
                                        </p:tav>
                                        <p:tav tm="100000">
                                          <p:val>
                                            <p:strVal val="#ppt_x"/>
                                          </p:val>
                                        </p:tav>
                                      </p:tavLst>
                                    </p:anim>
                                  </p:childTnLst>
                                </p:cTn>
                              </p:par>
                              <p:par>
                                <p:cTn id="13" presetID="2" presetClass="entr" presetSubtype="8" fill="hold" nodeType="withEffect">
                                  <p:stCondLst>
                                    <p:cond delay="0"/>
                                  </p:stCondLst>
                                  <p:childTnLst>
                                    <p:set>
                                      <p:cBhvr>
                                        <p:cTn id="14" dur="1" fill="hold">
                                          <p:stCondLst>
                                            <p:cond delay="0"/>
                                          </p:stCondLst>
                                        </p:cTn>
                                        <p:tgtEl>
                                          <p:spTgt spid="231"/>
                                        </p:tgtEl>
                                        <p:attrNameLst>
                                          <p:attrName>style.visibility</p:attrName>
                                        </p:attrNameLst>
                                      </p:cBhvr>
                                      <p:to>
                                        <p:strVal val="visible"/>
                                      </p:to>
                                    </p:set>
                                    <p:anim calcmode="lin" valueType="num">
                                      <p:cBhvr additive="base">
                                        <p:cTn id="15" dur="500"/>
                                        <p:tgtEl>
                                          <p:spTgt spid="231"/>
                                        </p:tgtEl>
                                        <p:attrNameLst>
                                          <p:attrName>ppt_x</p:attrName>
                                        </p:attrNameLst>
                                      </p:cBhvr>
                                      <p:tavLst>
                                        <p:tav tm="0">
                                          <p:val>
                                            <p:strVal val="#ppt_x-1"/>
                                          </p:val>
                                        </p:tav>
                                        <p:tav tm="100000">
                                          <p:val>
                                            <p:strVal val="#ppt_x"/>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222"/>
                                        </p:tgtEl>
                                        <p:attrNameLst>
                                          <p:attrName>style.visibility</p:attrName>
                                        </p:attrNameLst>
                                      </p:cBhvr>
                                      <p:to>
                                        <p:strVal val="visible"/>
                                      </p:to>
                                    </p:set>
                                    <p:anim calcmode="lin" valueType="num">
                                      <p:cBhvr additive="base">
                                        <p:cTn id="20" dur="500"/>
                                        <p:tgtEl>
                                          <p:spTgt spid="222"/>
                                        </p:tgtEl>
                                        <p:attrNameLst>
                                          <p:attrName>ppt_x</p:attrName>
                                        </p:attrNameLst>
                                      </p:cBhvr>
                                      <p:tavLst>
                                        <p:tav tm="0">
                                          <p:val>
                                            <p:strVal val="#ppt_x+1"/>
                                          </p:val>
                                        </p:tav>
                                        <p:tav tm="100000">
                                          <p:val>
                                            <p:strVal val="#ppt_x"/>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23"/>
                                        </p:tgtEl>
                                        <p:attrNameLst>
                                          <p:attrName>style.visibility</p:attrName>
                                        </p:attrNameLst>
                                      </p:cBhvr>
                                      <p:to>
                                        <p:strVal val="visible"/>
                                      </p:to>
                                    </p:set>
                                    <p:anim calcmode="lin" valueType="num">
                                      <p:cBhvr additive="base">
                                        <p:cTn id="25" dur="500"/>
                                        <p:tgtEl>
                                          <p:spTgt spid="223"/>
                                        </p:tgtEl>
                                        <p:attrNameLst>
                                          <p:attrName>ppt_x</p:attrName>
                                        </p:attrNameLst>
                                      </p:cBhvr>
                                      <p:tavLst>
                                        <p:tav tm="0">
                                          <p:val>
                                            <p:strVal val="#ppt_x+1"/>
                                          </p:val>
                                        </p:tav>
                                        <p:tav tm="100000">
                                          <p:val>
                                            <p:strVal val="#ppt_x"/>
                                          </p:val>
                                        </p:tav>
                                      </p:tavLst>
                                    </p:anim>
                                  </p:childTnLst>
                                </p:cTn>
                              </p:par>
                              <p:par>
                                <p:cTn id="26" presetID="2" presetClass="entr" presetSubtype="2" fill="hold" nodeType="withEffect">
                                  <p:stCondLst>
                                    <p:cond delay="0"/>
                                  </p:stCondLst>
                                  <p:childTnLst>
                                    <p:set>
                                      <p:cBhvr>
                                        <p:cTn id="27" dur="1" fill="hold">
                                          <p:stCondLst>
                                            <p:cond delay="0"/>
                                          </p:stCondLst>
                                        </p:cTn>
                                        <p:tgtEl>
                                          <p:spTgt spid="226"/>
                                        </p:tgtEl>
                                        <p:attrNameLst>
                                          <p:attrName>style.visibility</p:attrName>
                                        </p:attrNameLst>
                                      </p:cBhvr>
                                      <p:to>
                                        <p:strVal val="visible"/>
                                      </p:to>
                                    </p:set>
                                    <p:anim calcmode="lin" valueType="num">
                                      <p:cBhvr additive="base">
                                        <p:cTn id="28" dur="500"/>
                                        <p:tgtEl>
                                          <p:spTgt spid="22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1"/>
          <p:cNvSpPr/>
          <p:nvPr/>
        </p:nvSpPr>
        <p:spPr>
          <a:xfrm>
            <a:off x="395536" y="367860"/>
            <a:ext cx="8330346" cy="4436138"/>
          </a:xfrm>
          <a:prstGeom prst="roundRect">
            <a:avLst>
              <a:gd name="adj" fmla="val 17164"/>
            </a:avLst>
          </a:prstGeom>
          <a:solidFill>
            <a:schemeClr val="lt1">
              <a:alpha val="94901"/>
            </a:scheme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7" name="Google Shape;237;p11"/>
          <p:cNvSpPr txBox="1"/>
          <p:nvPr/>
        </p:nvSpPr>
        <p:spPr>
          <a:xfrm>
            <a:off x="789646" y="1135636"/>
            <a:ext cx="7564707"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C0C0C"/>
              </a:buClr>
              <a:buSzPts val="3600"/>
              <a:buFont typeface="Times New Roman"/>
              <a:buNone/>
            </a:pPr>
            <a:r>
              <a:rPr lang="en-US" sz="3600" b="1" i="0" u="none" strike="noStrike" cap="none">
                <a:solidFill>
                  <a:srgbClr val="0C0C0C"/>
                </a:solidFill>
                <a:latin typeface="Times New Roman"/>
                <a:ea typeface="Times New Roman"/>
                <a:cs typeface="Times New Roman"/>
                <a:sym typeface="Times New Roman"/>
              </a:rPr>
              <a:t>Vì sao khi thấy chim đậu ở ban công, Thu muốn báo ngay cho Hằng biết?</a:t>
            </a:r>
            <a:endParaRPr sz="2400" b="1">
              <a:solidFill>
                <a:schemeClr val="dk1"/>
              </a:solidFill>
              <a:latin typeface="Times New Roman"/>
              <a:ea typeface="Times New Roman"/>
              <a:cs typeface="Times New Roman"/>
              <a:sym typeface="Times New Roman"/>
            </a:endParaRPr>
          </a:p>
        </p:txBody>
      </p:sp>
      <p:sp>
        <p:nvSpPr>
          <p:cNvPr id="238" name="Google Shape;238;p11"/>
          <p:cNvSpPr txBox="1"/>
          <p:nvPr/>
        </p:nvSpPr>
        <p:spPr>
          <a:xfrm>
            <a:off x="611560" y="2807576"/>
            <a:ext cx="8114322"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22AE8D"/>
              </a:buClr>
              <a:buSzPts val="3600"/>
              <a:buFont typeface="Times New Roman"/>
              <a:buNone/>
            </a:pPr>
            <a:r>
              <a:rPr lang="en-US" sz="3600" b="1" i="0" u="none" strike="noStrike" cap="none">
                <a:solidFill>
                  <a:srgbClr val="22AE8D"/>
                </a:solidFill>
                <a:latin typeface="Times New Roman"/>
                <a:ea typeface="Times New Roman"/>
                <a:cs typeface="Times New Roman"/>
                <a:sym typeface="Times New Roman"/>
              </a:rPr>
              <a:t>Vì Thu muốn Hằng công nhận ban công nhà mình cũng là vườn.</a:t>
            </a:r>
            <a:endParaRPr sz="2400" b="1">
              <a:solidFill>
                <a:srgbClr val="22AE8D"/>
              </a:solidFill>
              <a:latin typeface="Times New Roman"/>
              <a:ea typeface="Times New Roman"/>
              <a:cs typeface="Times New Roman"/>
              <a:sym typeface="Times New Roman"/>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7"/>
                                        </p:tgtEl>
                                        <p:attrNameLst>
                                          <p:attrName>style.visibility</p:attrName>
                                        </p:attrNameLst>
                                      </p:cBhvr>
                                      <p:to>
                                        <p:strVal val="visible"/>
                                      </p:to>
                                    </p:set>
                                    <p:animEffect transition="in" filter="fade">
                                      <p:cBhvr>
                                        <p:cTn id="7" dur="500"/>
                                        <p:tgtEl>
                                          <p:spTgt spid="2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8"/>
                                        </p:tgtEl>
                                        <p:attrNameLst>
                                          <p:attrName>style.visibility</p:attrName>
                                        </p:attrNameLst>
                                      </p:cBhvr>
                                      <p:to>
                                        <p:strVal val="visible"/>
                                      </p:to>
                                    </p:set>
                                    <p:animEffect transition="in" filter="fade">
                                      <p:cBhvr>
                                        <p:cTn id="12" dur="500"/>
                                        <p:tgtEl>
                                          <p:spTgt spid="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3"/>
          <p:cNvSpPr/>
          <p:nvPr/>
        </p:nvSpPr>
        <p:spPr>
          <a:xfrm>
            <a:off x="418118" y="411510"/>
            <a:ext cx="8330346" cy="4436138"/>
          </a:xfrm>
          <a:prstGeom prst="roundRect">
            <a:avLst>
              <a:gd name="adj" fmla="val 17164"/>
            </a:avLst>
          </a:prstGeom>
          <a:solidFill>
            <a:schemeClr val="lt1">
              <a:alpha val="94901"/>
            </a:scheme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1" name="Google Shape;251;p13"/>
          <p:cNvSpPr txBox="1"/>
          <p:nvPr/>
        </p:nvSpPr>
        <p:spPr>
          <a:xfrm>
            <a:off x="827583" y="1570603"/>
            <a:ext cx="7488832" cy="25853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a:solidFill>
                  <a:srgbClr val="EC55CF"/>
                </a:solidFill>
                <a:latin typeface="Times New Roman"/>
                <a:ea typeface="Times New Roman"/>
                <a:cs typeface="Times New Roman"/>
                <a:sym typeface="Times New Roman"/>
              </a:rPr>
              <a:t>Bài văn nói lên tình cảm yêu quý thiên nhiên của hai ông cháu bé Thu.</a:t>
            </a:r>
            <a:endParaRPr/>
          </a:p>
        </p:txBody>
      </p:sp>
      <p:sp>
        <p:nvSpPr>
          <p:cNvPr id="252" name="Google Shape;252;p13"/>
          <p:cNvSpPr txBox="1"/>
          <p:nvPr/>
        </p:nvSpPr>
        <p:spPr>
          <a:xfrm>
            <a:off x="2441720" y="699542"/>
            <a:ext cx="4260559"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22AE8D"/>
                </a:solidFill>
                <a:latin typeface="Times New Roman"/>
                <a:ea typeface="Times New Roman"/>
                <a:cs typeface="Times New Roman"/>
                <a:sym typeface="Times New Roman"/>
              </a:rPr>
              <a:t>Nội dung bài học</a:t>
            </a:r>
            <a:endParaRPr sz="4400" b="1">
              <a:solidFill>
                <a:srgbClr val="22AE8D"/>
              </a:solidFill>
              <a:latin typeface="Times New Roman"/>
              <a:ea typeface="Times New Roman"/>
              <a:cs typeface="Times New Roman"/>
              <a:sym typeface="Times New Roman"/>
            </a:endParaRPr>
          </a:p>
        </p:txBody>
      </p:sp>
      <p:sp>
        <p:nvSpPr>
          <p:cNvPr id="253" name="Google Shape;253;p13"/>
          <p:cNvSpPr/>
          <p:nvPr/>
        </p:nvSpPr>
        <p:spPr>
          <a:xfrm>
            <a:off x="1907704" y="915566"/>
            <a:ext cx="438271" cy="399097"/>
          </a:xfrm>
          <a:custGeom>
            <a:avLst/>
            <a:gdLst/>
            <a:ahLst/>
            <a:cxnLst/>
            <a:rect l="l" t="t" r="r" b="b"/>
            <a:pathLst>
              <a:path w="12698" h="11563" extrusionOk="0">
                <a:moveTo>
                  <a:pt x="2490" y="820"/>
                </a:moveTo>
                <a:cubicBezTo>
                  <a:pt x="3529" y="914"/>
                  <a:pt x="4600" y="1292"/>
                  <a:pt x="5483" y="2017"/>
                </a:cubicBezTo>
                <a:lnTo>
                  <a:pt x="5798" y="2237"/>
                </a:lnTo>
                <a:lnTo>
                  <a:pt x="5798" y="10334"/>
                </a:lnTo>
                <a:lnTo>
                  <a:pt x="5766" y="10334"/>
                </a:lnTo>
                <a:cubicBezTo>
                  <a:pt x="4789" y="9609"/>
                  <a:pt x="3655" y="9168"/>
                  <a:pt x="2490" y="9105"/>
                </a:cubicBezTo>
                <a:lnTo>
                  <a:pt x="2490" y="820"/>
                </a:lnTo>
                <a:close/>
                <a:moveTo>
                  <a:pt x="9925" y="883"/>
                </a:moveTo>
                <a:lnTo>
                  <a:pt x="9925" y="9137"/>
                </a:lnTo>
                <a:cubicBezTo>
                  <a:pt x="8728" y="9200"/>
                  <a:pt x="7593" y="9609"/>
                  <a:pt x="6617" y="10334"/>
                </a:cubicBezTo>
                <a:lnTo>
                  <a:pt x="6617" y="2300"/>
                </a:lnTo>
                <a:lnTo>
                  <a:pt x="6932" y="2048"/>
                </a:lnTo>
                <a:cubicBezTo>
                  <a:pt x="7782" y="1355"/>
                  <a:pt x="8854" y="946"/>
                  <a:pt x="9925" y="883"/>
                </a:cubicBezTo>
                <a:close/>
                <a:moveTo>
                  <a:pt x="1702" y="2458"/>
                </a:moveTo>
                <a:lnTo>
                  <a:pt x="1702" y="9483"/>
                </a:lnTo>
                <a:cubicBezTo>
                  <a:pt x="1702" y="9735"/>
                  <a:pt x="1891" y="9924"/>
                  <a:pt x="2080" y="9924"/>
                </a:cubicBezTo>
                <a:cubicBezTo>
                  <a:pt x="3057" y="9924"/>
                  <a:pt x="4096" y="10208"/>
                  <a:pt x="4978" y="10744"/>
                </a:cubicBezTo>
                <a:lnTo>
                  <a:pt x="1261" y="10744"/>
                </a:lnTo>
                <a:cubicBezTo>
                  <a:pt x="1009" y="10744"/>
                  <a:pt x="851" y="10555"/>
                  <a:pt x="851" y="10334"/>
                </a:cubicBezTo>
                <a:lnTo>
                  <a:pt x="851" y="2867"/>
                </a:lnTo>
                <a:cubicBezTo>
                  <a:pt x="851" y="2647"/>
                  <a:pt x="1040" y="2489"/>
                  <a:pt x="1261" y="2458"/>
                </a:cubicBezTo>
                <a:close/>
                <a:moveTo>
                  <a:pt x="11406" y="2458"/>
                </a:moveTo>
                <a:cubicBezTo>
                  <a:pt x="11658" y="2458"/>
                  <a:pt x="11815" y="2647"/>
                  <a:pt x="11847" y="2867"/>
                </a:cubicBezTo>
                <a:lnTo>
                  <a:pt x="11847" y="10334"/>
                </a:lnTo>
                <a:cubicBezTo>
                  <a:pt x="11847" y="10555"/>
                  <a:pt x="11658" y="10712"/>
                  <a:pt x="11406" y="10744"/>
                </a:cubicBezTo>
                <a:lnTo>
                  <a:pt x="7436" y="10744"/>
                </a:lnTo>
                <a:cubicBezTo>
                  <a:pt x="8255" y="10239"/>
                  <a:pt x="9295" y="9924"/>
                  <a:pt x="10303" y="9924"/>
                </a:cubicBezTo>
                <a:cubicBezTo>
                  <a:pt x="10555" y="9924"/>
                  <a:pt x="10712" y="9735"/>
                  <a:pt x="10712" y="9483"/>
                </a:cubicBezTo>
                <a:lnTo>
                  <a:pt x="10712" y="2458"/>
                </a:lnTo>
                <a:close/>
                <a:moveTo>
                  <a:pt x="2080" y="0"/>
                </a:moveTo>
                <a:cubicBezTo>
                  <a:pt x="1828" y="0"/>
                  <a:pt x="1670" y="189"/>
                  <a:pt x="1670" y="410"/>
                </a:cubicBezTo>
                <a:lnTo>
                  <a:pt x="1670" y="1670"/>
                </a:lnTo>
                <a:lnTo>
                  <a:pt x="1261" y="1670"/>
                </a:lnTo>
                <a:cubicBezTo>
                  <a:pt x="568" y="1670"/>
                  <a:pt x="1" y="2206"/>
                  <a:pt x="32" y="2930"/>
                </a:cubicBezTo>
                <a:lnTo>
                  <a:pt x="32" y="10334"/>
                </a:lnTo>
                <a:cubicBezTo>
                  <a:pt x="32" y="10996"/>
                  <a:pt x="568" y="11563"/>
                  <a:pt x="1261" y="11563"/>
                </a:cubicBezTo>
                <a:lnTo>
                  <a:pt x="11437" y="11563"/>
                </a:lnTo>
                <a:cubicBezTo>
                  <a:pt x="12130" y="11563"/>
                  <a:pt x="12697" y="11027"/>
                  <a:pt x="12697" y="10334"/>
                </a:cubicBezTo>
                <a:lnTo>
                  <a:pt x="12697" y="2867"/>
                </a:lnTo>
                <a:cubicBezTo>
                  <a:pt x="12666" y="2206"/>
                  <a:pt x="12130" y="1670"/>
                  <a:pt x="11437" y="1670"/>
                </a:cubicBezTo>
                <a:lnTo>
                  <a:pt x="10744" y="1670"/>
                </a:lnTo>
                <a:lnTo>
                  <a:pt x="10744" y="410"/>
                </a:lnTo>
                <a:cubicBezTo>
                  <a:pt x="10744" y="158"/>
                  <a:pt x="10555" y="0"/>
                  <a:pt x="10334" y="0"/>
                </a:cubicBezTo>
                <a:cubicBezTo>
                  <a:pt x="8980" y="0"/>
                  <a:pt x="7562" y="473"/>
                  <a:pt x="6396" y="1387"/>
                </a:cubicBezTo>
                <a:lnTo>
                  <a:pt x="6207" y="1544"/>
                </a:lnTo>
                <a:lnTo>
                  <a:pt x="6018" y="1387"/>
                </a:lnTo>
                <a:cubicBezTo>
                  <a:pt x="4915" y="473"/>
                  <a:pt x="3498" y="0"/>
                  <a:pt x="208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13"/>
          <p:cNvSpPr/>
          <p:nvPr/>
        </p:nvSpPr>
        <p:spPr>
          <a:xfrm>
            <a:off x="6732240" y="915566"/>
            <a:ext cx="438271" cy="399097"/>
          </a:xfrm>
          <a:custGeom>
            <a:avLst/>
            <a:gdLst/>
            <a:ahLst/>
            <a:cxnLst/>
            <a:rect l="l" t="t" r="r" b="b"/>
            <a:pathLst>
              <a:path w="12698" h="11563" extrusionOk="0">
                <a:moveTo>
                  <a:pt x="2490" y="820"/>
                </a:moveTo>
                <a:cubicBezTo>
                  <a:pt x="3529" y="914"/>
                  <a:pt x="4600" y="1292"/>
                  <a:pt x="5483" y="2017"/>
                </a:cubicBezTo>
                <a:lnTo>
                  <a:pt x="5798" y="2237"/>
                </a:lnTo>
                <a:lnTo>
                  <a:pt x="5798" y="10334"/>
                </a:lnTo>
                <a:lnTo>
                  <a:pt x="5766" y="10334"/>
                </a:lnTo>
                <a:cubicBezTo>
                  <a:pt x="4789" y="9609"/>
                  <a:pt x="3655" y="9168"/>
                  <a:pt x="2490" y="9105"/>
                </a:cubicBezTo>
                <a:lnTo>
                  <a:pt x="2490" y="820"/>
                </a:lnTo>
                <a:close/>
                <a:moveTo>
                  <a:pt x="9925" y="883"/>
                </a:moveTo>
                <a:lnTo>
                  <a:pt x="9925" y="9137"/>
                </a:lnTo>
                <a:cubicBezTo>
                  <a:pt x="8728" y="9200"/>
                  <a:pt x="7593" y="9609"/>
                  <a:pt x="6617" y="10334"/>
                </a:cubicBezTo>
                <a:lnTo>
                  <a:pt x="6617" y="2300"/>
                </a:lnTo>
                <a:lnTo>
                  <a:pt x="6932" y="2048"/>
                </a:lnTo>
                <a:cubicBezTo>
                  <a:pt x="7782" y="1355"/>
                  <a:pt x="8854" y="946"/>
                  <a:pt x="9925" y="883"/>
                </a:cubicBezTo>
                <a:close/>
                <a:moveTo>
                  <a:pt x="1702" y="2458"/>
                </a:moveTo>
                <a:lnTo>
                  <a:pt x="1702" y="9483"/>
                </a:lnTo>
                <a:cubicBezTo>
                  <a:pt x="1702" y="9735"/>
                  <a:pt x="1891" y="9924"/>
                  <a:pt x="2080" y="9924"/>
                </a:cubicBezTo>
                <a:cubicBezTo>
                  <a:pt x="3057" y="9924"/>
                  <a:pt x="4096" y="10208"/>
                  <a:pt x="4978" y="10744"/>
                </a:cubicBezTo>
                <a:lnTo>
                  <a:pt x="1261" y="10744"/>
                </a:lnTo>
                <a:cubicBezTo>
                  <a:pt x="1009" y="10744"/>
                  <a:pt x="851" y="10555"/>
                  <a:pt x="851" y="10334"/>
                </a:cubicBezTo>
                <a:lnTo>
                  <a:pt x="851" y="2867"/>
                </a:lnTo>
                <a:cubicBezTo>
                  <a:pt x="851" y="2647"/>
                  <a:pt x="1040" y="2489"/>
                  <a:pt x="1261" y="2458"/>
                </a:cubicBezTo>
                <a:close/>
                <a:moveTo>
                  <a:pt x="11406" y="2458"/>
                </a:moveTo>
                <a:cubicBezTo>
                  <a:pt x="11658" y="2458"/>
                  <a:pt x="11815" y="2647"/>
                  <a:pt x="11847" y="2867"/>
                </a:cubicBezTo>
                <a:lnTo>
                  <a:pt x="11847" y="10334"/>
                </a:lnTo>
                <a:cubicBezTo>
                  <a:pt x="11847" y="10555"/>
                  <a:pt x="11658" y="10712"/>
                  <a:pt x="11406" y="10744"/>
                </a:cubicBezTo>
                <a:lnTo>
                  <a:pt x="7436" y="10744"/>
                </a:lnTo>
                <a:cubicBezTo>
                  <a:pt x="8255" y="10239"/>
                  <a:pt x="9295" y="9924"/>
                  <a:pt x="10303" y="9924"/>
                </a:cubicBezTo>
                <a:cubicBezTo>
                  <a:pt x="10555" y="9924"/>
                  <a:pt x="10712" y="9735"/>
                  <a:pt x="10712" y="9483"/>
                </a:cubicBezTo>
                <a:lnTo>
                  <a:pt x="10712" y="2458"/>
                </a:lnTo>
                <a:close/>
                <a:moveTo>
                  <a:pt x="2080" y="0"/>
                </a:moveTo>
                <a:cubicBezTo>
                  <a:pt x="1828" y="0"/>
                  <a:pt x="1670" y="189"/>
                  <a:pt x="1670" y="410"/>
                </a:cubicBezTo>
                <a:lnTo>
                  <a:pt x="1670" y="1670"/>
                </a:lnTo>
                <a:lnTo>
                  <a:pt x="1261" y="1670"/>
                </a:lnTo>
                <a:cubicBezTo>
                  <a:pt x="568" y="1670"/>
                  <a:pt x="1" y="2206"/>
                  <a:pt x="32" y="2930"/>
                </a:cubicBezTo>
                <a:lnTo>
                  <a:pt x="32" y="10334"/>
                </a:lnTo>
                <a:cubicBezTo>
                  <a:pt x="32" y="10996"/>
                  <a:pt x="568" y="11563"/>
                  <a:pt x="1261" y="11563"/>
                </a:cubicBezTo>
                <a:lnTo>
                  <a:pt x="11437" y="11563"/>
                </a:lnTo>
                <a:cubicBezTo>
                  <a:pt x="12130" y="11563"/>
                  <a:pt x="12697" y="11027"/>
                  <a:pt x="12697" y="10334"/>
                </a:cubicBezTo>
                <a:lnTo>
                  <a:pt x="12697" y="2867"/>
                </a:lnTo>
                <a:cubicBezTo>
                  <a:pt x="12666" y="2206"/>
                  <a:pt x="12130" y="1670"/>
                  <a:pt x="11437" y="1670"/>
                </a:cubicBezTo>
                <a:lnTo>
                  <a:pt x="10744" y="1670"/>
                </a:lnTo>
                <a:lnTo>
                  <a:pt x="10744" y="410"/>
                </a:lnTo>
                <a:cubicBezTo>
                  <a:pt x="10744" y="158"/>
                  <a:pt x="10555" y="0"/>
                  <a:pt x="10334" y="0"/>
                </a:cubicBezTo>
                <a:cubicBezTo>
                  <a:pt x="8980" y="0"/>
                  <a:pt x="7562" y="473"/>
                  <a:pt x="6396" y="1387"/>
                </a:cubicBezTo>
                <a:lnTo>
                  <a:pt x="6207" y="1544"/>
                </a:lnTo>
                <a:lnTo>
                  <a:pt x="6018" y="1387"/>
                </a:lnTo>
                <a:cubicBezTo>
                  <a:pt x="4915" y="473"/>
                  <a:pt x="3498" y="0"/>
                  <a:pt x="208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 calcmode="lin" valueType="num">
                                      <p:cBhvr additive="base">
                                        <p:cTn id="7" dur="500"/>
                                        <p:tgtEl>
                                          <p:spTgt spid="251"/>
                                        </p:tgtEl>
                                        <p:attrNameLst>
                                          <p:attrName>ppt_w</p:attrName>
                                        </p:attrNameLst>
                                      </p:cBhvr>
                                      <p:tavLst>
                                        <p:tav tm="0">
                                          <p:val>
                                            <p:strVal val="0"/>
                                          </p:val>
                                        </p:tav>
                                        <p:tav tm="100000">
                                          <p:val>
                                            <p:strVal val="#ppt_w"/>
                                          </p:val>
                                        </p:tav>
                                      </p:tavLst>
                                    </p:anim>
                                    <p:anim calcmode="lin" valueType="num">
                                      <p:cBhvr additive="base">
                                        <p:cTn id="8" dur="500"/>
                                        <p:tgtEl>
                                          <p:spTgt spid="25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395536" y="367860"/>
            <a:ext cx="8330346" cy="4436138"/>
          </a:xfrm>
          <a:prstGeom prst="roundRect">
            <a:avLst>
              <a:gd name="adj" fmla="val 17164"/>
            </a:avLst>
          </a:prstGeom>
          <a:solidFill>
            <a:schemeClr val="lt1">
              <a:alpha val="94901"/>
            </a:scheme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8" name="Google Shape;278;p16"/>
          <p:cNvSpPr txBox="1"/>
          <p:nvPr/>
        </p:nvSpPr>
        <p:spPr>
          <a:xfrm>
            <a:off x="1103405" y="923935"/>
            <a:ext cx="6924979" cy="33239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00"/>
              </a:buClr>
              <a:buSzPts val="4000"/>
              <a:buFont typeface="Times New Roman"/>
              <a:buNone/>
            </a:pPr>
            <a:r>
              <a:rPr lang="en-US" sz="4000" b="1" i="1" u="none" strike="noStrike" cap="none" dirty="0">
                <a:solidFill>
                  <a:srgbClr val="FF3300"/>
                </a:solidFill>
                <a:latin typeface="Times New Roman"/>
                <a:ea typeface="Times New Roman"/>
                <a:cs typeface="Times New Roman"/>
                <a:sym typeface="Times New Roman"/>
              </a:rPr>
              <a:t>	</a:t>
            </a:r>
            <a:r>
              <a:rPr lang="en-US" sz="6000" b="1" strike="noStrike" cap="none" dirty="0" err="1">
                <a:solidFill>
                  <a:srgbClr val="EC55CF"/>
                </a:solidFill>
                <a:latin typeface="Times New Roman"/>
                <a:ea typeface="Times New Roman"/>
                <a:cs typeface="Times New Roman"/>
                <a:sym typeface="Times New Roman"/>
              </a:rPr>
              <a:t>Dặn</a:t>
            </a:r>
            <a:r>
              <a:rPr lang="en-US" sz="6000" b="1" strike="noStrike" cap="none" dirty="0">
                <a:solidFill>
                  <a:srgbClr val="EC55CF"/>
                </a:solidFill>
                <a:latin typeface="Times New Roman"/>
                <a:ea typeface="Times New Roman"/>
                <a:cs typeface="Times New Roman"/>
                <a:sym typeface="Times New Roman"/>
              </a:rPr>
              <a:t> </a:t>
            </a:r>
            <a:r>
              <a:rPr lang="en-US" sz="6000" b="1" strike="noStrike" cap="none" dirty="0" err="1">
                <a:solidFill>
                  <a:srgbClr val="EC55CF"/>
                </a:solidFill>
                <a:latin typeface="Times New Roman"/>
                <a:ea typeface="Times New Roman"/>
                <a:cs typeface="Times New Roman"/>
                <a:sym typeface="Times New Roman"/>
              </a:rPr>
              <a:t>dò</a:t>
            </a:r>
            <a:r>
              <a:rPr lang="en-US" sz="6000" b="1" strike="noStrike" cap="none" dirty="0">
                <a:solidFill>
                  <a:srgbClr val="EC55CF"/>
                </a:solidFill>
                <a:latin typeface="Times New Roman"/>
                <a:ea typeface="Times New Roman"/>
                <a:cs typeface="Times New Roman"/>
                <a:sym typeface="Times New Roman"/>
              </a:rPr>
              <a:t>:</a:t>
            </a:r>
            <a:endParaRPr dirty="0"/>
          </a:p>
          <a:p>
            <a:pPr marL="571500" marR="0" lvl="0" indent="-571500" algn="l" rtl="0">
              <a:spcBef>
                <a:spcPts val="2000"/>
              </a:spcBef>
              <a:spcAft>
                <a:spcPts val="0"/>
              </a:spcAft>
              <a:buClr>
                <a:srgbClr val="000000"/>
              </a:buClr>
              <a:buSzPts val="4000"/>
              <a:buFont typeface="Noto Sans Symbols"/>
              <a:buChar char="❖"/>
            </a:pPr>
            <a:r>
              <a:rPr lang="en-US" sz="4000" b="1" i="0" u="none" strike="noStrike" cap="none" dirty="0">
                <a:solidFill>
                  <a:srgbClr val="000000"/>
                </a:solidFill>
                <a:latin typeface="Times New Roman"/>
                <a:ea typeface="Times New Roman"/>
                <a:cs typeface="Times New Roman"/>
                <a:sym typeface="Times New Roman"/>
              </a:rPr>
              <a:t> </a:t>
            </a:r>
            <a:r>
              <a:rPr lang="en-US" sz="3600" b="1" dirty="0" err="1">
                <a:solidFill>
                  <a:srgbClr val="000000"/>
                </a:solidFill>
                <a:latin typeface="Times New Roman"/>
                <a:ea typeface="Times New Roman"/>
                <a:cs typeface="Times New Roman"/>
                <a:sym typeface="Times New Roman"/>
              </a:rPr>
              <a:t>Luyện</a:t>
            </a:r>
            <a:r>
              <a:rPr lang="en-US" sz="3600" b="1" dirty="0">
                <a:solidFill>
                  <a:srgbClr val="000000"/>
                </a:solidFill>
                <a:latin typeface="Times New Roman"/>
                <a:ea typeface="Times New Roman"/>
                <a:cs typeface="Times New Roman"/>
                <a:sym typeface="Times New Roman"/>
              </a:rPr>
              <a:t> </a:t>
            </a:r>
            <a:r>
              <a:rPr lang="en-US" sz="3600" b="1" dirty="0" err="1">
                <a:solidFill>
                  <a:srgbClr val="000000"/>
                </a:solidFill>
                <a:latin typeface="Times New Roman"/>
                <a:ea typeface="Times New Roman"/>
                <a:cs typeface="Times New Roman"/>
                <a:sym typeface="Times New Roman"/>
              </a:rPr>
              <a:t>đọc</a:t>
            </a:r>
            <a:r>
              <a:rPr lang="en-US" sz="3600" b="1" dirty="0">
                <a:solidFill>
                  <a:srgbClr val="000000"/>
                </a:solidFill>
                <a:latin typeface="Times New Roman"/>
                <a:ea typeface="Times New Roman"/>
                <a:cs typeface="Times New Roman"/>
                <a:sym typeface="Times New Roman"/>
              </a:rPr>
              <a:t> </a:t>
            </a:r>
            <a:r>
              <a:rPr lang="en-US" sz="3600" b="1" dirty="0" err="1">
                <a:solidFill>
                  <a:srgbClr val="000000"/>
                </a:solidFill>
                <a:latin typeface="Times New Roman"/>
                <a:ea typeface="Times New Roman"/>
                <a:cs typeface="Times New Roman"/>
                <a:sym typeface="Times New Roman"/>
              </a:rPr>
              <a:t>bài</a:t>
            </a:r>
            <a:r>
              <a:rPr lang="en-US" sz="3600" b="1" dirty="0">
                <a:solidFill>
                  <a:srgbClr val="000000"/>
                </a:solidFill>
                <a:latin typeface="Times New Roman"/>
                <a:ea typeface="Times New Roman"/>
                <a:cs typeface="Times New Roman"/>
                <a:sym typeface="Times New Roman"/>
              </a:rPr>
              <a:t> </a:t>
            </a:r>
            <a:r>
              <a:rPr lang="en-US" sz="3600" b="1" dirty="0" err="1">
                <a:solidFill>
                  <a:srgbClr val="000000"/>
                </a:solidFill>
                <a:latin typeface="Times New Roman"/>
                <a:ea typeface="Times New Roman"/>
                <a:cs typeface="Times New Roman"/>
                <a:sym typeface="Times New Roman"/>
              </a:rPr>
              <a:t>và</a:t>
            </a:r>
            <a:r>
              <a:rPr lang="en-US" sz="3600" b="1" dirty="0">
                <a:solidFill>
                  <a:srgbClr val="000000"/>
                </a:solidFill>
                <a:latin typeface="Times New Roman"/>
                <a:ea typeface="Times New Roman"/>
                <a:cs typeface="Times New Roman"/>
                <a:sym typeface="Times New Roman"/>
              </a:rPr>
              <a:t> </a:t>
            </a:r>
            <a:r>
              <a:rPr lang="en-US" sz="3600" b="1" dirty="0" err="1">
                <a:solidFill>
                  <a:srgbClr val="000000"/>
                </a:solidFill>
                <a:latin typeface="Times New Roman"/>
                <a:ea typeface="Times New Roman"/>
                <a:cs typeface="Times New Roman"/>
                <a:sym typeface="Times New Roman"/>
              </a:rPr>
              <a:t>trả</a:t>
            </a:r>
            <a:r>
              <a:rPr lang="en-US" sz="3600" b="1" dirty="0">
                <a:solidFill>
                  <a:srgbClr val="000000"/>
                </a:solidFill>
                <a:latin typeface="Times New Roman"/>
                <a:ea typeface="Times New Roman"/>
                <a:cs typeface="Times New Roman"/>
                <a:sym typeface="Times New Roman"/>
              </a:rPr>
              <a:t> </a:t>
            </a:r>
            <a:r>
              <a:rPr lang="en-US" sz="3600" b="1" dirty="0" err="1">
                <a:solidFill>
                  <a:srgbClr val="000000"/>
                </a:solidFill>
                <a:latin typeface="Times New Roman"/>
                <a:ea typeface="Times New Roman"/>
                <a:cs typeface="Times New Roman"/>
                <a:sym typeface="Times New Roman"/>
              </a:rPr>
              <a:t>lời</a:t>
            </a:r>
            <a:r>
              <a:rPr lang="en-US" sz="3600" b="1" dirty="0">
                <a:solidFill>
                  <a:srgbClr val="000000"/>
                </a:solidFill>
                <a:latin typeface="Times New Roman"/>
                <a:ea typeface="Times New Roman"/>
                <a:cs typeface="Times New Roman"/>
                <a:sym typeface="Times New Roman"/>
              </a:rPr>
              <a:t> </a:t>
            </a:r>
            <a:r>
              <a:rPr lang="en-US" sz="3600" b="1" dirty="0" err="1">
                <a:solidFill>
                  <a:srgbClr val="000000"/>
                </a:solidFill>
                <a:latin typeface="Times New Roman"/>
                <a:ea typeface="Times New Roman"/>
                <a:cs typeface="Times New Roman"/>
                <a:sym typeface="Times New Roman"/>
              </a:rPr>
              <a:t>lại</a:t>
            </a:r>
            <a:r>
              <a:rPr lang="en-US" sz="3600" b="1" dirty="0">
                <a:solidFill>
                  <a:srgbClr val="000000"/>
                </a:solidFill>
                <a:latin typeface="Times New Roman"/>
                <a:ea typeface="Times New Roman"/>
                <a:cs typeface="Times New Roman"/>
                <a:sym typeface="Times New Roman"/>
              </a:rPr>
              <a:t> </a:t>
            </a:r>
            <a:r>
              <a:rPr lang="en-US" sz="3600" b="1" dirty="0" err="1">
                <a:solidFill>
                  <a:srgbClr val="000000"/>
                </a:solidFill>
                <a:latin typeface="Times New Roman"/>
                <a:ea typeface="Times New Roman"/>
                <a:cs typeface="Times New Roman"/>
                <a:sym typeface="Times New Roman"/>
              </a:rPr>
              <a:t>các</a:t>
            </a:r>
            <a:r>
              <a:rPr lang="en-US" sz="3600" b="1" dirty="0">
                <a:solidFill>
                  <a:srgbClr val="000000"/>
                </a:solidFill>
                <a:latin typeface="Times New Roman"/>
                <a:ea typeface="Times New Roman"/>
                <a:cs typeface="Times New Roman"/>
                <a:sym typeface="Times New Roman"/>
              </a:rPr>
              <a:t> </a:t>
            </a:r>
            <a:r>
              <a:rPr lang="en-US" sz="3600" b="1" dirty="0" err="1">
                <a:solidFill>
                  <a:srgbClr val="000000"/>
                </a:solidFill>
                <a:latin typeface="Times New Roman"/>
                <a:ea typeface="Times New Roman"/>
                <a:cs typeface="Times New Roman"/>
                <a:sym typeface="Times New Roman"/>
              </a:rPr>
              <a:t>câu</a:t>
            </a:r>
            <a:r>
              <a:rPr lang="en-US" sz="3600" b="1" dirty="0">
                <a:solidFill>
                  <a:srgbClr val="000000"/>
                </a:solidFill>
                <a:latin typeface="Times New Roman"/>
                <a:ea typeface="Times New Roman"/>
                <a:cs typeface="Times New Roman"/>
                <a:sym typeface="Times New Roman"/>
              </a:rPr>
              <a:t> </a:t>
            </a:r>
            <a:r>
              <a:rPr lang="en-US" sz="3600" b="1" dirty="0" err="1">
                <a:solidFill>
                  <a:srgbClr val="000000"/>
                </a:solidFill>
                <a:latin typeface="Times New Roman"/>
                <a:ea typeface="Times New Roman"/>
                <a:cs typeface="Times New Roman"/>
                <a:sym typeface="Times New Roman"/>
              </a:rPr>
              <a:t>hỏi</a:t>
            </a:r>
            <a:r>
              <a:rPr lang="en-US" sz="3600" b="1" dirty="0">
                <a:solidFill>
                  <a:srgbClr val="000000"/>
                </a:solidFill>
                <a:latin typeface="Times New Roman"/>
                <a:ea typeface="Times New Roman"/>
                <a:cs typeface="Times New Roman"/>
                <a:sym typeface="Times New Roman"/>
              </a:rPr>
              <a:t>.</a:t>
            </a:r>
            <a:endParaRPr dirty="0"/>
          </a:p>
          <a:p>
            <a:pPr marL="571500" marR="0" lvl="0" indent="-571500" algn="l" rtl="0">
              <a:spcBef>
                <a:spcPts val="1800"/>
              </a:spcBef>
              <a:spcAft>
                <a:spcPts val="0"/>
              </a:spcAft>
              <a:buClr>
                <a:srgbClr val="000000"/>
              </a:buClr>
              <a:buSzPts val="3600"/>
              <a:buFont typeface="Noto Sans Symbols"/>
              <a:buChar char="❖"/>
            </a:pPr>
            <a:r>
              <a:rPr lang="en-US" sz="3600" b="1" i="0" u="none" strike="noStrike" cap="none" dirty="0">
                <a:solidFill>
                  <a:srgbClr val="000000"/>
                </a:solidFill>
                <a:latin typeface="Times New Roman"/>
                <a:ea typeface="Times New Roman"/>
                <a:cs typeface="Times New Roman"/>
                <a:sym typeface="Times New Roman"/>
              </a:rPr>
              <a:t> </a:t>
            </a:r>
            <a:r>
              <a:rPr lang="en-US" sz="3600" b="1" i="0" u="none" strike="noStrike" cap="none" dirty="0" err="1">
                <a:solidFill>
                  <a:srgbClr val="000000"/>
                </a:solidFill>
                <a:latin typeface="Times New Roman"/>
                <a:ea typeface="Times New Roman"/>
                <a:cs typeface="Times New Roman"/>
                <a:sym typeface="Times New Roman"/>
              </a:rPr>
              <a:t>Chuẩn</a:t>
            </a:r>
            <a:r>
              <a:rPr lang="en-US" sz="3600" b="1" i="0" u="none" strike="noStrike" cap="none" dirty="0">
                <a:solidFill>
                  <a:srgbClr val="000000"/>
                </a:solidFill>
                <a:latin typeface="Times New Roman"/>
                <a:ea typeface="Times New Roman"/>
                <a:cs typeface="Times New Roman"/>
                <a:sym typeface="Times New Roman"/>
              </a:rPr>
              <a:t> </a:t>
            </a:r>
            <a:r>
              <a:rPr lang="en-US" sz="3600" b="1" i="0" u="none" strike="noStrike" cap="none" dirty="0" err="1">
                <a:solidFill>
                  <a:srgbClr val="000000"/>
                </a:solidFill>
                <a:latin typeface="Times New Roman"/>
                <a:ea typeface="Times New Roman"/>
                <a:cs typeface="Times New Roman"/>
                <a:sym typeface="Times New Roman"/>
              </a:rPr>
              <a:t>bị</a:t>
            </a:r>
            <a:r>
              <a:rPr lang="en-US" sz="3600" b="1" i="0" u="none" strike="noStrike" cap="none" dirty="0">
                <a:solidFill>
                  <a:srgbClr val="000000"/>
                </a:solidFill>
                <a:latin typeface="Times New Roman"/>
                <a:ea typeface="Times New Roman"/>
                <a:cs typeface="Times New Roman"/>
                <a:sym typeface="Times New Roman"/>
              </a:rPr>
              <a:t> </a:t>
            </a:r>
            <a:r>
              <a:rPr lang="en-US" sz="3600" b="1" i="0" u="none" strike="noStrike" cap="none" dirty="0" err="1">
                <a:solidFill>
                  <a:srgbClr val="000000"/>
                </a:solidFill>
                <a:latin typeface="Times New Roman"/>
                <a:ea typeface="Times New Roman"/>
                <a:cs typeface="Times New Roman"/>
                <a:sym typeface="Times New Roman"/>
              </a:rPr>
              <a:t>bài</a:t>
            </a:r>
            <a:r>
              <a:rPr lang="en-US" sz="3600" b="1" i="0" u="none" strike="noStrike" cap="none" dirty="0">
                <a:solidFill>
                  <a:srgbClr val="000000"/>
                </a:solidFill>
                <a:latin typeface="Times New Roman"/>
                <a:ea typeface="Times New Roman"/>
                <a:cs typeface="Times New Roman"/>
                <a:sym typeface="Times New Roman"/>
              </a:rPr>
              <a:t> </a:t>
            </a:r>
            <a:r>
              <a:rPr lang="en-US" sz="3600" b="1" i="0" u="none" strike="noStrike" cap="none" dirty="0" err="1">
                <a:solidFill>
                  <a:srgbClr val="000000"/>
                </a:solidFill>
                <a:latin typeface="Times New Roman"/>
                <a:ea typeface="Times New Roman"/>
                <a:cs typeface="Times New Roman"/>
                <a:sym typeface="Times New Roman"/>
              </a:rPr>
              <a:t>tập</a:t>
            </a:r>
            <a:r>
              <a:rPr lang="en-US" sz="3600" b="1" i="0" u="none" strike="noStrike" cap="none" dirty="0">
                <a:solidFill>
                  <a:srgbClr val="000000"/>
                </a:solidFill>
                <a:latin typeface="Times New Roman"/>
                <a:ea typeface="Times New Roman"/>
                <a:cs typeface="Times New Roman"/>
                <a:sym typeface="Times New Roman"/>
              </a:rPr>
              <a:t> </a:t>
            </a:r>
            <a:r>
              <a:rPr lang="en-US" sz="3600" b="1" i="0" u="none" strike="noStrike" cap="none" dirty="0" err="1">
                <a:solidFill>
                  <a:srgbClr val="000000"/>
                </a:solidFill>
                <a:latin typeface="Times New Roman"/>
                <a:ea typeface="Times New Roman"/>
                <a:cs typeface="Times New Roman"/>
                <a:sym typeface="Times New Roman"/>
              </a:rPr>
              <a:t>đọc</a:t>
            </a:r>
            <a:r>
              <a:rPr lang="en-US" sz="3600" b="1" i="0" u="none" strike="noStrike" cap="none" dirty="0">
                <a:solidFill>
                  <a:srgbClr val="000000"/>
                </a:solidFill>
                <a:latin typeface="Times New Roman"/>
                <a:ea typeface="Times New Roman"/>
                <a:cs typeface="Times New Roman"/>
                <a:sym typeface="Times New Roman"/>
              </a:rPr>
              <a:t> </a:t>
            </a:r>
            <a:r>
              <a:rPr lang="en-US" sz="3600" b="1" dirty="0" err="1">
                <a:solidFill>
                  <a:srgbClr val="000000"/>
                </a:solidFill>
                <a:latin typeface="Times New Roman"/>
                <a:ea typeface="Times New Roman"/>
                <a:cs typeface="Times New Roman"/>
                <a:sym typeface="Times New Roman"/>
              </a:rPr>
              <a:t>tiếp</a:t>
            </a:r>
            <a:r>
              <a:rPr lang="en-US" sz="3600" b="1" dirty="0">
                <a:solidFill>
                  <a:srgbClr val="000000"/>
                </a:solidFill>
                <a:latin typeface="Times New Roman"/>
                <a:ea typeface="Times New Roman"/>
                <a:cs typeface="Times New Roman"/>
                <a:sym typeface="Times New Roman"/>
              </a:rPr>
              <a:t> </a:t>
            </a:r>
            <a:r>
              <a:rPr lang="en-US" sz="3600" b="1" dirty="0" err="1">
                <a:solidFill>
                  <a:srgbClr val="000000"/>
                </a:solidFill>
                <a:latin typeface="Times New Roman"/>
                <a:ea typeface="Times New Roman"/>
                <a:cs typeface="Times New Roman"/>
                <a:sym typeface="Times New Roman"/>
              </a:rPr>
              <a:t>theo.</a:t>
            </a:r>
            <a:endParaRPr sz="3600" b="1" i="1" u="none" strike="noStrike" cap="none" dirty="0">
              <a:solidFill>
                <a:srgbClr val="000000"/>
              </a:solidFill>
              <a:latin typeface="Times New Roman"/>
              <a:ea typeface="Times New Roman"/>
              <a:cs typeface="Times New Roman"/>
              <a:sym typeface="Times New Roman"/>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78"/>
                                        </p:tgtEl>
                                        <p:attrNameLst>
                                          <p:attrName>style.visibility</p:attrName>
                                        </p:attrNameLst>
                                      </p:cBhvr>
                                      <p:to>
                                        <p:strVal val="visible"/>
                                      </p:to>
                                    </p:set>
                                    <p:anim calcmode="lin" valueType="num">
                                      <p:cBhvr additive="base">
                                        <p:cTn id="7" dur="500"/>
                                        <p:tgtEl>
                                          <p:spTgt spid="278"/>
                                        </p:tgtEl>
                                        <p:attrNameLst>
                                          <p:attrName>ppt_w</p:attrName>
                                        </p:attrNameLst>
                                      </p:cBhvr>
                                      <p:tavLst>
                                        <p:tav tm="0">
                                          <p:val>
                                            <p:strVal val="0"/>
                                          </p:val>
                                        </p:tav>
                                        <p:tav tm="100000">
                                          <p:val>
                                            <p:strVal val="#ppt_w"/>
                                          </p:val>
                                        </p:tav>
                                      </p:tavLst>
                                    </p:anim>
                                    <p:anim calcmode="lin" valueType="num">
                                      <p:cBhvr additive="base">
                                        <p:cTn id="8" dur="500"/>
                                        <p:tgtEl>
                                          <p:spTgt spid="27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17"/>
          <p:cNvPicPr preferRelativeResize="0"/>
          <p:nvPr/>
        </p:nvPicPr>
        <p:blipFill rotWithShape="1">
          <a:blip r:embed="rId3">
            <a:alphaModFix/>
          </a:blip>
          <a:srcRect/>
          <a:stretch/>
        </p:blipFill>
        <p:spPr>
          <a:xfrm>
            <a:off x="0" y="0"/>
            <a:ext cx="9144000" cy="5143500"/>
          </a:xfrm>
          <a:prstGeom prst="rect">
            <a:avLst/>
          </a:prstGeom>
          <a:noFill/>
          <a:ln>
            <a:noFill/>
          </a:ln>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p:nvPr/>
        </p:nvSpPr>
        <p:spPr>
          <a:xfrm>
            <a:off x="262811" y="267494"/>
            <a:ext cx="8618378" cy="4652162"/>
          </a:xfrm>
          <a:prstGeom prst="roundRect">
            <a:avLst>
              <a:gd name="adj" fmla="val 17164"/>
            </a:avLst>
          </a:prstGeom>
          <a:solidFill>
            <a:schemeClr val="lt1">
              <a:alpha val="94901"/>
            </a:scheme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97" name="Google Shape;97;p2"/>
          <p:cNvSpPr txBox="1"/>
          <p:nvPr/>
        </p:nvSpPr>
        <p:spPr>
          <a:xfrm>
            <a:off x="235466" y="522002"/>
            <a:ext cx="8618378" cy="111259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5200"/>
              <a:buFont typeface="Jua"/>
              <a:buNone/>
            </a:pPr>
            <a:r>
              <a:rPr lang="en-US" sz="4000" b="1" dirty="0">
                <a:solidFill>
                  <a:srgbClr val="EC55CF"/>
                </a:solidFill>
                <a:latin typeface="Times New Roman" panose="02020603050405020304" pitchFamily="18" charset="0"/>
                <a:ea typeface="Calibri"/>
                <a:cs typeface="Times New Roman" panose="02020603050405020304" pitchFamily="18" charset="0"/>
                <a:sym typeface="Calibri"/>
              </a:rPr>
              <a:t>ÔN </a:t>
            </a:r>
            <a:r>
              <a:rPr lang="en-US" sz="4000" b="1">
                <a:solidFill>
                  <a:srgbClr val="EC55CF"/>
                </a:solidFill>
                <a:latin typeface="Times New Roman" panose="02020603050405020304" pitchFamily="18" charset="0"/>
                <a:ea typeface="Calibri"/>
                <a:cs typeface="Times New Roman" panose="02020603050405020304" pitchFamily="18" charset="0"/>
                <a:sym typeface="Calibri"/>
              </a:rPr>
              <a:t>RÈN ĐỌC </a:t>
            </a:r>
            <a:endParaRPr sz="4000" b="1" i="0" u="none" strike="noStrike" cap="none" dirty="0">
              <a:solidFill>
                <a:srgbClr val="EC55CF"/>
              </a:solidFill>
              <a:latin typeface="Times New Roman" panose="02020603050405020304" pitchFamily="18" charset="0"/>
              <a:ea typeface="Calibri"/>
              <a:cs typeface="Times New Roman" panose="02020603050405020304" pitchFamily="18" charset="0"/>
              <a:sym typeface="Calibri"/>
            </a:endParaRPr>
          </a:p>
        </p:txBody>
      </p:sp>
      <p:sp>
        <p:nvSpPr>
          <p:cNvPr id="98" name="Google Shape;98;p2"/>
          <p:cNvSpPr txBox="1"/>
          <p:nvPr/>
        </p:nvSpPr>
        <p:spPr>
          <a:xfrm>
            <a:off x="3672982" y="330120"/>
            <a:ext cx="1824682" cy="365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2800" b="1" i="0" u="none" strike="noStrike" cap="none">
                <a:solidFill>
                  <a:srgbClr val="23AF8E"/>
                </a:solidFill>
                <a:latin typeface="Times New Roman" panose="02020603050405020304" pitchFamily="18" charset="0"/>
                <a:ea typeface="Calibri"/>
                <a:cs typeface="Times New Roman" panose="02020603050405020304" pitchFamily="18" charset="0"/>
                <a:sym typeface="Calibri"/>
              </a:rPr>
              <a:t>Tập đọc 5</a:t>
            </a:r>
            <a:endParaRPr sz="2800" b="1" i="0" u="none" strike="noStrike" cap="none">
              <a:solidFill>
                <a:srgbClr val="23AF8E"/>
              </a:solidFill>
              <a:latin typeface="Times New Roman" panose="02020603050405020304" pitchFamily="18" charset="0"/>
              <a:ea typeface="Calibri"/>
              <a:cs typeface="Times New Roman" panose="02020603050405020304" pitchFamily="18" charset="0"/>
              <a:sym typeface="Calibri"/>
            </a:endParaRPr>
          </a:p>
        </p:txBody>
      </p:sp>
      <p:pic>
        <p:nvPicPr>
          <p:cNvPr id="99" name="Google Shape;99;p2"/>
          <p:cNvPicPr preferRelativeResize="0"/>
          <p:nvPr/>
        </p:nvPicPr>
        <p:blipFill rotWithShape="1">
          <a:blip r:embed="rId3">
            <a:alphaModFix/>
          </a:blip>
          <a:srcRect/>
          <a:stretch/>
        </p:blipFill>
        <p:spPr>
          <a:xfrm>
            <a:off x="235466" y="1369026"/>
            <a:ext cx="4234933" cy="3177574"/>
          </a:xfrm>
          <a:prstGeom prst="rect">
            <a:avLst/>
          </a:prstGeom>
          <a:noFill/>
          <a:ln>
            <a:noFill/>
          </a:ln>
        </p:spPr>
      </p:pic>
      <p:sp>
        <p:nvSpPr>
          <p:cNvPr id="22" name="Google Shape;97;p2">
            <a:extLst>
              <a:ext uri="{FF2B5EF4-FFF2-40B4-BE49-F238E27FC236}">
                <a16:creationId xmlns:a16="http://schemas.microsoft.com/office/drawing/2014/main" id="{3F2BA16B-16CD-4EC4-903D-9E741312F11E}"/>
              </a:ext>
            </a:extLst>
          </p:cNvPr>
          <p:cNvSpPr txBox="1"/>
          <p:nvPr/>
        </p:nvSpPr>
        <p:spPr>
          <a:xfrm>
            <a:off x="4115006" y="2142362"/>
            <a:ext cx="4991100" cy="1780877"/>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5200"/>
              <a:buFont typeface="Jua"/>
              <a:buNone/>
            </a:pPr>
            <a:r>
              <a:rPr lang="en-US" sz="4000" b="1">
                <a:solidFill>
                  <a:srgbClr val="EC55CF"/>
                </a:solidFill>
                <a:latin typeface="Times New Roman" panose="02020603050405020304" pitchFamily="18" charset="0"/>
                <a:ea typeface="Calibri"/>
                <a:cs typeface="Times New Roman" panose="02020603050405020304" pitchFamily="18" charset="0"/>
                <a:sym typeface="Calibri"/>
              </a:rPr>
              <a:t>Luyện đọc diễn cảm</a:t>
            </a:r>
          </a:p>
          <a:p>
            <a:pPr marL="0" marR="0" lvl="0" indent="0" algn="ctr" rtl="0">
              <a:lnSpc>
                <a:spcPct val="100000"/>
              </a:lnSpc>
              <a:spcBef>
                <a:spcPts val="0"/>
              </a:spcBef>
              <a:spcAft>
                <a:spcPts val="0"/>
              </a:spcAft>
              <a:buClr>
                <a:schemeClr val="dk1"/>
              </a:buClr>
              <a:buSzPts val="5200"/>
              <a:buFont typeface="Jua"/>
              <a:buNone/>
            </a:pPr>
            <a:r>
              <a:rPr lang="en-US" sz="4000" b="1" i="0" u="none" strike="noStrike" cap="none">
                <a:solidFill>
                  <a:srgbClr val="EC55CF"/>
                </a:solidFill>
                <a:latin typeface="Times New Roman" panose="02020603050405020304" pitchFamily="18" charset="0"/>
                <a:ea typeface="Calibri"/>
                <a:cs typeface="Times New Roman" panose="02020603050405020304" pitchFamily="18" charset="0"/>
                <a:sym typeface="Calibri"/>
              </a:rPr>
              <a:t>"Chuyện một khu rừng nhỏ"</a:t>
            </a:r>
            <a:endParaRPr sz="4000" b="1" i="0" u="none" strike="noStrike" cap="none" dirty="0">
              <a:solidFill>
                <a:srgbClr val="EC55CF"/>
              </a:solidFill>
              <a:latin typeface="Times New Roman" panose="02020603050405020304" pitchFamily="18" charset="0"/>
              <a:ea typeface="Calibri"/>
              <a:cs typeface="Times New Roman" panose="02020603050405020304" pitchFamily="18" charset="0"/>
              <a:sym typeface="Calibri"/>
            </a:endParaRPr>
          </a:p>
        </p:txBody>
      </p:sp>
    </p:spTree>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500"/>
                                            <p:tgtEl>
                                              <p:spTgt spid="99"/>
                                            </p:tgtEl>
                                            <p:attrNameLst>
                                              <p:attrName>ppt_w</p:attrName>
                                            </p:attrNameLst>
                                          </p:cBhvr>
                                          <p:tavLst>
                                            <p:tav tm="0">
                                              <p:val>
                                                <p:strVal val="0"/>
                                              </p:val>
                                            </p:tav>
                                            <p:tav tm="100000">
                                              <p:val>
                                                <p:strVal val="#ppt_w"/>
                                              </p:val>
                                            </p:tav>
                                          </p:tavLst>
                                        </p:anim>
                                        <p:anim calcmode="lin" valueType="num">
                                          <p:cBhvr additive="base">
                                            <p:cTn id="8" dur="500"/>
                                            <p:tgtEl>
                                              <p:spTgt spid="99"/>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8"/>
                                            </p:tgtEl>
                                            <p:attrNameLst>
                                              <p:attrName>style.visibility</p:attrName>
                                            </p:attrNameLst>
                                          </p:cBhvr>
                                          <p:to>
                                            <p:strVal val="visible"/>
                                          </p:to>
                                        </p:set>
                                        <p:anim calcmode="lin" valueType="num">
                                          <p:cBhvr additive="base">
                                            <p:cTn id="13" dur="500" fill="hold"/>
                                            <p:tgtEl>
                                              <p:spTgt spid="98"/>
                                            </p:tgtEl>
                                            <p:attrNameLst>
                                              <p:attrName>ppt_x</p:attrName>
                                            </p:attrNameLst>
                                          </p:cBhvr>
                                          <p:tavLst>
                                            <p:tav tm="0">
                                              <p:val>
                                                <p:strVal val="0-#ppt_w/2"/>
                                              </p:val>
                                            </p:tav>
                                            <p:tav tm="100000">
                                              <p:val>
                                                <p:strVal val="#ppt_x"/>
                                              </p:val>
                                            </p:tav>
                                          </p:tavLst>
                                        </p:anim>
                                        <p:anim calcmode="lin" valueType="num">
                                          <p:cBhvr additive="base">
                                            <p:cTn id="14" dur="500" fill="hold"/>
                                            <p:tgtEl>
                                              <p:spTgt spid="98"/>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14:presetBounceEnd="40000">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14:bounceEnd="40000">
                                          <p:cBhvr additive="base">
                                            <p:cTn id="17" dur="1000" fill="hold"/>
                                            <p:tgtEl>
                                              <p:spTgt spid="97"/>
                                            </p:tgtEl>
                                            <p:attrNameLst>
                                              <p:attrName>ppt_x</p:attrName>
                                            </p:attrNameLst>
                                          </p:cBhvr>
                                          <p:tavLst>
                                            <p:tav tm="0">
                                              <p:val>
                                                <p:strVal val="1+#ppt_w/2"/>
                                              </p:val>
                                            </p:tav>
                                            <p:tav tm="100000">
                                              <p:val>
                                                <p:strVal val="#ppt_x"/>
                                              </p:val>
                                            </p:tav>
                                          </p:tavLst>
                                        </p:anim>
                                        <p:anim calcmode="lin" valueType="num" p14:bounceEnd="40000">
                                          <p:cBhvr additive="base">
                                            <p:cTn id="18" dur="1000" fill="hold"/>
                                            <p:tgtEl>
                                              <p:spTgt spid="97"/>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14:presetBounceEnd="40000">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14:bounceEnd="40000">
                                          <p:cBhvr additive="base">
                                            <p:cTn id="21" dur="1000" fill="hold"/>
                                            <p:tgtEl>
                                              <p:spTgt spid="22"/>
                                            </p:tgtEl>
                                            <p:attrNameLst>
                                              <p:attrName>ppt_x</p:attrName>
                                            </p:attrNameLst>
                                          </p:cBhvr>
                                          <p:tavLst>
                                            <p:tav tm="0">
                                              <p:val>
                                                <p:strVal val="1+#ppt_w/2"/>
                                              </p:val>
                                            </p:tav>
                                            <p:tav tm="100000">
                                              <p:val>
                                                <p:strVal val="#ppt_x"/>
                                              </p:val>
                                            </p:tav>
                                          </p:tavLst>
                                        </p:anim>
                                        <p:anim calcmode="lin" valueType="num" p14:bounceEnd="40000">
                                          <p:cBhvr additive="base">
                                            <p:cTn id="22" dur="1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8"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500"/>
                                            <p:tgtEl>
                                              <p:spTgt spid="99"/>
                                            </p:tgtEl>
                                            <p:attrNameLst>
                                              <p:attrName>ppt_w</p:attrName>
                                            </p:attrNameLst>
                                          </p:cBhvr>
                                          <p:tavLst>
                                            <p:tav tm="0">
                                              <p:val>
                                                <p:strVal val="0"/>
                                              </p:val>
                                            </p:tav>
                                            <p:tav tm="100000">
                                              <p:val>
                                                <p:strVal val="#ppt_w"/>
                                              </p:val>
                                            </p:tav>
                                          </p:tavLst>
                                        </p:anim>
                                        <p:anim calcmode="lin" valueType="num">
                                          <p:cBhvr additive="base">
                                            <p:cTn id="8" dur="500"/>
                                            <p:tgtEl>
                                              <p:spTgt spid="99"/>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8"/>
                                            </p:tgtEl>
                                            <p:attrNameLst>
                                              <p:attrName>style.visibility</p:attrName>
                                            </p:attrNameLst>
                                          </p:cBhvr>
                                          <p:to>
                                            <p:strVal val="visible"/>
                                          </p:to>
                                        </p:set>
                                        <p:anim calcmode="lin" valueType="num">
                                          <p:cBhvr additive="base">
                                            <p:cTn id="13" dur="500" fill="hold"/>
                                            <p:tgtEl>
                                              <p:spTgt spid="98"/>
                                            </p:tgtEl>
                                            <p:attrNameLst>
                                              <p:attrName>ppt_x</p:attrName>
                                            </p:attrNameLst>
                                          </p:cBhvr>
                                          <p:tavLst>
                                            <p:tav tm="0">
                                              <p:val>
                                                <p:strVal val="0-#ppt_w/2"/>
                                              </p:val>
                                            </p:tav>
                                            <p:tav tm="100000">
                                              <p:val>
                                                <p:strVal val="#ppt_x"/>
                                              </p:val>
                                            </p:tav>
                                          </p:tavLst>
                                        </p:anim>
                                        <p:anim calcmode="lin" valueType="num">
                                          <p:cBhvr additive="base">
                                            <p:cTn id="14" dur="500" fill="hold"/>
                                            <p:tgtEl>
                                              <p:spTgt spid="98"/>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additive="base">
                                            <p:cTn id="17" dur="1000" fill="hold"/>
                                            <p:tgtEl>
                                              <p:spTgt spid="97"/>
                                            </p:tgtEl>
                                            <p:attrNameLst>
                                              <p:attrName>ppt_x</p:attrName>
                                            </p:attrNameLst>
                                          </p:cBhvr>
                                          <p:tavLst>
                                            <p:tav tm="0">
                                              <p:val>
                                                <p:strVal val="1+#ppt_w/2"/>
                                              </p:val>
                                            </p:tav>
                                            <p:tav tm="100000">
                                              <p:val>
                                                <p:strVal val="#ppt_x"/>
                                              </p:val>
                                            </p:tav>
                                          </p:tavLst>
                                        </p:anim>
                                        <p:anim calcmode="lin" valueType="num">
                                          <p:cBhvr additive="base">
                                            <p:cTn id="18" dur="1000" fill="hold"/>
                                            <p:tgtEl>
                                              <p:spTgt spid="97"/>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96"/>
                                            </p:tgtEl>
                                            <p:attrNameLst>
                                              <p:attrName>style.visibility</p:attrName>
                                            </p:attrNameLst>
                                          </p:cBhvr>
                                          <p:to>
                                            <p:strVal val="visible"/>
                                          </p:to>
                                        </p:set>
                                        <p:anim calcmode="lin" valueType="num">
                                          <p:cBhvr additive="base">
                                            <p:cTn id="21" dur="1000" fill="hold"/>
                                            <p:tgtEl>
                                              <p:spTgt spid="96"/>
                                            </p:tgtEl>
                                            <p:attrNameLst>
                                              <p:attrName>ppt_x</p:attrName>
                                            </p:attrNameLst>
                                          </p:cBhvr>
                                          <p:tavLst>
                                            <p:tav tm="0">
                                              <p:val>
                                                <p:strVal val="0-#ppt_w/2"/>
                                              </p:val>
                                            </p:tav>
                                            <p:tav tm="100000">
                                              <p:val>
                                                <p:strVal val="#ppt_x"/>
                                              </p:val>
                                            </p:tav>
                                          </p:tavLst>
                                        </p:anim>
                                        <p:anim calcmode="lin" valueType="num">
                                          <p:cBhvr additive="base">
                                            <p:cTn id="22" dur="1000" fill="hold"/>
                                            <p:tgtEl>
                                              <p:spTgt spid="96"/>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1000" fill="hold"/>
                                            <p:tgtEl>
                                              <p:spTgt spid="22"/>
                                            </p:tgtEl>
                                            <p:attrNameLst>
                                              <p:attrName>ppt_x</p:attrName>
                                            </p:attrNameLst>
                                          </p:cBhvr>
                                          <p:tavLst>
                                            <p:tav tm="0">
                                              <p:val>
                                                <p:strVal val="1+#ppt_w/2"/>
                                              </p:val>
                                            </p:tav>
                                            <p:tav tm="100000">
                                              <p:val>
                                                <p:strVal val="#ppt_x"/>
                                              </p:val>
                                            </p:tav>
                                          </p:tavLst>
                                        </p:anim>
                                        <p:anim calcmode="lin" valueType="num">
                                          <p:cBhvr additive="base">
                                            <p:cTn id="26" dur="1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97" grpId="0"/>
          <p:bldP spid="98" grpId="0"/>
          <p:bldP spid="22"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p:nvPr/>
        </p:nvSpPr>
        <p:spPr>
          <a:xfrm>
            <a:off x="262811" y="267494"/>
            <a:ext cx="8618378" cy="4652162"/>
          </a:xfrm>
          <a:prstGeom prst="roundRect">
            <a:avLst>
              <a:gd name="adj" fmla="val 17164"/>
            </a:avLst>
          </a:prstGeom>
          <a:solidFill>
            <a:schemeClr val="lt1">
              <a:alpha val="94901"/>
            </a:scheme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97" name="Google Shape;97;p2"/>
          <p:cNvSpPr txBox="1"/>
          <p:nvPr/>
        </p:nvSpPr>
        <p:spPr>
          <a:xfrm>
            <a:off x="262810" y="523051"/>
            <a:ext cx="8618378" cy="111259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5200"/>
              <a:buFont typeface="Jua"/>
              <a:buNone/>
            </a:pPr>
            <a:r>
              <a:rPr lang="en-US" sz="4000" b="1" dirty="0">
                <a:solidFill>
                  <a:srgbClr val="EC55CF"/>
                </a:solidFill>
                <a:latin typeface="Times New Roman" panose="02020603050405020304" pitchFamily="18" charset="0"/>
                <a:ea typeface="Calibri"/>
                <a:cs typeface="Times New Roman" panose="02020603050405020304" pitchFamily="18" charset="0"/>
                <a:sym typeface="Calibri"/>
              </a:rPr>
              <a:t>ÔN RÈN ĐỌC</a:t>
            </a:r>
            <a:endParaRPr sz="4000" b="1" i="0" u="none" strike="noStrike" cap="none" dirty="0">
              <a:solidFill>
                <a:srgbClr val="EC55CF"/>
              </a:solidFill>
              <a:latin typeface="Times New Roman" panose="02020603050405020304" pitchFamily="18" charset="0"/>
              <a:ea typeface="Calibri"/>
              <a:cs typeface="Times New Roman" panose="02020603050405020304" pitchFamily="18" charset="0"/>
              <a:sym typeface="Calibri"/>
            </a:endParaRPr>
          </a:p>
        </p:txBody>
      </p:sp>
      <p:sp>
        <p:nvSpPr>
          <p:cNvPr id="98" name="Google Shape;98;p2"/>
          <p:cNvSpPr txBox="1"/>
          <p:nvPr/>
        </p:nvSpPr>
        <p:spPr>
          <a:xfrm>
            <a:off x="3659659" y="315385"/>
            <a:ext cx="1824682" cy="365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2800" b="1" i="0" u="none" strike="noStrike" cap="none">
                <a:solidFill>
                  <a:srgbClr val="23AF8E"/>
                </a:solidFill>
                <a:latin typeface="Times New Roman" panose="02020603050405020304" pitchFamily="18" charset="0"/>
                <a:ea typeface="Calibri"/>
                <a:cs typeface="Times New Roman" panose="02020603050405020304" pitchFamily="18" charset="0"/>
                <a:sym typeface="Calibri"/>
              </a:rPr>
              <a:t>Tập đọc 5</a:t>
            </a:r>
            <a:endParaRPr sz="2800" b="1" i="0" u="none" strike="noStrike" cap="none">
              <a:solidFill>
                <a:srgbClr val="23AF8E"/>
              </a:solidFill>
              <a:latin typeface="Times New Roman" panose="02020603050405020304" pitchFamily="18" charset="0"/>
              <a:ea typeface="Calibri"/>
              <a:cs typeface="Times New Roman" panose="02020603050405020304" pitchFamily="18" charset="0"/>
              <a:sym typeface="Calibri"/>
            </a:endParaRPr>
          </a:p>
        </p:txBody>
      </p:sp>
      <p:pic>
        <p:nvPicPr>
          <p:cNvPr id="99" name="Google Shape;99;p2"/>
          <p:cNvPicPr preferRelativeResize="0"/>
          <p:nvPr/>
        </p:nvPicPr>
        <p:blipFill rotWithShape="1">
          <a:blip r:embed="rId3">
            <a:alphaModFix/>
          </a:blip>
          <a:srcRect/>
          <a:stretch/>
        </p:blipFill>
        <p:spPr>
          <a:xfrm>
            <a:off x="457778" y="1541129"/>
            <a:ext cx="4104456" cy="2710345"/>
          </a:xfrm>
          <a:prstGeom prst="rect">
            <a:avLst/>
          </a:prstGeom>
          <a:noFill/>
          <a:ln>
            <a:noFill/>
          </a:ln>
        </p:spPr>
      </p:pic>
      <p:grpSp>
        <p:nvGrpSpPr>
          <p:cNvPr id="100" name="Google Shape;100;p2"/>
          <p:cNvGrpSpPr/>
          <p:nvPr/>
        </p:nvGrpSpPr>
        <p:grpSpPr>
          <a:xfrm>
            <a:off x="4896036" y="1635646"/>
            <a:ext cx="2839631" cy="832428"/>
            <a:chOff x="4896036" y="1635646"/>
            <a:chExt cx="2839631" cy="832428"/>
          </a:xfrm>
        </p:grpSpPr>
        <p:sp>
          <p:nvSpPr>
            <p:cNvPr id="101" name="Google Shape;101;p2"/>
            <p:cNvSpPr txBox="1"/>
            <p:nvPr/>
          </p:nvSpPr>
          <p:spPr>
            <a:xfrm>
              <a:off x="5327653" y="1869010"/>
              <a:ext cx="2408014" cy="365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Times New Roman" panose="02020603050405020304" pitchFamily="18" charset="0"/>
                  <a:ea typeface="Calibri"/>
                  <a:cs typeface="Times New Roman" panose="02020603050405020304" pitchFamily="18" charset="0"/>
                  <a:sym typeface="Calibri"/>
                </a:rPr>
                <a:t>Luyện đọc</a:t>
              </a:r>
              <a:endParaRPr sz="2800" b="1" i="0" u="none" strike="noStrike" cap="none">
                <a:solidFill>
                  <a:schemeClr val="dk1"/>
                </a:solidFill>
                <a:latin typeface="Times New Roman" panose="02020603050405020304" pitchFamily="18" charset="0"/>
                <a:ea typeface="Calibri"/>
                <a:cs typeface="Times New Roman" panose="02020603050405020304" pitchFamily="18" charset="0"/>
                <a:sym typeface="Calibri"/>
              </a:endParaRPr>
            </a:p>
          </p:txBody>
        </p:sp>
        <p:grpSp>
          <p:nvGrpSpPr>
            <p:cNvPr id="102" name="Google Shape;102;p2"/>
            <p:cNvGrpSpPr/>
            <p:nvPr/>
          </p:nvGrpSpPr>
          <p:grpSpPr>
            <a:xfrm>
              <a:off x="4896036" y="1635646"/>
              <a:ext cx="648072" cy="832428"/>
              <a:chOff x="4896036" y="1451290"/>
              <a:chExt cx="648072" cy="832428"/>
            </a:xfrm>
          </p:grpSpPr>
          <p:sp>
            <p:nvSpPr>
              <p:cNvPr id="103" name="Google Shape;103;p2"/>
              <p:cNvSpPr/>
              <p:nvPr/>
            </p:nvSpPr>
            <p:spPr>
              <a:xfrm>
                <a:off x="4896036" y="1567167"/>
                <a:ext cx="648072" cy="648072"/>
              </a:xfrm>
              <a:prstGeom prst="ellipse">
                <a:avLst/>
              </a:prstGeom>
              <a:solidFill>
                <a:srgbClr val="23AF8E"/>
              </a:solidFill>
              <a:ln w="25400" cap="flat" cmpd="sng">
                <a:solidFill>
                  <a:srgbClr val="23AF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104" name="Google Shape;104;p2"/>
              <p:cNvSpPr/>
              <p:nvPr/>
            </p:nvSpPr>
            <p:spPr>
              <a:xfrm>
                <a:off x="4982991" y="1451290"/>
                <a:ext cx="525113" cy="832428"/>
              </a:xfrm>
              <a:prstGeom prst="rect">
                <a:avLst/>
              </a:prstGeom>
              <a:noFill/>
              <a:ln>
                <a:noFill/>
              </a:ln>
            </p:spPr>
            <p:txBody>
              <a:bodyPr spcFirstLastPara="1" wrap="square" lIns="270000" tIns="91425" rIns="274300"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3600" b="1" i="0" u="none" strike="noStrike" cap="none">
                    <a:solidFill>
                      <a:schemeClr val="lt1"/>
                    </a:solidFill>
                    <a:latin typeface="Times New Roman" panose="02020603050405020304" pitchFamily="18" charset="0"/>
                    <a:ea typeface="Times New Roman"/>
                    <a:cs typeface="Times New Roman" panose="02020603050405020304" pitchFamily="18" charset="0"/>
                    <a:sym typeface="Times New Roman"/>
                  </a:rPr>
                  <a:t>1</a:t>
                </a:r>
                <a:endParaRPr sz="3600" b="1" i="0" u="none" strike="noStrike" cap="none">
                  <a:solidFill>
                    <a:schemeClr val="lt1"/>
                  </a:solidFill>
                  <a:latin typeface="Times New Roman" panose="02020603050405020304" pitchFamily="18" charset="0"/>
                  <a:ea typeface="Times New Roman"/>
                  <a:cs typeface="Times New Roman" panose="02020603050405020304" pitchFamily="18" charset="0"/>
                  <a:sym typeface="Times New Roman"/>
                </a:endParaRPr>
              </a:p>
            </p:txBody>
          </p:sp>
        </p:grpSp>
      </p:grpSp>
      <p:grpSp>
        <p:nvGrpSpPr>
          <p:cNvPr id="105" name="Google Shape;105;p2"/>
          <p:cNvGrpSpPr/>
          <p:nvPr/>
        </p:nvGrpSpPr>
        <p:grpSpPr>
          <a:xfrm>
            <a:off x="5327653" y="2481594"/>
            <a:ext cx="3553535" cy="832428"/>
            <a:chOff x="5327653" y="2481594"/>
            <a:chExt cx="3553535" cy="832428"/>
          </a:xfrm>
        </p:grpSpPr>
        <p:sp>
          <p:nvSpPr>
            <p:cNvPr id="106" name="Google Shape;106;p2"/>
            <p:cNvSpPr txBox="1"/>
            <p:nvPr/>
          </p:nvSpPr>
          <p:spPr>
            <a:xfrm>
              <a:off x="5908402" y="2714958"/>
              <a:ext cx="2972786" cy="365700"/>
            </a:xfrm>
            <a:prstGeom prst="rect">
              <a:avLst/>
            </a:prstGeom>
            <a:noFill/>
            <a:ln>
              <a:noFill/>
            </a:ln>
          </p:spPr>
          <p:txBody>
            <a:bodyPr spcFirstLastPara="1" wrap="square" lIns="91425" tIns="91425" rIns="91425" bIns="91425" anchor="ctr" anchorCtr="0">
              <a:noAutofit/>
            </a:bodyPr>
            <a:lstStyle/>
            <a:p>
              <a:pPr algn="ctr"/>
              <a:r>
                <a:rPr lang="en-US" sz="2800" b="1" i="0" u="none" strike="noStrike" cap="none">
                  <a:solidFill>
                    <a:srgbClr val="000000"/>
                  </a:solidFill>
                  <a:latin typeface="Times New Roman" panose="02020603050405020304" pitchFamily="18" charset="0"/>
                  <a:ea typeface="Times New Roman"/>
                  <a:cs typeface="Times New Roman" panose="02020603050405020304" pitchFamily="18" charset="0"/>
                  <a:sym typeface="Times New Roman"/>
                </a:rPr>
                <a:t>Luyện đọc hay</a:t>
              </a:r>
              <a:endParaRPr lang="en-US" sz="2800" b="1" i="0"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p:txBody>
        </p:sp>
        <p:grpSp>
          <p:nvGrpSpPr>
            <p:cNvPr id="107" name="Google Shape;107;p2"/>
            <p:cNvGrpSpPr/>
            <p:nvPr/>
          </p:nvGrpSpPr>
          <p:grpSpPr>
            <a:xfrm>
              <a:off x="5327653" y="2481594"/>
              <a:ext cx="648072" cy="832428"/>
              <a:chOff x="4896036" y="1451290"/>
              <a:chExt cx="648072" cy="832428"/>
            </a:xfrm>
          </p:grpSpPr>
          <p:sp>
            <p:nvSpPr>
              <p:cNvPr id="108" name="Google Shape;108;p2"/>
              <p:cNvSpPr/>
              <p:nvPr/>
            </p:nvSpPr>
            <p:spPr>
              <a:xfrm>
                <a:off x="4896036" y="1567167"/>
                <a:ext cx="648072" cy="648072"/>
              </a:xfrm>
              <a:prstGeom prst="ellipse">
                <a:avLst/>
              </a:prstGeom>
              <a:solidFill>
                <a:srgbClr val="23AF8E"/>
              </a:solidFill>
              <a:ln w="25400" cap="flat" cmpd="sng">
                <a:solidFill>
                  <a:srgbClr val="23AF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109" name="Google Shape;109;p2"/>
              <p:cNvSpPr/>
              <p:nvPr/>
            </p:nvSpPr>
            <p:spPr>
              <a:xfrm>
                <a:off x="4982991" y="1451290"/>
                <a:ext cx="525113" cy="832428"/>
              </a:xfrm>
              <a:prstGeom prst="rect">
                <a:avLst/>
              </a:prstGeom>
              <a:noFill/>
              <a:ln>
                <a:noFill/>
              </a:ln>
            </p:spPr>
            <p:txBody>
              <a:bodyPr spcFirstLastPara="1" wrap="square" lIns="270000" tIns="91425" rIns="274300"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3600" b="1" i="0" u="none" strike="noStrike" cap="none">
                    <a:solidFill>
                      <a:schemeClr val="lt1"/>
                    </a:solidFill>
                    <a:latin typeface="Times New Roman" panose="02020603050405020304" pitchFamily="18" charset="0"/>
                    <a:ea typeface="Times New Roman"/>
                    <a:cs typeface="Times New Roman" panose="02020603050405020304" pitchFamily="18" charset="0"/>
                    <a:sym typeface="Times New Roman"/>
                  </a:rPr>
                  <a:t>2</a:t>
                </a:r>
                <a:endParaRPr sz="3600" b="1" i="0" u="none" strike="noStrike" cap="none">
                  <a:solidFill>
                    <a:schemeClr val="lt1"/>
                  </a:solidFill>
                  <a:latin typeface="Times New Roman" panose="02020603050405020304" pitchFamily="18" charset="0"/>
                  <a:ea typeface="Times New Roman"/>
                  <a:cs typeface="Times New Roman" panose="02020603050405020304" pitchFamily="18" charset="0"/>
                  <a:sym typeface="Times New Roman"/>
                </a:endParaRPr>
              </a:p>
            </p:txBody>
          </p:sp>
        </p:grpSp>
      </p:grpSp>
      <p:grpSp>
        <p:nvGrpSpPr>
          <p:cNvPr id="110" name="Google Shape;110;p2"/>
          <p:cNvGrpSpPr/>
          <p:nvPr/>
        </p:nvGrpSpPr>
        <p:grpSpPr>
          <a:xfrm>
            <a:off x="5796136" y="3328268"/>
            <a:ext cx="3164335" cy="832428"/>
            <a:chOff x="5796136" y="3328268"/>
            <a:chExt cx="3164335" cy="832428"/>
          </a:xfrm>
        </p:grpSpPr>
        <p:sp>
          <p:nvSpPr>
            <p:cNvPr id="111" name="Google Shape;111;p2"/>
            <p:cNvSpPr txBox="1"/>
            <p:nvPr/>
          </p:nvSpPr>
          <p:spPr>
            <a:xfrm>
              <a:off x="6456168" y="3560906"/>
              <a:ext cx="2504303" cy="365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2800" b="1" i="0" u="none" strike="noStrike" cap="none">
                  <a:solidFill>
                    <a:srgbClr val="000000"/>
                  </a:solidFill>
                  <a:latin typeface="Times New Roman" panose="02020603050405020304" pitchFamily="18" charset="0"/>
                  <a:ea typeface="Times New Roman"/>
                  <a:cs typeface="Times New Roman" panose="02020603050405020304" pitchFamily="18" charset="0"/>
                  <a:sym typeface="Times New Roman"/>
                </a:rPr>
                <a:t>Tìm hiểu bài</a:t>
              </a:r>
              <a:endParaRPr lang="en-US" sz="2800" b="1" i="0"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p:txBody>
        </p:sp>
        <p:grpSp>
          <p:nvGrpSpPr>
            <p:cNvPr id="112" name="Google Shape;112;p2"/>
            <p:cNvGrpSpPr/>
            <p:nvPr/>
          </p:nvGrpSpPr>
          <p:grpSpPr>
            <a:xfrm>
              <a:off x="5796136" y="3328268"/>
              <a:ext cx="648072" cy="832428"/>
              <a:chOff x="4896036" y="1451290"/>
              <a:chExt cx="648072" cy="832428"/>
            </a:xfrm>
          </p:grpSpPr>
          <p:sp>
            <p:nvSpPr>
              <p:cNvPr id="113" name="Google Shape;113;p2"/>
              <p:cNvSpPr/>
              <p:nvPr/>
            </p:nvSpPr>
            <p:spPr>
              <a:xfrm>
                <a:off x="4896036" y="1567167"/>
                <a:ext cx="648072" cy="648072"/>
              </a:xfrm>
              <a:prstGeom prst="ellipse">
                <a:avLst/>
              </a:prstGeom>
              <a:solidFill>
                <a:srgbClr val="23AF8E"/>
              </a:solidFill>
              <a:ln w="25400" cap="flat" cmpd="sng">
                <a:solidFill>
                  <a:srgbClr val="23AF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114" name="Google Shape;114;p2"/>
              <p:cNvSpPr/>
              <p:nvPr/>
            </p:nvSpPr>
            <p:spPr>
              <a:xfrm>
                <a:off x="4982991" y="1451290"/>
                <a:ext cx="525113" cy="832428"/>
              </a:xfrm>
              <a:prstGeom prst="rect">
                <a:avLst/>
              </a:prstGeom>
              <a:noFill/>
              <a:ln>
                <a:noFill/>
              </a:ln>
            </p:spPr>
            <p:txBody>
              <a:bodyPr spcFirstLastPara="1" wrap="square" lIns="270000" tIns="91425" rIns="274300"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3600" b="1" i="0" u="none" strike="noStrike" cap="none">
                    <a:solidFill>
                      <a:schemeClr val="lt1"/>
                    </a:solidFill>
                    <a:latin typeface="Times New Roman" panose="02020603050405020304" pitchFamily="18" charset="0"/>
                    <a:ea typeface="Times New Roman"/>
                    <a:cs typeface="Times New Roman" panose="02020603050405020304" pitchFamily="18" charset="0"/>
                    <a:sym typeface="Times New Roman"/>
                  </a:rPr>
                  <a:t>3</a:t>
                </a:r>
                <a:endParaRPr sz="3600" b="1" i="0" u="none" strike="noStrike" cap="none">
                  <a:solidFill>
                    <a:schemeClr val="lt1"/>
                  </a:solidFill>
                  <a:latin typeface="Times New Roman" panose="02020603050405020304" pitchFamily="18" charset="0"/>
                  <a:ea typeface="Times New Roman"/>
                  <a:cs typeface="Times New Roman" panose="02020603050405020304" pitchFamily="18" charset="0"/>
                  <a:sym typeface="Times New Roman"/>
                </a:endParaRPr>
              </a:p>
            </p:txBody>
          </p:sp>
        </p:grpSp>
      </p:grpSp>
    </p:spTree>
    <p:extLst>
      <p:ext uri="{BB962C8B-B14F-4D97-AF65-F5344CB8AC3E}">
        <p14:creationId xmlns:p14="http://schemas.microsoft.com/office/powerpoint/2010/main" val="28400037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500"/>
                                        <p:tgtEl>
                                          <p:spTgt spid="99"/>
                                        </p:tgtEl>
                                        <p:attrNameLst>
                                          <p:attrName>ppt_w</p:attrName>
                                        </p:attrNameLst>
                                      </p:cBhvr>
                                      <p:tavLst>
                                        <p:tav tm="0">
                                          <p:val>
                                            <p:strVal val="0"/>
                                          </p:val>
                                        </p:tav>
                                        <p:tav tm="100000">
                                          <p:val>
                                            <p:strVal val="#ppt_w"/>
                                          </p:val>
                                        </p:tav>
                                      </p:tavLst>
                                    </p:anim>
                                    <p:anim calcmode="lin" valueType="num">
                                      <p:cBhvr additive="base">
                                        <p:cTn id="8" dur="500"/>
                                        <p:tgtEl>
                                          <p:spTgt spid="99"/>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7"/>
                                        </p:tgtEl>
                                        <p:attrNameLst>
                                          <p:attrName>style.visibility</p:attrName>
                                        </p:attrNameLst>
                                      </p:cBhvr>
                                      <p:to>
                                        <p:strVal val="visible"/>
                                      </p:to>
                                    </p:set>
                                    <p:animEffect transition="in" filter="fade">
                                      <p:cBhvr>
                                        <p:cTn id="13" dur="1000"/>
                                        <p:tgtEl>
                                          <p:spTgt spid="9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0"/>
                                        </p:tgtEl>
                                        <p:attrNameLst>
                                          <p:attrName>style.visibility</p:attrName>
                                        </p:attrNameLst>
                                      </p:cBhvr>
                                      <p:to>
                                        <p:strVal val="visible"/>
                                      </p:to>
                                    </p:set>
                                    <p:animEffect transition="in" filter="fade">
                                      <p:cBhvr>
                                        <p:cTn id="18" dur="1000"/>
                                        <p:tgtEl>
                                          <p:spTgt spid="10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5"/>
                                        </p:tgtEl>
                                        <p:attrNameLst>
                                          <p:attrName>style.visibility</p:attrName>
                                        </p:attrNameLst>
                                      </p:cBhvr>
                                      <p:to>
                                        <p:strVal val="visible"/>
                                      </p:to>
                                    </p:set>
                                    <p:animEffect transition="in" filter="fade">
                                      <p:cBhvr>
                                        <p:cTn id="23" dur="1000"/>
                                        <p:tgtEl>
                                          <p:spTgt spid="10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0"/>
                                        </p:tgtEl>
                                        <p:attrNameLst>
                                          <p:attrName>style.visibility</p:attrName>
                                        </p:attrNameLst>
                                      </p:cBhvr>
                                      <p:to>
                                        <p:strVal val="visible"/>
                                      </p:to>
                                    </p:set>
                                    <p:animEffect transition="in" filter="fade">
                                      <p:cBhvr>
                                        <p:cTn id="28" dur="1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3"/>
          <p:cNvSpPr/>
          <p:nvPr/>
        </p:nvSpPr>
        <p:spPr>
          <a:xfrm>
            <a:off x="107504" y="98588"/>
            <a:ext cx="8928992" cy="4921434"/>
          </a:xfrm>
          <a:prstGeom prst="roundRect">
            <a:avLst>
              <a:gd name="adj" fmla="val 17164"/>
            </a:avLst>
          </a:prstGeom>
          <a:solidFill>
            <a:schemeClr val="lt1">
              <a:alpha val="94901"/>
            </a:scheme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120" name="Google Shape;120;p3"/>
          <p:cNvSpPr txBox="1"/>
          <p:nvPr/>
        </p:nvSpPr>
        <p:spPr>
          <a:xfrm>
            <a:off x="2303748" y="411510"/>
            <a:ext cx="4536504" cy="432048"/>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000"/>
              <a:buFont typeface="Jua"/>
              <a:buNone/>
            </a:pPr>
            <a:r>
              <a:rPr lang="en-US" sz="2400" b="1" i="0" u="none" strike="noStrike" cap="none">
                <a:solidFill>
                  <a:srgbClr val="EC55CF"/>
                </a:solidFill>
                <a:latin typeface="Times New Roman" panose="02020603050405020304" pitchFamily="18" charset="0"/>
                <a:ea typeface="Times New Roman"/>
                <a:cs typeface="Times New Roman" panose="02020603050405020304" pitchFamily="18" charset="0"/>
                <a:sym typeface="Times New Roman"/>
              </a:rPr>
              <a:t>Chuyện một khu vườn nhỏ</a:t>
            </a:r>
            <a:endParaRPr sz="2400" b="1" i="0" u="none" strike="noStrike" cap="none">
              <a:solidFill>
                <a:srgbClr val="EC55CF"/>
              </a:solidFill>
              <a:latin typeface="Times New Roman" panose="02020603050405020304" pitchFamily="18" charset="0"/>
              <a:ea typeface="Times New Roman"/>
              <a:cs typeface="Times New Roman" panose="02020603050405020304" pitchFamily="18" charset="0"/>
              <a:sym typeface="Times New Roman"/>
            </a:endParaRPr>
          </a:p>
        </p:txBody>
      </p:sp>
      <p:sp>
        <p:nvSpPr>
          <p:cNvPr id="121" name="Google Shape;121;p3"/>
          <p:cNvSpPr txBox="1"/>
          <p:nvPr/>
        </p:nvSpPr>
        <p:spPr>
          <a:xfrm>
            <a:off x="3634467" y="117818"/>
            <a:ext cx="1875065" cy="365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1800" b="1" i="0" u="none" strike="noStrike" cap="none">
                <a:solidFill>
                  <a:srgbClr val="000000"/>
                </a:solidFill>
                <a:latin typeface="Times New Roman" panose="02020603050405020304" pitchFamily="18" charset="0"/>
                <a:ea typeface="Calibri"/>
                <a:cs typeface="Times New Roman" panose="02020603050405020304" pitchFamily="18" charset="0"/>
                <a:sym typeface="Calibri"/>
              </a:rPr>
              <a:t>Tập đọc 5</a:t>
            </a:r>
            <a:endParaRPr sz="1800" b="1" i="0"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p:txBody>
      </p:sp>
      <p:sp>
        <p:nvSpPr>
          <p:cNvPr id="122" name="Google Shape;122;p3"/>
          <p:cNvSpPr txBox="1"/>
          <p:nvPr/>
        </p:nvSpPr>
        <p:spPr>
          <a:xfrm>
            <a:off x="107504" y="761614"/>
            <a:ext cx="8928992" cy="433041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1700"/>
              <a:buFont typeface="Arial"/>
              <a:buNone/>
            </a:pPr>
            <a:r>
              <a:rPr lang="en-US" sz="1700">
                <a:solidFill>
                  <a:schemeClr val="dk1"/>
                </a:solidFill>
                <a:latin typeface="Times New Roman" panose="02020603050405020304" pitchFamily="18" charset="0"/>
                <a:ea typeface="Times New Roman"/>
                <a:cs typeface="Times New Roman" panose="02020603050405020304" pitchFamily="18" charset="0"/>
                <a:sym typeface="Times New Roman"/>
              </a:rPr>
              <a:t>          Bé Thu rất khoái ra ban công ngồi với ông nội, nghe ông rủ rỉ giảng về từng loài cây.</a:t>
            </a:r>
            <a:endParaRPr>
              <a:latin typeface="Times New Roman" panose="02020603050405020304" pitchFamily="18" charset="0"/>
              <a:cs typeface="Times New Roman" panose="02020603050405020304" pitchFamily="18" charset="0"/>
            </a:endParaRPr>
          </a:p>
          <a:p>
            <a:pPr marL="0" marR="0" lvl="0" indent="0" algn="just" rtl="0">
              <a:spcBef>
                <a:spcPts val="340"/>
              </a:spcBef>
              <a:spcAft>
                <a:spcPts val="0"/>
              </a:spcAft>
              <a:buClr>
                <a:schemeClr val="dk1"/>
              </a:buClr>
              <a:buSzPts val="1700"/>
              <a:buFont typeface="Arial"/>
              <a:buNone/>
            </a:pPr>
            <a:r>
              <a:rPr lang="en-US" sz="1700">
                <a:solidFill>
                  <a:schemeClr val="dk1"/>
                </a:solidFill>
                <a:latin typeface="Times New Roman" panose="02020603050405020304" pitchFamily="18" charset="0"/>
                <a:ea typeface="Times New Roman"/>
                <a:cs typeface="Times New Roman" panose="02020603050405020304" pitchFamily="18" charset="0"/>
                <a:sym typeface="Times New Roman"/>
              </a:rPr>
              <a:t>          Cây quỳnh lá dày, giữ được nước, chẳng phải tưới nhiều. Cây hoa ti gôn thích leo trèo, cứ thò những cái râu ra, theo gió mà ngọ nguậy như những cái vòi voi bé xíu. Cây hoa giấy mọc ngay bên cạnh bị nó cuốn chặt một cành. Những chiếc vòi quấn chắc nhiều vòng, rồi một chùm ti gôn hé nở. Cây đa Ấn Độ thì liên tục bật ra những búp đỏ hồng nhọn hoắt. Khi đủ lớn, nó xòe ra những chiếc lá nâu rõ to, ở trong lại hiện ra cái búp đa mới nhọn hoắt, đỏ hồng… Có điều Thu chưa vui: Cái Hằng ở nhà dưới cứ bảo ban công nhà Thu không phải là vườn!</a:t>
            </a:r>
            <a:endParaRPr>
              <a:latin typeface="Times New Roman" panose="02020603050405020304" pitchFamily="18" charset="0"/>
              <a:cs typeface="Times New Roman" panose="02020603050405020304" pitchFamily="18" charset="0"/>
            </a:endParaRPr>
          </a:p>
          <a:p>
            <a:pPr marL="0" marR="0" lvl="0" indent="0" algn="just" rtl="0">
              <a:spcBef>
                <a:spcPts val="0"/>
              </a:spcBef>
              <a:spcAft>
                <a:spcPts val="0"/>
              </a:spcAft>
              <a:buClr>
                <a:srgbClr val="000000"/>
              </a:buClr>
              <a:buSzPts val="1700"/>
              <a:buFont typeface="Arial"/>
              <a:buNone/>
            </a:pPr>
            <a:r>
              <a:rPr lang="en-US" sz="1700">
                <a:solidFill>
                  <a:srgbClr val="000000"/>
                </a:solidFill>
                <a:latin typeface="Times New Roman" panose="02020603050405020304" pitchFamily="18" charset="0"/>
                <a:ea typeface="Times New Roman"/>
                <a:cs typeface="Times New Roman" panose="02020603050405020304" pitchFamily="18" charset="0"/>
                <a:sym typeface="Times New Roman"/>
              </a:rPr>
              <a:t>          Một sớm chủ nhật đầu xuân, khi mặt trời vừa hé mây nhìn xuống, Thu phát hiện ra chú chim lông xanh biếc sà xuống cành lựu. Nó săm soi, mổ mổ mấy con sâu rồi thản nhiên rỉa cánh, hót lên mấy tiếng líu ríu. Thu vội xuống nhà Hằng mời bạn lên xem để biết rằng: Ban công có chim về đậu tức là vườn rồi! Chẳng ngờ, khi hai bạn lên đến nơi thì chú chim đã bay đi. Sợ Hằng không tin, Thu cầu viện ông:</a:t>
            </a:r>
            <a:endParaRPr>
              <a:latin typeface="Times New Roman" panose="02020603050405020304" pitchFamily="18" charset="0"/>
              <a:cs typeface="Times New Roman" panose="02020603050405020304" pitchFamily="18" charset="0"/>
            </a:endParaRPr>
          </a:p>
          <a:p>
            <a:pPr marL="0" marR="0" lvl="0" indent="0" algn="just" rtl="0">
              <a:spcBef>
                <a:spcPts val="0"/>
              </a:spcBef>
              <a:spcAft>
                <a:spcPts val="0"/>
              </a:spcAft>
              <a:buClr>
                <a:srgbClr val="000000"/>
              </a:buClr>
              <a:buSzPts val="1700"/>
              <a:buFont typeface="Arial"/>
              <a:buNone/>
            </a:pPr>
            <a:r>
              <a:rPr lang="en-US" sz="1700">
                <a:solidFill>
                  <a:srgbClr val="000000"/>
                </a:solidFill>
                <a:latin typeface="Times New Roman" panose="02020603050405020304" pitchFamily="18" charset="0"/>
                <a:ea typeface="Times New Roman"/>
                <a:cs typeface="Times New Roman" panose="02020603050405020304" pitchFamily="18" charset="0"/>
                <a:sym typeface="Times New Roman"/>
              </a:rPr>
              <a:t>          - Ông ơi, đúng là có chú chim vừa đỗ ở đây bắt sâu và hót nữa ông nhỉ!</a:t>
            </a:r>
            <a:endParaRPr>
              <a:latin typeface="Times New Roman" panose="02020603050405020304" pitchFamily="18" charset="0"/>
              <a:cs typeface="Times New Roman" panose="02020603050405020304" pitchFamily="18" charset="0"/>
            </a:endParaRPr>
          </a:p>
          <a:p>
            <a:pPr marL="0" marR="0" lvl="0" indent="0" algn="just" rtl="0">
              <a:spcBef>
                <a:spcPts val="0"/>
              </a:spcBef>
              <a:spcAft>
                <a:spcPts val="0"/>
              </a:spcAft>
              <a:buClr>
                <a:srgbClr val="000000"/>
              </a:buClr>
              <a:buSzPts val="1700"/>
              <a:buFont typeface="Arial"/>
              <a:buNone/>
            </a:pPr>
            <a:r>
              <a:rPr lang="en-US" sz="1700">
                <a:solidFill>
                  <a:srgbClr val="000000"/>
                </a:solidFill>
                <a:latin typeface="Times New Roman" panose="02020603050405020304" pitchFamily="18" charset="0"/>
                <a:ea typeface="Times New Roman"/>
                <a:cs typeface="Times New Roman" panose="02020603050405020304" pitchFamily="18" charset="0"/>
                <a:sym typeface="Times New Roman"/>
              </a:rPr>
              <a:t>          Ông nó hiền hậu quay lại xoa đầu cả hai đứa:</a:t>
            </a:r>
            <a:endParaRPr>
              <a:latin typeface="Times New Roman" panose="02020603050405020304" pitchFamily="18" charset="0"/>
              <a:cs typeface="Times New Roman" panose="02020603050405020304" pitchFamily="18" charset="0"/>
            </a:endParaRPr>
          </a:p>
          <a:p>
            <a:pPr marL="0" marR="0" lvl="0" indent="0" algn="just" rtl="0">
              <a:spcBef>
                <a:spcPts val="0"/>
              </a:spcBef>
              <a:spcAft>
                <a:spcPts val="0"/>
              </a:spcAft>
              <a:buClr>
                <a:srgbClr val="000000"/>
              </a:buClr>
              <a:buSzPts val="1700"/>
              <a:buFont typeface="Arial"/>
              <a:buNone/>
            </a:pPr>
            <a:r>
              <a:rPr lang="en-US" sz="1700">
                <a:solidFill>
                  <a:srgbClr val="000000"/>
                </a:solidFill>
                <a:latin typeface="Times New Roman" panose="02020603050405020304" pitchFamily="18" charset="0"/>
                <a:ea typeface="Times New Roman"/>
                <a:cs typeface="Times New Roman" panose="02020603050405020304" pitchFamily="18" charset="0"/>
                <a:sym typeface="Times New Roman"/>
              </a:rPr>
              <a:t>          - Ừ, đúng rồi! Đất lành chim đậu, có gì lạ đâu hả cháu?</a:t>
            </a:r>
            <a:endParaRPr>
              <a:latin typeface="Times New Roman" panose="02020603050405020304" pitchFamily="18" charset="0"/>
              <a:cs typeface="Times New Roman" panose="02020603050405020304" pitchFamily="18" charset="0"/>
            </a:endParaRPr>
          </a:p>
          <a:p>
            <a:pPr marL="0" marR="0" lvl="0" indent="0" algn="just" rtl="0">
              <a:spcBef>
                <a:spcPts val="0"/>
              </a:spcBef>
              <a:spcAft>
                <a:spcPts val="0"/>
              </a:spcAft>
              <a:buClr>
                <a:srgbClr val="000000"/>
              </a:buClr>
              <a:buSzPts val="1700"/>
              <a:buFont typeface="Arial"/>
              <a:buNone/>
            </a:pPr>
            <a:r>
              <a:rPr lang="en-US" sz="1700">
                <a:solidFill>
                  <a:srgbClr val="000000"/>
                </a:solidFill>
                <a:latin typeface="Times New Roman" panose="02020603050405020304" pitchFamily="18" charset="0"/>
                <a:ea typeface="Times New Roman"/>
                <a:cs typeface="Times New Roman" panose="02020603050405020304" pitchFamily="18" charset="0"/>
                <a:sym typeface="Times New Roman"/>
              </a:rPr>
              <a:t>							Theo </a:t>
            </a:r>
            <a:r>
              <a:rPr lang="en-US" sz="1700" b="1">
                <a:solidFill>
                  <a:srgbClr val="000000"/>
                </a:solidFill>
                <a:latin typeface="Times New Roman" panose="02020603050405020304" pitchFamily="18" charset="0"/>
                <a:ea typeface="Times New Roman"/>
                <a:cs typeface="Times New Roman" panose="02020603050405020304" pitchFamily="18" charset="0"/>
                <a:sym typeface="Times New Roman"/>
              </a:rPr>
              <a:t>Vân Long </a:t>
            </a:r>
            <a:r>
              <a:rPr lang="en-US" sz="1700">
                <a:solidFill>
                  <a:schemeClr val="dk1"/>
                </a:solidFill>
                <a:latin typeface="Times New Roman" panose="02020603050405020304" pitchFamily="18" charset="0"/>
                <a:ea typeface="Times New Roman"/>
                <a:cs typeface="Times New Roman" panose="02020603050405020304" pitchFamily="18" charset="0"/>
                <a:sym typeface="Times New Roman"/>
              </a:rPr>
              <a:t>	</a:t>
            </a:r>
            <a:endParaRPr sz="170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grpSp>
        <p:nvGrpSpPr>
          <p:cNvPr id="123" name="Google Shape;123;p3"/>
          <p:cNvGrpSpPr/>
          <p:nvPr/>
        </p:nvGrpSpPr>
        <p:grpSpPr>
          <a:xfrm>
            <a:off x="2985642" y="387155"/>
            <a:ext cx="3172713" cy="832428"/>
            <a:chOff x="4896036" y="1635646"/>
            <a:chExt cx="3172713" cy="832428"/>
          </a:xfrm>
        </p:grpSpPr>
        <p:sp>
          <p:nvSpPr>
            <p:cNvPr id="124" name="Google Shape;124;p3"/>
            <p:cNvSpPr txBox="1"/>
            <p:nvPr/>
          </p:nvSpPr>
          <p:spPr>
            <a:xfrm>
              <a:off x="5374005" y="1662564"/>
              <a:ext cx="2694744" cy="77859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22AE8D"/>
                  </a:solidFill>
                  <a:latin typeface="Times New Roman" panose="02020603050405020304" pitchFamily="18" charset="0"/>
                  <a:ea typeface="Calibri"/>
                  <a:cs typeface="Times New Roman" panose="02020603050405020304" pitchFamily="18" charset="0"/>
                  <a:sym typeface="Calibri"/>
                </a:rPr>
                <a:t>Luyện đọc</a:t>
              </a:r>
              <a:endParaRPr sz="3600" b="1" i="0" u="none" strike="noStrike" cap="none">
                <a:solidFill>
                  <a:srgbClr val="22AE8D"/>
                </a:solidFill>
                <a:latin typeface="Times New Roman" panose="02020603050405020304" pitchFamily="18" charset="0"/>
                <a:ea typeface="Calibri"/>
                <a:cs typeface="Times New Roman" panose="02020603050405020304" pitchFamily="18" charset="0"/>
                <a:sym typeface="Calibri"/>
              </a:endParaRPr>
            </a:p>
          </p:txBody>
        </p:sp>
        <p:grpSp>
          <p:nvGrpSpPr>
            <p:cNvPr id="125" name="Google Shape;125;p3"/>
            <p:cNvGrpSpPr/>
            <p:nvPr/>
          </p:nvGrpSpPr>
          <p:grpSpPr>
            <a:xfrm>
              <a:off x="4896036" y="1635646"/>
              <a:ext cx="648072" cy="832428"/>
              <a:chOff x="4896036" y="1451290"/>
              <a:chExt cx="648072" cy="832428"/>
            </a:xfrm>
          </p:grpSpPr>
          <p:sp>
            <p:nvSpPr>
              <p:cNvPr id="126" name="Google Shape;126;p3"/>
              <p:cNvSpPr/>
              <p:nvPr/>
            </p:nvSpPr>
            <p:spPr>
              <a:xfrm>
                <a:off x="4896036" y="1567167"/>
                <a:ext cx="648072" cy="648072"/>
              </a:xfrm>
              <a:prstGeom prst="ellipse">
                <a:avLst/>
              </a:prstGeom>
              <a:solidFill>
                <a:srgbClr val="23AF8E"/>
              </a:solidFill>
              <a:ln w="25400" cap="flat" cmpd="sng">
                <a:solidFill>
                  <a:srgbClr val="23AF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127" name="Google Shape;127;p3"/>
              <p:cNvSpPr/>
              <p:nvPr/>
            </p:nvSpPr>
            <p:spPr>
              <a:xfrm>
                <a:off x="4982991" y="1451290"/>
                <a:ext cx="525113" cy="832428"/>
              </a:xfrm>
              <a:prstGeom prst="rect">
                <a:avLst/>
              </a:prstGeom>
              <a:noFill/>
              <a:ln>
                <a:noFill/>
              </a:ln>
            </p:spPr>
            <p:txBody>
              <a:bodyPr spcFirstLastPara="1" wrap="square" lIns="270000" tIns="91425" rIns="274300"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3600" b="1" i="0" u="none" strike="noStrike" cap="none">
                    <a:solidFill>
                      <a:schemeClr val="lt1"/>
                    </a:solidFill>
                    <a:latin typeface="Times New Roman" panose="02020603050405020304" pitchFamily="18" charset="0"/>
                    <a:ea typeface="Times New Roman"/>
                    <a:cs typeface="Times New Roman" panose="02020603050405020304" pitchFamily="18" charset="0"/>
                    <a:sym typeface="Times New Roman"/>
                  </a:rPr>
                  <a:t>1</a:t>
                </a:r>
                <a:endParaRPr sz="3600" b="1" i="0" u="none" strike="noStrike" cap="none">
                  <a:solidFill>
                    <a:schemeClr val="lt1"/>
                  </a:solidFill>
                  <a:latin typeface="Times New Roman" panose="02020603050405020304" pitchFamily="18" charset="0"/>
                  <a:ea typeface="Times New Roman"/>
                  <a:cs typeface="Times New Roman" panose="02020603050405020304" pitchFamily="18" charset="0"/>
                  <a:sym typeface="Times New Roman"/>
                </a:endParaRPr>
              </a:p>
            </p:txBody>
          </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1000"/>
                                        <p:tgtEl>
                                          <p:spTgt spid="12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xit" presetSubtype="32" fill="hold" nodeType="clickEffect">
                                  <p:stCondLst>
                                    <p:cond delay="0"/>
                                  </p:stCondLst>
                                  <p:childTnLst>
                                    <p:anim calcmode="lin" valueType="num">
                                      <p:cBhvr additive="base">
                                        <p:cTn id="11" dur="500"/>
                                        <p:tgtEl>
                                          <p:spTgt spid="123"/>
                                        </p:tgtEl>
                                        <p:attrNameLst>
                                          <p:attrName>ppt_w</p:attrName>
                                        </p:attrNameLst>
                                      </p:cBhvr>
                                      <p:tavLst>
                                        <p:tav tm="0">
                                          <p:val>
                                            <p:strVal val="#ppt_w"/>
                                          </p:val>
                                        </p:tav>
                                        <p:tav tm="100000">
                                          <p:val>
                                            <p:strVal val="0"/>
                                          </p:val>
                                        </p:tav>
                                      </p:tavLst>
                                    </p:anim>
                                    <p:anim calcmode="lin" valueType="num">
                                      <p:cBhvr additive="base">
                                        <p:cTn id="12" dur="500"/>
                                        <p:tgtEl>
                                          <p:spTgt spid="123"/>
                                        </p:tgtEl>
                                        <p:attrNameLst>
                                          <p:attrName>ppt_h</p:attrName>
                                        </p:attrNameLst>
                                      </p:cBhvr>
                                      <p:tavLst>
                                        <p:tav tm="0">
                                          <p:val>
                                            <p:strVal val="#ppt_h"/>
                                          </p:val>
                                        </p:tav>
                                        <p:tav tm="100000">
                                          <p:val>
                                            <p:strVal val="0"/>
                                          </p:val>
                                        </p:tav>
                                      </p:tavLst>
                                    </p:anim>
                                    <p:set>
                                      <p:cBhvr>
                                        <p:cTn id="13" dur="1" fill="hold">
                                          <p:stCondLst>
                                            <p:cond delay="500"/>
                                          </p:stCondLst>
                                        </p:cTn>
                                        <p:tgtEl>
                                          <p:spTgt spid="123"/>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121"/>
                                        </p:tgtEl>
                                        <p:attrNameLst>
                                          <p:attrName>style.visibility</p:attrName>
                                        </p:attrNameLst>
                                      </p:cBhvr>
                                      <p:to>
                                        <p:strVal val="visible"/>
                                      </p:to>
                                    </p:set>
                                    <p:animEffect transition="in" filter="fade">
                                      <p:cBhvr>
                                        <p:cTn id="16" dur="500"/>
                                        <p:tgtEl>
                                          <p:spTgt spid="121"/>
                                        </p:tgtEl>
                                      </p:cBhvr>
                                    </p:animEffect>
                                  </p:childTnLst>
                                </p:cTn>
                              </p:par>
                              <p:par>
                                <p:cTn id="17" presetID="10" presetClass="entr" presetSubtype="0" fill="hold" nodeType="withEffect">
                                  <p:stCondLst>
                                    <p:cond delay="0"/>
                                  </p:stCondLst>
                                  <p:childTnLst>
                                    <p:set>
                                      <p:cBhvr>
                                        <p:cTn id="18" dur="1" fill="hold">
                                          <p:stCondLst>
                                            <p:cond delay="0"/>
                                          </p:stCondLst>
                                        </p:cTn>
                                        <p:tgtEl>
                                          <p:spTgt spid="120"/>
                                        </p:tgtEl>
                                        <p:attrNameLst>
                                          <p:attrName>style.visibility</p:attrName>
                                        </p:attrNameLst>
                                      </p:cBhvr>
                                      <p:to>
                                        <p:strVal val="visible"/>
                                      </p:to>
                                    </p:set>
                                    <p:animEffect transition="in" filter="fade">
                                      <p:cBhvr>
                                        <p:cTn id="19" dur="500"/>
                                        <p:tgtEl>
                                          <p:spTgt spid="120"/>
                                        </p:tgtEl>
                                      </p:cBhvr>
                                    </p:animEffect>
                                  </p:childTnLst>
                                </p:cTn>
                              </p:par>
                              <p:par>
                                <p:cTn id="20" presetID="10" presetClass="entr" presetSubtype="0" fill="hold" nodeType="withEffect">
                                  <p:stCondLst>
                                    <p:cond delay="0"/>
                                  </p:stCondLst>
                                  <p:childTnLst>
                                    <p:set>
                                      <p:cBhvr>
                                        <p:cTn id="21" dur="1" fill="hold">
                                          <p:stCondLst>
                                            <p:cond delay="0"/>
                                          </p:stCondLst>
                                        </p:cTn>
                                        <p:tgtEl>
                                          <p:spTgt spid="122"/>
                                        </p:tgtEl>
                                        <p:attrNameLst>
                                          <p:attrName>style.visibility</p:attrName>
                                        </p:attrNameLst>
                                      </p:cBhvr>
                                      <p:to>
                                        <p:strVal val="visible"/>
                                      </p:to>
                                    </p:set>
                                    <p:animEffect transition="in" filter="fade">
                                      <p:cBhvr>
                                        <p:cTn id="22"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4"/>
          <p:cNvSpPr/>
          <p:nvPr/>
        </p:nvSpPr>
        <p:spPr>
          <a:xfrm>
            <a:off x="508903" y="363698"/>
            <a:ext cx="8161897" cy="4436138"/>
          </a:xfrm>
          <a:prstGeom prst="roundRect">
            <a:avLst>
              <a:gd name="adj" fmla="val 17164"/>
            </a:avLst>
          </a:prstGeom>
          <a:solidFill>
            <a:schemeClr val="lt1">
              <a:alpha val="94901"/>
            </a:scheme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 name="Google Shape;133;p4"/>
          <p:cNvSpPr txBox="1"/>
          <p:nvPr/>
        </p:nvSpPr>
        <p:spPr>
          <a:xfrm>
            <a:off x="3056403" y="583804"/>
            <a:ext cx="3066896"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EC55CF"/>
              </a:buClr>
              <a:buSzPts val="4800"/>
              <a:buFont typeface="Times New Roman"/>
              <a:buNone/>
            </a:pPr>
            <a:r>
              <a:rPr lang="en-US" sz="4800" b="1" i="0" u="none" strike="noStrike" cap="none">
                <a:solidFill>
                  <a:srgbClr val="EC55CF"/>
                </a:solidFill>
                <a:latin typeface="Times New Roman"/>
                <a:ea typeface="Times New Roman"/>
                <a:cs typeface="Times New Roman"/>
                <a:sym typeface="Times New Roman"/>
              </a:rPr>
              <a:t>Chia đoạn</a:t>
            </a:r>
            <a:endParaRPr sz="4800" b="1" i="0" u="none" strike="noStrike" cap="none">
              <a:solidFill>
                <a:srgbClr val="EC55CF"/>
              </a:solidFill>
              <a:latin typeface="Times New Roman"/>
              <a:ea typeface="Times New Roman"/>
              <a:cs typeface="Times New Roman"/>
              <a:sym typeface="Times New Roman"/>
            </a:endParaRPr>
          </a:p>
        </p:txBody>
      </p:sp>
      <p:grpSp>
        <p:nvGrpSpPr>
          <p:cNvPr id="134" name="Google Shape;134;p4"/>
          <p:cNvGrpSpPr/>
          <p:nvPr/>
        </p:nvGrpSpPr>
        <p:grpSpPr>
          <a:xfrm>
            <a:off x="264681" y="1995686"/>
            <a:ext cx="2673432" cy="2500731"/>
            <a:chOff x="3976444" y="3749887"/>
            <a:chExt cx="3371850" cy="3628871"/>
          </a:xfrm>
        </p:grpSpPr>
        <p:sp>
          <p:nvSpPr>
            <p:cNvPr id="135" name="Google Shape;135;p4"/>
            <p:cNvSpPr txBox="1"/>
            <p:nvPr/>
          </p:nvSpPr>
          <p:spPr>
            <a:xfrm>
              <a:off x="4883427" y="5770978"/>
              <a:ext cx="1917739" cy="16077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6600"/>
                <a:buFont typeface="Arial"/>
                <a:buNone/>
              </a:pPr>
              <a:r>
                <a:rPr lang="en-US" sz="6600" b="1" i="0" u="none" strike="noStrike" cap="none">
                  <a:solidFill>
                    <a:schemeClr val="dk1"/>
                  </a:solidFill>
                  <a:latin typeface="Arial"/>
                  <a:ea typeface="Arial"/>
                  <a:cs typeface="Arial"/>
                  <a:sym typeface="Arial"/>
                </a:rPr>
                <a:t>01</a:t>
              </a:r>
              <a:endParaRPr sz="6600" b="1" i="0" u="none" strike="noStrike" cap="none">
                <a:solidFill>
                  <a:schemeClr val="dk1"/>
                </a:solidFill>
                <a:latin typeface="Arial"/>
                <a:ea typeface="Arial"/>
                <a:cs typeface="Arial"/>
                <a:sym typeface="Arial"/>
              </a:endParaRPr>
            </a:p>
          </p:txBody>
        </p:sp>
        <p:pic>
          <p:nvPicPr>
            <p:cNvPr id="136" name="Google Shape;136;p4"/>
            <p:cNvPicPr preferRelativeResize="0"/>
            <p:nvPr/>
          </p:nvPicPr>
          <p:blipFill rotWithShape="1">
            <a:blip r:embed="rId3">
              <a:alphaModFix/>
            </a:blip>
            <a:srcRect/>
            <a:stretch/>
          </p:blipFill>
          <p:spPr>
            <a:xfrm>
              <a:off x="4492843" y="3749887"/>
              <a:ext cx="2811907" cy="1700952"/>
            </a:xfrm>
            <a:prstGeom prst="rect">
              <a:avLst/>
            </a:prstGeom>
            <a:noFill/>
            <a:ln>
              <a:noFill/>
            </a:ln>
          </p:spPr>
        </p:pic>
        <p:sp>
          <p:nvSpPr>
            <p:cNvPr id="137" name="Google Shape;137;p4"/>
            <p:cNvSpPr txBox="1"/>
            <p:nvPr/>
          </p:nvSpPr>
          <p:spPr>
            <a:xfrm>
              <a:off x="3976444" y="3976625"/>
              <a:ext cx="3371850" cy="102717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2AE8D"/>
                </a:buClr>
                <a:buSzPts val="2000"/>
                <a:buFont typeface="Times New Roman"/>
                <a:buNone/>
              </a:pPr>
              <a:r>
                <a:rPr lang="en-US" sz="2000" b="1" i="0" u="none" strike="noStrike" cap="none">
                  <a:solidFill>
                    <a:srgbClr val="22AE8D"/>
                  </a:solidFill>
                  <a:latin typeface="Times New Roman"/>
                  <a:ea typeface="Times New Roman"/>
                  <a:cs typeface="Times New Roman"/>
                  <a:sym typeface="Times New Roman"/>
                </a:rPr>
                <a:t>Từ đầu … từng</a:t>
              </a:r>
              <a:endParaRPr sz="2000" b="1" i="0" u="none" strike="noStrike" cap="none">
                <a:solidFill>
                  <a:srgbClr val="22AE8D"/>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22AE8D"/>
                </a:buClr>
                <a:buSzPts val="2000"/>
                <a:buFont typeface="Times New Roman"/>
                <a:buNone/>
              </a:pPr>
              <a:r>
                <a:rPr lang="en-US" sz="2000" b="1" i="0" u="none" strike="noStrike" cap="none">
                  <a:solidFill>
                    <a:srgbClr val="22AE8D"/>
                  </a:solidFill>
                  <a:latin typeface="Times New Roman"/>
                  <a:ea typeface="Times New Roman"/>
                  <a:cs typeface="Times New Roman"/>
                  <a:sym typeface="Times New Roman"/>
                </a:rPr>
                <a:t> loài cây</a:t>
              </a:r>
              <a:endParaRPr sz="2000" b="1" i="0" u="none" strike="noStrike" cap="none">
                <a:solidFill>
                  <a:srgbClr val="22AE8D"/>
                </a:solidFill>
                <a:latin typeface="Times New Roman"/>
                <a:ea typeface="Times New Roman"/>
                <a:cs typeface="Times New Roman"/>
                <a:sym typeface="Times New Roman"/>
              </a:endParaRPr>
            </a:p>
          </p:txBody>
        </p:sp>
      </p:grpSp>
      <p:grpSp>
        <p:nvGrpSpPr>
          <p:cNvPr id="138" name="Google Shape;138;p4"/>
          <p:cNvGrpSpPr/>
          <p:nvPr/>
        </p:nvGrpSpPr>
        <p:grpSpPr>
          <a:xfrm>
            <a:off x="2987824" y="1995686"/>
            <a:ext cx="2673432" cy="2409804"/>
            <a:chOff x="3976444" y="3749887"/>
            <a:chExt cx="3371850" cy="3741166"/>
          </a:xfrm>
        </p:grpSpPr>
        <p:sp>
          <p:nvSpPr>
            <p:cNvPr id="139" name="Google Shape;139;p4"/>
            <p:cNvSpPr txBox="1"/>
            <p:nvPr/>
          </p:nvSpPr>
          <p:spPr>
            <a:xfrm>
              <a:off x="4883427" y="5770978"/>
              <a:ext cx="1917739" cy="17200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6600"/>
                <a:buFont typeface="Times New Roman"/>
                <a:buNone/>
              </a:pPr>
              <a:r>
                <a:rPr lang="en-US" sz="6600" b="1" i="0" u="none" strike="noStrike" cap="none">
                  <a:solidFill>
                    <a:schemeClr val="dk1"/>
                  </a:solidFill>
                  <a:latin typeface="Times New Roman"/>
                  <a:ea typeface="Times New Roman"/>
                  <a:cs typeface="Times New Roman"/>
                  <a:sym typeface="Times New Roman"/>
                </a:rPr>
                <a:t>02</a:t>
              </a:r>
              <a:endParaRPr sz="6600" b="1" i="0" u="none" strike="noStrike" cap="none">
                <a:solidFill>
                  <a:schemeClr val="dk1"/>
                </a:solidFill>
                <a:latin typeface="Times New Roman"/>
                <a:ea typeface="Times New Roman"/>
                <a:cs typeface="Times New Roman"/>
                <a:sym typeface="Times New Roman"/>
              </a:endParaRPr>
            </a:p>
          </p:txBody>
        </p:sp>
        <p:pic>
          <p:nvPicPr>
            <p:cNvPr id="140" name="Google Shape;140;p4"/>
            <p:cNvPicPr preferRelativeResize="0"/>
            <p:nvPr/>
          </p:nvPicPr>
          <p:blipFill rotWithShape="1">
            <a:blip r:embed="rId3">
              <a:alphaModFix/>
            </a:blip>
            <a:srcRect/>
            <a:stretch/>
          </p:blipFill>
          <p:spPr>
            <a:xfrm>
              <a:off x="4492843" y="3749887"/>
              <a:ext cx="2811907" cy="1700952"/>
            </a:xfrm>
            <a:prstGeom prst="rect">
              <a:avLst/>
            </a:prstGeom>
            <a:noFill/>
            <a:ln>
              <a:noFill/>
            </a:ln>
          </p:spPr>
        </p:pic>
        <p:sp>
          <p:nvSpPr>
            <p:cNvPr id="141" name="Google Shape;141;p4"/>
            <p:cNvSpPr txBox="1"/>
            <p:nvPr/>
          </p:nvSpPr>
          <p:spPr>
            <a:xfrm>
              <a:off x="3976444" y="3973469"/>
              <a:ext cx="3371850" cy="109891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2AE8D"/>
                </a:buClr>
                <a:buSzPts val="2000"/>
                <a:buFont typeface="Times New Roman"/>
                <a:buNone/>
              </a:pPr>
              <a:r>
                <a:rPr lang="en-US" sz="2000" b="1" i="0" u="none" strike="noStrike" cap="none">
                  <a:solidFill>
                    <a:srgbClr val="22AE8D"/>
                  </a:solidFill>
                  <a:latin typeface="Times New Roman"/>
                  <a:ea typeface="Times New Roman"/>
                  <a:cs typeface="Times New Roman"/>
                  <a:sym typeface="Times New Roman"/>
                </a:rPr>
                <a:t>Tiếp … không</a:t>
              </a:r>
              <a:endParaRPr sz="2000" b="1" i="0" u="none" strike="noStrike" cap="none">
                <a:solidFill>
                  <a:srgbClr val="22AE8D"/>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22AE8D"/>
                </a:buClr>
                <a:buSzPts val="2000"/>
                <a:buFont typeface="Times New Roman"/>
                <a:buNone/>
              </a:pPr>
              <a:r>
                <a:rPr lang="en-US" sz="2000" b="1" i="0" u="none" strike="noStrike" cap="none">
                  <a:solidFill>
                    <a:srgbClr val="22AE8D"/>
                  </a:solidFill>
                  <a:latin typeface="Times New Roman"/>
                  <a:ea typeface="Times New Roman"/>
                  <a:cs typeface="Times New Roman"/>
                  <a:sym typeface="Times New Roman"/>
                </a:rPr>
                <a:t> phải là vườn</a:t>
              </a:r>
              <a:endParaRPr sz="2000" b="1" i="0" u="none" strike="noStrike" cap="none">
                <a:solidFill>
                  <a:srgbClr val="22AE8D"/>
                </a:solidFill>
                <a:latin typeface="Times New Roman"/>
                <a:ea typeface="Times New Roman"/>
                <a:cs typeface="Times New Roman"/>
                <a:sym typeface="Times New Roman"/>
              </a:endParaRPr>
            </a:p>
          </p:txBody>
        </p:sp>
      </p:grpSp>
      <p:grpSp>
        <p:nvGrpSpPr>
          <p:cNvPr id="142" name="Google Shape;142;p4"/>
          <p:cNvGrpSpPr/>
          <p:nvPr/>
        </p:nvGrpSpPr>
        <p:grpSpPr>
          <a:xfrm>
            <a:off x="5710968" y="1995686"/>
            <a:ext cx="2622090" cy="2409804"/>
            <a:chOff x="3976444" y="3749887"/>
            <a:chExt cx="3371850" cy="3741166"/>
          </a:xfrm>
        </p:grpSpPr>
        <p:sp>
          <p:nvSpPr>
            <p:cNvPr id="143" name="Google Shape;143;p4"/>
            <p:cNvSpPr txBox="1"/>
            <p:nvPr/>
          </p:nvSpPr>
          <p:spPr>
            <a:xfrm>
              <a:off x="4883426" y="5770978"/>
              <a:ext cx="1917739" cy="17200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6600"/>
                <a:buFont typeface="Times New Roman"/>
                <a:buNone/>
              </a:pPr>
              <a:r>
                <a:rPr lang="en-US" sz="6600" b="1" i="0" u="none" strike="noStrike" cap="none">
                  <a:solidFill>
                    <a:schemeClr val="dk1"/>
                  </a:solidFill>
                  <a:latin typeface="Times New Roman"/>
                  <a:ea typeface="Times New Roman"/>
                  <a:cs typeface="Times New Roman"/>
                  <a:sym typeface="Times New Roman"/>
                </a:rPr>
                <a:t>03</a:t>
              </a:r>
              <a:endParaRPr sz="6600" b="1" i="0" u="none" strike="noStrike" cap="none">
                <a:solidFill>
                  <a:schemeClr val="dk1"/>
                </a:solidFill>
                <a:latin typeface="Times New Roman"/>
                <a:ea typeface="Times New Roman"/>
                <a:cs typeface="Times New Roman"/>
                <a:sym typeface="Times New Roman"/>
              </a:endParaRPr>
            </a:p>
          </p:txBody>
        </p:sp>
        <p:pic>
          <p:nvPicPr>
            <p:cNvPr id="144" name="Google Shape;144;p4"/>
            <p:cNvPicPr preferRelativeResize="0"/>
            <p:nvPr/>
          </p:nvPicPr>
          <p:blipFill rotWithShape="1">
            <a:blip r:embed="rId3">
              <a:alphaModFix/>
            </a:blip>
            <a:srcRect/>
            <a:stretch/>
          </p:blipFill>
          <p:spPr>
            <a:xfrm>
              <a:off x="4492842" y="3749887"/>
              <a:ext cx="2811906" cy="1700952"/>
            </a:xfrm>
            <a:prstGeom prst="rect">
              <a:avLst/>
            </a:prstGeom>
            <a:noFill/>
            <a:ln>
              <a:noFill/>
            </a:ln>
          </p:spPr>
        </p:pic>
        <p:sp>
          <p:nvSpPr>
            <p:cNvPr id="145" name="Google Shape;145;p4"/>
            <p:cNvSpPr txBox="1"/>
            <p:nvPr/>
          </p:nvSpPr>
          <p:spPr>
            <a:xfrm>
              <a:off x="3976444" y="4117740"/>
              <a:ext cx="3371850" cy="6210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2AE8D"/>
                </a:buClr>
                <a:buSzPts val="2000"/>
                <a:buFont typeface="Times New Roman"/>
                <a:buNone/>
              </a:pPr>
              <a:r>
                <a:rPr lang="en-US" sz="2000" b="1" i="0" u="none" strike="noStrike" cap="none">
                  <a:solidFill>
                    <a:srgbClr val="22AE8D"/>
                  </a:solidFill>
                  <a:latin typeface="Times New Roman"/>
                  <a:ea typeface="Times New Roman"/>
                  <a:cs typeface="Times New Roman"/>
                  <a:sym typeface="Times New Roman"/>
                </a:rPr>
                <a:t>Còn lại</a:t>
              </a:r>
              <a:endParaRPr sz="2000" b="1" i="0" u="none" strike="noStrike" cap="none">
                <a:solidFill>
                  <a:srgbClr val="22AE8D"/>
                </a:solidFill>
                <a:latin typeface="Times New Roman"/>
                <a:ea typeface="Times New Roman"/>
                <a:cs typeface="Times New Roman"/>
                <a:sym typeface="Times New Roman"/>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3">
                                            <p:txEl>
                                              <p:pRg st="0" end="0"/>
                                            </p:txEl>
                                          </p:spTgt>
                                        </p:tgtEl>
                                        <p:attrNameLst>
                                          <p:attrName>style.visibility</p:attrName>
                                        </p:attrNameLst>
                                      </p:cBhvr>
                                      <p:to>
                                        <p:strVal val="visible"/>
                                      </p:to>
                                    </p:set>
                                    <p:anim calcmode="lin" valueType="num">
                                      <p:cBhvr additive="base">
                                        <p:cTn id="7" dur="500"/>
                                        <p:tgtEl>
                                          <p:spTgt spid="133">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33">
                                            <p:txEl>
                                              <p:pRg st="0" end="0"/>
                                            </p:txEl>
                                          </p:spTgt>
                                        </p:tgtEl>
                                        <p:attrNameLst>
                                          <p:attrName>ppt_h</p:attrName>
                                        </p:attrNameLst>
                                      </p:cBhvr>
                                      <p:tavLst>
                                        <p:tav tm="0">
                                          <p:val>
                                            <p:strVal val="0"/>
                                          </p:val>
                                        </p:tav>
                                        <p:tav tm="100000">
                                          <p:val>
                                            <p:strVal val="#ppt_h"/>
                                          </p:val>
                                        </p:tav>
                                      </p:tavLst>
                                    </p:anim>
                                  </p:childTnLst>
                                </p:cTn>
                              </p:par>
                              <p:par>
                                <p:cTn id="9" presetID="2" presetClass="entr" presetSubtype="4" fill="hold" nodeType="withEffect">
                                  <p:stCondLst>
                                    <p:cond delay="0"/>
                                  </p:stCondLst>
                                  <p:childTnLst>
                                    <p:set>
                                      <p:cBhvr>
                                        <p:cTn id="10" dur="1" fill="hold">
                                          <p:stCondLst>
                                            <p:cond delay="0"/>
                                          </p:stCondLst>
                                        </p:cTn>
                                        <p:tgtEl>
                                          <p:spTgt spid="134"/>
                                        </p:tgtEl>
                                        <p:attrNameLst>
                                          <p:attrName>style.visibility</p:attrName>
                                        </p:attrNameLst>
                                      </p:cBhvr>
                                      <p:to>
                                        <p:strVal val="visible"/>
                                      </p:to>
                                    </p:set>
                                    <p:anim calcmode="lin" valueType="num">
                                      <p:cBhvr additive="base">
                                        <p:cTn id="11" dur="1250"/>
                                        <p:tgtEl>
                                          <p:spTgt spid="134"/>
                                        </p:tgtEl>
                                        <p:attrNameLst>
                                          <p:attrName>ppt_y</p:attrName>
                                        </p:attrNameLst>
                                      </p:cBhvr>
                                      <p:tavLst>
                                        <p:tav tm="0">
                                          <p:val>
                                            <p:strVal val="#ppt_y+1"/>
                                          </p:val>
                                        </p:tav>
                                        <p:tav tm="100000">
                                          <p:val>
                                            <p:strVal val="#ppt_y"/>
                                          </p:val>
                                        </p:tav>
                                      </p:tavLst>
                                    </p:anim>
                                  </p:childTnLst>
                                </p:cTn>
                              </p:par>
                              <p:par>
                                <p:cTn id="12" presetID="2" presetClass="entr" presetSubtype="4" fill="hold" nodeType="withEffect">
                                  <p:stCondLst>
                                    <p:cond delay="250"/>
                                  </p:stCondLst>
                                  <p:childTnLst>
                                    <p:set>
                                      <p:cBhvr>
                                        <p:cTn id="13" dur="1" fill="hold">
                                          <p:stCondLst>
                                            <p:cond delay="0"/>
                                          </p:stCondLst>
                                        </p:cTn>
                                        <p:tgtEl>
                                          <p:spTgt spid="138"/>
                                        </p:tgtEl>
                                        <p:attrNameLst>
                                          <p:attrName>style.visibility</p:attrName>
                                        </p:attrNameLst>
                                      </p:cBhvr>
                                      <p:to>
                                        <p:strVal val="visible"/>
                                      </p:to>
                                    </p:set>
                                    <p:anim calcmode="lin" valueType="num">
                                      <p:cBhvr additive="base">
                                        <p:cTn id="14" dur="1250"/>
                                        <p:tgtEl>
                                          <p:spTgt spid="138"/>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500"/>
                                  </p:stCondLst>
                                  <p:childTnLst>
                                    <p:set>
                                      <p:cBhvr>
                                        <p:cTn id="16" dur="1" fill="hold">
                                          <p:stCondLst>
                                            <p:cond delay="0"/>
                                          </p:stCondLst>
                                        </p:cTn>
                                        <p:tgtEl>
                                          <p:spTgt spid="142"/>
                                        </p:tgtEl>
                                        <p:attrNameLst>
                                          <p:attrName>style.visibility</p:attrName>
                                        </p:attrNameLst>
                                      </p:cBhvr>
                                      <p:to>
                                        <p:strVal val="visible"/>
                                      </p:to>
                                    </p:set>
                                    <p:anim calcmode="lin" valueType="num">
                                      <p:cBhvr additive="base">
                                        <p:cTn id="17" dur="1250"/>
                                        <p:tgtEl>
                                          <p:spTgt spid="1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5"/>
          <p:cNvSpPr/>
          <p:nvPr/>
        </p:nvSpPr>
        <p:spPr>
          <a:xfrm>
            <a:off x="491051" y="353681"/>
            <a:ext cx="8161897" cy="4436138"/>
          </a:xfrm>
          <a:prstGeom prst="roundRect">
            <a:avLst>
              <a:gd name="adj" fmla="val 17164"/>
            </a:avLst>
          </a:prstGeom>
          <a:solidFill>
            <a:schemeClr val="lt1">
              <a:alpha val="94901"/>
            </a:scheme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 name="Google Shape;151;p5"/>
          <p:cNvSpPr/>
          <p:nvPr/>
        </p:nvSpPr>
        <p:spPr>
          <a:xfrm>
            <a:off x="796496" y="1553174"/>
            <a:ext cx="2414772" cy="2688392"/>
          </a:xfrm>
          <a:prstGeom prst="rect">
            <a:avLst/>
          </a:prstGeom>
          <a:noFill/>
          <a:ln>
            <a:noFill/>
          </a:ln>
        </p:spPr>
        <p:txBody>
          <a:bodyPr spcFirstLastPara="1" wrap="square" lIns="274300" tIns="91425" rIns="274300" bIns="91425" anchor="ctr" anchorCtr="0">
            <a:noAutofit/>
          </a:bodyPr>
          <a:lstStyle/>
          <a:p>
            <a:pPr marL="0" marR="0" lvl="0" indent="0" algn="ctr" rtl="0">
              <a:lnSpc>
                <a:spcPct val="120000"/>
              </a:lnSpc>
              <a:spcBef>
                <a:spcPts val="0"/>
              </a:spcBef>
              <a:spcAft>
                <a:spcPts val="0"/>
              </a:spcAft>
              <a:buNone/>
            </a:pPr>
            <a:r>
              <a:rPr lang="en-US" sz="2800" b="0" i="0" u="none" strike="noStrike" cap="none">
                <a:solidFill>
                  <a:srgbClr val="EC55CF"/>
                </a:solidFill>
                <a:latin typeface="Times New Roman"/>
                <a:ea typeface="Times New Roman"/>
                <a:cs typeface="Times New Roman"/>
                <a:sym typeface="Times New Roman"/>
              </a:rPr>
              <a:t>r</a:t>
            </a:r>
            <a:r>
              <a:rPr lang="en-US" sz="2800" b="0" i="0" u="none" strike="noStrike" cap="none">
                <a:solidFill>
                  <a:srgbClr val="0C0C0C"/>
                </a:solidFill>
                <a:latin typeface="Times New Roman"/>
                <a:ea typeface="Times New Roman"/>
                <a:cs typeface="Times New Roman"/>
                <a:sym typeface="Times New Roman"/>
              </a:rPr>
              <a:t>ủ </a:t>
            </a:r>
            <a:r>
              <a:rPr lang="en-US" sz="2800" b="0" i="0" u="none" strike="noStrike" cap="none">
                <a:solidFill>
                  <a:srgbClr val="EC55CF"/>
                </a:solidFill>
                <a:latin typeface="Times New Roman"/>
                <a:ea typeface="Times New Roman"/>
                <a:cs typeface="Times New Roman"/>
                <a:sym typeface="Times New Roman"/>
              </a:rPr>
              <a:t>r</a:t>
            </a:r>
            <a:r>
              <a:rPr lang="en-US" sz="2800" b="0" i="0" u="none" strike="noStrike" cap="none">
                <a:solidFill>
                  <a:srgbClr val="0C0C0C"/>
                </a:solidFill>
                <a:latin typeface="Times New Roman"/>
                <a:ea typeface="Times New Roman"/>
                <a:cs typeface="Times New Roman"/>
                <a:sym typeface="Times New Roman"/>
              </a:rPr>
              <a:t>ỉ</a:t>
            </a:r>
            <a:endParaRPr sz="2800" b="0" i="0" u="none" strike="noStrike" cap="none">
              <a:solidFill>
                <a:srgbClr val="0C0C0C"/>
              </a:solidFill>
              <a:latin typeface="Times New Roman"/>
              <a:ea typeface="Times New Roman"/>
              <a:cs typeface="Times New Roman"/>
              <a:sym typeface="Times New Roman"/>
            </a:endParaRPr>
          </a:p>
          <a:p>
            <a:pPr marL="0" marR="0" lvl="0" indent="0" algn="ctr" rtl="0">
              <a:lnSpc>
                <a:spcPct val="120000"/>
              </a:lnSpc>
              <a:spcBef>
                <a:spcPts val="0"/>
              </a:spcBef>
              <a:spcAft>
                <a:spcPts val="0"/>
              </a:spcAft>
              <a:buNone/>
            </a:pPr>
            <a:r>
              <a:rPr lang="en-US" sz="2800" b="0" i="0" u="none" strike="noStrike" cap="none">
                <a:solidFill>
                  <a:srgbClr val="0C0C0C"/>
                </a:solidFill>
                <a:latin typeface="Times New Roman"/>
                <a:ea typeface="Times New Roman"/>
                <a:cs typeface="Times New Roman"/>
                <a:sym typeface="Times New Roman"/>
              </a:rPr>
              <a:t>nhọn h</a:t>
            </a:r>
            <a:r>
              <a:rPr lang="en-US" sz="2800" b="0" i="0" u="none" strike="noStrike" cap="none">
                <a:solidFill>
                  <a:srgbClr val="EC55CF"/>
                </a:solidFill>
                <a:latin typeface="Times New Roman"/>
                <a:ea typeface="Times New Roman"/>
                <a:cs typeface="Times New Roman"/>
                <a:sym typeface="Times New Roman"/>
              </a:rPr>
              <a:t>oắt</a:t>
            </a:r>
            <a:endParaRPr sz="2800" b="0" i="0" u="none" strike="noStrike" cap="none">
              <a:solidFill>
                <a:srgbClr val="EC55CF"/>
              </a:solidFill>
              <a:latin typeface="Times New Roman"/>
              <a:ea typeface="Times New Roman"/>
              <a:cs typeface="Times New Roman"/>
              <a:sym typeface="Times New Roman"/>
            </a:endParaRPr>
          </a:p>
          <a:p>
            <a:pPr marL="0" marR="0" lvl="0" indent="0" algn="ctr" rtl="0">
              <a:lnSpc>
                <a:spcPct val="120000"/>
              </a:lnSpc>
              <a:spcBef>
                <a:spcPts val="0"/>
              </a:spcBef>
              <a:spcAft>
                <a:spcPts val="0"/>
              </a:spcAft>
              <a:buNone/>
            </a:pPr>
            <a:r>
              <a:rPr lang="en-US" sz="2800" b="0" i="0" u="none" strike="noStrike" cap="none">
                <a:solidFill>
                  <a:srgbClr val="0C0C0C"/>
                </a:solidFill>
                <a:latin typeface="Times New Roman"/>
                <a:ea typeface="Times New Roman"/>
                <a:cs typeface="Times New Roman"/>
                <a:sym typeface="Times New Roman"/>
              </a:rPr>
              <a:t>ngọ ng</a:t>
            </a:r>
            <a:r>
              <a:rPr lang="en-US" sz="2800" b="0" i="0" u="none" strike="noStrike" cap="none">
                <a:solidFill>
                  <a:srgbClr val="EC55CF"/>
                </a:solidFill>
                <a:latin typeface="Times New Roman"/>
                <a:ea typeface="Times New Roman"/>
                <a:cs typeface="Times New Roman"/>
                <a:sym typeface="Times New Roman"/>
              </a:rPr>
              <a:t>uậy</a:t>
            </a:r>
            <a:endParaRPr sz="2800" b="0" i="0" u="none" strike="noStrike" cap="none">
              <a:solidFill>
                <a:srgbClr val="EC55CF"/>
              </a:solidFill>
              <a:latin typeface="Times New Roman"/>
              <a:ea typeface="Times New Roman"/>
              <a:cs typeface="Times New Roman"/>
              <a:sym typeface="Times New Roman"/>
            </a:endParaRPr>
          </a:p>
          <a:p>
            <a:pPr marL="0" marR="0" lvl="0" indent="0" algn="ctr" rtl="0">
              <a:lnSpc>
                <a:spcPct val="120000"/>
              </a:lnSpc>
              <a:spcBef>
                <a:spcPts val="0"/>
              </a:spcBef>
              <a:spcAft>
                <a:spcPts val="0"/>
              </a:spcAft>
              <a:buNone/>
            </a:pPr>
            <a:r>
              <a:rPr lang="en-US" sz="2800" b="0" i="0" u="none" strike="noStrike" cap="none">
                <a:solidFill>
                  <a:srgbClr val="EC55CF"/>
                </a:solidFill>
                <a:latin typeface="Times New Roman"/>
                <a:ea typeface="Times New Roman"/>
                <a:cs typeface="Times New Roman"/>
                <a:sym typeface="Times New Roman"/>
              </a:rPr>
              <a:t>s</a:t>
            </a:r>
            <a:r>
              <a:rPr lang="en-US" sz="2800" b="0" i="0" u="none" strike="noStrike" cap="none">
                <a:solidFill>
                  <a:srgbClr val="0C0C0C"/>
                </a:solidFill>
                <a:latin typeface="Times New Roman"/>
                <a:ea typeface="Times New Roman"/>
                <a:cs typeface="Times New Roman"/>
                <a:sym typeface="Times New Roman"/>
              </a:rPr>
              <a:t>ăm </a:t>
            </a:r>
            <a:r>
              <a:rPr lang="en-US" sz="2800" b="0" i="0" u="none" strike="noStrike" cap="none">
                <a:solidFill>
                  <a:srgbClr val="EC55CF"/>
                </a:solidFill>
                <a:latin typeface="Times New Roman"/>
                <a:ea typeface="Times New Roman"/>
                <a:cs typeface="Times New Roman"/>
                <a:sym typeface="Times New Roman"/>
              </a:rPr>
              <a:t>s</a:t>
            </a:r>
            <a:r>
              <a:rPr lang="en-US" sz="2800" b="0" i="0" u="none" strike="noStrike" cap="none">
                <a:solidFill>
                  <a:srgbClr val="0C0C0C"/>
                </a:solidFill>
                <a:latin typeface="Times New Roman"/>
                <a:ea typeface="Times New Roman"/>
                <a:cs typeface="Times New Roman"/>
                <a:sym typeface="Times New Roman"/>
              </a:rPr>
              <a:t>oi</a:t>
            </a:r>
            <a:endParaRPr/>
          </a:p>
        </p:txBody>
      </p:sp>
      <p:grpSp>
        <p:nvGrpSpPr>
          <p:cNvPr id="152" name="Google Shape;152;p5"/>
          <p:cNvGrpSpPr/>
          <p:nvPr/>
        </p:nvGrpSpPr>
        <p:grpSpPr>
          <a:xfrm>
            <a:off x="586399" y="1077936"/>
            <a:ext cx="2761465" cy="413694"/>
            <a:chOff x="179512" y="789904"/>
            <a:chExt cx="2880260" cy="413694"/>
          </a:xfrm>
        </p:grpSpPr>
        <p:sp>
          <p:nvSpPr>
            <p:cNvPr id="153" name="Google Shape;153;p5"/>
            <p:cNvSpPr txBox="1"/>
            <p:nvPr/>
          </p:nvSpPr>
          <p:spPr>
            <a:xfrm>
              <a:off x="539552" y="837898"/>
              <a:ext cx="2520220" cy="365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Times New Roman"/>
                  <a:ea typeface="Times New Roman"/>
                  <a:cs typeface="Times New Roman"/>
                  <a:sym typeface="Times New Roman"/>
                </a:rPr>
                <a:t>Luyện đọc từ</a:t>
              </a:r>
              <a:endParaRPr sz="3000" b="1" i="0" u="none" strike="noStrike" cap="none">
                <a:solidFill>
                  <a:schemeClr val="dk1"/>
                </a:solidFill>
                <a:latin typeface="Times New Roman"/>
                <a:ea typeface="Times New Roman"/>
                <a:cs typeface="Times New Roman"/>
                <a:sym typeface="Times New Roman"/>
              </a:endParaRPr>
            </a:p>
          </p:txBody>
        </p:sp>
        <p:sp>
          <p:nvSpPr>
            <p:cNvPr id="154" name="Google Shape;154;p5"/>
            <p:cNvSpPr/>
            <p:nvPr/>
          </p:nvSpPr>
          <p:spPr>
            <a:xfrm>
              <a:off x="179512" y="789904"/>
              <a:ext cx="438271" cy="399097"/>
            </a:xfrm>
            <a:custGeom>
              <a:avLst/>
              <a:gdLst/>
              <a:ahLst/>
              <a:cxnLst/>
              <a:rect l="l" t="t" r="r" b="b"/>
              <a:pathLst>
                <a:path w="12698" h="11563" extrusionOk="0">
                  <a:moveTo>
                    <a:pt x="2490" y="820"/>
                  </a:moveTo>
                  <a:cubicBezTo>
                    <a:pt x="3529" y="914"/>
                    <a:pt x="4600" y="1292"/>
                    <a:pt x="5483" y="2017"/>
                  </a:cubicBezTo>
                  <a:lnTo>
                    <a:pt x="5798" y="2237"/>
                  </a:lnTo>
                  <a:lnTo>
                    <a:pt x="5798" y="10334"/>
                  </a:lnTo>
                  <a:lnTo>
                    <a:pt x="5766" y="10334"/>
                  </a:lnTo>
                  <a:cubicBezTo>
                    <a:pt x="4789" y="9609"/>
                    <a:pt x="3655" y="9168"/>
                    <a:pt x="2490" y="9105"/>
                  </a:cubicBezTo>
                  <a:lnTo>
                    <a:pt x="2490" y="820"/>
                  </a:lnTo>
                  <a:close/>
                  <a:moveTo>
                    <a:pt x="9925" y="883"/>
                  </a:moveTo>
                  <a:lnTo>
                    <a:pt x="9925" y="9137"/>
                  </a:lnTo>
                  <a:cubicBezTo>
                    <a:pt x="8728" y="9200"/>
                    <a:pt x="7593" y="9609"/>
                    <a:pt x="6617" y="10334"/>
                  </a:cubicBezTo>
                  <a:lnTo>
                    <a:pt x="6617" y="2300"/>
                  </a:lnTo>
                  <a:lnTo>
                    <a:pt x="6932" y="2048"/>
                  </a:lnTo>
                  <a:cubicBezTo>
                    <a:pt x="7782" y="1355"/>
                    <a:pt x="8854" y="946"/>
                    <a:pt x="9925" y="883"/>
                  </a:cubicBezTo>
                  <a:close/>
                  <a:moveTo>
                    <a:pt x="1702" y="2458"/>
                  </a:moveTo>
                  <a:lnTo>
                    <a:pt x="1702" y="9483"/>
                  </a:lnTo>
                  <a:cubicBezTo>
                    <a:pt x="1702" y="9735"/>
                    <a:pt x="1891" y="9924"/>
                    <a:pt x="2080" y="9924"/>
                  </a:cubicBezTo>
                  <a:cubicBezTo>
                    <a:pt x="3057" y="9924"/>
                    <a:pt x="4096" y="10208"/>
                    <a:pt x="4978" y="10744"/>
                  </a:cubicBezTo>
                  <a:lnTo>
                    <a:pt x="1261" y="10744"/>
                  </a:lnTo>
                  <a:cubicBezTo>
                    <a:pt x="1009" y="10744"/>
                    <a:pt x="851" y="10555"/>
                    <a:pt x="851" y="10334"/>
                  </a:cubicBezTo>
                  <a:lnTo>
                    <a:pt x="851" y="2867"/>
                  </a:lnTo>
                  <a:cubicBezTo>
                    <a:pt x="851" y="2647"/>
                    <a:pt x="1040" y="2489"/>
                    <a:pt x="1261" y="2458"/>
                  </a:cubicBezTo>
                  <a:close/>
                  <a:moveTo>
                    <a:pt x="11406" y="2458"/>
                  </a:moveTo>
                  <a:cubicBezTo>
                    <a:pt x="11658" y="2458"/>
                    <a:pt x="11815" y="2647"/>
                    <a:pt x="11847" y="2867"/>
                  </a:cubicBezTo>
                  <a:lnTo>
                    <a:pt x="11847" y="10334"/>
                  </a:lnTo>
                  <a:cubicBezTo>
                    <a:pt x="11847" y="10555"/>
                    <a:pt x="11658" y="10712"/>
                    <a:pt x="11406" y="10744"/>
                  </a:cubicBezTo>
                  <a:lnTo>
                    <a:pt x="7436" y="10744"/>
                  </a:lnTo>
                  <a:cubicBezTo>
                    <a:pt x="8255" y="10239"/>
                    <a:pt x="9295" y="9924"/>
                    <a:pt x="10303" y="9924"/>
                  </a:cubicBezTo>
                  <a:cubicBezTo>
                    <a:pt x="10555" y="9924"/>
                    <a:pt x="10712" y="9735"/>
                    <a:pt x="10712" y="9483"/>
                  </a:cubicBezTo>
                  <a:lnTo>
                    <a:pt x="10712" y="2458"/>
                  </a:lnTo>
                  <a:close/>
                  <a:moveTo>
                    <a:pt x="2080" y="0"/>
                  </a:moveTo>
                  <a:cubicBezTo>
                    <a:pt x="1828" y="0"/>
                    <a:pt x="1670" y="189"/>
                    <a:pt x="1670" y="410"/>
                  </a:cubicBezTo>
                  <a:lnTo>
                    <a:pt x="1670" y="1670"/>
                  </a:lnTo>
                  <a:lnTo>
                    <a:pt x="1261" y="1670"/>
                  </a:lnTo>
                  <a:cubicBezTo>
                    <a:pt x="568" y="1670"/>
                    <a:pt x="1" y="2206"/>
                    <a:pt x="32" y="2930"/>
                  </a:cubicBezTo>
                  <a:lnTo>
                    <a:pt x="32" y="10334"/>
                  </a:lnTo>
                  <a:cubicBezTo>
                    <a:pt x="32" y="10996"/>
                    <a:pt x="568" y="11563"/>
                    <a:pt x="1261" y="11563"/>
                  </a:cubicBezTo>
                  <a:lnTo>
                    <a:pt x="11437" y="11563"/>
                  </a:lnTo>
                  <a:cubicBezTo>
                    <a:pt x="12130" y="11563"/>
                    <a:pt x="12697" y="11027"/>
                    <a:pt x="12697" y="10334"/>
                  </a:cubicBezTo>
                  <a:lnTo>
                    <a:pt x="12697" y="2867"/>
                  </a:lnTo>
                  <a:cubicBezTo>
                    <a:pt x="12666" y="2206"/>
                    <a:pt x="12130" y="1670"/>
                    <a:pt x="11437" y="1670"/>
                  </a:cubicBezTo>
                  <a:lnTo>
                    <a:pt x="10744" y="1670"/>
                  </a:lnTo>
                  <a:lnTo>
                    <a:pt x="10744" y="410"/>
                  </a:lnTo>
                  <a:cubicBezTo>
                    <a:pt x="10744" y="158"/>
                    <a:pt x="10555" y="0"/>
                    <a:pt x="10334" y="0"/>
                  </a:cubicBezTo>
                  <a:cubicBezTo>
                    <a:pt x="8980" y="0"/>
                    <a:pt x="7562" y="473"/>
                    <a:pt x="6396" y="1387"/>
                  </a:cubicBezTo>
                  <a:lnTo>
                    <a:pt x="6207" y="1544"/>
                  </a:lnTo>
                  <a:lnTo>
                    <a:pt x="6018" y="1387"/>
                  </a:lnTo>
                  <a:cubicBezTo>
                    <a:pt x="4915" y="473"/>
                    <a:pt x="3498" y="0"/>
                    <a:pt x="208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5" name="Google Shape;155;p5"/>
          <p:cNvGrpSpPr/>
          <p:nvPr/>
        </p:nvGrpSpPr>
        <p:grpSpPr>
          <a:xfrm>
            <a:off x="4659511" y="1070637"/>
            <a:ext cx="2953701" cy="413694"/>
            <a:chOff x="5440286" y="804501"/>
            <a:chExt cx="2953701" cy="413694"/>
          </a:xfrm>
        </p:grpSpPr>
        <p:sp>
          <p:nvSpPr>
            <p:cNvPr id="156" name="Google Shape;156;p5"/>
            <p:cNvSpPr txBox="1"/>
            <p:nvPr/>
          </p:nvSpPr>
          <p:spPr>
            <a:xfrm>
              <a:off x="5806549" y="852495"/>
              <a:ext cx="2587438" cy="365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Luyện đọc câu</a:t>
              </a:r>
              <a:endParaRPr sz="3000" b="1" i="0" u="none" strike="noStrike" cap="none">
                <a:solidFill>
                  <a:schemeClr val="dk1"/>
                </a:solidFill>
                <a:latin typeface="Calibri"/>
                <a:ea typeface="Calibri"/>
                <a:cs typeface="Calibri"/>
                <a:sym typeface="Calibri"/>
              </a:endParaRPr>
            </a:p>
          </p:txBody>
        </p:sp>
        <p:sp>
          <p:nvSpPr>
            <p:cNvPr id="157" name="Google Shape;157;p5"/>
            <p:cNvSpPr/>
            <p:nvPr/>
          </p:nvSpPr>
          <p:spPr>
            <a:xfrm>
              <a:off x="5440286" y="804501"/>
              <a:ext cx="438271" cy="399097"/>
            </a:xfrm>
            <a:custGeom>
              <a:avLst/>
              <a:gdLst/>
              <a:ahLst/>
              <a:cxnLst/>
              <a:rect l="l" t="t" r="r" b="b"/>
              <a:pathLst>
                <a:path w="12698" h="11563" extrusionOk="0">
                  <a:moveTo>
                    <a:pt x="2490" y="820"/>
                  </a:moveTo>
                  <a:cubicBezTo>
                    <a:pt x="3529" y="914"/>
                    <a:pt x="4600" y="1292"/>
                    <a:pt x="5483" y="2017"/>
                  </a:cubicBezTo>
                  <a:lnTo>
                    <a:pt x="5798" y="2237"/>
                  </a:lnTo>
                  <a:lnTo>
                    <a:pt x="5798" y="10334"/>
                  </a:lnTo>
                  <a:lnTo>
                    <a:pt x="5766" y="10334"/>
                  </a:lnTo>
                  <a:cubicBezTo>
                    <a:pt x="4789" y="9609"/>
                    <a:pt x="3655" y="9168"/>
                    <a:pt x="2490" y="9105"/>
                  </a:cubicBezTo>
                  <a:lnTo>
                    <a:pt x="2490" y="820"/>
                  </a:lnTo>
                  <a:close/>
                  <a:moveTo>
                    <a:pt x="9925" y="883"/>
                  </a:moveTo>
                  <a:lnTo>
                    <a:pt x="9925" y="9137"/>
                  </a:lnTo>
                  <a:cubicBezTo>
                    <a:pt x="8728" y="9200"/>
                    <a:pt x="7593" y="9609"/>
                    <a:pt x="6617" y="10334"/>
                  </a:cubicBezTo>
                  <a:lnTo>
                    <a:pt x="6617" y="2300"/>
                  </a:lnTo>
                  <a:lnTo>
                    <a:pt x="6932" y="2048"/>
                  </a:lnTo>
                  <a:cubicBezTo>
                    <a:pt x="7782" y="1355"/>
                    <a:pt x="8854" y="946"/>
                    <a:pt x="9925" y="883"/>
                  </a:cubicBezTo>
                  <a:close/>
                  <a:moveTo>
                    <a:pt x="1702" y="2458"/>
                  </a:moveTo>
                  <a:lnTo>
                    <a:pt x="1702" y="9483"/>
                  </a:lnTo>
                  <a:cubicBezTo>
                    <a:pt x="1702" y="9735"/>
                    <a:pt x="1891" y="9924"/>
                    <a:pt x="2080" y="9924"/>
                  </a:cubicBezTo>
                  <a:cubicBezTo>
                    <a:pt x="3057" y="9924"/>
                    <a:pt x="4096" y="10208"/>
                    <a:pt x="4978" y="10744"/>
                  </a:cubicBezTo>
                  <a:lnTo>
                    <a:pt x="1261" y="10744"/>
                  </a:lnTo>
                  <a:cubicBezTo>
                    <a:pt x="1009" y="10744"/>
                    <a:pt x="851" y="10555"/>
                    <a:pt x="851" y="10334"/>
                  </a:cubicBezTo>
                  <a:lnTo>
                    <a:pt x="851" y="2867"/>
                  </a:lnTo>
                  <a:cubicBezTo>
                    <a:pt x="851" y="2647"/>
                    <a:pt x="1040" y="2489"/>
                    <a:pt x="1261" y="2458"/>
                  </a:cubicBezTo>
                  <a:close/>
                  <a:moveTo>
                    <a:pt x="11406" y="2458"/>
                  </a:moveTo>
                  <a:cubicBezTo>
                    <a:pt x="11658" y="2458"/>
                    <a:pt x="11815" y="2647"/>
                    <a:pt x="11847" y="2867"/>
                  </a:cubicBezTo>
                  <a:lnTo>
                    <a:pt x="11847" y="10334"/>
                  </a:lnTo>
                  <a:cubicBezTo>
                    <a:pt x="11847" y="10555"/>
                    <a:pt x="11658" y="10712"/>
                    <a:pt x="11406" y="10744"/>
                  </a:cubicBezTo>
                  <a:lnTo>
                    <a:pt x="7436" y="10744"/>
                  </a:lnTo>
                  <a:cubicBezTo>
                    <a:pt x="8255" y="10239"/>
                    <a:pt x="9295" y="9924"/>
                    <a:pt x="10303" y="9924"/>
                  </a:cubicBezTo>
                  <a:cubicBezTo>
                    <a:pt x="10555" y="9924"/>
                    <a:pt x="10712" y="9735"/>
                    <a:pt x="10712" y="9483"/>
                  </a:cubicBezTo>
                  <a:lnTo>
                    <a:pt x="10712" y="2458"/>
                  </a:lnTo>
                  <a:close/>
                  <a:moveTo>
                    <a:pt x="2080" y="0"/>
                  </a:moveTo>
                  <a:cubicBezTo>
                    <a:pt x="1828" y="0"/>
                    <a:pt x="1670" y="189"/>
                    <a:pt x="1670" y="410"/>
                  </a:cubicBezTo>
                  <a:lnTo>
                    <a:pt x="1670" y="1670"/>
                  </a:lnTo>
                  <a:lnTo>
                    <a:pt x="1261" y="1670"/>
                  </a:lnTo>
                  <a:cubicBezTo>
                    <a:pt x="568" y="1670"/>
                    <a:pt x="1" y="2206"/>
                    <a:pt x="32" y="2930"/>
                  </a:cubicBezTo>
                  <a:lnTo>
                    <a:pt x="32" y="10334"/>
                  </a:lnTo>
                  <a:cubicBezTo>
                    <a:pt x="32" y="10996"/>
                    <a:pt x="568" y="11563"/>
                    <a:pt x="1261" y="11563"/>
                  </a:cubicBezTo>
                  <a:lnTo>
                    <a:pt x="11437" y="11563"/>
                  </a:lnTo>
                  <a:cubicBezTo>
                    <a:pt x="12130" y="11563"/>
                    <a:pt x="12697" y="11027"/>
                    <a:pt x="12697" y="10334"/>
                  </a:cubicBezTo>
                  <a:lnTo>
                    <a:pt x="12697" y="2867"/>
                  </a:lnTo>
                  <a:cubicBezTo>
                    <a:pt x="12666" y="2206"/>
                    <a:pt x="12130" y="1670"/>
                    <a:pt x="11437" y="1670"/>
                  </a:cubicBezTo>
                  <a:lnTo>
                    <a:pt x="10744" y="1670"/>
                  </a:lnTo>
                  <a:lnTo>
                    <a:pt x="10744" y="410"/>
                  </a:lnTo>
                  <a:cubicBezTo>
                    <a:pt x="10744" y="158"/>
                    <a:pt x="10555" y="0"/>
                    <a:pt x="10334" y="0"/>
                  </a:cubicBezTo>
                  <a:cubicBezTo>
                    <a:pt x="8980" y="0"/>
                    <a:pt x="7562" y="473"/>
                    <a:pt x="6396" y="1387"/>
                  </a:cubicBezTo>
                  <a:lnTo>
                    <a:pt x="6207" y="1544"/>
                  </a:lnTo>
                  <a:lnTo>
                    <a:pt x="6018" y="1387"/>
                  </a:lnTo>
                  <a:cubicBezTo>
                    <a:pt x="4915" y="473"/>
                    <a:pt x="3498" y="0"/>
                    <a:pt x="208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158" name="Google Shape;158;p5"/>
          <p:cNvCxnSpPr/>
          <p:nvPr/>
        </p:nvCxnSpPr>
        <p:spPr>
          <a:xfrm flipH="1">
            <a:off x="3457938" y="580828"/>
            <a:ext cx="1502" cy="3981843"/>
          </a:xfrm>
          <a:prstGeom prst="straightConnector1">
            <a:avLst/>
          </a:prstGeom>
          <a:noFill/>
          <a:ln w="3810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cxnSp>
      <p:sp>
        <p:nvSpPr>
          <p:cNvPr id="159" name="Google Shape;159;p5"/>
          <p:cNvSpPr/>
          <p:nvPr/>
        </p:nvSpPr>
        <p:spPr>
          <a:xfrm>
            <a:off x="3583189" y="1897277"/>
            <a:ext cx="4941741"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Một sớm chủ nhật đầu xuân, khi mặt trời vừa hé mây nhìn xuống, Thu phát hiện ra chú chim lông xanh biếc  sà xuống cành lựu.</a:t>
            </a:r>
            <a:endParaRPr sz="2800">
              <a:solidFill>
                <a:srgbClr val="7030A0"/>
              </a:solidFill>
              <a:latin typeface="Times New Roman"/>
              <a:ea typeface="Times New Roman"/>
              <a:cs typeface="Times New Roman"/>
              <a:sym typeface="Times New Roman"/>
            </a:endParaRPr>
          </a:p>
        </p:txBody>
      </p:sp>
      <p:sp>
        <p:nvSpPr>
          <p:cNvPr id="160" name="Google Shape;160;p5" descr="Premium Vector | A group of kid going to school illustration"/>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61" name="Google Shape;161;p5"/>
          <p:cNvCxnSpPr/>
          <p:nvPr/>
        </p:nvCxnSpPr>
        <p:spPr>
          <a:xfrm flipH="1">
            <a:off x="5093120" y="3236741"/>
            <a:ext cx="126952" cy="343121"/>
          </a:xfrm>
          <a:prstGeom prst="straightConnector1">
            <a:avLst/>
          </a:prstGeom>
          <a:noFill/>
          <a:ln w="38100" cap="flat" cmpd="sng">
            <a:solidFill>
              <a:srgbClr val="EC55CF"/>
            </a:solidFill>
            <a:prstDash val="solid"/>
            <a:round/>
            <a:headEnd type="none" w="sm" len="sm"/>
            <a:tailEnd type="none" w="sm" len="sm"/>
          </a:ln>
          <a:effectLst>
            <a:outerShdw blurRad="40000" dist="23000" dir="5400000" rotWithShape="0">
              <a:srgbClr val="000000">
                <a:alpha val="34901"/>
              </a:srgbClr>
            </a:outerShdw>
          </a:effectLst>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anim calcmode="lin" valueType="num">
                                      <p:cBhvr additive="base">
                                        <p:cTn id="7" dur="500"/>
                                        <p:tgtEl>
                                          <p:spTgt spid="152"/>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51">
                                            <p:txEl>
                                              <p:pRg st="0" end="0"/>
                                            </p:txEl>
                                          </p:spTgt>
                                        </p:tgtEl>
                                        <p:attrNameLst>
                                          <p:attrName>style.visibility</p:attrName>
                                        </p:attrNameLst>
                                      </p:cBhvr>
                                      <p:to>
                                        <p:strVal val="visible"/>
                                      </p:to>
                                    </p:set>
                                    <p:anim calcmode="lin" valueType="num">
                                      <p:cBhvr additive="base">
                                        <p:cTn id="12" dur="500"/>
                                        <p:tgtEl>
                                          <p:spTgt spid="151">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51">
                                            <p:txEl>
                                              <p:pRg st="1" end="1"/>
                                            </p:txEl>
                                          </p:spTgt>
                                        </p:tgtEl>
                                        <p:attrNameLst>
                                          <p:attrName>style.visibility</p:attrName>
                                        </p:attrNameLst>
                                      </p:cBhvr>
                                      <p:to>
                                        <p:strVal val="visible"/>
                                      </p:to>
                                    </p:set>
                                    <p:anim calcmode="lin" valueType="num">
                                      <p:cBhvr additive="base">
                                        <p:cTn id="17" dur="500"/>
                                        <p:tgtEl>
                                          <p:spTgt spid="151">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51">
                                            <p:txEl>
                                              <p:pRg st="2" end="2"/>
                                            </p:txEl>
                                          </p:spTgt>
                                        </p:tgtEl>
                                        <p:attrNameLst>
                                          <p:attrName>style.visibility</p:attrName>
                                        </p:attrNameLst>
                                      </p:cBhvr>
                                      <p:to>
                                        <p:strVal val="visible"/>
                                      </p:to>
                                    </p:set>
                                    <p:anim calcmode="lin" valueType="num">
                                      <p:cBhvr additive="base">
                                        <p:cTn id="22" dur="500"/>
                                        <p:tgtEl>
                                          <p:spTgt spid="151">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51">
                                            <p:txEl>
                                              <p:pRg st="3" end="3"/>
                                            </p:txEl>
                                          </p:spTgt>
                                        </p:tgtEl>
                                        <p:attrNameLst>
                                          <p:attrName>style.visibility</p:attrName>
                                        </p:attrNameLst>
                                      </p:cBhvr>
                                      <p:to>
                                        <p:strVal val="visible"/>
                                      </p:to>
                                    </p:set>
                                    <p:anim calcmode="lin" valueType="num">
                                      <p:cBhvr additive="base">
                                        <p:cTn id="27" dur="500"/>
                                        <p:tgtEl>
                                          <p:spTgt spid="151">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155"/>
                                        </p:tgtEl>
                                        <p:attrNameLst>
                                          <p:attrName>style.visibility</p:attrName>
                                        </p:attrNameLst>
                                      </p:cBhvr>
                                      <p:to>
                                        <p:strVal val="visible"/>
                                      </p:to>
                                    </p:set>
                                    <p:anim calcmode="lin" valueType="num">
                                      <p:cBhvr additive="base">
                                        <p:cTn id="32" dur="500"/>
                                        <p:tgtEl>
                                          <p:spTgt spid="155"/>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59"/>
                                        </p:tgtEl>
                                        <p:attrNameLst>
                                          <p:attrName>style.visibility</p:attrName>
                                        </p:attrNameLst>
                                      </p:cBhvr>
                                      <p:to>
                                        <p:strVal val="visible"/>
                                      </p:to>
                                    </p:set>
                                    <p:anim calcmode="lin" valueType="num">
                                      <p:cBhvr additive="base">
                                        <p:cTn id="37" dur="500"/>
                                        <p:tgtEl>
                                          <p:spTgt spid="159"/>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1"/>
                                        </p:tgtEl>
                                        <p:attrNameLst>
                                          <p:attrName>style.visibility</p:attrName>
                                        </p:attrNameLst>
                                      </p:cBhvr>
                                      <p:to>
                                        <p:strVal val="visible"/>
                                      </p:to>
                                    </p:set>
                                    <p:animEffect transition="in" filter="fade">
                                      <p:cBhvr>
                                        <p:cTn id="42"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4"/>
          <p:cNvSpPr/>
          <p:nvPr/>
        </p:nvSpPr>
        <p:spPr>
          <a:xfrm>
            <a:off x="418118" y="411510"/>
            <a:ext cx="8330346" cy="4436138"/>
          </a:xfrm>
          <a:prstGeom prst="roundRect">
            <a:avLst>
              <a:gd name="adj" fmla="val 17164"/>
            </a:avLst>
          </a:prstGeom>
          <a:solidFill>
            <a:schemeClr val="lt1">
              <a:alpha val="94901"/>
            </a:scheme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260" name="Google Shape;260;p14"/>
          <p:cNvSpPr txBox="1"/>
          <p:nvPr/>
        </p:nvSpPr>
        <p:spPr>
          <a:xfrm>
            <a:off x="874879" y="1779662"/>
            <a:ext cx="7416824" cy="2592831"/>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Times New Roman" panose="02020603050405020304" pitchFamily="18" charset="0"/>
                <a:ea typeface="Calibri"/>
                <a:cs typeface="Times New Roman" panose="02020603050405020304" pitchFamily="18" charset="0"/>
                <a:sym typeface="Calibri"/>
              </a:rPr>
              <a:t>Giọng đọc: </a:t>
            </a:r>
            <a:endParaRPr>
              <a:latin typeface="Times New Roman" panose="02020603050405020304" pitchFamily="18" charset="0"/>
              <a:cs typeface="Times New Roman" panose="02020603050405020304" pitchFamily="18" charset="0"/>
            </a:endParaRPr>
          </a:p>
          <a:p>
            <a:pPr marL="457200" marR="0" lvl="0" indent="-457200" algn="just" rtl="0">
              <a:lnSpc>
                <a:spcPct val="100000"/>
              </a:lnSpc>
              <a:spcBef>
                <a:spcPts val="0"/>
              </a:spcBef>
              <a:spcAft>
                <a:spcPts val="0"/>
              </a:spcAft>
              <a:buClr>
                <a:srgbClr val="000000"/>
              </a:buClr>
              <a:buSzPts val="3200"/>
              <a:buFont typeface="Noto Sans Symbols"/>
              <a:buChar char="❖"/>
            </a:pPr>
            <a:r>
              <a:rPr lang="en-US" sz="3200" b="0" i="0" u="none" strike="noStrike" cap="none">
                <a:solidFill>
                  <a:schemeClr val="dk1"/>
                </a:solidFill>
                <a:latin typeface="Times New Roman" panose="02020603050405020304" pitchFamily="18" charset="0"/>
                <a:ea typeface="Calibri"/>
                <a:cs typeface="Times New Roman" panose="02020603050405020304" pitchFamily="18" charset="0"/>
                <a:sym typeface="Calibri"/>
              </a:rPr>
              <a:t>Đọc toàn bài với giọng hồn nhiên (bé Thu), giọng hiền từ và chậm rãi (người ông).</a:t>
            </a:r>
            <a:endParaRPr>
              <a:latin typeface="Times New Roman" panose="02020603050405020304" pitchFamily="18" charset="0"/>
              <a:cs typeface="Times New Roman" panose="02020603050405020304" pitchFamily="18" charset="0"/>
            </a:endParaRPr>
          </a:p>
          <a:p>
            <a:pPr marL="457200" marR="0" lvl="0" indent="-457200" algn="just" rtl="0">
              <a:lnSpc>
                <a:spcPct val="100000"/>
              </a:lnSpc>
              <a:spcBef>
                <a:spcPts val="0"/>
              </a:spcBef>
              <a:spcAft>
                <a:spcPts val="0"/>
              </a:spcAft>
              <a:buClr>
                <a:srgbClr val="000000"/>
              </a:buClr>
              <a:buSzPts val="3200"/>
              <a:buFont typeface="Noto Sans Symbols"/>
              <a:buChar char="❖"/>
            </a:pPr>
            <a:r>
              <a:rPr lang="en-US" sz="3200" b="0" i="0" u="none" strike="noStrike" cap="none">
                <a:solidFill>
                  <a:schemeClr val="dk1"/>
                </a:solidFill>
                <a:latin typeface="Times New Roman" panose="02020603050405020304" pitchFamily="18" charset="0"/>
                <a:ea typeface="Calibri"/>
                <a:cs typeface="Times New Roman" panose="02020603050405020304" pitchFamily="18" charset="0"/>
                <a:sym typeface="Calibri"/>
              </a:rPr>
              <a:t>Lưu ý: </a:t>
            </a:r>
            <a:r>
              <a:rPr lang="en-US" sz="3200" b="0" i="0" u="none" strike="noStrike" cap="none">
                <a:solidFill>
                  <a:schemeClr val="dk1"/>
                </a:solidFill>
                <a:latin typeface="Times New Roman" panose="02020603050405020304" pitchFamily="18" charset="0"/>
                <a:ea typeface="Times New Roman"/>
                <a:cs typeface="Times New Roman" panose="02020603050405020304" pitchFamily="18" charset="0"/>
                <a:sym typeface="Times New Roman"/>
              </a:rPr>
              <a:t>Nhấn giọng từ ngữ gợi tả</a:t>
            </a:r>
            <a:endParaRPr sz="3200" b="0" i="0" u="none" strike="noStrike" cap="none">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grpSp>
        <p:nvGrpSpPr>
          <p:cNvPr id="261" name="Google Shape;261;p14"/>
          <p:cNvGrpSpPr/>
          <p:nvPr/>
        </p:nvGrpSpPr>
        <p:grpSpPr>
          <a:xfrm>
            <a:off x="2531063" y="779319"/>
            <a:ext cx="4104456" cy="832428"/>
            <a:chOff x="5796136" y="3328268"/>
            <a:chExt cx="4104456" cy="832428"/>
          </a:xfrm>
        </p:grpSpPr>
        <p:sp>
          <p:nvSpPr>
            <p:cNvPr id="262" name="Google Shape;262;p14"/>
            <p:cNvSpPr txBox="1"/>
            <p:nvPr/>
          </p:nvSpPr>
          <p:spPr>
            <a:xfrm>
              <a:off x="6240144" y="3456630"/>
              <a:ext cx="3660448" cy="572697"/>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3600" b="1" i="0" u="none" strike="noStrike" cap="none">
                  <a:solidFill>
                    <a:srgbClr val="22AE8D"/>
                  </a:solidFill>
                  <a:latin typeface="Times New Roman" panose="02020603050405020304" pitchFamily="18" charset="0"/>
                  <a:ea typeface="Times New Roman"/>
                  <a:cs typeface="Times New Roman" panose="02020603050405020304" pitchFamily="18" charset="0"/>
                  <a:sym typeface="Times New Roman"/>
                </a:rPr>
                <a:t>Luyện đọc hay</a:t>
              </a:r>
              <a:endParaRPr sz="3600" b="1" i="0" u="none" strike="noStrike" cap="none">
                <a:solidFill>
                  <a:srgbClr val="22AE8D"/>
                </a:solidFill>
                <a:latin typeface="Times New Roman" panose="02020603050405020304" pitchFamily="18" charset="0"/>
                <a:ea typeface="Calibri"/>
                <a:cs typeface="Times New Roman" panose="02020603050405020304" pitchFamily="18" charset="0"/>
                <a:sym typeface="Calibri"/>
              </a:endParaRPr>
            </a:p>
          </p:txBody>
        </p:sp>
        <p:grpSp>
          <p:nvGrpSpPr>
            <p:cNvPr id="263" name="Google Shape;263;p14"/>
            <p:cNvGrpSpPr/>
            <p:nvPr/>
          </p:nvGrpSpPr>
          <p:grpSpPr>
            <a:xfrm>
              <a:off x="5796136" y="3328268"/>
              <a:ext cx="648072" cy="832428"/>
              <a:chOff x="4896036" y="1451290"/>
              <a:chExt cx="648072" cy="832428"/>
            </a:xfrm>
          </p:grpSpPr>
          <p:sp>
            <p:nvSpPr>
              <p:cNvPr id="264" name="Google Shape;264;p14"/>
              <p:cNvSpPr/>
              <p:nvPr/>
            </p:nvSpPr>
            <p:spPr>
              <a:xfrm>
                <a:off x="4896036" y="1567167"/>
                <a:ext cx="648072" cy="648072"/>
              </a:xfrm>
              <a:prstGeom prst="ellipse">
                <a:avLst/>
              </a:prstGeom>
              <a:solidFill>
                <a:srgbClr val="23AF8E"/>
              </a:solidFill>
              <a:ln w="25400" cap="flat" cmpd="sng">
                <a:solidFill>
                  <a:srgbClr val="23AF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265" name="Google Shape;265;p14"/>
              <p:cNvSpPr/>
              <p:nvPr/>
            </p:nvSpPr>
            <p:spPr>
              <a:xfrm>
                <a:off x="4982991" y="1451290"/>
                <a:ext cx="525113" cy="832428"/>
              </a:xfrm>
              <a:prstGeom prst="rect">
                <a:avLst/>
              </a:prstGeom>
              <a:noFill/>
              <a:ln>
                <a:noFill/>
              </a:ln>
            </p:spPr>
            <p:txBody>
              <a:bodyPr spcFirstLastPara="1" wrap="square" lIns="270000" tIns="91425" rIns="274300"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3600" b="1">
                    <a:solidFill>
                      <a:schemeClr val="lt1"/>
                    </a:solidFill>
                    <a:latin typeface="Times New Roman" panose="02020603050405020304" pitchFamily="18" charset="0"/>
                    <a:ea typeface="Times New Roman"/>
                    <a:cs typeface="Times New Roman" panose="02020603050405020304" pitchFamily="18" charset="0"/>
                    <a:sym typeface="Times New Roman"/>
                  </a:rPr>
                  <a:t>2</a:t>
                </a:r>
                <a:endParaRPr sz="3600" b="1" i="0" u="none" strike="noStrike" cap="none">
                  <a:solidFill>
                    <a:schemeClr val="lt1"/>
                  </a:solidFill>
                  <a:latin typeface="Times New Roman" panose="02020603050405020304" pitchFamily="18" charset="0"/>
                  <a:ea typeface="Times New Roman"/>
                  <a:cs typeface="Times New Roman" panose="02020603050405020304" pitchFamily="18" charset="0"/>
                  <a:sym typeface="Times New Roman"/>
                </a:endParaRPr>
              </a:p>
            </p:txBody>
          </p:sp>
        </p:grpSp>
      </p:grpSp>
    </p:spTree>
    <p:extLst>
      <p:ext uri="{BB962C8B-B14F-4D97-AF65-F5344CB8AC3E}">
        <p14:creationId xmlns:p14="http://schemas.microsoft.com/office/powerpoint/2010/main" val="25441564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
                                        </p:tgtEl>
                                        <p:attrNameLst>
                                          <p:attrName>style.visibility</p:attrName>
                                        </p:attrNameLst>
                                      </p:cBhvr>
                                      <p:to>
                                        <p:strVal val="visible"/>
                                      </p:to>
                                    </p:set>
                                    <p:animEffect transition="in" filter="fade">
                                      <p:cBhvr>
                                        <p:cTn id="7" dur="1000"/>
                                        <p:tgtEl>
                                          <p:spTgt spid="2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0"/>
                                        </p:tgtEl>
                                        <p:attrNameLst>
                                          <p:attrName>style.visibility</p:attrName>
                                        </p:attrNameLst>
                                      </p:cBhvr>
                                      <p:to>
                                        <p:strVal val="visible"/>
                                      </p:to>
                                    </p:set>
                                    <p:animEffect transition="in" filter="fade">
                                      <p:cBhvr>
                                        <p:cTn id="12" dur="500"/>
                                        <p:tgtEl>
                                          <p:spTgt spid="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5"/>
          <p:cNvSpPr/>
          <p:nvPr/>
        </p:nvSpPr>
        <p:spPr>
          <a:xfrm>
            <a:off x="107504" y="231490"/>
            <a:ext cx="8921750" cy="4680520"/>
          </a:xfrm>
          <a:prstGeom prst="roundRect">
            <a:avLst>
              <a:gd name="adj" fmla="val 17164"/>
            </a:avLst>
          </a:prstGeom>
          <a:solidFill>
            <a:schemeClr val="lt1">
              <a:alpha val="94901"/>
            </a:scheme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1" name="Google Shape;271;p15"/>
          <p:cNvSpPr txBox="1"/>
          <p:nvPr/>
        </p:nvSpPr>
        <p:spPr>
          <a:xfrm>
            <a:off x="222250" y="450559"/>
            <a:ext cx="8699500" cy="433965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rgbClr val="22AE8D"/>
                </a:solidFill>
                <a:latin typeface="Times New Roman"/>
                <a:ea typeface="Times New Roman"/>
                <a:cs typeface="Times New Roman"/>
                <a:sym typeface="Times New Roman"/>
              </a:rPr>
              <a:t>      Một sớm chủ nhật đầu xuân, khi mặt trời vừa hé mây nhìn xuống, Thu phát hiện ra chú chim lông xanh biếc sà xuống cành lựu. Nó săm soi, mổ mổ mấy con sâu rồi thản nhiên rỉa cánh, hót lên mấy tiếng líu ríu. Thu vội xuống nhà Hằng mời bạn lên xem để biết rằng: Ban công có chim về đậu tức là vườn rồi! Chẳng ngờ, khi hai bạn lên đến nơi thì chú chim đã bay đi. Sợ Hằng không tin, Thu cầu viện ông:</a:t>
            </a:r>
            <a:endParaRPr/>
          </a:p>
          <a:p>
            <a:pPr marL="0" marR="0" lvl="0" indent="0" algn="just" rtl="0">
              <a:spcBef>
                <a:spcPts val="1200"/>
              </a:spcBef>
              <a:spcAft>
                <a:spcPts val="0"/>
              </a:spcAft>
              <a:buNone/>
            </a:pPr>
            <a:r>
              <a:rPr lang="en-US" sz="2400">
                <a:solidFill>
                  <a:srgbClr val="22AE8D"/>
                </a:solidFill>
                <a:latin typeface="Times New Roman"/>
                <a:ea typeface="Times New Roman"/>
                <a:cs typeface="Times New Roman"/>
                <a:sym typeface="Times New Roman"/>
              </a:rPr>
              <a:t>     - Ông ơi, đúng là có chú chim vừa đỗ ở đây bắt sâu và hót nữa ông nhỉ!</a:t>
            </a:r>
            <a:endParaRPr/>
          </a:p>
          <a:p>
            <a:pPr marL="0" marR="0" lvl="0" indent="0" algn="just" rtl="0">
              <a:spcBef>
                <a:spcPts val="1200"/>
              </a:spcBef>
              <a:spcAft>
                <a:spcPts val="0"/>
              </a:spcAft>
              <a:buNone/>
            </a:pPr>
            <a:r>
              <a:rPr lang="en-US" sz="2400">
                <a:solidFill>
                  <a:srgbClr val="22AE8D"/>
                </a:solidFill>
                <a:latin typeface="Times New Roman"/>
                <a:ea typeface="Times New Roman"/>
                <a:cs typeface="Times New Roman"/>
                <a:sym typeface="Times New Roman"/>
              </a:rPr>
              <a:t>Ông nó hiền hậu quay lại xoa đầu cả hai đứa:</a:t>
            </a:r>
            <a:endParaRPr/>
          </a:p>
          <a:p>
            <a:pPr marL="0" marR="0" lvl="0" indent="0" algn="just" rtl="0">
              <a:spcBef>
                <a:spcPts val="1200"/>
              </a:spcBef>
              <a:spcAft>
                <a:spcPts val="0"/>
              </a:spcAft>
              <a:buNone/>
            </a:pPr>
            <a:r>
              <a:rPr lang="en-US" sz="2400">
                <a:solidFill>
                  <a:srgbClr val="22AE8D"/>
                </a:solidFill>
                <a:latin typeface="Times New Roman"/>
                <a:ea typeface="Times New Roman"/>
                <a:cs typeface="Times New Roman"/>
                <a:sym typeface="Times New Roman"/>
              </a:rPr>
              <a:t>    - Ừ, đúng rồi! Đất lành chim đậu, có gì lạ đâu hả cháu?</a:t>
            </a:r>
            <a:endParaRPr/>
          </a:p>
        </p:txBody>
      </p:sp>
      <p:sp>
        <p:nvSpPr>
          <p:cNvPr id="272" name="Google Shape;272;p15"/>
          <p:cNvSpPr txBox="1"/>
          <p:nvPr/>
        </p:nvSpPr>
        <p:spPr>
          <a:xfrm>
            <a:off x="218629" y="450559"/>
            <a:ext cx="8699500" cy="433965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rgbClr val="660066"/>
                </a:solidFill>
                <a:latin typeface="Times New Roman"/>
                <a:ea typeface="Times New Roman"/>
                <a:cs typeface="Times New Roman"/>
                <a:sym typeface="Times New Roman"/>
              </a:rPr>
              <a:t>      </a:t>
            </a:r>
            <a:r>
              <a:rPr lang="en-US" sz="2400">
                <a:solidFill>
                  <a:srgbClr val="22AE8D"/>
                </a:solidFill>
                <a:latin typeface="Times New Roman"/>
                <a:ea typeface="Times New Roman"/>
                <a:cs typeface="Times New Roman"/>
                <a:sym typeface="Times New Roman"/>
              </a:rPr>
              <a:t>Một sớm chủ nhật đầu xuân, khi mặt trời vừa</a:t>
            </a:r>
            <a:r>
              <a:rPr lang="en-US" sz="2400">
                <a:solidFill>
                  <a:schemeClr val="dk1"/>
                </a:solidFill>
                <a:latin typeface="Times New Roman"/>
                <a:ea typeface="Times New Roman"/>
                <a:cs typeface="Times New Roman"/>
                <a:sym typeface="Times New Roman"/>
              </a:rPr>
              <a:t> </a:t>
            </a:r>
            <a:r>
              <a:rPr lang="en-US" sz="2400">
                <a:solidFill>
                  <a:srgbClr val="EC55CF"/>
                </a:solidFill>
                <a:latin typeface="Times New Roman"/>
                <a:ea typeface="Times New Roman"/>
                <a:cs typeface="Times New Roman"/>
                <a:sym typeface="Times New Roman"/>
              </a:rPr>
              <a:t>hé </a:t>
            </a:r>
            <a:r>
              <a:rPr lang="en-US" sz="2400">
                <a:solidFill>
                  <a:srgbClr val="22AE8D"/>
                </a:solidFill>
                <a:latin typeface="Times New Roman"/>
                <a:ea typeface="Times New Roman"/>
                <a:cs typeface="Times New Roman"/>
                <a:sym typeface="Times New Roman"/>
              </a:rPr>
              <a:t>mây nhìn xuống, Thu </a:t>
            </a:r>
            <a:r>
              <a:rPr lang="en-US" sz="2400">
                <a:solidFill>
                  <a:srgbClr val="EC55CF"/>
                </a:solidFill>
                <a:latin typeface="Times New Roman"/>
                <a:ea typeface="Times New Roman"/>
                <a:cs typeface="Times New Roman"/>
                <a:sym typeface="Times New Roman"/>
              </a:rPr>
              <a:t>phát hiện </a:t>
            </a:r>
            <a:r>
              <a:rPr lang="en-US" sz="2400">
                <a:solidFill>
                  <a:srgbClr val="22AE8D"/>
                </a:solidFill>
                <a:latin typeface="Times New Roman"/>
                <a:ea typeface="Times New Roman"/>
                <a:cs typeface="Times New Roman"/>
                <a:sym typeface="Times New Roman"/>
              </a:rPr>
              <a:t>ra chú chim lông xanh biếc sà xuống cành lựu. Nó </a:t>
            </a:r>
            <a:r>
              <a:rPr lang="en-US" sz="2400">
                <a:solidFill>
                  <a:srgbClr val="EC55CF"/>
                </a:solidFill>
                <a:latin typeface="Times New Roman"/>
                <a:ea typeface="Times New Roman"/>
                <a:cs typeface="Times New Roman"/>
                <a:sym typeface="Times New Roman"/>
              </a:rPr>
              <a:t>săm soi</a:t>
            </a:r>
            <a:r>
              <a:rPr lang="en-US" sz="2400">
                <a:solidFill>
                  <a:schemeClr val="dk1"/>
                </a:solidFill>
                <a:latin typeface="Times New Roman"/>
                <a:ea typeface="Times New Roman"/>
                <a:cs typeface="Times New Roman"/>
                <a:sym typeface="Times New Roman"/>
              </a:rPr>
              <a:t>, </a:t>
            </a:r>
            <a:r>
              <a:rPr lang="en-US" sz="2400">
                <a:solidFill>
                  <a:srgbClr val="EC55CF"/>
                </a:solidFill>
                <a:latin typeface="Times New Roman"/>
                <a:ea typeface="Times New Roman"/>
                <a:cs typeface="Times New Roman"/>
                <a:sym typeface="Times New Roman"/>
              </a:rPr>
              <a:t>mổ mổ </a:t>
            </a:r>
            <a:r>
              <a:rPr lang="en-US" sz="2400">
                <a:solidFill>
                  <a:srgbClr val="22AE8D"/>
                </a:solidFill>
                <a:latin typeface="Times New Roman"/>
                <a:ea typeface="Times New Roman"/>
                <a:cs typeface="Times New Roman"/>
                <a:sym typeface="Times New Roman"/>
              </a:rPr>
              <a:t>mấy con sâu rồi thản nhiên </a:t>
            </a:r>
            <a:r>
              <a:rPr lang="en-US" sz="2400">
                <a:solidFill>
                  <a:srgbClr val="EC55CF"/>
                </a:solidFill>
                <a:latin typeface="Times New Roman"/>
                <a:ea typeface="Times New Roman"/>
                <a:cs typeface="Times New Roman"/>
                <a:sym typeface="Times New Roman"/>
              </a:rPr>
              <a:t>rỉa cánh</a:t>
            </a:r>
            <a:r>
              <a:rPr lang="en-US" sz="2400">
                <a:solidFill>
                  <a:srgbClr val="22AE8D"/>
                </a:solidFill>
                <a:latin typeface="Times New Roman"/>
                <a:ea typeface="Times New Roman"/>
                <a:cs typeface="Times New Roman"/>
                <a:sym typeface="Times New Roman"/>
              </a:rPr>
              <a:t>, hót lên mấy tiếng líu ríu. Thu </a:t>
            </a:r>
            <a:r>
              <a:rPr lang="en-US" sz="2400">
                <a:solidFill>
                  <a:srgbClr val="EC55CF"/>
                </a:solidFill>
                <a:latin typeface="Times New Roman"/>
                <a:ea typeface="Times New Roman"/>
                <a:cs typeface="Times New Roman"/>
                <a:sym typeface="Times New Roman"/>
              </a:rPr>
              <a:t>vội </a:t>
            </a:r>
            <a:r>
              <a:rPr lang="en-US" sz="2400">
                <a:solidFill>
                  <a:srgbClr val="22AE8D"/>
                </a:solidFill>
                <a:latin typeface="Times New Roman"/>
                <a:ea typeface="Times New Roman"/>
                <a:cs typeface="Times New Roman"/>
                <a:sym typeface="Times New Roman"/>
              </a:rPr>
              <a:t>xuống nhà Hằng mời bạn lên xem để biết rằng: Ban công có chim về đậu tức là</a:t>
            </a:r>
            <a:r>
              <a:rPr lang="en-US" sz="2400">
                <a:solidFill>
                  <a:schemeClr val="dk1"/>
                </a:solidFill>
                <a:latin typeface="Times New Roman"/>
                <a:ea typeface="Times New Roman"/>
                <a:cs typeface="Times New Roman"/>
                <a:sym typeface="Times New Roman"/>
              </a:rPr>
              <a:t> </a:t>
            </a:r>
            <a:r>
              <a:rPr lang="en-US" sz="2400">
                <a:solidFill>
                  <a:srgbClr val="EC55CF"/>
                </a:solidFill>
                <a:latin typeface="Times New Roman"/>
                <a:ea typeface="Times New Roman"/>
                <a:cs typeface="Times New Roman"/>
                <a:sym typeface="Times New Roman"/>
              </a:rPr>
              <a:t>vườn </a:t>
            </a:r>
            <a:r>
              <a:rPr lang="en-US" sz="2400">
                <a:solidFill>
                  <a:srgbClr val="22AE8D"/>
                </a:solidFill>
                <a:latin typeface="Times New Roman"/>
                <a:ea typeface="Times New Roman"/>
                <a:cs typeface="Times New Roman"/>
                <a:sym typeface="Times New Roman"/>
              </a:rPr>
              <a:t>rồi! Chẳng ngờ, khi hai bạn lên đến nơi thì chú chim đã bay đi. Sợ Hằng không tin, Thu </a:t>
            </a:r>
            <a:r>
              <a:rPr lang="en-US" sz="2400">
                <a:solidFill>
                  <a:srgbClr val="EC55CF"/>
                </a:solidFill>
                <a:latin typeface="Times New Roman"/>
                <a:ea typeface="Times New Roman"/>
                <a:cs typeface="Times New Roman"/>
                <a:sym typeface="Times New Roman"/>
              </a:rPr>
              <a:t>cầu viện </a:t>
            </a:r>
            <a:r>
              <a:rPr lang="en-US" sz="2400">
                <a:solidFill>
                  <a:srgbClr val="22AE8D"/>
                </a:solidFill>
                <a:latin typeface="Times New Roman"/>
                <a:ea typeface="Times New Roman"/>
                <a:cs typeface="Times New Roman"/>
                <a:sym typeface="Times New Roman"/>
              </a:rPr>
              <a:t>ông:</a:t>
            </a:r>
            <a:endParaRPr/>
          </a:p>
          <a:p>
            <a:pPr marL="0" marR="0" lvl="0" indent="0" algn="just" rtl="0">
              <a:spcBef>
                <a:spcPts val="1200"/>
              </a:spcBef>
              <a:spcAft>
                <a:spcPts val="0"/>
              </a:spcAft>
              <a:buNone/>
            </a:pPr>
            <a:r>
              <a:rPr lang="en-US" sz="2400">
                <a:solidFill>
                  <a:srgbClr val="22AE8D"/>
                </a:solidFill>
                <a:latin typeface="Times New Roman"/>
                <a:ea typeface="Times New Roman"/>
                <a:cs typeface="Times New Roman"/>
                <a:sym typeface="Times New Roman"/>
              </a:rPr>
              <a:t>     - Ông ơi,</a:t>
            </a:r>
            <a:r>
              <a:rPr lang="en-US" sz="2400">
                <a:solidFill>
                  <a:schemeClr val="dk1"/>
                </a:solidFill>
                <a:latin typeface="Times New Roman"/>
                <a:ea typeface="Times New Roman"/>
                <a:cs typeface="Times New Roman"/>
                <a:sym typeface="Times New Roman"/>
              </a:rPr>
              <a:t> </a:t>
            </a:r>
            <a:r>
              <a:rPr lang="en-US" sz="2400">
                <a:solidFill>
                  <a:srgbClr val="EC55CF"/>
                </a:solidFill>
                <a:latin typeface="Times New Roman"/>
                <a:ea typeface="Times New Roman"/>
                <a:cs typeface="Times New Roman"/>
                <a:sym typeface="Times New Roman"/>
              </a:rPr>
              <a:t>đúng là </a:t>
            </a:r>
            <a:r>
              <a:rPr lang="en-US" sz="2400">
                <a:solidFill>
                  <a:srgbClr val="22AE8D"/>
                </a:solidFill>
                <a:latin typeface="Times New Roman"/>
                <a:ea typeface="Times New Roman"/>
                <a:cs typeface="Times New Roman"/>
                <a:sym typeface="Times New Roman"/>
              </a:rPr>
              <a:t>có chú chim vừa đỗ ở đây bắt sâu và hót nữa ông nhỉ!</a:t>
            </a:r>
            <a:endParaRPr/>
          </a:p>
          <a:p>
            <a:pPr marL="0" marR="0" lvl="0" indent="0" algn="just" rtl="0">
              <a:spcBef>
                <a:spcPts val="1200"/>
              </a:spcBef>
              <a:spcAft>
                <a:spcPts val="0"/>
              </a:spcAft>
              <a:buNone/>
            </a:pPr>
            <a:r>
              <a:rPr lang="en-US" sz="2400">
                <a:solidFill>
                  <a:srgbClr val="22AE8D"/>
                </a:solidFill>
                <a:latin typeface="Times New Roman"/>
                <a:ea typeface="Times New Roman"/>
                <a:cs typeface="Times New Roman"/>
                <a:sym typeface="Times New Roman"/>
              </a:rPr>
              <a:t>Ông nó</a:t>
            </a:r>
            <a:r>
              <a:rPr lang="en-US" sz="2400">
                <a:solidFill>
                  <a:schemeClr val="dk1"/>
                </a:solidFill>
                <a:latin typeface="Times New Roman"/>
                <a:ea typeface="Times New Roman"/>
                <a:cs typeface="Times New Roman"/>
                <a:sym typeface="Times New Roman"/>
              </a:rPr>
              <a:t> </a:t>
            </a:r>
            <a:r>
              <a:rPr lang="en-US" sz="2400">
                <a:solidFill>
                  <a:srgbClr val="EC55CF"/>
                </a:solidFill>
                <a:latin typeface="Times New Roman"/>
                <a:ea typeface="Times New Roman"/>
                <a:cs typeface="Times New Roman"/>
                <a:sym typeface="Times New Roman"/>
              </a:rPr>
              <a:t>hiền hậu </a:t>
            </a:r>
            <a:r>
              <a:rPr lang="en-US" sz="2400">
                <a:solidFill>
                  <a:srgbClr val="22AE8D"/>
                </a:solidFill>
                <a:latin typeface="Times New Roman"/>
                <a:ea typeface="Times New Roman"/>
                <a:cs typeface="Times New Roman"/>
                <a:sym typeface="Times New Roman"/>
              </a:rPr>
              <a:t>quay lại xoa đầu cả hai đứa:</a:t>
            </a:r>
            <a:endParaRPr/>
          </a:p>
          <a:p>
            <a:pPr marL="0" marR="0" lvl="0" indent="0" algn="just" rtl="0">
              <a:spcBef>
                <a:spcPts val="1200"/>
              </a:spcBef>
              <a:spcAft>
                <a:spcPts val="0"/>
              </a:spcAft>
              <a:buNone/>
            </a:pPr>
            <a:r>
              <a:rPr lang="en-US" sz="2400">
                <a:solidFill>
                  <a:srgbClr val="22AE8D"/>
                </a:solidFill>
                <a:latin typeface="Times New Roman"/>
                <a:ea typeface="Times New Roman"/>
                <a:cs typeface="Times New Roman"/>
                <a:sym typeface="Times New Roman"/>
              </a:rPr>
              <a:t>    - Ừ, </a:t>
            </a:r>
            <a:r>
              <a:rPr lang="en-US" sz="2400">
                <a:solidFill>
                  <a:srgbClr val="EC55CF"/>
                </a:solidFill>
                <a:latin typeface="Times New Roman"/>
                <a:ea typeface="Times New Roman"/>
                <a:cs typeface="Times New Roman"/>
                <a:sym typeface="Times New Roman"/>
              </a:rPr>
              <a:t>đúng rồi</a:t>
            </a:r>
            <a:r>
              <a:rPr lang="en-US" sz="2400">
                <a:solidFill>
                  <a:srgbClr val="22AE8D"/>
                </a:solidFill>
                <a:latin typeface="Times New Roman"/>
                <a:ea typeface="Times New Roman"/>
                <a:cs typeface="Times New Roman"/>
                <a:sym typeface="Times New Roman"/>
              </a:rPr>
              <a:t>! </a:t>
            </a:r>
            <a:r>
              <a:rPr lang="en-US" sz="2400">
                <a:solidFill>
                  <a:srgbClr val="EC55CF"/>
                </a:solidFill>
                <a:latin typeface="Times New Roman"/>
                <a:ea typeface="Times New Roman"/>
                <a:cs typeface="Times New Roman"/>
                <a:sym typeface="Times New Roman"/>
              </a:rPr>
              <a:t>Đất lành chim đậu</a:t>
            </a:r>
            <a:r>
              <a:rPr lang="en-US" sz="2400">
                <a:solidFill>
                  <a:srgbClr val="22AE8D"/>
                </a:solidFill>
                <a:latin typeface="Times New Roman"/>
                <a:ea typeface="Times New Roman"/>
                <a:cs typeface="Times New Roman"/>
                <a:sym typeface="Times New Roman"/>
              </a:rPr>
              <a:t>, có gì lạ đâu hả cháu?</a:t>
            </a:r>
            <a:endParaRPr/>
          </a:p>
        </p:txBody>
      </p:sp>
    </p:spTree>
    <p:extLst>
      <p:ext uri="{BB962C8B-B14F-4D97-AF65-F5344CB8AC3E}">
        <p14:creationId xmlns:p14="http://schemas.microsoft.com/office/powerpoint/2010/main" val="31641932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1"/>
                                        </p:tgtEl>
                                        <p:attrNameLst>
                                          <p:attrName>style.visibility</p:attrName>
                                        </p:attrNameLst>
                                      </p:cBhvr>
                                      <p:to>
                                        <p:strVal val="visible"/>
                                      </p:to>
                                    </p:set>
                                    <p:animEffect transition="in" filter="fade">
                                      <p:cBhvr>
                                        <p:cTn id="7" dur="500"/>
                                        <p:tgtEl>
                                          <p:spTgt spid="2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71"/>
                                        </p:tgtEl>
                                      </p:cBhvr>
                                    </p:animEffect>
                                    <p:set>
                                      <p:cBhvr>
                                        <p:cTn id="12" dur="1" fill="hold">
                                          <p:stCondLst>
                                            <p:cond delay="500"/>
                                          </p:stCondLst>
                                        </p:cTn>
                                        <p:tgtEl>
                                          <p:spTgt spid="271"/>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272"/>
                                        </p:tgtEl>
                                        <p:attrNameLst>
                                          <p:attrName>style.visibility</p:attrName>
                                        </p:attrNameLst>
                                      </p:cBhvr>
                                      <p:to>
                                        <p:strVal val="visible"/>
                                      </p:to>
                                    </p:set>
                                    <p:animEffect transition="in" filter="fade">
                                      <p:cBhvr>
                                        <p:cTn id="15" dur="5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7"/>
          <p:cNvSpPr/>
          <p:nvPr/>
        </p:nvSpPr>
        <p:spPr>
          <a:xfrm>
            <a:off x="476790" y="528843"/>
            <a:ext cx="8330346" cy="4436138"/>
          </a:xfrm>
          <a:prstGeom prst="roundRect">
            <a:avLst>
              <a:gd name="adj" fmla="val 17164"/>
            </a:avLst>
          </a:prstGeom>
          <a:solidFill>
            <a:schemeClr val="lt1">
              <a:alpha val="94901"/>
            </a:scheme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1" name="Google Shape;181;p7"/>
          <p:cNvGrpSpPr/>
          <p:nvPr/>
        </p:nvGrpSpPr>
        <p:grpSpPr>
          <a:xfrm>
            <a:off x="439335" y="0"/>
            <a:ext cx="4950611" cy="4378138"/>
            <a:chOff x="-162586" y="-325946"/>
            <a:chExt cx="4950611" cy="4378138"/>
          </a:xfrm>
        </p:grpSpPr>
        <p:pic>
          <p:nvPicPr>
            <p:cNvPr id="182" name="Google Shape;182;p7"/>
            <p:cNvPicPr preferRelativeResize="0"/>
            <p:nvPr/>
          </p:nvPicPr>
          <p:blipFill rotWithShape="1">
            <a:blip r:embed="rId3">
              <a:alphaModFix/>
            </a:blip>
            <a:srcRect/>
            <a:stretch/>
          </p:blipFill>
          <p:spPr>
            <a:xfrm rot="974103" flipH="1">
              <a:off x="221170" y="192173"/>
              <a:ext cx="4183098" cy="3341899"/>
            </a:xfrm>
            <a:prstGeom prst="rect">
              <a:avLst/>
            </a:prstGeom>
            <a:noFill/>
            <a:ln>
              <a:noFill/>
            </a:ln>
          </p:spPr>
        </p:pic>
        <p:sp>
          <p:nvSpPr>
            <p:cNvPr id="183" name="Google Shape;183;p7"/>
            <p:cNvSpPr txBox="1"/>
            <p:nvPr/>
          </p:nvSpPr>
          <p:spPr>
            <a:xfrm>
              <a:off x="766663" y="1030440"/>
              <a:ext cx="3638843" cy="13849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C0C0C"/>
                </a:buClr>
                <a:buSzPts val="2800"/>
                <a:buFont typeface="Times New Roman"/>
                <a:buNone/>
              </a:pPr>
              <a:r>
                <a:rPr lang="en-US" sz="2800" b="1">
                  <a:solidFill>
                    <a:srgbClr val="0C0C0C"/>
                  </a:solidFill>
                  <a:latin typeface="Times New Roman"/>
                  <a:ea typeface="Times New Roman"/>
                  <a:cs typeface="Times New Roman"/>
                  <a:sym typeface="Times New Roman"/>
                </a:rPr>
                <a:t>Bé Thu thích ra ban công để làm gì?</a:t>
              </a:r>
              <a:endParaRPr sz="2800" b="1">
                <a:solidFill>
                  <a:srgbClr val="0C0C0C"/>
                </a:solidFill>
                <a:latin typeface="Times New Roman"/>
                <a:ea typeface="Times New Roman"/>
                <a:cs typeface="Times New Roman"/>
                <a:sym typeface="Times New Roman"/>
              </a:endParaRPr>
            </a:p>
          </p:txBody>
        </p:sp>
      </p:grpSp>
      <p:sp>
        <p:nvSpPr>
          <p:cNvPr id="184" name="Google Shape;184;p7"/>
          <p:cNvSpPr txBox="1"/>
          <p:nvPr/>
        </p:nvSpPr>
        <p:spPr>
          <a:xfrm>
            <a:off x="2123893" y="3188130"/>
            <a:ext cx="6532107" cy="1384954"/>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Clr>
                <a:srgbClr val="22AE8D"/>
              </a:buClr>
              <a:buSzPts val="2800"/>
              <a:buFont typeface="Times New Roman"/>
              <a:buNone/>
            </a:pPr>
            <a:r>
              <a:rPr lang="en-US" sz="2800" b="1">
                <a:solidFill>
                  <a:srgbClr val="22AE8D"/>
                </a:solidFill>
                <a:latin typeface="Times New Roman"/>
                <a:ea typeface="Times New Roman"/>
                <a:cs typeface="Times New Roman"/>
                <a:sym typeface="Times New Roman"/>
              </a:rPr>
              <a:t>Ngắm nhìn cây cối, nghe ông giảng về từng loại cây ở ban công.</a:t>
            </a:r>
            <a:endParaRPr sz="2800" b="1">
              <a:solidFill>
                <a:srgbClr val="22AE8D"/>
              </a:solidFill>
              <a:latin typeface="Times New Roman"/>
              <a:ea typeface="Times New Roman"/>
              <a:cs typeface="Times New Roman"/>
              <a:sym typeface="Times New Roman"/>
            </a:endParaRPr>
          </a:p>
        </p:txBody>
      </p:sp>
      <p:grpSp>
        <p:nvGrpSpPr>
          <p:cNvPr id="185" name="Google Shape;185;p7"/>
          <p:cNvGrpSpPr/>
          <p:nvPr/>
        </p:nvGrpSpPr>
        <p:grpSpPr>
          <a:xfrm>
            <a:off x="683568" y="3174463"/>
            <a:ext cx="1889637" cy="1592745"/>
            <a:chOff x="-1483102" y="834699"/>
            <a:chExt cx="4908113" cy="4310607"/>
          </a:xfrm>
        </p:grpSpPr>
        <p:pic>
          <p:nvPicPr>
            <p:cNvPr id="186" name="Google Shape;186;p7"/>
            <p:cNvPicPr preferRelativeResize="0"/>
            <p:nvPr/>
          </p:nvPicPr>
          <p:blipFill rotWithShape="1">
            <a:blip r:embed="rId4">
              <a:alphaModFix/>
            </a:blip>
            <a:srcRect/>
            <a:stretch/>
          </p:blipFill>
          <p:spPr>
            <a:xfrm>
              <a:off x="-1483102" y="834699"/>
              <a:ext cx="3796649" cy="3651739"/>
            </a:xfrm>
            <a:prstGeom prst="rect">
              <a:avLst/>
            </a:prstGeom>
            <a:noFill/>
            <a:ln>
              <a:noFill/>
            </a:ln>
          </p:spPr>
        </p:pic>
        <p:pic>
          <p:nvPicPr>
            <p:cNvPr id="187" name="Google Shape;187;p7"/>
            <p:cNvPicPr preferRelativeResize="0"/>
            <p:nvPr/>
          </p:nvPicPr>
          <p:blipFill rotWithShape="1">
            <a:blip r:embed="rId5">
              <a:alphaModFix/>
            </a:blip>
            <a:srcRect/>
            <a:stretch/>
          </p:blipFill>
          <p:spPr>
            <a:xfrm>
              <a:off x="918852" y="2075812"/>
              <a:ext cx="2506159" cy="2410626"/>
            </a:xfrm>
            <a:prstGeom prst="rect">
              <a:avLst/>
            </a:prstGeom>
            <a:noFill/>
            <a:ln>
              <a:noFill/>
            </a:ln>
          </p:spPr>
        </p:pic>
        <p:pic>
          <p:nvPicPr>
            <p:cNvPr id="188" name="Google Shape;188;p7"/>
            <p:cNvPicPr preferRelativeResize="0"/>
            <p:nvPr/>
          </p:nvPicPr>
          <p:blipFill rotWithShape="1">
            <a:blip r:embed="rId6">
              <a:alphaModFix/>
            </a:blip>
            <a:srcRect/>
            <a:stretch/>
          </p:blipFill>
          <p:spPr>
            <a:xfrm rot="411778">
              <a:off x="-567782" y="2582810"/>
              <a:ext cx="2519169" cy="2420654"/>
            </a:xfrm>
            <a:prstGeom prst="rect">
              <a:avLst/>
            </a:prstGeom>
            <a:noFill/>
            <a:ln>
              <a:noFill/>
            </a:ln>
          </p:spPr>
        </p:pic>
      </p:grpSp>
      <p:grpSp>
        <p:nvGrpSpPr>
          <p:cNvPr id="189" name="Google Shape;189;p7"/>
          <p:cNvGrpSpPr/>
          <p:nvPr/>
        </p:nvGrpSpPr>
        <p:grpSpPr>
          <a:xfrm>
            <a:off x="1469972" y="373957"/>
            <a:ext cx="3702001" cy="832428"/>
            <a:chOff x="5327653" y="2481594"/>
            <a:chExt cx="3702001" cy="832428"/>
          </a:xfrm>
        </p:grpSpPr>
        <p:sp>
          <p:nvSpPr>
            <p:cNvPr id="190" name="Google Shape;190;p7"/>
            <p:cNvSpPr txBox="1"/>
            <p:nvPr/>
          </p:nvSpPr>
          <p:spPr>
            <a:xfrm>
              <a:off x="5848150" y="2481594"/>
              <a:ext cx="3181504" cy="829978"/>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3600" b="1" i="0" u="none" strike="noStrike" cap="none">
                  <a:solidFill>
                    <a:srgbClr val="22AE8D"/>
                  </a:solidFill>
                  <a:latin typeface="Times New Roman"/>
                  <a:ea typeface="Times New Roman"/>
                  <a:cs typeface="Times New Roman"/>
                  <a:sym typeface="Times New Roman"/>
                </a:rPr>
                <a:t>Tìm hiểu bài</a:t>
              </a:r>
              <a:endParaRPr sz="3600" b="1" i="0" u="none" strike="noStrike" cap="none">
                <a:solidFill>
                  <a:srgbClr val="22AE8D"/>
                </a:solidFill>
                <a:latin typeface="Calibri"/>
                <a:ea typeface="Calibri"/>
                <a:cs typeface="Calibri"/>
                <a:sym typeface="Calibri"/>
              </a:endParaRPr>
            </a:p>
          </p:txBody>
        </p:sp>
        <p:grpSp>
          <p:nvGrpSpPr>
            <p:cNvPr id="191" name="Google Shape;191;p7"/>
            <p:cNvGrpSpPr/>
            <p:nvPr/>
          </p:nvGrpSpPr>
          <p:grpSpPr>
            <a:xfrm>
              <a:off x="5327653" y="2481594"/>
              <a:ext cx="648072" cy="832428"/>
              <a:chOff x="4896036" y="1451290"/>
              <a:chExt cx="648072" cy="832428"/>
            </a:xfrm>
          </p:grpSpPr>
          <p:sp>
            <p:nvSpPr>
              <p:cNvPr id="192" name="Google Shape;192;p7"/>
              <p:cNvSpPr/>
              <p:nvPr/>
            </p:nvSpPr>
            <p:spPr>
              <a:xfrm>
                <a:off x="4896036" y="1567167"/>
                <a:ext cx="648072" cy="648072"/>
              </a:xfrm>
              <a:prstGeom prst="ellipse">
                <a:avLst/>
              </a:prstGeom>
              <a:solidFill>
                <a:srgbClr val="23AF8E"/>
              </a:solidFill>
              <a:ln w="25400" cap="flat" cmpd="sng">
                <a:solidFill>
                  <a:srgbClr val="23AF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3" name="Google Shape;193;p7"/>
              <p:cNvSpPr/>
              <p:nvPr/>
            </p:nvSpPr>
            <p:spPr>
              <a:xfrm>
                <a:off x="4982991" y="1451290"/>
                <a:ext cx="525113" cy="832428"/>
              </a:xfrm>
              <a:prstGeom prst="rect">
                <a:avLst/>
              </a:prstGeom>
              <a:noFill/>
              <a:ln>
                <a:noFill/>
              </a:ln>
            </p:spPr>
            <p:txBody>
              <a:bodyPr spcFirstLastPara="1" wrap="square" lIns="270000" tIns="91425" rIns="274300"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3600" b="1">
                    <a:solidFill>
                      <a:schemeClr val="lt1"/>
                    </a:solidFill>
                    <a:latin typeface="Times New Roman"/>
                    <a:ea typeface="Times New Roman"/>
                    <a:cs typeface="Times New Roman"/>
                    <a:sym typeface="Times New Roman"/>
                  </a:rPr>
                  <a:t>3</a:t>
                </a:r>
                <a:endParaRPr sz="3600" b="1" i="0" u="none" strike="noStrike" cap="none">
                  <a:solidFill>
                    <a:schemeClr val="lt1"/>
                  </a:solidFill>
                  <a:latin typeface="Times New Roman"/>
                  <a:ea typeface="Times New Roman"/>
                  <a:cs typeface="Times New Roman"/>
                  <a:sym typeface="Times New Roman"/>
                </a:endParaRPr>
              </a:p>
            </p:txBody>
          </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fade">
                                      <p:cBhvr>
                                        <p:cTn id="7" dur="10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xit" presetSubtype="32" fill="hold" nodeType="clickEffect">
                                  <p:stCondLst>
                                    <p:cond delay="0"/>
                                  </p:stCondLst>
                                  <p:childTnLst>
                                    <p:anim calcmode="lin" valueType="num">
                                      <p:cBhvr additive="base">
                                        <p:cTn id="11" dur="500"/>
                                        <p:tgtEl>
                                          <p:spTgt spid="189"/>
                                        </p:tgtEl>
                                        <p:attrNameLst>
                                          <p:attrName>ppt_w</p:attrName>
                                        </p:attrNameLst>
                                      </p:cBhvr>
                                      <p:tavLst>
                                        <p:tav tm="0">
                                          <p:val>
                                            <p:strVal val="#ppt_w"/>
                                          </p:val>
                                        </p:tav>
                                        <p:tav tm="100000">
                                          <p:val>
                                            <p:strVal val="0"/>
                                          </p:val>
                                        </p:tav>
                                      </p:tavLst>
                                    </p:anim>
                                    <p:anim calcmode="lin" valueType="num">
                                      <p:cBhvr additive="base">
                                        <p:cTn id="12" dur="500"/>
                                        <p:tgtEl>
                                          <p:spTgt spid="189"/>
                                        </p:tgtEl>
                                        <p:attrNameLst>
                                          <p:attrName>ppt_h</p:attrName>
                                        </p:attrNameLst>
                                      </p:cBhvr>
                                      <p:tavLst>
                                        <p:tav tm="0">
                                          <p:val>
                                            <p:strVal val="#ppt_h"/>
                                          </p:val>
                                        </p:tav>
                                        <p:tav tm="100000">
                                          <p:val>
                                            <p:strVal val="0"/>
                                          </p:val>
                                        </p:tav>
                                      </p:tavLst>
                                    </p:anim>
                                    <p:set>
                                      <p:cBhvr>
                                        <p:cTn id="13" dur="1" fill="hold">
                                          <p:stCondLst>
                                            <p:cond delay="500"/>
                                          </p:stCondLst>
                                        </p:cTn>
                                        <p:tgtEl>
                                          <p:spTgt spid="189"/>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81"/>
                                        </p:tgtEl>
                                        <p:attrNameLst>
                                          <p:attrName>style.visibility</p:attrName>
                                        </p:attrNameLst>
                                      </p:cBhvr>
                                      <p:to>
                                        <p:strVal val="visible"/>
                                      </p:to>
                                    </p:set>
                                    <p:anim calcmode="lin" valueType="num">
                                      <p:cBhvr additive="base">
                                        <p:cTn id="18" dur="500"/>
                                        <p:tgtEl>
                                          <p:spTgt spid="181"/>
                                        </p:tgtEl>
                                        <p:attrNameLst>
                                          <p:attrName>ppt_x</p:attrName>
                                        </p:attrNameLst>
                                      </p:cBhvr>
                                      <p:tavLst>
                                        <p:tav tm="0">
                                          <p:val>
                                            <p:strVal val="#ppt_x-1"/>
                                          </p:val>
                                        </p:tav>
                                        <p:tav tm="100000">
                                          <p:val>
                                            <p:strVal val="#ppt_x"/>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4"/>
                                        </p:tgtEl>
                                        <p:attrNameLst>
                                          <p:attrName>style.visibility</p:attrName>
                                        </p:attrNameLst>
                                      </p:cBhvr>
                                      <p:to>
                                        <p:strVal val="visible"/>
                                      </p:to>
                                    </p:set>
                                    <p:animEffect transition="in" filter="fade">
                                      <p:cBhvr>
                                        <p:cTn id="23" dur="10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15</TotalTime>
  <Words>1009</Words>
  <Application>Microsoft Macintosh PowerPoint</Application>
  <PresentationFormat>On-screen Show (16:9)</PresentationFormat>
  <Paragraphs>76</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Jua</vt:lpstr>
      <vt:lpstr>Noto Sans Symbols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HP</dc:creator>
  <dc:description>9Slide.vn</dc:description>
  <cp:lastModifiedBy>Microsoft Office User</cp:lastModifiedBy>
  <cp:revision>4</cp:revision>
  <dcterms:created xsi:type="dcterms:W3CDTF">2021-10-25T15:46:18Z</dcterms:created>
  <dcterms:modified xsi:type="dcterms:W3CDTF">2021-11-22T01:16:33Z</dcterms:modified>
  <cp:category>9Slide.vn</cp:category>
</cp:coreProperties>
</file>