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5" r:id="rId3"/>
    <p:sldMasterId id="2147483697" r:id="rId4"/>
  </p:sldMasterIdLst>
  <p:sldIdLst>
    <p:sldId id="310" r:id="rId5"/>
    <p:sldId id="311" r:id="rId6"/>
    <p:sldId id="312" r:id="rId7"/>
    <p:sldId id="313" r:id="rId8"/>
    <p:sldId id="304" r:id="rId9"/>
    <p:sldId id="305" r:id="rId10"/>
    <p:sldId id="303" r:id="rId11"/>
    <p:sldId id="315" r:id="rId12"/>
    <p:sldId id="301" r:id="rId13"/>
    <p:sldId id="306" r:id="rId14"/>
    <p:sldId id="314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33FF"/>
    <a:srgbClr val="0000CC"/>
    <a:srgbClr val="B2B2B2"/>
    <a:srgbClr val="808080"/>
    <a:srgbClr val="993300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/>
  </p:normalViewPr>
  <p:slideViewPr>
    <p:cSldViewPr showGuides="1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ownloads\Screenshot_2020-08-16 CloudBook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8" y="1600200"/>
            <a:ext cx="7554912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962400" y="5038725"/>
            <a:ext cx="2514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4       2      3</a:t>
            </a:r>
          </a:p>
        </p:txBody>
      </p:sp>
      <p:sp>
        <p:nvSpPr>
          <p:cNvPr id="8196" name="TextBox 5"/>
          <p:cNvSpPr txBox="1"/>
          <p:nvPr/>
        </p:nvSpPr>
        <p:spPr>
          <a:xfrm>
            <a:off x="2895600" y="685800"/>
            <a:ext cx="2743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video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8 - 4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+ 5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6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1534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76675" y="4038600"/>
            <a:ext cx="60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2075" y="3429000"/>
            <a:ext cx="60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2855913" y="5257800"/>
            <a:ext cx="609600" cy="676275"/>
            <a:chOff x="2286000" y="5791200"/>
            <a:chExt cx="609600" cy="675620"/>
          </a:xfrm>
        </p:grpSpPr>
        <p:sp>
          <p:nvSpPr>
            <p:cNvPr id="6" name="Left Brace 5"/>
            <p:cNvSpPr/>
            <p:nvPr/>
          </p:nvSpPr>
          <p:spPr>
            <a:xfrm rot="16200000">
              <a:off x="2514600" y="5562600"/>
              <a:ext cx="152400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8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5867400" y="5257800"/>
            <a:ext cx="533400" cy="676275"/>
            <a:chOff x="2362200" y="5791200"/>
            <a:chExt cx="533400" cy="675620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2552700" y="5600700"/>
              <a:ext cx="152400" cy="533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6" name="TextBox 11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86200" y="4876800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4988" y="4864100"/>
            <a:ext cx="838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9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\Downloads\Screenshot_2020-08-16 CloudBook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382000" cy="551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324600" y="2066925"/>
            <a:ext cx="60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0" y="1295400"/>
            <a:ext cx="60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743200" y="5495925"/>
            <a:ext cx="609600" cy="676275"/>
            <a:chOff x="2286000" y="5791200"/>
            <a:chExt cx="609600" cy="675620"/>
          </a:xfrm>
        </p:grpSpPr>
        <p:sp>
          <p:nvSpPr>
            <p:cNvPr id="10" name="Left Brace 9"/>
            <p:cNvSpPr/>
            <p:nvPr/>
          </p:nvSpPr>
          <p:spPr>
            <a:xfrm rot="16200000">
              <a:off x="2514600" y="5562600"/>
              <a:ext cx="152400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2" name="TextBox 10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6248400" y="5495925"/>
            <a:ext cx="533400" cy="676275"/>
            <a:chOff x="2362200" y="5791200"/>
            <a:chExt cx="533400" cy="675620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2552700" y="5600700"/>
              <a:ext cx="152400" cy="533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0" name="TextBox 13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62400" y="5114925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0" y="5102225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C:\Users\Admin\Downloads\Screenshot_2020-08-16 CloudBook(2).png"/>
          <p:cNvPicPr>
            <a:picLocks noChangeAspect="1"/>
          </p:cNvPicPr>
          <p:nvPr/>
        </p:nvPicPr>
        <p:blipFill>
          <a:blip r:embed="rId2"/>
          <a:srcRect l="27509" t="62962"/>
          <a:stretch>
            <a:fillRect/>
          </a:stretch>
        </p:blipFill>
        <p:spPr>
          <a:xfrm>
            <a:off x="1066800" y="3352800"/>
            <a:ext cx="58229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12" descr="C:\Users\Admin\Downloads\Screenshot_2020-08-16 CloudBook(2).png"/>
          <p:cNvPicPr>
            <a:picLocks noChangeAspect="1"/>
          </p:cNvPicPr>
          <p:nvPr/>
        </p:nvPicPr>
        <p:blipFill>
          <a:blip r:embed="rId2"/>
          <a:srcRect b="29630"/>
          <a:stretch>
            <a:fillRect/>
          </a:stretch>
        </p:blipFill>
        <p:spPr>
          <a:xfrm>
            <a:off x="228600" y="762000"/>
            <a:ext cx="8337550" cy="144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8"/>
          <p:cNvGrpSpPr/>
          <p:nvPr/>
        </p:nvGrpSpPr>
        <p:grpSpPr>
          <a:xfrm>
            <a:off x="6831013" y="2054225"/>
            <a:ext cx="533400" cy="676275"/>
            <a:chOff x="2362200" y="5791200"/>
            <a:chExt cx="533400" cy="675620"/>
          </a:xfrm>
        </p:grpSpPr>
        <p:sp>
          <p:nvSpPr>
            <p:cNvPr id="21" name="Left Brace 20"/>
            <p:cNvSpPr/>
            <p:nvPr/>
          </p:nvSpPr>
          <p:spPr>
            <a:xfrm rot="16200000">
              <a:off x="2552700" y="5600700"/>
              <a:ext cx="152400" cy="533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63" name="TextBox 22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43400" y="1600200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9600" y="1600200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9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1511300" y="3846513"/>
            <a:ext cx="609600" cy="674687"/>
            <a:chOff x="2286000" y="5791200"/>
            <a:chExt cx="609600" cy="675620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514600" y="5562600"/>
              <a:ext cx="152400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61" name="TextBox 29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5248275" y="3787775"/>
            <a:ext cx="533400" cy="674688"/>
            <a:chOff x="2362200" y="5791200"/>
            <a:chExt cx="533400" cy="675620"/>
          </a:xfrm>
        </p:grpSpPr>
        <p:sp>
          <p:nvSpPr>
            <p:cNvPr id="32" name="Left Brace 31"/>
            <p:cNvSpPr/>
            <p:nvPr/>
          </p:nvSpPr>
          <p:spPr>
            <a:xfrm rot="16200000">
              <a:off x="2552700" y="5600700"/>
              <a:ext cx="152400" cy="533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9" name="TextBox 32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9400" y="3352800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6688" y="3389313"/>
            <a:ext cx="838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</a:p>
        </p:txBody>
      </p:sp>
      <p:grpSp>
        <p:nvGrpSpPr>
          <p:cNvPr id="5" name="Group 11"/>
          <p:cNvGrpSpPr/>
          <p:nvPr/>
        </p:nvGrpSpPr>
        <p:grpSpPr>
          <a:xfrm>
            <a:off x="2981325" y="2066925"/>
            <a:ext cx="609600" cy="676275"/>
            <a:chOff x="2286000" y="5791200"/>
            <a:chExt cx="609600" cy="675620"/>
          </a:xfrm>
        </p:grpSpPr>
        <p:sp>
          <p:nvSpPr>
            <p:cNvPr id="15" name="Left Brace 14"/>
            <p:cNvSpPr/>
            <p:nvPr/>
          </p:nvSpPr>
          <p:spPr>
            <a:xfrm rot="16200000">
              <a:off x="2514600" y="5562600"/>
              <a:ext cx="152400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7" name="TextBox 1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Admin\Downloads\Screenshot_2020-08-16 CloudBook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7600950" cy="420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962400" y="5038725"/>
            <a:ext cx="2514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3      3      10</a:t>
            </a:r>
          </a:p>
        </p:txBody>
      </p:sp>
      <p:sp>
        <p:nvSpPr>
          <p:cNvPr id="7172" name="TextBox 5"/>
          <p:cNvSpPr txBox="1"/>
          <p:nvPr/>
        </p:nvSpPr>
        <p:spPr>
          <a:xfrm>
            <a:off x="2895600" y="685800"/>
            <a:ext cx="2743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Trình chiếu Trên màn hình (4:3)</PresentationFormat>
  <Paragraphs>35</Paragraphs>
  <Slides>11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1_Default Design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Trang Dao Phuong</cp:lastModifiedBy>
  <cp:revision>183</cp:revision>
  <dcterms:created xsi:type="dcterms:W3CDTF">2002-01-01T10:07:35Z</dcterms:created>
  <dcterms:modified xsi:type="dcterms:W3CDTF">2021-12-29T07:41:34Z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