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85" r:id="rId3"/>
    <p:sldMasterId id="2147483697" r:id="rId4"/>
  </p:sldMasterIdLst>
  <p:sldIdLst>
    <p:sldId id="314" r:id="rId5"/>
    <p:sldId id="315" r:id="rId6"/>
    <p:sldId id="316" r:id="rId7"/>
    <p:sldId id="317" r:id="rId8"/>
    <p:sldId id="318" r:id="rId9"/>
    <p:sldId id="319" r:id="rId10"/>
    <p:sldId id="320" r:id="rId11"/>
    <p:sldId id="306" r:id="rId12"/>
    <p:sldId id="307" r:id="rId13"/>
    <p:sldId id="301" r:id="rId14"/>
    <p:sldId id="321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B2B2B2"/>
    <a:srgbClr val="808080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1"/>
  </p:normalViewPr>
  <p:slideViewPr>
    <p:cSldViewPr showGuide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GIF"/><Relationship Id="rId1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GIF"/><Relationship Id="rId17" Type="http://schemas.openxmlformats.org/officeDocument/2006/relationships/image" Target="../media/image12.GIF"/><Relationship Id="rId2" Type="http://schemas.openxmlformats.org/officeDocument/2006/relationships/audio" Target="../media/media2.mp3"/><Relationship Id="rId16" Type="http://schemas.openxmlformats.org/officeDocument/2006/relationships/image" Target="../media/image11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4.xml"/><Relationship Id="rId5" Type="http://schemas.microsoft.com/office/2007/relationships/media" Target="../media/media4.mp3"/><Relationship Id="rId15" Type="http://schemas.openxmlformats.org/officeDocument/2006/relationships/image" Target="../media/image10.GIF"/><Relationship Id="rId10" Type="http://schemas.openxmlformats.org/officeDocument/2006/relationships/audio" Target="../media/media6.mp3"/><Relationship Id="rId19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GIF"/><Relationship Id="rId11" Type="http://schemas.openxmlformats.org/officeDocument/2006/relationships/image" Target="../media/image15.GIF"/><Relationship Id="rId5" Type="http://schemas.openxmlformats.org/officeDocument/2006/relationships/audio" Target="../media/audio4.wav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0" Type="http://schemas.openxmlformats.org/officeDocument/2006/relationships/image" Target="../media/image15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0" Type="http://schemas.openxmlformats.org/officeDocument/2006/relationships/image" Target="../media/image12.GIF"/><Relationship Id="rId4" Type="http://schemas.openxmlformats.org/officeDocument/2006/relationships/audio" Target="../media/audio4.wav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8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:\Users\Admin\Downloads\Screenshot_2020-08-16 CloudBook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14400"/>
            <a:ext cx="7812088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487488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0500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8913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8913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18288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0" y="2286000"/>
            <a:ext cx="685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877300" cy="645795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chọn đáp án nào bạn hãy bấm vào củ cà rốt theo đáp án đó.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thỏ sẽ tự đi đến nhổ cà rốt và sẽ biết được đáp án đúng, sai.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cùng bấm vào bác nông dân sẽ ra đáp án đúng.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 vào màn hình qua slide chứa câu hỏi tiếp theo.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+ 5 - 1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10 - 2 - 1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10 - 2 - 5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1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Admin\Downloads\Screenshot_2020-08-16 Cloud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80375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467610" y="37680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67610" y="41363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467610" y="45046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67610" y="48729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359275" y="3768090"/>
            <a:ext cx="800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458970" y="4136390"/>
            <a:ext cx="847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458970" y="4504690"/>
            <a:ext cx="847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458970" y="4872990"/>
            <a:ext cx="700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334375" y="3768090"/>
            <a:ext cx="81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334375" y="4136390"/>
            <a:ext cx="810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214360" y="4504690"/>
            <a:ext cx="929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8334375" y="4872990"/>
            <a:ext cx="808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430010" y="3676015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430010" y="41363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430010" y="450469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430010" y="4965065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C:\Users\Admin\Downloads\Screenshot_2020-08-16 CloudBook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9600"/>
            <a:ext cx="6248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209800" y="3411538"/>
            <a:ext cx="2362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4   +   4   =   8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3962400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8   +   0   =   8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45545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7   +   1   =   8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09800" y="51006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6   +   2   =   8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9800" y="5715000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+   3   =   8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0" y="39576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0   +   8   =   8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4549775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1   +   7   =   8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0" y="5095875"/>
            <a:ext cx="2209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+   6   =   8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0" y="5710238"/>
            <a:ext cx="220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+   5   =   8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Trình chiếu Trên màn hình (4:3)</PresentationFormat>
  <Paragraphs>64</Paragraphs>
  <Slides>11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1_Default Design</vt:lpstr>
      <vt:lpstr>Office Theme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Trang Dao Phuong</cp:lastModifiedBy>
  <cp:revision>174</cp:revision>
  <dcterms:created xsi:type="dcterms:W3CDTF">2002-01-01T10:07:00Z</dcterms:created>
  <dcterms:modified xsi:type="dcterms:W3CDTF">2021-12-29T07:48:08Z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