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1"/>
  </p:notesMasterIdLst>
  <p:sldIdLst>
    <p:sldId id="280" r:id="rId2"/>
    <p:sldId id="256" r:id="rId3"/>
    <p:sldId id="257" r:id="rId4"/>
    <p:sldId id="385" r:id="rId5"/>
    <p:sldId id="332" r:id="rId6"/>
    <p:sldId id="386" r:id="rId7"/>
    <p:sldId id="388" r:id="rId8"/>
    <p:sldId id="380" r:id="rId9"/>
    <p:sldId id="308" r:id="rId10"/>
  </p:sldIdLst>
  <p:sldSz cx="9144000" cy="5715000" type="screen16x10"/>
  <p:notesSz cx="6858000" cy="9144000"/>
  <p:embeddedFontLst>
    <p:embeddedFont>
      <p:font typeface=".VnAvant" panose="020B7200000000000000"/>
      <p:regular r:id="rId12"/>
      <p:bold r:id="rId13"/>
      <p:italic r:id="rId14"/>
    </p:embeddedFont>
    <p:embeddedFont>
      <p:font typeface=".VnTifani Heavy" panose="020B720000000000000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VNI-Thufap2"/>
      <p:regular r:id="rId20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0066CC"/>
    <a:srgbClr val="FF66FF"/>
    <a:srgbClr val="FFFF99"/>
    <a:srgbClr val="FFCCFF"/>
    <a:srgbClr val="99FFCC"/>
    <a:srgbClr val="00CCFF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90" d="100"/>
          <a:sy n="90" d="100"/>
        </p:scale>
        <p:origin x="984" y="7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52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52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2021/12/25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pn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tags" Target="../tags/tag3.xml"/><Relationship Id="rId7" Type="http://schemas.openxmlformats.org/officeDocument/2006/relationships/image" Target="../media/image15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876300" y="1482574"/>
            <a:ext cx="8001000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 TRẢI NGHIỆM 1</a:t>
            </a:r>
            <a:endParaRPr lang="vi-VN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446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5874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69799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2920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730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302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590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162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396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206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9778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350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8922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494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066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638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018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275" y="2711615"/>
            <a:ext cx="3303867" cy="246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0"/>
            <a:ext cx="914156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333830" y="130632"/>
            <a:ext cx="8360228" cy="184331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15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BIẾT ƠN NHỮNG NGƯỜI CÓ CÔNG VỚI QUÊ HƯƠNG</a:t>
            </a:r>
            <a:endParaRPr lang="en-US" sz="41300" b="1" dirty="0">
              <a:solidFill>
                <a:srgbClr val="FF000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564" y="2173297"/>
            <a:ext cx="5157216" cy="325526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16544" y="131959"/>
            <a:ext cx="2503660" cy="441352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Nghe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kể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chuyện</a:t>
            </a:r>
            <a:endParaRPr lang="vi-VN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0915" y="98351"/>
            <a:ext cx="2917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.VnAvant" pitchFamily="34" charset="0"/>
              </a:rPr>
              <a:t>Ho¹t ®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</a:rPr>
              <a:t>éng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</a:rPr>
              <a:t> 1: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10" y="1203186"/>
            <a:ext cx="7303007" cy="418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0"/>
            <a:ext cx="914156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217714"/>
            <a:ext cx="8868228" cy="535577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37521" y="4771951"/>
            <a:ext cx="2917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Chị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Võ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thị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Sáu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214" y="535213"/>
            <a:ext cx="3605986" cy="405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754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0"/>
            <a:ext cx="914156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9100" y="105031"/>
            <a:ext cx="8868228" cy="5442858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7" y="752739"/>
            <a:ext cx="3832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cs typeface="Arial" pitchFamily="34" charset="0"/>
              </a:rPr>
              <a:t>Chị Sáu bị bắn ở đâu?</a:t>
            </a:r>
          </a:p>
        </p:txBody>
      </p:sp>
      <p:sp>
        <p:nvSpPr>
          <p:cNvPr id="7" name="Rectangle 6"/>
          <p:cNvSpPr/>
          <p:nvPr/>
        </p:nvSpPr>
        <p:spPr>
          <a:xfrm>
            <a:off x="3249793" y="159656"/>
            <a:ext cx="2559764" cy="564463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THẢO LUẬN</a:t>
            </a:r>
            <a:endParaRPr lang="vi-VN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618" y="101600"/>
            <a:ext cx="1935239" cy="14514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20414" y="1253863"/>
            <a:ext cx="42691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Chị Sáu bị bắn ở đảo khơi xa.</a:t>
            </a:r>
          </a:p>
        </p:txBody>
      </p:sp>
      <p:sp>
        <p:nvSpPr>
          <p:cNvPr id="5" name="Rectangle 4"/>
          <p:cNvSpPr/>
          <p:nvPr/>
        </p:nvSpPr>
        <p:spPr>
          <a:xfrm>
            <a:off x="511632" y="1706780"/>
            <a:ext cx="84436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</a:rPr>
              <a:t>Khi cố đạo Tây xin phép làm lễ rửa tội cho chị, chị đã nói gì?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1386" y="2181097"/>
            <a:ext cx="76522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Chị nói: "Tôi không có tội. Yêu nước không phải là tội".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3469" y="2658253"/>
            <a:ext cx="76242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</a:rPr>
              <a:t>Đứng trước huyệt của mình, chị Sáu có sợ hãi không?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8955" y="3163461"/>
            <a:ext cx="34389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Chị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hề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sợ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hãi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2497" y="3734123"/>
            <a:ext cx="5575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</a:rPr>
              <a:t>Em thấy chị Sáu là người như thế nào?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08955" y="4200852"/>
            <a:ext cx="84608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Chị Sáu là một người yêu nước, kiên cường và dũng cảm.</a:t>
            </a:r>
          </a:p>
        </p:txBody>
      </p:sp>
    </p:spTree>
    <p:extLst>
      <p:ext uri="{BB962C8B-B14F-4D97-AF65-F5344CB8AC3E}">
        <p14:creationId xmlns:p14="http://schemas.microsoft.com/office/powerpoint/2010/main" val="345350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3" grpId="0"/>
      <p:bldP spid="5" grpId="0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0"/>
            <a:ext cx="914156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217714"/>
            <a:ext cx="8868228" cy="535577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37521" y="4771951"/>
            <a:ext cx="2917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Anh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Kim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431" y="566057"/>
            <a:ext cx="2048624" cy="387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91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0"/>
            <a:ext cx="914156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9100" y="105031"/>
            <a:ext cx="8868228" cy="5442858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7" y="752739"/>
            <a:ext cx="50328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cs typeface="Arial" pitchFamily="34" charset="0"/>
              </a:rPr>
              <a:t>Anh Kim Đồng tên thật là gì?</a:t>
            </a:r>
          </a:p>
        </p:txBody>
      </p:sp>
      <p:sp>
        <p:nvSpPr>
          <p:cNvPr id="7" name="Rectangle 6"/>
          <p:cNvSpPr/>
          <p:nvPr/>
        </p:nvSpPr>
        <p:spPr>
          <a:xfrm>
            <a:off x="3249793" y="159656"/>
            <a:ext cx="2559764" cy="564463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THẢO LUẬN</a:t>
            </a:r>
            <a:endParaRPr lang="vi-VN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618" y="101600"/>
            <a:ext cx="1935239" cy="14514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1088" y="1253863"/>
            <a:ext cx="57983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Anh Kim Đồng tên thật là Nông Văn Dền.</a:t>
            </a:r>
          </a:p>
        </p:txBody>
      </p:sp>
      <p:sp>
        <p:nvSpPr>
          <p:cNvPr id="5" name="Rectangle 4"/>
          <p:cNvSpPr/>
          <p:nvPr/>
        </p:nvSpPr>
        <p:spPr>
          <a:xfrm>
            <a:off x="511632" y="1750322"/>
            <a:ext cx="50183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</a:rPr>
              <a:t>Vì sao anh Kim Đồng bị bắn?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0144" y="2236793"/>
            <a:ext cx="79939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Anh thấy bọn giặc phục kích nên đã chạy đi báo tin cho cán bộ trong cuộc họp.</a:t>
            </a:r>
          </a:p>
        </p:txBody>
      </p:sp>
    </p:spTree>
    <p:extLst>
      <p:ext uri="{BB962C8B-B14F-4D97-AF65-F5344CB8AC3E}">
        <p14:creationId xmlns:p14="http://schemas.microsoft.com/office/powerpoint/2010/main" val="93787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3" grpId="0"/>
      <p:bldP spid="5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857364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81039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THẢO LUẬN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382588" y="1373661"/>
            <a:ext cx="5172498" cy="2443597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rgbClr val="FFFF00"/>
                </a:solidFill>
              </a:rPr>
              <a:t>Nêu những hiểu biết của em về những người anh hùng của quê hương.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796472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90" y="27873"/>
            <a:ext cx="1554616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90" y="13320"/>
            <a:ext cx="1554616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90" y="91"/>
            <a:ext cx="1554616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90" y="14643"/>
            <a:ext cx="1554616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90" y="13320"/>
            <a:ext cx="1554616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90" y="13320"/>
            <a:ext cx="1554616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90" y="27873"/>
            <a:ext cx="1554616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90" y="14643"/>
            <a:ext cx="1554616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90" y="27873"/>
            <a:ext cx="1554616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130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140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150</a:t>
            </a: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160</a:t>
            </a: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170</a:t>
            </a: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180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1948625" cy="685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1948625" cy="685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0171" y="4171579"/>
            <a:ext cx="8785017" cy="138499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 rất nhiều người đã dũng cảm hi sinh vì quê hương, đất nước. Chúng ta cần biết ơn những người anh hùng đáng quý ấy.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663" y="1438976"/>
            <a:ext cx="3083955" cy="2312966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107601" y="63288"/>
            <a:ext cx="2341756" cy="502908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2:</a:t>
            </a:r>
            <a:endParaRPr lang="vi-VN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68758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1605</TotalTime>
  <Words>272</Words>
  <Application>Microsoft Office PowerPoint</Application>
  <PresentationFormat>On-screen Show (16:10)</PresentationFormat>
  <Paragraphs>57</Paragraphs>
  <Slides>9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Calibri</vt:lpstr>
      <vt:lpstr>.VnAvant</vt:lpstr>
      <vt:lpstr>VNI-Thufap2</vt:lpstr>
      <vt:lpstr>Arial</vt:lpstr>
      <vt:lpstr>.VnTifani Heavy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dieu huyen vu thi</cp:lastModifiedBy>
  <cp:revision>232</cp:revision>
  <dcterms:created xsi:type="dcterms:W3CDTF">2020-02-10T09:35:50Z</dcterms:created>
  <dcterms:modified xsi:type="dcterms:W3CDTF">2021-12-25T08:36:04Z</dcterms:modified>
</cp:coreProperties>
</file>