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CFD-2D55-402C-AA44-534F2E9F75D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1" t="22853" r="21513" b="59097"/>
          <a:stretch/>
        </p:blipFill>
        <p:spPr>
          <a:xfrm>
            <a:off x="1430476" y="2757419"/>
            <a:ext cx="8900879" cy="159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95" y="1782309"/>
            <a:ext cx="6028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–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5400" b="1" dirty="0" smtClean="0">
              <a:solidFill>
                <a:srgbClr val="FF0000"/>
              </a:solidFill>
              <a:latin typeface="UTM Avo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UTM Avo" pitchFamily="18" charset="0"/>
              </a:rPr>
              <a:t>(</a:t>
            </a:r>
            <a:r>
              <a:rPr lang="en-US" sz="5400" b="1" dirty="0" err="1" smtClean="0">
                <a:solidFill>
                  <a:srgbClr val="00B050"/>
                </a:solidFill>
                <a:latin typeface="UTM Avo" pitchFamily="18" charset="0"/>
              </a:rPr>
              <a:t>Tiết</a:t>
            </a:r>
            <a:r>
              <a:rPr lang="en-US" sz="5400" b="1" dirty="0" smtClean="0">
                <a:solidFill>
                  <a:srgbClr val="00B050"/>
                </a:solidFill>
                <a:latin typeface="UTM Avo" pitchFamily="18" charset="0"/>
              </a:rPr>
              <a:t> 1)</a:t>
            </a:r>
            <a:endParaRPr lang="en-US" sz="5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1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 smtClean="0">
                  <a:solidFill>
                    <a:prstClr val="black"/>
                  </a:solidFill>
                  <a:latin typeface="UTM Avo" pitchFamily="18" charset="0"/>
                </a:rPr>
                <a:t>ăt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 smtClean="0">
                  <a:solidFill>
                    <a:schemeClr val="tx1"/>
                  </a:solidFill>
                  <a:latin typeface=".VnAvant" pitchFamily="34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 smtClean="0">
                  <a:solidFill>
                    <a:prstClr val="black"/>
                  </a:solidFill>
                  <a:latin typeface="UTM Avo" pitchFamily="18" charset="0"/>
                </a:rPr>
                <a:t>ăn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UTM Avo" pitchFamily="18" charset="0"/>
                </a:rPr>
                <a:t>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72881" y="459148"/>
            <a:ext cx="521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 - 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141" y="4804856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2788" y="4804771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220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 smtClean="0">
                  <a:solidFill>
                    <a:schemeClr val="tx1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260235" y="1293994"/>
            <a:ext cx="4487868" cy="3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46913" y="484564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itchFamily="18" charset="0"/>
                <a:cs typeface="Times New Roman" panose="02020603050405020304" pitchFamily="18" charset="0"/>
              </a:rPr>
              <a:t>mắt</a:t>
            </a:r>
            <a:endParaRPr lang="en-US" sz="4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9108" y="4845649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71" y="1037618"/>
            <a:ext cx="2005052" cy="830997"/>
            <a:chOff x="7814875" y="1234960"/>
            <a:chExt cx="284630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4800" b="1" dirty="0" err="1" smtClean="0">
                  <a:latin typeface="UTM Avo" pitchFamily="18" charset="0"/>
                  <a:cs typeface="Times New Roman" panose="02020603050405020304" pitchFamily="18" charset="0"/>
                </a:rPr>
                <a:t>ắt</a:t>
              </a:r>
              <a:endParaRPr lang="en-US" sz="4800" b="1" dirty="0"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41870" y="1234960"/>
              <a:ext cx="2019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ăt</a:t>
              </a:r>
              <a:endParaRPr lang="en-US" sz="48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3515" y="2328229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dirty="0" err="1">
                    <a:solidFill>
                      <a:prstClr val="black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ắt</a:t>
                </a:r>
                <a:endParaRPr lang="en-US" sz="4800" dirty="0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b="1" dirty="0" smtClean="0">
                    <a:solidFill>
                      <a:schemeClr val="tx1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</a:t>
                </a:r>
                <a:endParaRPr lang="en-US" sz="4800" b="1" dirty="0">
                  <a:solidFill>
                    <a:schemeClr val="tx1"/>
                  </a:solidFill>
                  <a:latin typeface="UTM Avo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841758" y="1864912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724713" y="3538307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58: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128947" y="1823667"/>
            <a:ext cx="4293059" cy="3215587"/>
          </a:xfrm>
          <a:prstGeom prst="rect">
            <a:avLst/>
          </a:prstGeom>
        </p:spPr>
      </p:pic>
      <p:pic>
        <p:nvPicPr>
          <p:cNvPr id="2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918081" y="2148247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5843" y="5525293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387" y="5525293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105" y="161973"/>
            <a:ext cx="1022918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ăt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8743" y="2975429"/>
            <a:ext cx="76200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798" y="2028794"/>
            <a:ext cx="214212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Êm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1660" y="2020936"/>
            <a:ext cx="23692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Çm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5518" t="20219" r="25980" b="59645"/>
          <a:stretch/>
        </p:blipFill>
        <p:spPr>
          <a:xfrm>
            <a:off x="1300431" y="1177636"/>
            <a:ext cx="8937287" cy="2039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5518" t="60610" r="25980" b="13600"/>
          <a:stretch/>
        </p:blipFill>
        <p:spPr>
          <a:xfrm>
            <a:off x="1173107" y="3659766"/>
            <a:ext cx="8937287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75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Minhthangpc.VN</cp:lastModifiedBy>
  <cp:revision>75</cp:revision>
  <dcterms:created xsi:type="dcterms:W3CDTF">2020-08-09T12:11:41Z</dcterms:created>
  <dcterms:modified xsi:type="dcterms:W3CDTF">2021-12-11T15:57:53Z</dcterms:modified>
</cp:coreProperties>
</file>