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9FBE-0203-4F62-9B85-E210A8B1CAB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4FC7-F362-4453-8811-E0C7704F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7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9FBE-0203-4F62-9B85-E210A8B1CAB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4FC7-F362-4453-8811-E0C7704F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5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9FBE-0203-4F62-9B85-E210A8B1CAB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4FC7-F362-4453-8811-E0C7704F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34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09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9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9FBE-0203-4F62-9B85-E210A8B1CAB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4FC7-F362-4453-8811-E0C7704F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6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9FBE-0203-4F62-9B85-E210A8B1CAB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4FC7-F362-4453-8811-E0C7704F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2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9FBE-0203-4F62-9B85-E210A8B1CAB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4FC7-F362-4453-8811-E0C7704F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7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9FBE-0203-4F62-9B85-E210A8B1CAB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4FC7-F362-4453-8811-E0C7704F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3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9FBE-0203-4F62-9B85-E210A8B1CAB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4FC7-F362-4453-8811-E0C7704F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4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9FBE-0203-4F62-9B85-E210A8B1CAB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4FC7-F362-4453-8811-E0C7704F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9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9FBE-0203-4F62-9B85-E210A8B1CAB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4FC7-F362-4453-8811-E0C7704F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6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9FBE-0203-4F62-9B85-E210A8B1CAB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4FC7-F362-4453-8811-E0C7704F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9FBE-0203-4F62-9B85-E210A8B1CAB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14FC7-F362-4453-8811-E0C7704F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1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8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f6/c9/c0/f6c9c0718738b1d651b76f780d1889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9" y="547710"/>
            <a:ext cx="10626810" cy="614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42396" y="4114662"/>
            <a:ext cx="42725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2060"/>
                </a:solidFill>
              </a:rPr>
              <a:t>Tập</a:t>
            </a:r>
            <a:r>
              <a:rPr lang="en-US" sz="6600" dirty="0">
                <a:solidFill>
                  <a:srgbClr val="002060"/>
                </a:solidFill>
              </a:rPr>
              <a:t> </a:t>
            </a:r>
            <a:r>
              <a:rPr lang="en-US" sz="6600" dirty="0" err="1">
                <a:solidFill>
                  <a:srgbClr val="002060"/>
                </a:solidFill>
              </a:rPr>
              <a:t>đọc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1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266"/>
            <a:ext cx="12192000" cy="57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68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18" y="2244725"/>
            <a:ext cx="11311541" cy="3150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239" y="158365"/>
            <a:ext cx="4694362" cy="1796800"/>
          </a:xfrm>
          <a:prstGeom prst="rect">
            <a:avLst/>
          </a:prstGeom>
        </p:spPr>
      </p:pic>
      <p:pic>
        <p:nvPicPr>
          <p:cNvPr id="3074" name="Picture 2" descr="https://i.pinimg.com/564x/0f/bd/3f/0fbd3f78e711c206b5df6a8499b99b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084" y="223748"/>
            <a:ext cx="1239078" cy="129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30800" y="675982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Tiết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tập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viết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88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908" y="2357713"/>
            <a:ext cx="5773103" cy="1684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908" y="4149407"/>
            <a:ext cx="5721666" cy="1738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559" y="558265"/>
            <a:ext cx="5876925" cy="17378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2360" y="1104046"/>
            <a:ext cx="3383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tiết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tập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viết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2360" y="2841941"/>
            <a:ext cx="3383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bạn Kiên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1250" y="4664620"/>
            <a:ext cx="3383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xiên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4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42" y="2101620"/>
            <a:ext cx="10914516" cy="3150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239" y="158365"/>
            <a:ext cx="4694362" cy="1796800"/>
          </a:xfrm>
          <a:prstGeom prst="rect">
            <a:avLst/>
          </a:prstGeom>
        </p:spPr>
      </p:pic>
      <p:pic>
        <p:nvPicPr>
          <p:cNvPr id="3074" name="Picture 2" descr="https://i.pinimg.com/564x/0f/bd/3f/0fbd3f78e711c206b5df6a8499b99b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084" y="223748"/>
            <a:ext cx="1239078" cy="129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55514" y="655288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Tiết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tập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viết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62708" y="2101620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481663" y="2717486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666065" y="2031629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15494" y="2031629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63798" y="4030040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40654" y="4075115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44330" y="3385086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69950" y="3385085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3904" y="4733796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4832602" y="4669993"/>
            <a:ext cx="624016" cy="4011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VNI-Avo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659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0" y="132292"/>
            <a:ext cx="8402320" cy="1306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314960"/>
            <a:ext cx="581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Đúng ghi </a:t>
            </a:r>
            <a:r>
              <a:rPr lang="en-US" sz="4400">
                <a:solidFill>
                  <a:srgbClr val="FF0000"/>
                </a:solidFill>
              </a:rPr>
              <a:t>đ</a:t>
            </a:r>
            <a:r>
              <a:rPr lang="en-US" sz="4400">
                <a:solidFill>
                  <a:srgbClr val="002060"/>
                </a:solidFill>
              </a:rPr>
              <a:t>, sai ghi </a:t>
            </a:r>
            <a:r>
              <a:rPr lang="en-US" sz="440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937" y="1546454"/>
            <a:ext cx="7963365" cy="1495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936" y="3042082"/>
            <a:ext cx="7963365" cy="1628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6934" y="4650730"/>
            <a:ext cx="7963365" cy="15010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93440" y="1991036"/>
            <a:ext cx="672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Hà viết chữ xiên vì chưa cẩn thận.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3440" y="3569908"/>
            <a:ext cx="672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Hà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viết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chữ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xiên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vì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Kiên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xô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bàn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59480" y="5229930"/>
            <a:ext cx="672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Cô khen Hà viết chữ đẹp.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72014" y="1732700"/>
            <a:ext cx="452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68620" y="3269653"/>
            <a:ext cx="659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34660" y="4898145"/>
            <a:ext cx="659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đ</a:t>
            </a:r>
          </a:p>
        </p:txBody>
      </p:sp>
      <p:pic>
        <p:nvPicPr>
          <p:cNvPr id="8194" name="Picture 2" descr="https://i.pinimg.com/564x/51/1b/11/511b11e9deea2d33f57881a13e74b3b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072" y="2586130"/>
            <a:ext cx="1370928" cy="27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17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2021-12-11T16:21:29Z</dcterms:created>
  <dcterms:modified xsi:type="dcterms:W3CDTF">2021-12-11T16:21:54Z</dcterms:modified>
</cp:coreProperties>
</file>