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40" r:id="rId2"/>
    <p:sldId id="329" r:id="rId3"/>
    <p:sldId id="339" r:id="rId4"/>
    <p:sldId id="336" r:id="rId5"/>
    <p:sldId id="337" r:id="rId6"/>
    <p:sldId id="338" r:id="rId7"/>
    <p:sldId id="331" r:id="rId8"/>
    <p:sldId id="341" r:id="rId9"/>
  </p:sldIdLst>
  <p:sldSz cx="12192000" cy="6858000"/>
  <p:notesSz cx="6858000" cy="9144000"/>
  <p:embeddedFontLst>
    <p:embeddedFont>
      <p:font typeface="HP001 4 hàng" pitchFamily="34" charset="0"/>
      <p:regular r:id="rId11"/>
      <p:bold r:id="rId12"/>
    </p:embeddedFont>
    <p:embeddedFont>
      <p:font typeface="宋体" pitchFamily="2" charset="-122"/>
      <p:regular r:id="rId13"/>
    </p:embeddedFon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033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311D-A54D-48B8-AD2B-407AB8B75F4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A847-CA02-4734-947B-8D601B5D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8044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16006"/>
            <a:ext cx="95504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142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5" y="1064894"/>
            <a:ext cx="11568895" cy="490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399577" y="2392680"/>
            <a:ext cx="1785583" cy="1524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2362200"/>
            <a:ext cx="1981200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646920" y="2331720"/>
            <a:ext cx="2225040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5637" y="4785360"/>
            <a:ext cx="1412203" cy="3048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83980" y="4785360"/>
            <a:ext cx="181356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45190" y="5669280"/>
            <a:ext cx="82677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68880" y="6492240"/>
            <a:ext cx="2087880" cy="0"/>
          </a:xfrm>
          <a:prstGeom prst="line">
            <a:avLst/>
          </a:prstGeom>
          <a:ln w="38100">
            <a:solidFill>
              <a:srgbClr val="0E0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" y="155448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" y="3206652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3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9760" y="3124198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4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894" y="387096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5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380" y="4666951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6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2100" y="1524000"/>
            <a:ext cx="65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2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3"/>
            <a:ext cx="2799154" cy="8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09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1611630"/>
            <a:ext cx="12164377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37160" y="1706880"/>
            <a:ext cx="609600" cy="701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C00000"/>
                </a:solidFill>
              </a:rPr>
              <a:t>1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" y="4084320"/>
            <a:ext cx="609600" cy="701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2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05" y="156210"/>
            <a:ext cx="570748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1861184"/>
            <a:ext cx="8396287" cy="33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19398"/>
              </p:ext>
            </p:extLst>
          </p:nvPr>
        </p:nvGraphicFramePr>
        <p:xfrm>
          <a:off x="8649548" y="472441"/>
          <a:ext cx="3542452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32"/>
                <a:gridCol w="1798320"/>
              </a:tblGrid>
              <a:tr h="1217809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0000"/>
                          </a:solidFill>
                        </a:rPr>
                        <a:t>Đúng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 smtClean="0">
                          <a:solidFill>
                            <a:srgbClr val="FF0000"/>
                          </a:solidFill>
                        </a:rPr>
                        <a:t>Sai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23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7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7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9" y="1881610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59" y="3197257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39" y="4365730"/>
            <a:ext cx="721042" cy="7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41616" y="1718608"/>
            <a:ext cx="6311984" cy="258532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23</Words>
  <Application>Microsoft Office PowerPoint</Application>
  <PresentationFormat>Custom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HP001 4 hàng</vt:lpstr>
      <vt:lpstr>宋体</vt:lpstr>
      <vt:lpstr>Calibri Light</vt:lpstr>
      <vt:lpstr>Calibri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Minhthangpc.VN</cp:lastModifiedBy>
  <cp:revision>467</cp:revision>
  <dcterms:created xsi:type="dcterms:W3CDTF">2018-12-15T04:43:00Z</dcterms:created>
  <dcterms:modified xsi:type="dcterms:W3CDTF">2021-12-26T02:40:13Z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