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7" r:id="rId2"/>
    <p:sldId id="11605" r:id="rId3"/>
    <p:sldId id="11665" r:id="rId4"/>
    <p:sldId id="11660" r:id="rId5"/>
    <p:sldId id="11661" r:id="rId6"/>
    <p:sldId id="11662" r:id="rId7"/>
    <p:sldId id="11663" r:id="rId8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CAF"/>
    <a:srgbClr val="F9E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2" d="100"/>
          <a:sy n="62" d="100"/>
        </p:scale>
        <p:origin x="2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13764-4B74-4AA6-A210-3481D072E440}" type="datetimeFigureOut">
              <a:rPr lang="en-GB" smtClean="0"/>
              <a:t>26/12/2021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D19BB-3733-4BD5-8D8E-2CED4552B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993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30622-1EE7-443B-A586-BDFAF7FAEB2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68A33-ACDC-44D8-9D6D-86925A3A5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58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833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86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124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266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238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58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761F6-DD17-4E7B-A30C-0DC653C96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FEE0675-F11A-4BF3-8876-D630BECFA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196D02-3E1B-417D-926E-528BE7CE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143CB3-CB41-4CAB-8D80-901DCC92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613B52-0436-4E50-AA31-CAEF4748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7AC20C-AF00-4C4A-AFD0-9C611F5AE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D44F02-CCB5-4B65-8567-9CD929C89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B52639-9403-4655-9B4D-55CBEC9A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F723B3-6315-4FC6-AC78-2E347313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F187FC-BEBD-4266-B945-94FA838D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92665CB-DBDF-4D67-A358-57E9250116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47AB8E-1E61-4490-9D27-5B5DACCF3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6ACEE0-2342-4475-8295-32C1A434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31862B-C83B-4E0D-B0EE-FD52D083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E8430-68CB-408E-9486-C7D5921B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AA1E9-92F2-4D5F-BCD6-1C543AC6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BAB223-2D1F-4683-920A-C31F9B975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CD15B6-C2E5-47D0-9305-13E2E14A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1D647A-E10D-47BD-94A6-FB1C65C0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7AD6-321F-4130-8BFC-5765DD05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334A05-62AD-4593-9098-71215884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40792-4B31-454D-AC3F-44A054856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56C8E6-18FC-403C-BF77-7EDA53FE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190FC1-3BD0-496D-A1A5-2F0CD06A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E079FA-BFD0-4487-86E0-B2DF6043C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0C693D-F8B5-4656-8E83-4CCB0ADD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CF614F-222A-4934-BA29-D06BD91E9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0EA8E6-AFB0-42A3-BB00-4FA05CF87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C0904C-53A1-4DCE-950D-E6055D47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EBDC9D-7425-476F-8C8A-D129FD9F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1E1B9-AF3D-4328-8FE1-E6C19278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955A75-0C4D-45C7-AFA1-79604D44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5C4243-9BF0-4715-B4A8-1AF39E057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3F88F1-2597-4BF7-AC42-F0562CE7D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7DA8764-CE75-40C0-AA7E-2BDCBD84C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C2F041B-19A5-4ACA-962C-703D8D19B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E9F2CC-7F52-4954-8B4E-BD1C3D68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938BB8-983E-4A21-91FA-5CFA166A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D1038DD-E00A-466F-B6EB-3738C4EF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33730-1788-4441-AAF2-C77E259F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715B1C-D32C-4FB8-B77E-01BCF8E1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C16DAA-1E4D-4DBE-AF2A-72D1E69A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6EB6B0C-0437-47FD-9270-828BF6EE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73DE4E-AEC5-46D6-8F8E-23F723F64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316F43-2B83-4BC1-A324-6B34F5E9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2E6E2-6DCF-446E-9743-D89649E3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51CD84-8968-4019-99A0-BF1B9DBB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32798F-93EE-475C-9AE6-2C9D002E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D4C136-CD11-45CF-BFC3-FC06B24B4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C6ABC8-25EC-472C-984A-AFBD10A1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9552DC-2E50-40A6-9804-19682C31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5FCEB0-ADBF-4517-B0E5-E476D8FA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0B0F45-8D4E-4BC9-A8C7-66C587EC9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D38C1B8-D3E7-4749-90AF-9C45B4171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BC2F0A9-4F23-43AF-A532-919E235AB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39EC32-9C34-405C-A5CA-1B7F4051D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22B7DC-0056-4468-85AE-BECA8ED2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8343F6-4330-476A-9C3F-25364C56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7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0B6CB1-8615-46C1-95E8-FF1C4244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C67B48-8942-42B7-B04B-082CB0955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FC4600-BBC5-41F3-A628-1795A690D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3D0EE0-CF8C-44C6-A845-F212D7C89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A06445-0379-4316-984C-2771A9530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82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7A445C1-2A80-425C-98A0-5CB54B74D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flipH="1">
            <a:off x="10266904" y="6118926"/>
            <a:ext cx="715168" cy="7190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pic>
        <p:nvPicPr>
          <p:cNvPr id="3" name="图片 2" descr="图片包含 植物, 树叶&#10;&#10;已生成极高可信度的说明">
            <a:extLst>
              <a:ext uri="{FF2B5EF4-FFF2-40B4-BE49-F238E27FC236}">
                <a16:creationId xmlns:a16="http://schemas.microsoft.com/office/drawing/2014/main" id="{54DF42FE-8022-4AA9-AFA5-92C890D705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14911"/>
          <a:stretch/>
        </p:blipFill>
        <p:spPr>
          <a:xfrm>
            <a:off x="10982072" y="5636871"/>
            <a:ext cx="1190054" cy="11873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954367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 đồng đang buổi ban trưa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 hôi thánh thót như mưa ruộng cày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bưng bát cơm đầy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 thơm một hạt đắng cay muôn phần!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3817191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trời mưa nắng phải thì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thì bừa cạn, nơi thì cày sâu.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lênh chẳng quản lâu đâu,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 nước bạc, ngày sau cơm vàng.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đừng bỏ ruộng hoang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nhiêu tấc đất, tấc vàng bấy nhiêu.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52732" y="3718269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đi cấy lấy công,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nay đi cấy còn trông nhiều bề.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trời, trông đất, trông mây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mưa, trông nắng, trông ngày, trông đêm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biển lặng mới yên tấm lòng.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37">
            <a:extLst>
              <a:ext uri="{FF2B5EF4-FFF2-40B4-BE49-F238E27FC236}">
                <a16:creationId xmlns:a16="http://schemas.microsoft.com/office/drawing/2014/main" id="{C3FCBDA9-9274-402E-AC35-84D24091C7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r="27335"/>
          <a:stretch/>
        </p:blipFill>
        <p:spPr>
          <a:xfrm>
            <a:off x="8922540" y="859726"/>
            <a:ext cx="2990371" cy="259317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171691" y="3561885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171691" y="6299397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706" y="301037"/>
            <a:ext cx="9169179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">
        <p14:honeycomb/>
      </p:transition>
    </mc:Choice>
    <mc:Fallback xmlns="">
      <p:transition spd="slow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C9359AB-489F-47B1-BB62-FCCC591D8D65}"/>
              </a:ext>
            </a:extLst>
          </p:cNvPr>
          <p:cNvGrpSpPr/>
          <p:nvPr/>
        </p:nvGrpSpPr>
        <p:grpSpPr>
          <a:xfrm flipH="1">
            <a:off x="-295456" y="-71459"/>
            <a:ext cx="1724475" cy="1044599"/>
            <a:chOff x="9410688" y="-222426"/>
            <a:chExt cx="2893181" cy="175254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E2C2858-0701-4D63-A57F-210033614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2" r="79776" b="73620"/>
            <a:stretch/>
          </p:blipFill>
          <p:spPr>
            <a:xfrm>
              <a:off x="9410688" y="-166216"/>
              <a:ext cx="2397491" cy="130769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FBF5095-D8A5-4AC0-A224-721BDD3F4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95" r="82679"/>
            <a:stretch/>
          </p:blipFill>
          <p:spPr>
            <a:xfrm rot="13111569" flipH="1">
              <a:off x="10560884" y="-222426"/>
              <a:ext cx="1742985" cy="1752542"/>
            </a:xfrm>
            <a:prstGeom prst="rect">
              <a:avLst/>
            </a:prstGeom>
          </p:spPr>
        </p:pic>
      </p:grpSp>
      <p:pic>
        <p:nvPicPr>
          <p:cNvPr id="24" name="图片 39">
            <a:extLst>
              <a:ext uri="{FF2B5EF4-FFF2-40B4-BE49-F238E27FC236}">
                <a16:creationId xmlns:a16="http://schemas.microsoft.com/office/drawing/2014/main" id="{4B9C1CA8-BA6D-4BA7-BCE4-F220604B86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81" y="2699923"/>
            <a:ext cx="4768349" cy="476834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2673751" y="2537878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824978" y="3478911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42937" y="2457023"/>
            <a:ext cx="3905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trời mưa nắng phải thì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5468" y="340885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đi cấy lấy công,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nay đi cấy còn trông nhiều bề.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018" y="479156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biển lặng mới yên tấm lòng.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2935656" y="4872624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630593" y="5291767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68" y="590945"/>
            <a:ext cx="7535309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checker/>
      </p:transition>
    </mc:Choice>
    <mc:Fallback xmlns="">
      <p:transition spd="slow" advTm="1000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E47E5B9-D331-4A93-BD29-4A3F7C476A4D}"/>
              </a:ext>
            </a:extLst>
          </p:cNvPr>
          <p:cNvGrpSpPr/>
          <p:nvPr/>
        </p:nvGrpSpPr>
        <p:grpSpPr>
          <a:xfrm flipH="1">
            <a:off x="0" y="835741"/>
            <a:ext cx="5848613" cy="6022259"/>
            <a:chOff x="6343387" y="835741"/>
            <a:chExt cx="5848613" cy="6022259"/>
          </a:xfrm>
        </p:grpSpPr>
        <p:pic>
          <p:nvPicPr>
            <p:cNvPr id="2" name="图片 1" descr="图片包含 餐桌&#10;&#10;已生成高可信度的说明">
              <a:extLst>
                <a:ext uri="{FF2B5EF4-FFF2-40B4-BE49-F238E27FC236}">
                  <a16:creationId xmlns:a16="http://schemas.microsoft.com/office/drawing/2014/main" id="{CEACC9C8-CBEA-4FE7-8B41-187A252BA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859" y="835741"/>
              <a:ext cx="2847768" cy="5683046"/>
            </a:xfrm>
            <a:prstGeom prst="rect">
              <a:avLst/>
            </a:prstGeom>
          </p:spPr>
        </p:pic>
        <p:pic>
          <p:nvPicPr>
            <p:cNvPr id="3" name="图片 2" descr="图片包含 植物, 树叶&#10;&#10;已生成极高可信度的说明">
              <a:extLst>
                <a:ext uri="{FF2B5EF4-FFF2-40B4-BE49-F238E27FC236}">
                  <a16:creationId xmlns:a16="http://schemas.microsoft.com/office/drawing/2014/main" id="{F7A8FF7C-126C-47D7-A4C8-6F20E3144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4" t="14911"/>
            <a:stretch/>
          </p:blipFill>
          <p:spPr>
            <a:xfrm>
              <a:off x="6343387" y="1022555"/>
              <a:ext cx="5848613" cy="5835445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93E18F-F8DB-4C06-9529-5467B7BBD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8318514" y="0"/>
            <a:ext cx="2397491" cy="13076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EE5F2F-FCE5-4160-A487-DA1DCA03F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018205" y="-373850"/>
            <a:ext cx="2465596" cy="2479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844" y="1122818"/>
            <a:ext cx="7456054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5373" y="267998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 đồng đang buổi ban trưa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 hôi thánh thót như mưa ruộng cày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bưng bát cơm đầy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 thơm một hạt đắng cay muôn phần!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37">
            <a:extLst>
              <a:ext uri="{FF2B5EF4-FFF2-40B4-BE49-F238E27FC236}">
                <a16:creationId xmlns:a16="http://schemas.microsoft.com/office/drawing/2014/main" id="{C3FCBDA9-9274-402E-AC35-84D24091C7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r="27335"/>
          <a:stretch/>
        </p:blipFill>
        <p:spPr>
          <a:xfrm>
            <a:off x="6511373" y="2098440"/>
            <a:ext cx="5217866" cy="452479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332293" y="2214187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868" y="2214187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826175" y="4007887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241888" y="4988313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93" y="334680"/>
            <a:ext cx="9211854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">
        <p14:honeycomb/>
      </p:transition>
    </mc:Choice>
    <mc:Fallback xmlns="">
      <p:transition spd="slow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332293" y="2156312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868" y="2156312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791450" y="4470876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207163" y="5451302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8773" y="250530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trời mưa nắng phải thì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thì bừa cạn, nơi thì cày sâu.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lênh chẳng quản lâu đâu,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 nước bạc, ngày sau cơm vàng.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đừng bỏ ruộng hoang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nhiêu tấc đất, tấc vàng bấy nhiêu.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79" y="2496776"/>
            <a:ext cx="4397414" cy="4397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211" y="349455"/>
            <a:ext cx="9217951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">
        <p14:honeycomb/>
      </p:transition>
    </mc:Choice>
    <mc:Fallback xmlns="">
      <p:transition spd="slow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25367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0" y="5693839"/>
            <a:ext cx="1157812" cy="11641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1235118" y="2314196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246693" y="2314196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694275" y="4628760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109988" y="5609186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43032" y="2636718"/>
            <a:ext cx="70552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đi cấy lấy công,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nay đi cấy còn trông nhiều bề.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trời, trông đất, trông mây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mưa, trông nắng, trông ngày, trông đêm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biển lặng mới yên tấm lòng.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5">
            <a:extLst>
              <a:ext uri="{FF2B5EF4-FFF2-40B4-BE49-F238E27FC236}">
                <a16:creationId xmlns:a16="http://schemas.microsoft.com/office/drawing/2014/main" id="{86FF3C41-2C53-4C09-B4E5-59F5720076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44" y="2636718"/>
            <a:ext cx="4648742" cy="4648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860" y="420927"/>
            <a:ext cx="9211854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">
        <p14:honeycomb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1B3C5688-457E-4D46-A75C-58D9F253C0D0}"/>
              </a:ext>
            </a:extLst>
          </p:cNvPr>
          <p:cNvGrpSpPr/>
          <p:nvPr/>
        </p:nvGrpSpPr>
        <p:grpSpPr>
          <a:xfrm>
            <a:off x="190494" y="0"/>
            <a:ext cx="5791206" cy="1774741"/>
            <a:chOff x="190494" y="0"/>
            <a:chExt cx="5791206" cy="17747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11B7D4-0BFD-4CE6-8041-703B6A70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C5ED644-0432-4157-9396-7C77A65E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507224" y="300265"/>
              <a:ext cx="1474476" cy="147447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76E212A1-A572-4F67-8C39-42BA04B3C1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1580" y="1554648"/>
            <a:ext cx="4621018" cy="4621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7943" y="1554648"/>
            <a:ext cx="4588376" cy="2440066"/>
          </a:xfrm>
          <a:prstGeom prst="rect">
            <a:avLst/>
          </a:prstGeom>
        </p:spPr>
      </p:pic>
      <p:sp>
        <p:nvSpPr>
          <p:cNvPr id="14" name="Rectangle 16"/>
          <p:cNvSpPr/>
          <p:nvPr/>
        </p:nvSpPr>
        <p:spPr>
          <a:xfrm>
            <a:off x="1725155" y="2092755"/>
            <a:ext cx="3273951" cy="111137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buClrTx/>
              <a:buSzTx/>
              <a:buFontTx/>
            </a:pPr>
            <a:r>
              <a:rPr lang="en-GB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 từ nào khó đọc?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63" y="3565003"/>
            <a:ext cx="3530334" cy="35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4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2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C8F50"/>
      </a:accent1>
      <a:accent2>
        <a:srgbClr val="B77F19"/>
      </a:accent2>
      <a:accent3>
        <a:srgbClr val="BE661E"/>
      </a:accent3>
      <a:accent4>
        <a:srgbClr val="C17817"/>
      </a:accent4>
      <a:accent5>
        <a:srgbClr val="C9761C"/>
      </a:accent5>
      <a:accent6>
        <a:srgbClr val="C56E2C"/>
      </a:accent6>
      <a:hlink>
        <a:srgbClr val="DC8F5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C8F50"/>
    </a:accent1>
    <a:accent2>
      <a:srgbClr val="B77F19"/>
    </a:accent2>
    <a:accent3>
      <a:srgbClr val="BE661E"/>
    </a:accent3>
    <a:accent4>
      <a:srgbClr val="C17817"/>
    </a:accent4>
    <a:accent5>
      <a:srgbClr val="C9761C"/>
    </a:accent5>
    <a:accent6>
      <a:srgbClr val="C56E2C"/>
    </a:accent6>
    <a:hlink>
      <a:srgbClr val="DC8F5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C8F50"/>
    </a:accent1>
    <a:accent2>
      <a:srgbClr val="B77F19"/>
    </a:accent2>
    <a:accent3>
      <a:srgbClr val="BE661E"/>
    </a:accent3>
    <a:accent4>
      <a:srgbClr val="C17817"/>
    </a:accent4>
    <a:accent5>
      <a:srgbClr val="C9761C"/>
    </a:accent5>
    <a:accent6>
      <a:srgbClr val="C56E2C"/>
    </a:accent6>
    <a:hlink>
      <a:srgbClr val="DC8F5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312</Words>
  <Application>Microsoft Macintosh PowerPoint</Application>
  <PresentationFormat>Widescreen</PresentationFormat>
  <Paragraphs>46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等线</vt:lpstr>
      <vt:lpstr>等线 Light</vt:lpstr>
      <vt:lpstr>Arial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2</dc:title>
  <dc:creator>Wssc0816</dc:creator>
  <cp:lastModifiedBy>Microsoft Office User</cp:lastModifiedBy>
  <cp:revision>50</cp:revision>
  <dcterms:created xsi:type="dcterms:W3CDTF">2019-05-14T10:13:49Z</dcterms:created>
  <dcterms:modified xsi:type="dcterms:W3CDTF">2021-12-26T16:04:29Z</dcterms:modified>
</cp:coreProperties>
</file>