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6" r:id="rId3"/>
  </p:sldMasterIdLst>
  <p:notesMasterIdLst>
    <p:notesMasterId r:id="rId12"/>
  </p:notesMasterIdLst>
  <p:handoutMasterIdLst>
    <p:handoutMasterId r:id="rId13"/>
  </p:handoutMasterIdLst>
  <p:sldIdLst>
    <p:sldId id="11657" r:id="rId4"/>
    <p:sldId id="259" r:id="rId5"/>
    <p:sldId id="11653" r:id="rId6"/>
    <p:sldId id="11654" r:id="rId7"/>
    <p:sldId id="11658" r:id="rId8"/>
    <p:sldId id="11659" r:id="rId9"/>
    <p:sldId id="256" r:id="rId10"/>
    <p:sldId id="11652" r:id="rId11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CAF"/>
    <a:srgbClr val="F9E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62" d="100"/>
          <a:sy n="62" d="100"/>
        </p:scale>
        <p:origin x="2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13764-4B74-4AA6-A210-3481D072E440}" type="datetimeFigureOut">
              <a:rPr lang="en-GB" smtClean="0"/>
              <a:t>26/12/2021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D19BB-3733-4BD5-8D8E-2CED4552B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993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30622-1EE7-443B-A586-BDFAF7FAEB2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68A33-ACDC-44D8-9D6D-86925A3A56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58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542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48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E761F6-DD17-4E7B-A30C-0DC653C96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FEE0675-F11A-4BF3-8876-D630BECFA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196D02-3E1B-417D-926E-528BE7CE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143CB3-CB41-4CAB-8D80-901DCC92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613B52-0436-4E50-AA31-CAEF4748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7AC20C-AF00-4C4A-AFD0-9C611F5AE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D44F02-CCB5-4B65-8567-9CD929C89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B52639-9403-4655-9B4D-55CBEC9A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F723B3-6315-4FC6-AC78-2E347313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F187FC-BEBD-4266-B945-94FA838D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92665CB-DBDF-4D67-A358-57E9250116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47AB8E-1E61-4490-9D27-5B5DACCF3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6ACEE0-2342-4475-8295-32C1A434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31862B-C83B-4E0D-B0EE-FD52D0839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E8430-68CB-408E-9486-C7D5921B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8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824CAB-7808-4505-8679-BD5527FB3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BF14A3A-BCF0-4BE3-B16F-FE5D4C16A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B42FD4-7208-4D2C-BA36-E6F640068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20CADB-1E0B-450E-BFBA-D6FB172C7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CDFE22-B92C-4B9E-9BA4-1F1EC6E9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6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387D4F-ACD3-4EF5-8515-A7A4B9B8F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4E7AFE-3BEF-498D-AE1C-1B43DD92F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703371-3376-433F-97FE-ABDFC4F4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453C78-3A63-40F3-986C-28267F04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DBFAC7-B10E-4AB1-B830-E9F7C527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AE636-4489-425E-988A-76FF7E0EA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969CC4-50FB-4085-A6CF-3DD2D4044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D550EF-EF8F-4308-90B6-AB4FFD84E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36B5F-44C6-41D9-B29F-CA114F587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A3E74A-5058-41F7-B457-C3DBFEA19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30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3E65B4-6703-4427-B252-42283F214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E4ADBB-E479-4017-A179-C6048D630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6A6829-2F02-4A04-A20B-08027D66E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C4C03A-C54F-462E-B488-E243CA6F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D2460E-F1D0-4F8C-A9D5-2F2C7F179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531ED8-13AB-43D9-97A6-039277F8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57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C5F631-996E-4755-9B77-153B1C02F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EC50E2-E950-49B9-9007-9F3F055A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C513B31-F685-4937-A4F6-22FD7307B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FD1E06-F14E-46CE-9978-D7596B735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698AB6-916E-4138-8AA3-18AF44C84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691BB8B-17B6-4409-80D3-8CBD0354A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00045FB-CD07-4252-B804-18FBB375A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CE44B8-7392-454C-BC3C-B6146C824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0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405E6-BEDC-47E4-AFA2-4AD157951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262DC9A-5918-4077-A5B2-1BF9A1194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E66649D-CA63-41A6-ABF3-91EEB382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73A16-7806-451C-8689-7BF60F5A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01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B42D5E8-8E6E-4865-AF21-DB57C581B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334685-9CBB-43F2-BE1D-D95EFBD8D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DE9E1B-8855-4989-A469-668A2CCC9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25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CA55BE-477B-4938-8341-FB62A8182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349585-3A93-418C-8370-5BB6742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9AF38E-E1CC-4EFB-88AB-BAF5498B3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0DC1C4-AD75-4B97-9AD3-F56644660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CDDB79-1641-4B6A-8B17-785549F32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AF0C00-4923-4A2D-9D34-A9B90DEC9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AA1E9-92F2-4D5F-BCD6-1C543AC6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BAB223-2D1F-4683-920A-C31F9B975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CD15B6-C2E5-47D0-9305-13E2E14A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1D647A-E10D-47BD-94A6-FB1C65C0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C97AD6-321F-4130-8BFC-5765DD05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395571-AFC1-461A-A158-9967BC196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CA133-5F05-4A97-8483-1501EF702A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39655E-0757-473F-BF89-5903E54F0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5361A7-8CB8-4A88-B0A8-27D9D226B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35744B-62BB-4C55-8B55-99E8081A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7AC76B-03EA-4B54-8199-7E34FD1B7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2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CB708A-6D40-4863-AF98-37A1BFF44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A0DB7B-1039-4161-9660-89DB61432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A8BB81-C9E4-4675-9330-9FC297723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99CDC7-26E0-4D84-9C3F-A3465B2F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D198D5-1A85-4968-87DE-B23624FF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8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55E29F-FD1B-4C2F-91C0-6A7B8F35B9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5673155-BC3A-4037-A1F6-88F1B93EB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2F3DDE-56B8-44FC-8E27-33886843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832586-F4D0-447F-9B5B-D84D60EC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E99D888-C73B-477B-8E4B-DE21EF3C4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1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3D4DC3F8-70C6-417B-99E8-BA2E24DC12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91026165-9E91-412B-9032-1AF7CEF9B7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>
            <a:extLst>
              <a:ext uri="{FF2B5EF4-FFF2-40B4-BE49-F238E27FC236}">
                <a16:creationId xmlns:a16="http://schemas.microsoft.com/office/drawing/2014/main" id="{03351C27-0C40-443C-9DFD-3EE7279A0A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2F9796-ABCA-4445-9D19-3A808C17A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94C9A41-E6D6-42E3-A913-DFCDA1FA3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A99E6D-39CD-411C-8A42-55EC889C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D51756-F7DE-444B-ABED-6CC223D9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312111-7D0E-490F-AE6E-81B7E8FAC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3142"/>
      </p:ext>
    </p:extLst>
  </p:cSld>
  <p:clrMapOvr>
    <a:masterClrMapping/>
  </p:clrMapOvr>
  <p:transition spd="slow" advTm="300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2DB363-52E0-4BAE-AA74-897747444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619E20-BAC8-41C4-8E06-966CACE71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90D8A5-319D-4928-9C2F-74588D247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2D7581-C22A-454C-8029-AAAB4A12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4231AB-F357-4C12-A45E-A2A4FA38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61298"/>
      </p:ext>
    </p:extLst>
  </p:cSld>
  <p:clrMapOvr>
    <a:masterClrMapping/>
  </p:clrMapOvr>
  <p:transition spd="slow" advTm="300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345EA-BFE8-43E2-B1C2-EB5C7572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E9B1B0-0DAB-45AC-A252-7B6042524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6B62B9-7A9D-453B-B84E-AD27D7C24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1E320F-33DC-40EF-ADCF-CEB2649A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F3DCE-1E37-4F8C-92B8-67DEBAF1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58508"/>
      </p:ext>
    </p:extLst>
  </p:cSld>
  <p:clrMapOvr>
    <a:masterClrMapping/>
  </p:clrMapOvr>
  <p:transition spd="slow" advTm="300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2DB7D-A1DB-456E-8636-5B125056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64B688-324F-4DC2-A9B7-AC1FBA54D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A15A31-77DA-43F5-91FA-8E8EB84B7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E39D65-C1EA-4B50-95D6-1A6F0460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409E63-23FC-4EC5-9F80-D9A8EA13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BDB153-D69E-46D2-9359-29223956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60116"/>
      </p:ext>
    </p:extLst>
  </p:cSld>
  <p:clrMapOvr>
    <a:masterClrMapping/>
  </p:clrMapOvr>
  <p:transition spd="slow" advTm="300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E85E80-5740-4970-8B87-5908955B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040FF2-2C9C-41F6-BD73-E84C0F44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256226-A66A-4226-8FE0-FC1E46BB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A81C02-AF3B-4525-A8B6-2D72B5EE11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1E3A102-D23E-47D6-83DF-510D920C68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B7EF35-6C43-4222-A362-11EB9F37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86DAC4-8AE0-4962-A0DB-D84836E8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0710E24-A3EF-4F5E-8D42-EA32B553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41811"/>
      </p:ext>
    </p:extLst>
  </p:cSld>
  <p:clrMapOvr>
    <a:masterClrMapping/>
  </p:clrMapOvr>
  <p:transition spd="slow" advTm="300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AE928B-A2F3-4AF9-8C55-C4E7656A9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0EAFDBB-CCD9-458F-A6AD-8A5B5F07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69E20B-FEC7-41CD-8AD7-505D45AF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9EAB99-2D96-4BD5-8416-F2C75A96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4121"/>
      </p:ext>
    </p:extLst>
  </p:cSld>
  <p:clrMapOvr>
    <a:masterClrMapping/>
  </p:clrMapOvr>
  <p:transition spd="slow" advTm="3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334A05-62AD-4593-9098-71215884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40792-4B31-454D-AC3F-44A054856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56C8E6-18FC-403C-BF77-7EDA53FE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190FC1-3BD0-496D-A1A5-2F0CD06A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E079FA-BFD0-4487-86E0-B2DF6043C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42B87C-D414-4D43-BA5B-2ED7E2C25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655618C-89BB-4584-B272-B16A3B89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2A6DD-1CF4-4F8D-A2A0-62D8F70C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27555"/>
      </p:ext>
    </p:extLst>
  </p:cSld>
  <p:clrMapOvr>
    <a:masterClrMapping/>
  </p:clrMapOvr>
  <p:transition spd="slow" advTm="300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FF587A-E140-4C6F-8176-EBD39BE5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F8B9F4-C7F8-4CF0-BE0A-DBFCB711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A319513-B154-4CAB-8870-5550E33B0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9B2B7F-12B8-4C09-84BF-5AB10A36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DBC5A9-E366-4B15-803D-AA54E7B7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C2D636-B74C-4CDA-A467-0FD13F39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84864"/>
      </p:ext>
    </p:extLst>
  </p:cSld>
  <p:clrMapOvr>
    <a:masterClrMapping/>
  </p:clrMapOvr>
  <p:transition spd="slow" advTm="300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66E672-0D09-462F-A88F-4FF56631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5575043-5162-4972-8019-FDD43BF2B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B291C7-4DC4-452E-BDAD-604D06EDC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7E018A-354C-44A0-8AA3-60E776C05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1CDA88-2FFB-400F-95A9-A59B2484D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115F5C-BC69-467D-8915-AB4D0B648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26162"/>
      </p:ext>
    </p:extLst>
  </p:cSld>
  <p:clrMapOvr>
    <a:masterClrMapping/>
  </p:clrMapOvr>
  <p:transition spd="slow" advTm="3000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E0D47-7302-4967-BC7C-E8A3E9C62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4EB3EF-2372-4C4F-8D4B-CCC9E135E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32DAAA-A5BA-4D96-AAFF-17AB1CAE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BABF8E-DF55-435F-A44B-8B6C3133A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4CD964-2609-407C-BBC7-C625A8DD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25912"/>
      </p:ext>
    </p:extLst>
  </p:cSld>
  <p:clrMapOvr>
    <a:masterClrMapping/>
  </p:clrMapOvr>
  <p:transition spd="slow" advTm="3000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65566E7-1888-40AC-BF65-008E900E6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99486CD-B0C4-4191-AF1D-05FDF79A4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275573-1503-4E2D-887A-627CCD89F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8D5F6-753B-4B83-972B-BE8CF214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EA74-745D-498D-895C-E08F4410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57450"/>
      </p:ext>
    </p:extLst>
  </p:cSld>
  <p:clrMapOvr>
    <a:masterClrMapping/>
  </p:clrMapOvr>
  <p:transition spd="slow" advTm="3000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20862"/>
      </p:ext>
    </p:extLst>
  </p:cSld>
  <p:clrMapOvr>
    <a:masterClrMapping/>
  </p:clrMapOvr>
  <p:transition spd="slow" advTm="3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0C693D-F8B5-4656-8E83-4CCB0ADD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CF614F-222A-4934-BA29-D06BD91E9F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0EA8E6-AFB0-42A3-BB00-4FA05CF87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7C0904C-53A1-4DCE-950D-E6055D479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EBDC9D-7425-476F-8C8A-D129FD9F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11E1B9-AF3D-4328-8FE1-E6C19278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955A75-0C4D-45C7-AFA1-79604D44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5C4243-9BF0-4715-B4A8-1AF39E057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3F88F1-2597-4BF7-AC42-F0562CE7D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7DA8764-CE75-40C0-AA7E-2BDCBD84C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C2F041B-19A5-4ACA-962C-703D8D19B2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E9F2CC-7F52-4954-8B4E-BD1C3D68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7938BB8-983E-4A21-91FA-5CFA166A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D1038DD-E00A-466F-B6EB-3738C4EF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33730-1788-4441-AAF2-C77E259FC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715B1C-D32C-4FB8-B77E-01BCF8E11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C16DAA-1E4D-4DBE-AF2A-72D1E69A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6EB6B0C-0437-47FD-9270-828BF6EE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73DE4E-AEC5-46D6-8F8E-23F723F64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316F43-2B83-4BC1-A324-6B34F5E9F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2E6E2-6DCF-446E-9743-D89649E3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0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51CD84-8968-4019-99A0-BF1B9DBBB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32798F-93EE-475C-9AE6-2C9D002EA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1D4C136-CD11-45CF-BFC3-FC06B24B4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C6ABC8-25EC-472C-984A-AFBD10A1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9552DC-2E50-40A6-9804-19682C31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5FCEB0-ADBF-4517-B0E5-E476D8FA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0B0F45-8D4E-4BC9-A8C7-66C587EC9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D38C1B8-D3E7-4749-90AF-9C45B41712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BC2F0A9-4F23-43AF-A532-919E235AB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39EC32-9C34-405C-A5CA-1B7F4051D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22B7DC-0056-4468-85AE-BECA8ED27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8343F6-4330-476A-9C3F-25364C56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7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10B6CB1-8615-46C1-95E8-FF1C4244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C67B48-8942-42B7-B04B-082CB0955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FC4600-BBC5-41F3-A628-1795A690D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3D0EE0-CF8C-44C6-A845-F212D7C89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A06445-0379-4316-984C-2771A9530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82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73C17A3-BCF7-41A7-B192-CEAF72546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C2EAF2-0F92-4632-AFEC-C1283C15F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C729A9-319F-4974-82BD-2B6DDB637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615D-183C-4CC0-8A7E-1D57F3E803D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FA638A-52AA-461F-852B-E591ADBB9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774C2E-B925-4C67-B2A5-DAA94FD72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C782F-1556-4DE6-BF48-B9D4B83631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angMenZhengDao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0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39A9A0-A4E8-45AA-ACFB-ED296B31B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62D2FCD-550B-4AE1-88A5-25FCE0021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83AD7D-C69C-4EE5-AF28-1F5A9012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DC8D6-B38B-4380-A986-ABDDBB35AC1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D89926-20EE-4FB8-A45C-9B42FF2A6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50DC5F-69A4-4466-B832-3858360D4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AA224-7BE2-496D-9AD1-242C5EBE56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Regular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7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 advTm="300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g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1.jp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1.jp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1.jp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BB10434-6E37-4FD1-BB5F-BBF20B66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B669A39-987D-4D88-B02F-18B5BA2090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57" b="37563" l="9980" r="58275">
                        <a14:foregroundMark x1="35507" y1="18355" x2="35507" y2="18355"/>
                        <a14:foregroundMark x1="33852" y1="23521" x2="33852" y2="23521"/>
                        <a14:foregroundMark x1="35507" y1="29037" x2="35507" y2="29037"/>
                        <a14:foregroundMark x1="41023" y1="31394" x2="41023" y2="31394"/>
                        <a14:foregroundMark x1="46389" y1="33049" x2="46389" y2="33049"/>
                        <a14:foregroundMark x1="50903" y1="30893" x2="50903" y2="30893"/>
                        <a14:foregroundMark x1="53912" y1="27182" x2="53912" y2="27182"/>
                        <a14:foregroundMark x1="54413" y1="22367" x2="54413" y2="22367"/>
                        <a14:foregroundMark x1="52106" y1="17352" x2="52106" y2="17352"/>
                        <a14:foregroundMark x1="48245" y1="14493" x2="48245" y2="14493"/>
                        <a14:foregroundMark x1="43731" y1="12989" x2="43731" y2="12989"/>
                        <a14:foregroundMark x1="37864" y1="14343" x2="37864" y2="14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7833"/>
          <a:stretch/>
        </p:blipFill>
        <p:spPr>
          <a:xfrm>
            <a:off x="-863716" y="915945"/>
            <a:ext cx="5524500" cy="417099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F4BE9CA-4A01-4E23-9D38-717AE8A479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2"/>
          <a:stretch/>
        </p:blipFill>
        <p:spPr>
          <a:xfrm>
            <a:off x="8819356" y="206692"/>
            <a:ext cx="3372644" cy="206533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4D1693E-6A7B-43A5-A103-3E5495DBE1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126"/>
          <a:stretch/>
        </p:blipFill>
        <p:spPr>
          <a:xfrm>
            <a:off x="1" y="66199"/>
            <a:ext cx="3372644" cy="1243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293" y="1020259"/>
            <a:ext cx="12223539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26228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E47E5B9-D331-4A93-BD29-4A3F7C476A4D}"/>
              </a:ext>
            </a:extLst>
          </p:cNvPr>
          <p:cNvGrpSpPr/>
          <p:nvPr/>
        </p:nvGrpSpPr>
        <p:grpSpPr>
          <a:xfrm flipH="1">
            <a:off x="0" y="835741"/>
            <a:ext cx="5848613" cy="6022259"/>
            <a:chOff x="6343387" y="835741"/>
            <a:chExt cx="5848613" cy="6022259"/>
          </a:xfrm>
        </p:grpSpPr>
        <p:pic>
          <p:nvPicPr>
            <p:cNvPr id="2" name="图片 1" descr="图片包含 餐桌&#10;&#10;已生成高可信度的说明">
              <a:extLst>
                <a:ext uri="{FF2B5EF4-FFF2-40B4-BE49-F238E27FC236}">
                  <a16:creationId xmlns:a16="http://schemas.microsoft.com/office/drawing/2014/main" id="{CEACC9C8-CBEA-4FE7-8B41-187A252BA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859" y="835741"/>
              <a:ext cx="2847768" cy="5683046"/>
            </a:xfrm>
            <a:prstGeom prst="rect">
              <a:avLst/>
            </a:prstGeom>
          </p:spPr>
        </p:pic>
        <p:pic>
          <p:nvPicPr>
            <p:cNvPr id="3" name="图片 2" descr="图片包含 植物, 树叶&#10;&#10;已生成极高可信度的说明">
              <a:extLst>
                <a:ext uri="{FF2B5EF4-FFF2-40B4-BE49-F238E27FC236}">
                  <a16:creationId xmlns:a16="http://schemas.microsoft.com/office/drawing/2014/main" id="{F7A8FF7C-126C-47D7-A4C8-6F20E3144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4" t="14911"/>
            <a:stretch/>
          </p:blipFill>
          <p:spPr>
            <a:xfrm>
              <a:off x="6343387" y="1022555"/>
              <a:ext cx="5848613" cy="5835445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C93E18F-F8DB-4C06-9529-5467B7BBDA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 r="79776" b="73620"/>
          <a:stretch/>
        </p:blipFill>
        <p:spPr>
          <a:xfrm>
            <a:off x="8318514" y="0"/>
            <a:ext cx="2397491" cy="13076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EE5F2F-FCE5-4160-A487-DA1DCA03F9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rot="13111569" flipH="1">
            <a:off x="10018205" y="-373850"/>
            <a:ext cx="2465596" cy="2479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435" y="1083191"/>
            <a:ext cx="7901101" cy="51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0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04985" y="982402"/>
            <a:ext cx="7257326" cy="30255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2778034"/>
            <a:ext cx="4079966" cy="40799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40495" y="1126927"/>
            <a:ext cx="67863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các cháu, ta là Bác Hà. Bác</a:t>
            </a:r>
            <a:r>
              <a:rPr kumimoji="0" lang="en-GB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đang muốn thu hoạch lúa để giúp đỡ những người dân nghèo, gặp khó khăn trong đợt dịch này.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cháu hãy giúp bác nhé!!!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22" y="4295779"/>
            <a:ext cx="2600817" cy="26008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831" y="4818017"/>
            <a:ext cx="2600817" cy="26008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23" y="4913811"/>
            <a:ext cx="2600817" cy="2600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3548" t="19986" r="55968" b="17188"/>
          <a:stretch/>
        </p:blipFill>
        <p:spPr>
          <a:xfrm>
            <a:off x="6374091" y="4113599"/>
            <a:ext cx="2401765" cy="2782997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00" y="4812156"/>
            <a:ext cx="1495945" cy="56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7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7" y="-1753317"/>
            <a:ext cx="9183153" cy="39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36" y="2730994"/>
            <a:ext cx="3894881" cy="3894881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049851" y="837022"/>
            <a:ext cx="81296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 đến xã Trịnh Tường, huyện Bát Xát, tỉnh Lào Cai sẽ không khỏi ngỡ ngàng vì điều gì?</a:t>
            </a:r>
            <a:endParaRPr kumimoji="0" lang="vi-VN" sz="4000" b="0" i="0" u="none" strike="noStrike" kern="1200" cap="none" spc="0" normalizeH="0" baseline="0" noProof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1049851" y="2628845"/>
            <a:ext cx="7656043" cy="1197058"/>
            <a:chOff x="6706901" y="2996802"/>
            <a:chExt cx="3527540" cy="1048174"/>
          </a:xfrm>
        </p:grpSpPr>
        <p:sp>
          <p:nvSpPr>
            <p:cNvPr id="57" name="Rounded Rectangle 56"/>
            <p:cNvSpPr/>
            <p:nvPr/>
          </p:nvSpPr>
          <p:spPr>
            <a:xfrm>
              <a:off x="6706901" y="2996802"/>
              <a:ext cx="3436878" cy="10481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787820" y="3198829"/>
              <a:ext cx="3446621" cy="666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50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2500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Ngỡ ngàng vì sự phát triển kinh tế của người dân xã Trịnh Tường.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49851" y="4021275"/>
            <a:ext cx="7459274" cy="1198800"/>
            <a:chOff x="6764383" y="4354966"/>
            <a:chExt cx="3564481" cy="1198800"/>
          </a:xfrm>
        </p:grpSpPr>
        <p:sp>
          <p:nvSpPr>
            <p:cNvPr id="58" name="Rounded Rectangle 57"/>
            <p:cNvSpPr/>
            <p:nvPr/>
          </p:nvSpPr>
          <p:spPr>
            <a:xfrm>
              <a:off x="6764383" y="4354966"/>
              <a:ext cx="3564481" cy="1198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37757" y="4565850"/>
              <a:ext cx="330737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vi-VN" sz="250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Ngỡ ngàng vì thấy một dòng mương ngoằn nghoèo, vắt ngang những đồi cao.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049851" y="5430959"/>
            <a:ext cx="7459274" cy="1198800"/>
            <a:chOff x="6764383" y="5529848"/>
            <a:chExt cx="3387634" cy="868487"/>
          </a:xfrm>
        </p:grpSpPr>
        <p:sp>
          <p:nvSpPr>
            <p:cNvPr id="59" name="Rounded Rectangle 58"/>
            <p:cNvSpPr/>
            <p:nvPr/>
          </p:nvSpPr>
          <p:spPr>
            <a:xfrm>
              <a:off x="6764383" y="5529848"/>
              <a:ext cx="3387634" cy="86848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836546" y="5691102"/>
              <a:ext cx="3116826" cy="64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vi-VN" sz="250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Ngỡ ngàng vì sự nhiệt tình, hiếu khách của người dân nơi đây.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68" y="4848300"/>
            <a:ext cx="2441194" cy="2441194"/>
          </a:xfrm>
          <a:prstGeom prst="rect">
            <a:avLst/>
          </a:prstGeom>
        </p:spPr>
      </p:pic>
      <p:pic>
        <p:nvPicPr>
          <p:cNvPr id="19" name="Picture 2" descr="Premium Vector | Cartoon santa claus with right and wrong signs">
            <a:extLst>
              <a:ext uri="{FF2B5EF4-FFF2-40B4-BE49-F238E27FC236}">
                <a16:creationId xmlns:a16="http://schemas.microsoft.com/office/drawing/2014/main" id="{8BD9606E-48E6-4CDF-82AA-1AB154B93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47000" l="11661" r="46006">
                        <a14:foregroundMark x1="21885" y1="24000" x2="31629" y2="34000"/>
                        <a14:foregroundMark x1="29872" y1="32200" x2="37859" y2="22000"/>
                        <a14:foregroundMark x1="19010" y1="20400" x2="20128" y2="37200"/>
                        <a14:foregroundMark x1="20128" y1="37200" x2="33866" y2="41800"/>
                        <a14:foregroundMark x1="33866" y1="41800" x2="38658" y2="37800"/>
                        <a14:foregroundMark x1="34345" y1="41800" x2="38658" y2="3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91" t="-44" r="50000" b="50000"/>
          <a:stretch/>
        </p:blipFill>
        <p:spPr bwMode="auto">
          <a:xfrm>
            <a:off x="7598225" y="4236055"/>
            <a:ext cx="784472" cy="8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532433" y="434070"/>
            <a:ext cx="1880492" cy="1791823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9865131" y="746278"/>
            <a:ext cx="1215095" cy="122645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57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7" y="-1753317"/>
            <a:ext cx="9183153" cy="39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36" y="2730994"/>
            <a:ext cx="3894881" cy="3894881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359916" y="848847"/>
            <a:ext cx="76053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>
                <a:solidFill>
                  <a:schemeClr val="bg1"/>
                </a:solidFill>
                <a:latin typeface="Arial" panose="020B0604020202020204" pitchFamily="34" charset="0"/>
              </a:rPr>
              <a:t>Ông Lìn và vợ con đã đào con mương trong thời gian bao lâu?</a:t>
            </a:r>
            <a:endParaRPr kumimoji="0" lang="vi-VN" sz="4000" b="0" i="0" u="none" strike="noStrike" kern="1200" cap="none" spc="0" normalizeH="0" baseline="0" noProof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3352813" y="2661743"/>
            <a:ext cx="3986854" cy="1197058"/>
            <a:chOff x="6706901" y="2996802"/>
            <a:chExt cx="4086972" cy="1048174"/>
          </a:xfrm>
        </p:grpSpPr>
        <p:sp>
          <p:nvSpPr>
            <p:cNvPr id="57" name="Rounded Rectangle 56"/>
            <p:cNvSpPr/>
            <p:nvPr/>
          </p:nvSpPr>
          <p:spPr>
            <a:xfrm>
              <a:off x="6706901" y="2996802"/>
              <a:ext cx="3436878" cy="10481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347252" y="3312029"/>
              <a:ext cx="3446621" cy="41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1 tháng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352811" y="5390554"/>
            <a:ext cx="3861189" cy="1198800"/>
            <a:chOff x="6764383" y="4354966"/>
            <a:chExt cx="4105106" cy="1198800"/>
          </a:xfrm>
        </p:grpSpPr>
        <p:sp>
          <p:nvSpPr>
            <p:cNvPr id="58" name="Rounded Rectangle 57"/>
            <p:cNvSpPr/>
            <p:nvPr/>
          </p:nvSpPr>
          <p:spPr>
            <a:xfrm>
              <a:off x="6764383" y="4354966"/>
              <a:ext cx="3564481" cy="1198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562116" y="4715839"/>
              <a:ext cx="330737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5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1 năm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352810" y="4026620"/>
            <a:ext cx="3709338" cy="1198800"/>
            <a:chOff x="6764383" y="5529848"/>
            <a:chExt cx="3748003" cy="868487"/>
          </a:xfrm>
        </p:grpSpPr>
        <p:sp>
          <p:nvSpPr>
            <p:cNvPr id="59" name="Rounded Rectangle 58"/>
            <p:cNvSpPr/>
            <p:nvPr/>
          </p:nvSpPr>
          <p:spPr>
            <a:xfrm>
              <a:off x="6764383" y="5529848"/>
              <a:ext cx="3387634" cy="86848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395560" y="5782808"/>
              <a:ext cx="3116826" cy="34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B. Hơn</a:t>
              </a:r>
              <a:r>
                <a:rPr kumimoji="0" lang="en-US" sz="25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 năm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68" y="4848300"/>
            <a:ext cx="2441194" cy="2441194"/>
          </a:xfrm>
          <a:prstGeom prst="rect">
            <a:avLst/>
          </a:prstGeom>
        </p:spPr>
      </p:pic>
      <p:pic>
        <p:nvPicPr>
          <p:cNvPr id="19" name="Picture 2" descr="Premium Vector | Cartoon santa claus with right and wrong signs">
            <a:extLst>
              <a:ext uri="{FF2B5EF4-FFF2-40B4-BE49-F238E27FC236}">
                <a16:creationId xmlns:a16="http://schemas.microsoft.com/office/drawing/2014/main" id="{8BD9606E-48E6-4CDF-82AA-1AB154B93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47000" l="11661" r="46006">
                        <a14:foregroundMark x1="21885" y1="24000" x2="31629" y2="34000"/>
                        <a14:foregroundMark x1="29872" y1="32200" x2="37859" y2="22000"/>
                        <a14:foregroundMark x1="19010" y1="20400" x2="20128" y2="37200"/>
                        <a14:foregroundMark x1="20128" y1="37200" x2="33866" y2="41800"/>
                        <a14:foregroundMark x1="33866" y1="41800" x2="38658" y2="37800"/>
                        <a14:foregroundMark x1="34345" y1="41800" x2="38658" y2="3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91" t="-44" r="50000" b="50000"/>
          <a:stretch/>
        </p:blipFill>
        <p:spPr bwMode="auto">
          <a:xfrm>
            <a:off x="5722203" y="5573081"/>
            <a:ext cx="784472" cy="8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532433" y="434070"/>
            <a:ext cx="1880492" cy="1791823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pic>
        <p:nvPicPr>
          <p:cNvPr id="2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9865131" y="746278"/>
            <a:ext cx="1215095" cy="122645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01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7" y="-1753317"/>
            <a:ext cx="9183153" cy="39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36" y="2730994"/>
            <a:ext cx="3894881" cy="3894881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425403" y="882451"/>
            <a:ext cx="75706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>
                <a:solidFill>
                  <a:schemeClr val="bg1"/>
                </a:solidFill>
                <a:latin typeface="Arial" panose="020B0604020202020204" pitchFamily="34" charset="0"/>
              </a:rPr>
              <a:t>Ông Lìn đã nghĩ ra cách gì để giữ rừng và bảo vệ dòng nước?</a:t>
            </a:r>
            <a:endParaRPr kumimoji="0" lang="vi-VN" sz="4000" b="0" i="0" u="none" strike="noStrike" kern="1200" cap="none" spc="0" normalizeH="0" baseline="0" noProof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1049850" y="3956009"/>
            <a:ext cx="7629102" cy="1197058"/>
            <a:chOff x="6706901" y="2996802"/>
            <a:chExt cx="3515127" cy="1048174"/>
          </a:xfrm>
        </p:grpSpPr>
        <p:sp>
          <p:nvSpPr>
            <p:cNvPr id="57" name="Rounded Rectangle 56"/>
            <p:cNvSpPr/>
            <p:nvPr/>
          </p:nvSpPr>
          <p:spPr>
            <a:xfrm>
              <a:off x="6706901" y="2996802"/>
              <a:ext cx="3436878" cy="104817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775407" y="3325925"/>
              <a:ext cx="3446621" cy="41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5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Ông</a:t>
              </a:r>
              <a:r>
                <a:rPr kumimoji="0" lang="en-US" sz="25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hướng dẫn bà con đắp đê giữ rừng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49851" y="2514905"/>
            <a:ext cx="7459274" cy="1198800"/>
            <a:chOff x="6764383" y="4354966"/>
            <a:chExt cx="3564481" cy="1198800"/>
          </a:xfrm>
        </p:grpSpPr>
        <p:sp>
          <p:nvSpPr>
            <p:cNvPr id="58" name="Rounded Rectangle 57"/>
            <p:cNvSpPr/>
            <p:nvPr/>
          </p:nvSpPr>
          <p:spPr>
            <a:xfrm>
              <a:off x="6764383" y="4354966"/>
              <a:ext cx="3564481" cy="119880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40313" y="4697281"/>
              <a:ext cx="330737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50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250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hướng dẫn bà con trồng cây thảo quả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049851" y="5430959"/>
            <a:ext cx="7459274" cy="1198800"/>
            <a:chOff x="6764383" y="5529848"/>
            <a:chExt cx="3387634" cy="868487"/>
          </a:xfrm>
        </p:grpSpPr>
        <p:sp>
          <p:nvSpPr>
            <p:cNvPr id="59" name="Rounded Rectangle 58"/>
            <p:cNvSpPr/>
            <p:nvPr/>
          </p:nvSpPr>
          <p:spPr>
            <a:xfrm>
              <a:off x="6764383" y="5529848"/>
              <a:ext cx="3387634" cy="86848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836546" y="5691102"/>
              <a:ext cx="3116826" cy="624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kumimoji="0" lang="vi-VN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vi-VN" sz="250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 hướng dẫn bà con bảo vệ môi trường rừng, nhặt rác và chăm sóc các cây con trong rừng</a:t>
              </a:r>
              <a:r>
                <a:rPr kumimoji="0" lang="vi-VN" sz="2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GB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868" y="4848300"/>
            <a:ext cx="2441194" cy="2441194"/>
          </a:xfrm>
          <a:prstGeom prst="rect">
            <a:avLst/>
          </a:prstGeom>
        </p:spPr>
      </p:pic>
      <p:pic>
        <p:nvPicPr>
          <p:cNvPr id="19" name="Picture 2" descr="Premium Vector | Cartoon santa claus with right and wrong signs">
            <a:extLst>
              <a:ext uri="{FF2B5EF4-FFF2-40B4-BE49-F238E27FC236}">
                <a16:creationId xmlns:a16="http://schemas.microsoft.com/office/drawing/2014/main" id="{8BD9606E-48E6-4CDF-82AA-1AB154B93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" b="47000" l="11661" r="46006">
                        <a14:foregroundMark x1="21885" y1="24000" x2="31629" y2="34000"/>
                        <a14:foregroundMark x1="29872" y1="32200" x2="37859" y2="22000"/>
                        <a14:foregroundMark x1="19010" y1="20400" x2="20128" y2="37200"/>
                        <a14:foregroundMark x1="20128" y1="37200" x2="33866" y2="41800"/>
                        <a14:foregroundMark x1="33866" y1="41800" x2="38658" y2="37800"/>
                        <a14:foregroundMark x1="34345" y1="41800" x2="38658" y2="3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91" t="-44" r="50000" b="50000"/>
          <a:stretch/>
        </p:blipFill>
        <p:spPr bwMode="auto">
          <a:xfrm>
            <a:off x="7502244" y="2691048"/>
            <a:ext cx="784472" cy="83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532433" y="434070"/>
            <a:ext cx="1880492" cy="1791823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ngMenZhengDao" panose="020F0502020204030204"/>
              <a:cs typeface="+mn-cs"/>
            </a:endParaRPr>
          </a:p>
        </p:txBody>
      </p:sp>
      <p:pic>
        <p:nvPicPr>
          <p:cNvPr id="2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9865131" y="746278"/>
            <a:ext cx="1215095" cy="122645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061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A5076A0-F26D-4BF1-99FE-D71E7DFB94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2636015" y="5237673"/>
            <a:ext cx="1611490" cy="16203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DD0580B-21FE-498C-9B97-393EC26782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60176" y="5029026"/>
            <a:ext cx="1818999" cy="182897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579413C-44A1-4FC6-A445-DF7A247604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" y="4228278"/>
            <a:ext cx="2615381" cy="2629722"/>
          </a:xfrm>
          <a:prstGeom prst="rect">
            <a:avLst/>
          </a:prstGeom>
        </p:spPr>
      </p:pic>
      <p:pic>
        <p:nvPicPr>
          <p:cNvPr id="9" name="图片 8" descr="图片包含 餐桌&#10;&#10;已生成高可信度的说明">
            <a:extLst>
              <a:ext uri="{FF2B5EF4-FFF2-40B4-BE49-F238E27FC236}">
                <a16:creationId xmlns:a16="http://schemas.microsoft.com/office/drawing/2014/main" id="{A5F7BA51-6F7A-4A6C-A10E-C0C855B87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59" y="835741"/>
            <a:ext cx="2847768" cy="5683046"/>
          </a:xfrm>
          <a:prstGeom prst="rect">
            <a:avLst/>
          </a:prstGeom>
        </p:spPr>
      </p:pic>
      <p:pic>
        <p:nvPicPr>
          <p:cNvPr id="7" name="图片 6" descr="图片包含 植物, 树叶&#10;&#10;已生成极高可信度的说明">
            <a:extLst>
              <a:ext uri="{FF2B5EF4-FFF2-40B4-BE49-F238E27FC236}">
                <a16:creationId xmlns:a16="http://schemas.microsoft.com/office/drawing/2014/main" id="{CFDBEFA9-B883-4F75-919E-E9DFFC7A1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14911"/>
          <a:stretch/>
        </p:blipFill>
        <p:spPr>
          <a:xfrm>
            <a:off x="6343387" y="1022555"/>
            <a:ext cx="5848613" cy="58354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B1B775-FA08-4AD1-BF1F-DFA3D003AF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 r="79776" b="73620"/>
          <a:stretch/>
        </p:blipFill>
        <p:spPr>
          <a:xfrm>
            <a:off x="9290926" y="0"/>
            <a:ext cx="2397491" cy="13076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ED3E75C-EE39-4B4F-84A6-535FA34D5C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rot="13111569" flipH="1">
            <a:off x="10243676" y="-481781"/>
            <a:ext cx="1931281" cy="1941871"/>
          </a:xfrm>
          <a:prstGeom prst="rect">
            <a:avLst/>
          </a:prstGeom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CA5076A0-F26D-4BF1-99FE-D71E7DFB94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4139352" y="5237673"/>
            <a:ext cx="1611490" cy="1620326"/>
          </a:xfrm>
          <a:prstGeom prst="rect">
            <a:avLst/>
          </a:prstGeom>
        </p:spPr>
      </p:pic>
      <p:pic>
        <p:nvPicPr>
          <p:cNvPr id="15" name="图片 19">
            <a:extLst>
              <a:ext uri="{FF2B5EF4-FFF2-40B4-BE49-F238E27FC236}">
                <a16:creationId xmlns:a16="http://schemas.microsoft.com/office/drawing/2014/main" id="{CA5076A0-F26D-4BF1-99FE-D71E7DFB94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5210569" y="5233121"/>
            <a:ext cx="1611490" cy="1620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15" y="1045469"/>
            <a:ext cx="5895343" cy="16094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3" y="957293"/>
            <a:ext cx="11888230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4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BCB404E-4A2B-49DE-88C1-9E317F3EE544}"/>
              </a:ext>
            </a:extLst>
          </p:cNvPr>
          <p:cNvGrpSpPr/>
          <p:nvPr/>
        </p:nvGrpSpPr>
        <p:grpSpPr>
          <a:xfrm>
            <a:off x="190494" y="0"/>
            <a:ext cx="5791206" cy="1774741"/>
            <a:chOff x="190494" y="0"/>
            <a:chExt cx="5791206" cy="177474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A258157-8E29-4404-89A0-3553A1CE2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4" y="0"/>
              <a:ext cx="1242066" cy="1242066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6E69A80-D44F-40A2-B255-A485D1530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39841">
              <a:off x="4507224" y="300265"/>
              <a:ext cx="1474476" cy="1474476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86FF3C41-2C53-4C09-B4E5-59F5720076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390" y="1033200"/>
            <a:ext cx="1630905" cy="1630905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C32C6D2C-F1BF-430B-B9A5-8C78DCE7D07A}"/>
              </a:ext>
            </a:extLst>
          </p:cNvPr>
          <p:cNvGrpSpPr/>
          <p:nvPr/>
        </p:nvGrpSpPr>
        <p:grpSpPr>
          <a:xfrm>
            <a:off x="574533" y="1645334"/>
            <a:ext cx="3269748" cy="3412803"/>
            <a:chOff x="881698" y="2556227"/>
            <a:chExt cx="2951088" cy="3350349"/>
          </a:xfrm>
        </p:grpSpPr>
        <p:sp>
          <p:nvSpPr>
            <p:cNvPr id="12" name="矩形: 对角圆角 11">
              <a:extLst>
                <a:ext uri="{FF2B5EF4-FFF2-40B4-BE49-F238E27FC236}">
                  <a16:creationId xmlns:a16="http://schemas.microsoft.com/office/drawing/2014/main" id="{BF46916D-6E98-404D-9E57-3AAB8727FCB1}"/>
                </a:ext>
              </a:extLst>
            </p:cNvPr>
            <p:cNvSpPr/>
            <p:nvPr/>
          </p:nvSpPr>
          <p:spPr>
            <a:xfrm>
              <a:off x="881698" y="2556227"/>
              <a:ext cx="2937475" cy="3350349"/>
            </a:xfrm>
            <a:prstGeom prst="round2DiagRect">
              <a:avLst/>
            </a:prstGeom>
            <a:noFill/>
            <a:ln w="76200">
              <a:solidFill>
                <a:srgbClr val="F9C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B25764-DBFD-446C-BF27-DEFE8DF818CD}"/>
                </a:ext>
              </a:extLst>
            </p:cNvPr>
            <p:cNvSpPr txBox="1"/>
            <p:nvPr/>
          </p:nvSpPr>
          <p:spPr>
            <a:xfrm>
              <a:off x="986061" y="3491395"/>
              <a:ext cx="2846725" cy="1979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trôi chảy từng bài ca dao, ngắt nghỉ đúng sau các dấu câu giữa các cụm từ, nhấn giọng ở những từ gợi tả</a:t>
              </a:r>
              <a:endParaRPr lang="zh-CN" alt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07FCF255-62C7-4195-9FD5-9C4507ECEA5A}"/>
                </a:ext>
              </a:extLst>
            </p:cNvPr>
            <p:cNvSpPr/>
            <p:nvPr/>
          </p:nvSpPr>
          <p:spPr>
            <a:xfrm>
              <a:off x="2212125" y="2842006"/>
              <a:ext cx="461665" cy="461665"/>
            </a:xfrm>
            <a:prstGeom prst="ellipse">
              <a:avLst/>
            </a:prstGeom>
            <a:solidFill>
              <a:srgbClr val="F9C94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9BC94C7-3696-4274-A546-DC57CE29BE5D}"/>
              </a:ext>
            </a:extLst>
          </p:cNvPr>
          <p:cNvGrpSpPr/>
          <p:nvPr/>
        </p:nvGrpSpPr>
        <p:grpSpPr>
          <a:xfrm>
            <a:off x="4280039" y="2006329"/>
            <a:ext cx="3609339" cy="3765509"/>
            <a:chOff x="4334508" y="2218602"/>
            <a:chExt cx="3427685" cy="3427685"/>
          </a:xfrm>
        </p:grpSpPr>
        <p:sp>
          <p:nvSpPr>
            <p:cNvPr id="7" name="矩形: 对角圆角 6">
              <a:extLst>
                <a:ext uri="{FF2B5EF4-FFF2-40B4-BE49-F238E27FC236}">
                  <a16:creationId xmlns:a16="http://schemas.microsoft.com/office/drawing/2014/main" id="{5CED8744-A453-4170-A62C-7BB5100E056D}"/>
                </a:ext>
              </a:extLst>
            </p:cNvPr>
            <p:cNvSpPr/>
            <p:nvPr/>
          </p:nvSpPr>
          <p:spPr>
            <a:xfrm>
              <a:off x="4334508" y="2218602"/>
              <a:ext cx="3427685" cy="3427685"/>
            </a:xfrm>
            <a:prstGeom prst="round2DiagRect">
              <a:avLst/>
            </a:prstGeom>
            <a:noFill/>
            <a:ln w="76200">
              <a:solidFill>
                <a:srgbClr val="F9C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DF0115E-BEC4-40B3-AA8B-956BFDB78D7A}"/>
                </a:ext>
              </a:extLst>
            </p:cNvPr>
            <p:cNvSpPr txBox="1"/>
            <p:nvPr/>
          </p:nvSpPr>
          <p:spPr>
            <a:xfrm>
              <a:off x="4574152" y="2996542"/>
              <a:ext cx="2938640" cy="2535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50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 ý nghĩa của các bài ca dao: Lao động vất vả trên ruộng đồng của người nông dân đã mang lại cuộc sống ấm no, hạnh phúc cho mọi người.</a:t>
              </a:r>
              <a:endParaRPr lang="zh-CN" altLang="en-US" sz="25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A3FDFFBA-25D9-43EC-98E1-9D410DAE5065}"/>
                </a:ext>
              </a:extLst>
            </p:cNvPr>
            <p:cNvSpPr/>
            <p:nvPr/>
          </p:nvSpPr>
          <p:spPr>
            <a:xfrm>
              <a:off x="5817517" y="2517126"/>
              <a:ext cx="461665" cy="461665"/>
            </a:xfrm>
            <a:prstGeom prst="ellipse">
              <a:avLst/>
            </a:prstGeom>
            <a:solidFill>
              <a:srgbClr val="F9C94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4F6D0A9-BA24-408F-9C58-5D6BF2C06E24}"/>
              </a:ext>
            </a:extLst>
          </p:cNvPr>
          <p:cNvGrpSpPr/>
          <p:nvPr/>
        </p:nvGrpSpPr>
        <p:grpSpPr>
          <a:xfrm>
            <a:off x="8507083" y="2544932"/>
            <a:ext cx="3205039" cy="3072162"/>
            <a:chOff x="8277528" y="2556228"/>
            <a:chExt cx="2752432" cy="2752432"/>
          </a:xfrm>
        </p:grpSpPr>
        <p:sp>
          <p:nvSpPr>
            <p:cNvPr id="17" name="矩形: 对角圆角 16">
              <a:extLst>
                <a:ext uri="{FF2B5EF4-FFF2-40B4-BE49-F238E27FC236}">
                  <a16:creationId xmlns:a16="http://schemas.microsoft.com/office/drawing/2014/main" id="{A0C8D0B1-AB9B-48C6-A952-D29852B384CF}"/>
                </a:ext>
              </a:extLst>
            </p:cNvPr>
            <p:cNvSpPr/>
            <p:nvPr/>
          </p:nvSpPr>
          <p:spPr>
            <a:xfrm>
              <a:off x="8277528" y="2556228"/>
              <a:ext cx="2752432" cy="2752432"/>
            </a:xfrm>
            <a:prstGeom prst="round2DiagRect">
              <a:avLst/>
            </a:prstGeom>
            <a:noFill/>
            <a:ln w="76200">
              <a:solidFill>
                <a:srgbClr val="F9C9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0D000D89-39F8-435C-8897-668BE5EF0287}"/>
                </a:ext>
              </a:extLst>
            </p:cNvPr>
            <p:cNvSpPr txBox="1"/>
            <p:nvPr/>
          </p:nvSpPr>
          <p:spPr>
            <a:xfrm>
              <a:off x="8478165" y="3506780"/>
              <a:ext cx="2351158" cy="772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 đọc diễn cảm từng bài ca dao</a:t>
              </a:r>
              <a:endParaRPr lang="zh-CN" alt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198238E-4B05-4374-9E1B-1BEC6B334A61}"/>
                </a:ext>
              </a:extLst>
            </p:cNvPr>
            <p:cNvSpPr/>
            <p:nvPr/>
          </p:nvSpPr>
          <p:spPr>
            <a:xfrm>
              <a:off x="9422912" y="2836609"/>
              <a:ext cx="461665" cy="461665"/>
            </a:xfrm>
            <a:prstGeom prst="ellipse">
              <a:avLst/>
            </a:prstGeom>
            <a:solidFill>
              <a:srgbClr val="F9C949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</a:t>
              </a:r>
              <a:endPara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2FC8C401-465B-4C0C-BA2F-AD7071243D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71" y="4157900"/>
            <a:ext cx="2325673" cy="2325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584" y="214620"/>
            <a:ext cx="4919898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2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C8F50"/>
      </a:accent1>
      <a:accent2>
        <a:srgbClr val="B77F19"/>
      </a:accent2>
      <a:accent3>
        <a:srgbClr val="BE661E"/>
      </a:accent3>
      <a:accent4>
        <a:srgbClr val="C17817"/>
      </a:accent4>
      <a:accent5>
        <a:srgbClr val="C9761C"/>
      </a:accent5>
      <a:accent6>
        <a:srgbClr val="C56E2C"/>
      </a:accent6>
      <a:hlink>
        <a:srgbClr val="DC8F5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qu514k4q">
      <a:majorFont>
        <a:latin typeface="PangMenZhengDao" panose="020F0302020204030204"/>
        <a:ea typeface="PangMenZhengDao"/>
        <a:cs typeface=""/>
      </a:majorFont>
      <a:minorFont>
        <a:latin typeface="PangMenZhengDao" panose="020F0502020204030204"/>
        <a:ea typeface="PangMenZhengDa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【AliCloud-GP】">
      <a:dk1>
        <a:sysClr val="windowText" lastClr="000000"/>
      </a:dk1>
      <a:lt1>
        <a:sysClr val="window" lastClr="FFFFFF"/>
      </a:lt1>
      <a:dk2>
        <a:srgbClr val="F5C35A"/>
      </a:dk2>
      <a:lt2>
        <a:srgbClr val="AA7B51"/>
      </a:lt2>
      <a:accent1>
        <a:srgbClr val="F08C32"/>
      </a:accent1>
      <a:accent2>
        <a:srgbClr val="D44954"/>
      </a:accent2>
      <a:accent3>
        <a:srgbClr val="064F7B"/>
      </a:accent3>
      <a:accent4>
        <a:srgbClr val="3BA7D3"/>
      </a:accent4>
      <a:accent5>
        <a:srgbClr val="66C3CC"/>
      </a:accent5>
      <a:accent6>
        <a:srgbClr val="2A9FB1"/>
      </a:accent6>
      <a:hlink>
        <a:srgbClr val="9BBB40"/>
      </a:hlink>
      <a:folHlink>
        <a:srgbClr val="546E7A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C8F50"/>
    </a:accent1>
    <a:accent2>
      <a:srgbClr val="B77F19"/>
    </a:accent2>
    <a:accent3>
      <a:srgbClr val="BE661E"/>
    </a:accent3>
    <a:accent4>
      <a:srgbClr val="C17817"/>
    </a:accent4>
    <a:accent5>
      <a:srgbClr val="C9761C"/>
    </a:accent5>
    <a:accent6>
      <a:srgbClr val="C56E2C"/>
    </a:accent6>
    <a:hlink>
      <a:srgbClr val="DC8F5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C8F50"/>
    </a:accent1>
    <a:accent2>
      <a:srgbClr val="B77F19"/>
    </a:accent2>
    <a:accent3>
      <a:srgbClr val="BE661E"/>
    </a:accent3>
    <a:accent4>
      <a:srgbClr val="C17817"/>
    </a:accent4>
    <a:accent5>
      <a:srgbClr val="C9761C"/>
    </a:accent5>
    <a:accent6>
      <a:srgbClr val="C56E2C"/>
    </a:accent6>
    <a:hlink>
      <a:srgbClr val="DC8F5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276</Words>
  <Application>Microsoft Macintosh PowerPoint</Application>
  <PresentationFormat>Widescreen</PresentationFormat>
  <Paragraphs>22</Paragraphs>
  <Slides>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等线</vt:lpstr>
      <vt:lpstr>等线 Light</vt:lpstr>
      <vt:lpstr>Arial</vt:lpstr>
      <vt:lpstr>Calibri</vt:lpstr>
      <vt:lpstr>PangMenZhengDao</vt:lpstr>
      <vt:lpstr>Times New Roman</vt:lpstr>
      <vt:lpstr>思源黑体 CN Bold</vt:lpstr>
      <vt:lpstr>思源黑体 CN Regular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2</dc:title>
  <dc:creator>Wssc0816</dc:creator>
  <cp:lastModifiedBy>Microsoft Office User</cp:lastModifiedBy>
  <cp:revision>49</cp:revision>
  <dcterms:created xsi:type="dcterms:W3CDTF">2019-05-14T10:13:49Z</dcterms:created>
  <dcterms:modified xsi:type="dcterms:W3CDTF">2021-12-26T15:59:58Z</dcterms:modified>
</cp:coreProperties>
</file>