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8" r:id="rId1"/>
  </p:sldMasterIdLst>
  <p:notesMasterIdLst>
    <p:notesMasterId r:id="rId17"/>
  </p:notesMasterIdLst>
  <p:sldIdLst>
    <p:sldId id="258" r:id="rId2"/>
    <p:sldId id="259" r:id="rId3"/>
    <p:sldId id="260" r:id="rId4"/>
    <p:sldId id="261" r:id="rId5"/>
    <p:sldId id="263" r:id="rId6"/>
    <p:sldId id="265" r:id="rId7"/>
    <p:sldId id="7612" r:id="rId8"/>
    <p:sldId id="7613" r:id="rId9"/>
    <p:sldId id="7614" r:id="rId10"/>
    <p:sldId id="7639" r:id="rId11"/>
    <p:sldId id="7615" r:id="rId12"/>
    <p:sldId id="7616" r:id="rId13"/>
    <p:sldId id="7617" r:id="rId14"/>
    <p:sldId id="7618" r:id="rId15"/>
    <p:sldId id="7619" r:id="rId16"/>
  </p:sldIdLst>
  <p:sldSz cx="9144000" cy="5143500" type="screen16x9"/>
  <p:notesSz cx="6858000" cy="9144000"/>
  <p:embeddedFontLst>
    <p:embeddedFont>
      <p:font typeface="Amatic SC" pitchFamily="2" charset="-79"/>
      <p:regular r:id="rId18"/>
      <p:bold r:id="rId19"/>
    </p:embeddedFont>
    <p:embeddedFont>
      <p:font typeface="Bebas Neue" panose="020B0606020202050201" pitchFamily="34" charset="77"/>
      <p:regular r:id="rId20"/>
    </p:embeddedFont>
    <p:embeddedFont>
      <p:font typeface="Calibri" panose="020F0502020204030204" pitchFamily="34" charset="0"/>
      <p:regular r:id="rId21"/>
      <p:bold r:id="rId22"/>
      <p:italic r:id="rId23"/>
      <p:boldItalic r:id="rId24"/>
    </p:embeddedFont>
    <p:embeddedFont>
      <p:font typeface="Nunito" pitchFamily="2"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813"/>
    <a:srgbClr val="FAB919"/>
    <a:srgbClr val="F8CEBB"/>
    <a:srgbClr val="F2A786"/>
    <a:srgbClr val="85C5A7"/>
    <a:srgbClr val="4ABA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99AA68-7FA3-48E5-B4EF-88E55B9761F6}">
  <a:tblStyle styleId="{5699AA68-7FA3-48E5-B4EF-88E55B9761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857"/>
  </p:normalViewPr>
  <p:slideViewPr>
    <p:cSldViewPr snapToGrid="0">
      <p:cViewPr varScale="1">
        <p:scale>
          <a:sx n="76" d="100"/>
          <a:sy n="76" d="100"/>
        </p:scale>
        <p:origin x="26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eaa5718d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eaa5718d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3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319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4" name="Oval 3">
            <a:extLst>
              <a:ext uri="{FF2B5EF4-FFF2-40B4-BE49-F238E27FC236}">
                <a16:creationId xmlns:a16="http://schemas.microsoft.com/office/drawing/2014/main" id="{F7F14591-BB08-4F95-9484-E01FD2B67DAA}"/>
              </a:ext>
            </a:extLst>
          </p:cNvPr>
          <p:cNvSpPr/>
          <p:nvPr userDrawn="1"/>
        </p:nvSpPr>
        <p:spPr>
          <a:xfrm>
            <a:off x="12138498" y="-1439694"/>
            <a:ext cx="661481" cy="622571"/>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4AD119-0B24-4605-A031-66E892CC8969}"/>
              </a:ext>
            </a:extLst>
          </p:cNvPr>
          <p:cNvSpPr/>
          <p:nvPr userDrawn="1"/>
        </p:nvSpPr>
        <p:spPr>
          <a:xfrm>
            <a:off x="-4087238" y="7723761"/>
            <a:ext cx="661481" cy="622571"/>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8FFC12-F6CA-4D42-9DB1-9CA8E42E1F93}"/>
              </a:ext>
            </a:extLst>
          </p:cNvPr>
          <p:cNvSpPr/>
          <p:nvPr userDrawn="1"/>
        </p:nvSpPr>
        <p:spPr>
          <a:xfrm>
            <a:off x="1353811" y="553653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5" r:id="rId3"/>
    <p:sldLayoutId id="2147483658" r:id="rId4"/>
    <p:sldLayoutId id="2147483659" r:id="rId5"/>
    <p:sldLayoutId id="2147483661" r:id="rId6"/>
    <p:sldLayoutId id="2147483678"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703" name="Google Shape;2703;p45"/>
          <p:cNvGrpSpPr/>
          <p:nvPr/>
        </p:nvGrpSpPr>
        <p:grpSpPr>
          <a:xfrm>
            <a:off x="-133226" y="-742129"/>
            <a:ext cx="9418283" cy="6585419"/>
            <a:chOff x="-133226" y="-742129"/>
            <a:chExt cx="9418283" cy="6585419"/>
          </a:xfrm>
        </p:grpSpPr>
        <p:sp>
          <p:nvSpPr>
            <p:cNvPr id="2704" name="Google Shape;2704;p45"/>
            <p:cNvSpPr/>
            <p:nvPr/>
          </p:nvSpPr>
          <p:spPr>
            <a:xfrm rot="-6936554">
              <a:off x="6628318" y="-76150"/>
              <a:ext cx="2593495" cy="1773187"/>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5"/>
            <p:cNvSpPr/>
            <p:nvPr/>
          </p:nvSpPr>
          <p:spPr>
            <a:xfrm rot="3863446">
              <a:off x="-69982" y="3404125"/>
              <a:ext cx="2593495" cy="1773187"/>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6" name="Google Shape;2706;p45"/>
          <p:cNvGrpSpPr/>
          <p:nvPr/>
        </p:nvGrpSpPr>
        <p:grpSpPr>
          <a:xfrm>
            <a:off x="455705" y="4527309"/>
            <a:ext cx="4052475" cy="183900"/>
            <a:chOff x="2545763" y="1816300"/>
            <a:chExt cx="4052475" cy="183900"/>
          </a:xfrm>
        </p:grpSpPr>
        <p:sp>
          <p:nvSpPr>
            <p:cNvPr id="2707" name="Google Shape;2707;p45"/>
            <p:cNvSpPr/>
            <p:nvPr/>
          </p:nvSpPr>
          <p:spPr>
            <a:xfrm>
              <a:off x="2545763" y="18163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5"/>
            <p:cNvSpPr/>
            <p:nvPr/>
          </p:nvSpPr>
          <p:spPr>
            <a:xfrm>
              <a:off x="6404738" y="1816300"/>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图片 6">
            <a:extLst>
              <a:ext uri="{FF2B5EF4-FFF2-40B4-BE49-F238E27FC236}">
                <a16:creationId xmlns:a16="http://schemas.microsoft.com/office/drawing/2014/main" id="{7D27592D-8960-4CCD-AE26-67CAFF108C1A}"/>
              </a:ext>
            </a:extLst>
          </p:cNvPr>
          <p:cNvPicPr>
            <a:picLocks noChangeAspect="1"/>
          </p:cNvPicPr>
          <p:nvPr/>
        </p:nvPicPr>
        <p:blipFill rotWithShape="1">
          <a:blip r:embed="rId3">
            <a:extLst>
              <a:ext uri="{28A0092B-C50C-407E-A947-70E740481C1C}">
                <a14:useLocalDpi xmlns:a14="http://schemas.microsoft.com/office/drawing/2010/main" val="0"/>
              </a:ext>
            </a:extLst>
          </a:blip>
          <a:srcRect b="17539"/>
          <a:stretch/>
        </p:blipFill>
        <p:spPr>
          <a:xfrm>
            <a:off x="6905847" y="1471351"/>
            <a:ext cx="2038436" cy="3672149"/>
          </a:xfrm>
          <a:prstGeom prst="rect">
            <a:avLst/>
          </a:prstGeom>
        </p:spPr>
      </p:pic>
      <p:grpSp>
        <p:nvGrpSpPr>
          <p:cNvPr id="2700" name="Google Shape;2700;p45"/>
          <p:cNvGrpSpPr/>
          <p:nvPr/>
        </p:nvGrpSpPr>
        <p:grpSpPr>
          <a:xfrm>
            <a:off x="250640" y="6609"/>
            <a:ext cx="4672236" cy="796626"/>
            <a:chOff x="1178962" y="1985086"/>
            <a:chExt cx="6881594" cy="1173326"/>
          </a:xfrm>
        </p:grpSpPr>
        <p:sp>
          <p:nvSpPr>
            <p:cNvPr id="2701" name="Google Shape;2701;p45"/>
            <p:cNvSpPr/>
            <p:nvPr/>
          </p:nvSpPr>
          <p:spPr>
            <a:xfrm>
              <a:off x="1178962" y="284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w="38100">
              <a:solidFill>
                <a:schemeClr val="accent3">
                  <a:lumMod val="2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5"/>
            <p:cNvSpPr/>
            <p:nvPr/>
          </p:nvSpPr>
          <p:spPr>
            <a:xfrm>
              <a:off x="7131313" y="19850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w="38100">
              <a:solidFill>
                <a:schemeClr val="accent3">
                  <a:lumMod val="2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Rectangle: Rounded Corners 21">
            <a:extLst>
              <a:ext uri="{FF2B5EF4-FFF2-40B4-BE49-F238E27FC236}">
                <a16:creationId xmlns:a16="http://schemas.microsoft.com/office/drawing/2014/main" id="{68A0AB1D-CC88-47DE-B932-844A6A6F547F}"/>
              </a:ext>
            </a:extLst>
          </p:cNvPr>
          <p:cNvSpPr/>
          <p:nvPr/>
        </p:nvSpPr>
        <p:spPr>
          <a:xfrm>
            <a:off x="1039913" y="1270813"/>
            <a:ext cx="6015142" cy="600133"/>
          </a:xfrm>
          <a:prstGeom prst="roundRect">
            <a:avLst>
              <a:gd name="adj" fmla="val 22608"/>
            </a:avLst>
          </a:prstGeom>
          <a:solidFill>
            <a:schemeClr val="bg1"/>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75000"/>
                  </a:schemeClr>
                </a:solidFill>
                <a:latin typeface="+mj-lt"/>
              </a:rPr>
              <a:t>Biết sau Cách mạng tháng Tám 1945, nước ta đứng trước </a:t>
            </a:r>
          </a:p>
          <a:p>
            <a:pPr algn="ctr"/>
            <a:r>
              <a:rPr lang="vi-VN" b="1">
                <a:solidFill>
                  <a:schemeClr val="accent1">
                    <a:lumMod val="75000"/>
                  </a:schemeClr>
                </a:solidFill>
                <a:latin typeface="+mj-lt"/>
              </a:rPr>
              <a:t>những khó khăn to lớn: “giặc đói”, “giặc dốt”, “giặc ngoại xâm”</a:t>
            </a:r>
            <a:endParaRPr lang="en-US" b="1">
              <a:solidFill>
                <a:schemeClr val="accent1">
                  <a:lumMod val="75000"/>
                </a:schemeClr>
              </a:solidFill>
              <a:latin typeface="+mj-lt"/>
            </a:endParaRPr>
          </a:p>
        </p:txBody>
      </p:sp>
      <p:sp>
        <p:nvSpPr>
          <p:cNvPr id="23" name="Oval 22">
            <a:extLst>
              <a:ext uri="{FF2B5EF4-FFF2-40B4-BE49-F238E27FC236}">
                <a16:creationId xmlns:a16="http://schemas.microsoft.com/office/drawing/2014/main" id="{B1BAD6E9-17C9-4EFE-A792-7C8573642B84}"/>
              </a:ext>
            </a:extLst>
          </p:cNvPr>
          <p:cNvSpPr/>
          <p:nvPr/>
        </p:nvSpPr>
        <p:spPr>
          <a:xfrm>
            <a:off x="846767" y="1250118"/>
            <a:ext cx="634624" cy="634624"/>
          </a:xfrm>
          <a:prstGeom prst="ellipse">
            <a:avLst/>
          </a:prstGeom>
          <a:solidFill>
            <a:schemeClr val="accent1">
              <a:lumMod val="7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1</a:t>
            </a:r>
            <a:endParaRPr lang="en-US" sz="4800" b="1"/>
          </a:p>
        </p:txBody>
      </p:sp>
      <p:sp>
        <p:nvSpPr>
          <p:cNvPr id="24" name="Rectangle: Rounded Corners 23">
            <a:extLst>
              <a:ext uri="{FF2B5EF4-FFF2-40B4-BE49-F238E27FC236}">
                <a16:creationId xmlns:a16="http://schemas.microsoft.com/office/drawing/2014/main" id="{B7C6DB3B-D76E-4B0A-9A7E-63D3082BF86C}"/>
              </a:ext>
            </a:extLst>
          </p:cNvPr>
          <p:cNvSpPr/>
          <p:nvPr/>
        </p:nvSpPr>
        <p:spPr>
          <a:xfrm>
            <a:off x="1039913" y="2108932"/>
            <a:ext cx="6015142" cy="600133"/>
          </a:xfrm>
          <a:prstGeom prst="roundRect">
            <a:avLst>
              <a:gd name="adj" fmla="val 22608"/>
            </a:avLst>
          </a:prstGeom>
          <a:solidFill>
            <a:schemeClr val="bg1"/>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75000"/>
                  </a:schemeClr>
                </a:solidFill>
                <a:latin typeface="+mj-lt"/>
              </a:rPr>
              <a:t>Nêu được các biện pháp nhân dân ta đã thực hiện để </a:t>
            </a:r>
          </a:p>
          <a:p>
            <a:pPr algn="ctr"/>
            <a:r>
              <a:rPr lang="vi-VN" b="1">
                <a:solidFill>
                  <a:schemeClr val="accent1">
                    <a:lumMod val="75000"/>
                  </a:schemeClr>
                </a:solidFill>
                <a:latin typeface="+mj-lt"/>
              </a:rPr>
              <a:t>chống lại “giặc đói” “giặc dốt”: quyên góp gạo cho người nghèo,</a:t>
            </a:r>
          </a:p>
          <a:p>
            <a:pPr algn="ctr"/>
            <a:r>
              <a:rPr lang="vi-VN" b="1">
                <a:solidFill>
                  <a:schemeClr val="accent1">
                    <a:lumMod val="75000"/>
                  </a:schemeClr>
                </a:solidFill>
                <a:latin typeface="+mj-lt"/>
              </a:rPr>
              <a:t> tăng gia sản xuất, phong trào xoá nạn mù chữ...</a:t>
            </a:r>
            <a:endParaRPr lang="en-US" b="1">
              <a:solidFill>
                <a:schemeClr val="accent1">
                  <a:lumMod val="75000"/>
                </a:schemeClr>
              </a:solidFill>
              <a:latin typeface="+mj-lt"/>
            </a:endParaRPr>
          </a:p>
        </p:txBody>
      </p:sp>
      <p:sp>
        <p:nvSpPr>
          <p:cNvPr id="25" name="Oval 24">
            <a:extLst>
              <a:ext uri="{FF2B5EF4-FFF2-40B4-BE49-F238E27FC236}">
                <a16:creationId xmlns:a16="http://schemas.microsoft.com/office/drawing/2014/main" id="{D2E30BA1-AA30-4FFC-BC6B-272C572E3371}"/>
              </a:ext>
            </a:extLst>
          </p:cNvPr>
          <p:cNvSpPr/>
          <p:nvPr/>
        </p:nvSpPr>
        <p:spPr>
          <a:xfrm>
            <a:off x="846767" y="2088237"/>
            <a:ext cx="634624" cy="634624"/>
          </a:xfrm>
          <a:prstGeom prst="ellipse">
            <a:avLst/>
          </a:prstGeom>
          <a:solidFill>
            <a:schemeClr val="accent1">
              <a:lumMod val="7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2</a:t>
            </a:r>
            <a:endParaRPr lang="en-US" sz="4800" b="1"/>
          </a:p>
        </p:txBody>
      </p:sp>
      <p:sp>
        <p:nvSpPr>
          <p:cNvPr id="26" name="Rectangle: Rounded Corners 25">
            <a:extLst>
              <a:ext uri="{FF2B5EF4-FFF2-40B4-BE49-F238E27FC236}">
                <a16:creationId xmlns:a16="http://schemas.microsoft.com/office/drawing/2014/main" id="{80BC66B7-D0D3-40D3-A77A-09999555DE97}"/>
              </a:ext>
            </a:extLst>
          </p:cNvPr>
          <p:cNvSpPr/>
          <p:nvPr/>
        </p:nvSpPr>
        <p:spPr>
          <a:xfrm>
            <a:off x="1039913" y="2933255"/>
            <a:ext cx="6015142" cy="600133"/>
          </a:xfrm>
          <a:prstGeom prst="roundRect">
            <a:avLst>
              <a:gd name="adj" fmla="val 22608"/>
            </a:avLst>
          </a:prstGeom>
          <a:solidFill>
            <a:schemeClr val="bg1"/>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75000"/>
                  </a:schemeClr>
                </a:solidFill>
                <a:latin typeface="+mj-lt"/>
              </a:rPr>
              <a:t>Ý nghĩa của việc đẩy lùi “giặc đói”, “giặc dốt”, “giặc ngoại xâm” </a:t>
            </a:r>
            <a:endParaRPr lang="en-US" b="1">
              <a:solidFill>
                <a:schemeClr val="accent1">
                  <a:lumMod val="75000"/>
                </a:schemeClr>
              </a:solidFill>
              <a:latin typeface="+mj-lt"/>
            </a:endParaRPr>
          </a:p>
        </p:txBody>
      </p:sp>
      <p:sp>
        <p:nvSpPr>
          <p:cNvPr id="27" name="Oval 26">
            <a:extLst>
              <a:ext uri="{FF2B5EF4-FFF2-40B4-BE49-F238E27FC236}">
                <a16:creationId xmlns:a16="http://schemas.microsoft.com/office/drawing/2014/main" id="{CB74F74A-5C09-47BB-855C-7E693C9D9B85}"/>
              </a:ext>
            </a:extLst>
          </p:cNvPr>
          <p:cNvSpPr/>
          <p:nvPr/>
        </p:nvSpPr>
        <p:spPr>
          <a:xfrm>
            <a:off x="846767" y="2912560"/>
            <a:ext cx="634624" cy="634624"/>
          </a:xfrm>
          <a:prstGeom prst="ellipse">
            <a:avLst/>
          </a:prstGeom>
          <a:solidFill>
            <a:schemeClr val="accent1">
              <a:lumMod val="7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3</a:t>
            </a:r>
            <a:endParaRPr lang="en-US" sz="4800" b="1"/>
          </a:p>
        </p:txBody>
      </p:sp>
      <p:sp>
        <p:nvSpPr>
          <p:cNvPr id="28" name="Rectangle: Rounded Corners 27">
            <a:extLst>
              <a:ext uri="{FF2B5EF4-FFF2-40B4-BE49-F238E27FC236}">
                <a16:creationId xmlns:a16="http://schemas.microsoft.com/office/drawing/2014/main" id="{BD2A302F-46DA-40AE-9A13-E9DB08618E12}"/>
              </a:ext>
            </a:extLst>
          </p:cNvPr>
          <p:cNvSpPr/>
          <p:nvPr/>
        </p:nvSpPr>
        <p:spPr>
          <a:xfrm>
            <a:off x="1039913" y="3783155"/>
            <a:ext cx="6015142" cy="600133"/>
          </a:xfrm>
          <a:prstGeom prst="roundRect">
            <a:avLst>
              <a:gd name="adj" fmla="val 22608"/>
            </a:avLst>
          </a:prstGeom>
          <a:solidFill>
            <a:schemeClr val="bg1"/>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75000"/>
                  </a:schemeClr>
                </a:solidFill>
                <a:latin typeface="+mj-lt"/>
              </a:rPr>
              <a:t>Biết yêu thương, dùm bọc lẫn nhau khi gặp hoạn nạn, khó khăn</a:t>
            </a:r>
          </a:p>
          <a:p>
            <a:pPr algn="ctr"/>
            <a:r>
              <a:rPr lang="vi-VN" b="1">
                <a:solidFill>
                  <a:schemeClr val="accent1">
                    <a:lumMod val="75000"/>
                  </a:schemeClr>
                </a:solidFill>
                <a:latin typeface="+mj-lt"/>
              </a:rPr>
              <a:t>Yêu thích lịch sử nước nhà</a:t>
            </a:r>
            <a:endParaRPr lang="en-US" b="1">
              <a:solidFill>
                <a:schemeClr val="accent1">
                  <a:lumMod val="75000"/>
                </a:schemeClr>
              </a:solidFill>
              <a:latin typeface="+mj-lt"/>
            </a:endParaRPr>
          </a:p>
        </p:txBody>
      </p:sp>
      <p:sp>
        <p:nvSpPr>
          <p:cNvPr id="29" name="Oval 28">
            <a:extLst>
              <a:ext uri="{FF2B5EF4-FFF2-40B4-BE49-F238E27FC236}">
                <a16:creationId xmlns:a16="http://schemas.microsoft.com/office/drawing/2014/main" id="{0C5EA102-81AD-471E-BA18-5F4931003B71}"/>
              </a:ext>
            </a:extLst>
          </p:cNvPr>
          <p:cNvSpPr/>
          <p:nvPr/>
        </p:nvSpPr>
        <p:spPr>
          <a:xfrm>
            <a:off x="846767" y="3762460"/>
            <a:ext cx="634624" cy="634624"/>
          </a:xfrm>
          <a:prstGeom prst="ellipse">
            <a:avLst/>
          </a:prstGeom>
          <a:solidFill>
            <a:schemeClr val="accent1">
              <a:lumMod val="7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4</a:t>
            </a:r>
            <a:endParaRPr lang="en-US" sz="4800" b="1"/>
          </a:p>
        </p:txBody>
      </p:sp>
      <p:sp>
        <p:nvSpPr>
          <p:cNvPr id="30" name="Rectangle 29">
            <a:extLst>
              <a:ext uri="{FF2B5EF4-FFF2-40B4-BE49-F238E27FC236}">
                <a16:creationId xmlns:a16="http://schemas.microsoft.com/office/drawing/2014/main" id="{4B86A071-310F-4C33-B32D-A54BFB7AF7B3}"/>
              </a:ext>
            </a:extLst>
          </p:cNvPr>
          <p:cNvSpPr/>
          <p:nvPr/>
        </p:nvSpPr>
        <p:spPr>
          <a:xfrm>
            <a:off x="793561" y="24286"/>
            <a:ext cx="7556877" cy="1107996"/>
          </a:xfrm>
          <a:prstGeom prst="rect">
            <a:avLst/>
          </a:prstGeom>
          <a:noFill/>
        </p:spPr>
        <p:txBody>
          <a:bodyPr wrap="square" lIns="91440" tIns="45720" rIns="91440" bIns="45720">
            <a:spAutoFit/>
          </a:bodyPr>
          <a:lstStyle/>
          <a:p>
            <a:pPr algn="ctr"/>
            <a:r>
              <a:rPr lang="vi-VN" sz="6600" b="1">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Mục tiêu bài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B985DE-4D9E-4E43-8F02-E998D85E728A}"/>
              </a:ext>
            </a:extLst>
          </p:cNvPr>
          <p:cNvSpPr txBox="1"/>
          <p:nvPr/>
        </p:nvSpPr>
        <p:spPr>
          <a:xfrm>
            <a:off x="452387" y="214881"/>
            <a:ext cx="8494620" cy="1107996"/>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600">
                <a:latin typeface="UTM Cookies" panose="02040603050506020204" pitchFamily="18" charset="0"/>
              </a:rPr>
              <a:t>Nếu không chống được giặc đói và giặc dốt thì điều gì sẽ xảy ra?</a:t>
            </a:r>
          </a:p>
        </p:txBody>
      </p:sp>
      <p:sp>
        <p:nvSpPr>
          <p:cNvPr id="10" name="TextBox 9">
            <a:extLst>
              <a:ext uri="{FF2B5EF4-FFF2-40B4-BE49-F238E27FC236}">
                <a16:creationId xmlns:a16="http://schemas.microsoft.com/office/drawing/2014/main" id="{3409D36A-7954-4400-84F8-91E43D2840E1}"/>
              </a:ext>
            </a:extLst>
          </p:cNvPr>
          <p:cNvSpPr txBox="1"/>
          <p:nvPr/>
        </p:nvSpPr>
        <p:spPr>
          <a:xfrm>
            <a:off x="846196" y="1480392"/>
            <a:ext cx="7367949" cy="1061829"/>
          </a:xfrm>
          <a:prstGeom prst="rect">
            <a:avLst/>
          </a:prstGeom>
          <a:noFill/>
        </p:spPr>
        <p:txBody>
          <a:bodyPr wrap="square" lIns="0" tIns="0" rIns="0" bIns="0" rtlCol="0">
            <a:spAutoFit/>
          </a:bodyPr>
          <a:lstStyle/>
          <a:p>
            <a:pPr algn="just"/>
            <a:r>
              <a:rPr lang="en-US" sz="2300">
                <a:latin typeface="UTM Flamenco" panose="02040603050506020204" pitchFamily="18" charset="0"/>
                <a:cs typeface="Times New Roman" panose="02020603050405020304" pitchFamily="18" charset="0"/>
                <a:sym typeface="Wingdings" panose="05000000000000000000" pitchFamily="2" charset="2"/>
              </a:rPr>
              <a:t> </a:t>
            </a:r>
            <a:r>
              <a:rPr lang="en-US" sz="2300">
                <a:latin typeface="UTM Flamenco" panose="02040603050506020204" pitchFamily="18" charset="0"/>
                <a:cs typeface="Times New Roman" panose="02020603050405020304" pitchFamily="18" charset="0"/>
              </a:rPr>
              <a:t>Nếu không chống được giặc đói và giặc dốt thì nhân dân, lực lượng cách mạng không có sức lực, của cải, vật chất để chiến đấu cũng như dễ bị ngu muội, dốt nát, hiểu sai, làm sai…</a:t>
            </a:r>
          </a:p>
        </p:txBody>
      </p:sp>
      <p:pic>
        <p:nvPicPr>
          <p:cNvPr id="11" name="Picture 10">
            <a:extLst>
              <a:ext uri="{FF2B5EF4-FFF2-40B4-BE49-F238E27FC236}">
                <a16:creationId xmlns:a16="http://schemas.microsoft.com/office/drawing/2014/main" id="{5E4D6E1F-723A-47EE-B657-5D487F280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672" y="2836426"/>
            <a:ext cx="2400937" cy="1551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6948392A-48F5-4688-8E65-38DD9666C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885" y="2836426"/>
            <a:ext cx="2738068" cy="1551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72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88;p52">
            <a:extLst>
              <a:ext uri="{FF2B5EF4-FFF2-40B4-BE49-F238E27FC236}">
                <a16:creationId xmlns:a16="http://schemas.microsoft.com/office/drawing/2014/main" id="{7FF7E987-C6F7-4944-93C0-24A8D5C3CD79}"/>
              </a:ext>
            </a:extLst>
          </p:cNvPr>
          <p:cNvGrpSpPr/>
          <p:nvPr/>
        </p:nvGrpSpPr>
        <p:grpSpPr>
          <a:xfrm flipH="1">
            <a:off x="-949461" y="3143455"/>
            <a:ext cx="2759371" cy="2497162"/>
            <a:chOff x="932545" y="3548523"/>
            <a:chExt cx="2759371" cy="2497162"/>
          </a:xfrm>
        </p:grpSpPr>
        <p:sp>
          <p:nvSpPr>
            <p:cNvPr id="12" name="Google Shape;2989;p52">
              <a:extLst>
                <a:ext uri="{FF2B5EF4-FFF2-40B4-BE49-F238E27FC236}">
                  <a16:creationId xmlns:a16="http://schemas.microsoft.com/office/drawing/2014/main" id="{380D3154-149F-4AE6-9247-FB51E0C70584}"/>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0;p52">
              <a:extLst>
                <a:ext uri="{FF2B5EF4-FFF2-40B4-BE49-F238E27FC236}">
                  <a16:creationId xmlns:a16="http://schemas.microsoft.com/office/drawing/2014/main" id="{C2B94A6E-E012-4C3F-A81F-36504DDBC8F2}"/>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91;p52">
              <a:extLst>
                <a:ext uri="{FF2B5EF4-FFF2-40B4-BE49-F238E27FC236}">
                  <a16:creationId xmlns:a16="http://schemas.microsoft.com/office/drawing/2014/main" id="{B9B23D89-24B3-49C6-ACFE-6AC1BEF236E9}"/>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92;p52">
              <a:extLst>
                <a:ext uri="{FF2B5EF4-FFF2-40B4-BE49-F238E27FC236}">
                  <a16:creationId xmlns:a16="http://schemas.microsoft.com/office/drawing/2014/main" id="{984A61B9-F5E0-422E-A799-D4A0170DB8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3;p52">
              <a:extLst>
                <a:ext uri="{FF2B5EF4-FFF2-40B4-BE49-F238E27FC236}">
                  <a16:creationId xmlns:a16="http://schemas.microsoft.com/office/drawing/2014/main" id="{323EA609-8239-4BF4-AE47-39F0A15AC19F}"/>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4;p52">
              <a:extLst>
                <a:ext uri="{FF2B5EF4-FFF2-40B4-BE49-F238E27FC236}">
                  <a16:creationId xmlns:a16="http://schemas.microsoft.com/office/drawing/2014/main" id="{98C4884D-9D57-4E6A-A20A-20D37D78BEF4}"/>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896;p50">
            <a:extLst>
              <a:ext uri="{FF2B5EF4-FFF2-40B4-BE49-F238E27FC236}">
                <a16:creationId xmlns:a16="http://schemas.microsoft.com/office/drawing/2014/main" id="{74EB29DB-D8B8-4924-B9A2-B503189C1E89}"/>
              </a:ext>
            </a:extLst>
          </p:cNvPr>
          <p:cNvGrpSpPr/>
          <p:nvPr/>
        </p:nvGrpSpPr>
        <p:grpSpPr>
          <a:xfrm rot="-5400000">
            <a:off x="7928934" y="1616969"/>
            <a:ext cx="1386230" cy="2576599"/>
            <a:chOff x="6693730" y="795963"/>
            <a:chExt cx="1304687" cy="2425262"/>
          </a:xfrm>
        </p:grpSpPr>
        <p:sp>
          <p:nvSpPr>
            <p:cNvPr id="19" name="Google Shape;2897;p50">
              <a:extLst>
                <a:ext uri="{FF2B5EF4-FFF2-40B4-BE49-F238E27FC236}">
                  <a16:creationId xmlns:a16="http://schemas.microsoft.com/office/drawing/2014/main" id="{BC889001-9E63-43F6-A06D-3F52475FFF16}"/>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98;p50">
              <a:extLst>
                <a:ext uri="{FF2B5EF4-FFF2-40B4-BE49-F238E27FC236}">
                  <a16:creationId xmlns:a16="http://schemas.microsoft.com/office/drawing/2014/main" id="{81D79C7A-4CFE-470F-8C71-E74559857510}"/>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99;p50">
              <a:extLst>
                <a:ext uri="{FF2B5EF4-FFF2-40B4-BE49-F238E27FC236}">
                  <a16:creationId xmlns:a16="http://schemas.microsoft.com/office/drawing/2014/main" id="{82EFCCB8-15CF-4952-B3F7-A02E7AF8E511}"/>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00;p50">
              <a:extLst>
                <a:ext uri="{FF2B5EF4-FFF2-40B4-BE49-F238E27FC236}">
                  <a16:creationId xmlns:a16="http://schemas.microsoft.com/office/drawing/2014/main" id="{1F158F88-3947-4B2B-A893-BE34C82D7F19}"/>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01;p50">
              <a:extLst>
                <a:ext uri="{FF2B5EF4-FFF2-40B4-BE49-F238E27FC236}">
                  <a16:creationId xmlns:a16="http://schemas.microsoft.com/office/drawing/2014/main" id="{88423498-93CB-4E30-BEC0-848EBE9C888B}"/>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2;p50">
              <a:extLst>
                <a:ext uri="{FF2B5EF4-FFF2-40B4-BE49-F238E27FC236}">
                  <a16:creationId xmlns:a16="http://schemas.microsoft.com/office/drawing/2014/main" id="{4BD0274D-77FE-4B2B-BF7B-829186924183}"/>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03;p50">
            <a:extLst>
              <a:ext uri="{FF2B5EF4-FFF2-40B4-BE49-F238E27FC236}">
                <a16:creationId xmlns:a16="http://schemas.microsoft.com/office/drawing/2014/main" id="{37809C1C-7C5C-4CD6-B4F5-FF68490CCBDF}"/>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904;p50">
            <a:extLst>
              <a:ext uri="{FF2B5EF4-FFF2-40B4-BE49-F238E27FC236}">
                <a16:creationId xmlns:a16="http://schemas.microsoft.com/office/drawing/2014/main" id="{46DA61A3-17C7-49D7-9E40-C39039CA5905}"/>
              </a:ext>
            </a:extLst>
          </p:cNvPr>
          <p:cNvGrpSpPr/>
          <p:nvPr/>
        </p:nvGrpSpPr>
        <p:grpSpPr>
          <a:xfrm>
            <a:off x="7854656" y="476957"/>
            <a:ext cx="868425" cy="514500"/>
            <a:chOff x="2575700" y="1885000"/>
            <a:chExt cx="868425" cy="514500"/>
          </a:xfrm>
        </p:grpSpPr>
        <p:sp>
          <p:nvSpPr>
            <p:cNvPr id="27" name="Google Shape;2905;p50">
              <a:extLst>
                <a:ext uri="{FF2B5EF4-FFF2-40B4-BE49-F238E27FC236}">
                  <a16:creationId xmlns:a16="http://schemas.microsoft.com/office/drawing/2014/main" id="{27C3CDBA-76C4-4E1C-8440-7D3793F7FC0D}"/>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6;p50">
              <a:extLst>
                <a:ext uri="{FF2B5EF4-FFF2-40B4-BE49-F238E27FC236}">
                  <a16:creationId xmlns:a16="http://schemas.microsoft.com/office/drawing/2014/main" id="{C93CE754-6661-4622-A512-FE037D630598}"/>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7;p50">
              <a:extLst>
                <a:ext uri="{FF2B5EF4-FFF2-40B4-BE49-F238E27FC236}">
                  <a16:creationId xmlns:a16="http://schemas.microsoft.com/office/drawing/2014/main" id="{19E17F01-DD92-4EEA-A40F-B74C38C5C9F8}"/>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8;p50">
              <a:extLst>
                <a:ext uri="{FF2B5EF4-FFF2-40B4-BE49-F238E27FC236}">
                  <a16:creationId xmlns:a16="http://schemas.microsoft.com/office/drawing/2014/main" id="{C2518A56-5A18-4DA0-891F-920EBBD68816}"/>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Rounded Corners 30">
            <a:extLst>
              <a:ext uri="{FF2B5EF4-FFF2-40B4-BE49-F238E27FC236}">
                <a16:creationId xmlns:a16="http://schemas.microsoft.com/office/drawing/2014/main" id="{FAC8910E-A90C-4805-A399-7BBB2EDD5212}"/>
              </a:ext>
            </a:extLst>
          </p:cNvPr>
          <p:cNvSpPr/>
          <p:nvPr/>
        </p:nvSpPr>
        <p:spPr>
          <a:xfrm>
            <a:off x="3301663" y="148944"/>
            <a:ext cx="2890481" cy="829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32" name="Text Box 4">
            <a:extLst>
              <a:ext uri="{FF2B5EF4-FFF2-40B4-BE49-F238E27FC236}">
                <a16:creationId xmlns:a16="http://schemas.microsoft.com/office/drawing/2014/main" id="{DD97D68D-9B02-4EFF-A1BC-85C50518F80F}"/>
              </a:ext>
            </a:extLst>
          </p:cNvPr>
          <p:cNvSpPr txBox="1">
            <a:spLocks noChangeArrowheads="1"/>
          </p:cNvSpPr>
          <p:nvPr/>
        </p:nvSpPr>
        <p:spPr bwMode="auto">
          <a:xfrm>
            <a:off x="1445700" y="1035307"/>
            <a:ext cx="11506200" cy="400110"/>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sz="2000" b="1">
                <a:effectLst>
                  <a:outerShdw blurRad="38100" dist="38100" dir="2700000" algn="tl">
                    <a:srgbClr val="000000">
                      <a:alpha val="43137"/>
                    </a:srgbClr>
                  </a:outerShdw>
                </a:effectLst>
                <a:latin typeface="UTM Flamenco" panose="02040603050506020204" pitchFamily="18" charset="0"/>
              </a:rPr>
              <a:t>Giặc ngoại xâm và các thế lực phản động chống phá cách mạng.</a:t>
            </a:r>
          </a:p>
        </p:txBody>
      </p:sp>
      <p:grpSp>
        <p:nvGrpSpPr>
          <p:cNvPr id="33" name="Group 29">
            <a:extLst>
              <a:ext uri="{FF2B5EF4-FFF2-40B4-BE49-F238E27FC236}">
                <a16:creationId xmlns:a16="http://schemas.microsoft.com/office/drawing/2014/main" id="{C17D0BDD-D1C2-4603-AE14-ED147FD6FE4F}"/>
              </a:ext>
            </a:extLst>
          </p:cNvPr>
          <p:cNvGrpSpPr>
            <a:grpSpLocks/>
          </p:cNvGrpSpPr>
          <p:nvPr/>
        </p:nvGrpSpPr>
        <p:grpSpPr bwMode="auto">
          <a:xfrm>
            <a:off x="918498" y="1669570"/>
            <a:ext cx="9186217" cy="2950698"/>
            <a:chOff x="389" y="1058"/>
            <a:chExt cx="7514" cy="2561"/>
          </a:xfrm>
        </p:grpSpPr>
        <p:pic>
          <p:nvPicPr>
            <p:cNvPr id="34" name="Picture 30" descr="Quan THDQ o Hai Phong 1945">
              <a:extLst>
                <a:ext uri="{FF2B5EF4-FFF2-40B4-BE49-F238E27FC236}">
                  <a16:creationId xmlns:a16="http://schemas.microsoft.com/office/drawing/2014/main" id="{39216E84-B4E8-40D7-9B8D-13AEE14D3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 y="1058"/>
              <a:ext cx="3101" cy="2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5" name="Text Box 31">
              <a:extLst>
                <a:ext uri="{FF2B5EF4-FFF2-40B4-BE49-F238E27FC236}">
                  <a16:creationId xmlns:a16="http://schemas.microsoft.com/office/drawing/2014/main" id="{FFBF97B4-CC4E-4C6D-8C7B-8965701296BD}"/>
                </a:ext>
              </a:extLst>
            </p:cNvPr>
            <p:cNvSpPr txBox="1">
              <a:spLocks noChangeArrowheads="1"/>
            </p:cNvSpPr>
            <p:nvPr/>
          </p:nvSpPr>
          <p:spPr bwMode="auto">
            <a:xfrm>
              <a:off x="389" y="3218"/>
              <a:ext cx="751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sz="2400" b="1" i="0" u="none" strike="noStrike" kern="1200" baseline="0">
                  <a:ln w="1905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Quân Trung Hoa Quốc dân đảng ở Hải Phòng 1945</a:t>
              </a:r>
            </a:p>
          </p:txBody>
        </p:sp>
      </p:grpSp>
    </p:spTree>
    <p:extLst>
      <p:ext uri="{BB962C8B-B14F-4D97-AF65-F5344CB8AC3E}">
        <p14:creationId xmlns:p14="http://schemas.microsoft.com/office/powerpoint/2010/main" val="42352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3*#ppt_w"/>
                                          </p:val>
                                        </p:tav>
                                        <p:tav tm="100000">
                                          <p:val>
                                            <p:strVal val="#ppt_w"/>
                                          </p:val>
                                        </p:tav>
                                      </p:tavLst>
                                    </p:anim>
                                    <p:anim calcmode="lin" valueType="num">
                                      <p:cBhvr>
                                        <p:cTn id="8" dur="500" fill="hold"/>
                                        <p:tgtEl>
                                          <p:spTgt spid="3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500"/>
                                        <p:tgtEl>
                                          <p:spTgt spid="32"/>
                                        </p:tgtEl>
                                      </p:cBhvr>
                                    </p:animEffec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edge">
                                      <p:cBhvr>
                                        <p:cTn id="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88;p52">
            <a:extLst>
              <a:ext uri="{FF2B5EF4-FFF2-40B4-BE49-F238E27FC236}">
                <a16:creationId xmlns:a16="http://schemas.microsoft.com/office/drawing/2014/main" id="{7FF7E987-C6F7-4944-93C0-24A8D5C3CD79}"/>
              </a:ext>
            </a:extLst>
          </p:cNvPr>
          <p:cNvGrpSpPr/>
          <p:nvPr/>
        </p:nvGrpSpPr>
        <p:grpSpPr>
          <a:xfrm flipH="1">
            <a:off x="-949461" y="3143455"/>
            <a:ext cx="2759371" cy="2497162"/>
            <a:chOff x="932545" y="3548523"/>
            <a:chExt cx="2759371" cy="2497162"/>
          </a:xfrm>
        </p:grpSpPr>
        <p:sp>
          <p:nvSpPr>
            <p:cNvPr id="12" name="Google Shape;2989;p52">
              <a:extLst>
                <a:ext uri="{FF2B5EF4-FFF2-40B4-BE49-F238E27FC236}">
                  <a16:creationId xmlns:a16="http://schemas.microsoft.com/office/drawing/2014/main" id="{380D3154-149F-4AE6-9247-FB51E0C70584}"/>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0;p52">
              <a:extLst>
                <a:ext uri="{FF2B5EF4-FFF2-40B4-BE49-F238E27FC236}">
                  <a16:creationId xmlns:a16="http://schemas.microsoft.com/office/drawing/2014/main" id="{C2B94A6E-E012-4C3F-A81F-36504DDBC8F2}"/>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91;p52">
              <a:extLst>
                <a:ext uri="{FF2B5EF4-FFF2-40B4-BE49-F238E27FC236}">
                  <a16:creationId xmlns:a16="http://schemas.microsoft.com/office/drawing/2014/main" id="{B9B23D89-24B3-49C6-ACFE-6AC1BEF236E9}"/>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92;p52">
              <a:extLst>
                <a:ext uri="{FF2B5EF4-FFF2-40B4-BE49-F238E27FC236}">
                  <a16:creationId xmlns:a16="http://schemas.microsoft.com/office/drawing/2014/main" id="{984A61B9-F5E0-422E-A799-D4A0170DB8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3;p52">
              <a:extLst>
                <a:ext uri="{FF2B5EF4-FFF2-40B4-BE49-F238E27FC236}">
                  <a16:creationId xmlns:a16="http://schemas.microsoft.com/office/drawing/2014/main" id="{323EA609-8239-4BF4-AE47-39F0A15AC19F}"/>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4;p52">
              <a:extLst>
                <a:ext uri="{FF2B5EF4-FFF2-40B4-BE49-F238E27FC236}">
                  <a16:creationId xmlns:a16="http://schemas.microsoft.com/office/drawing/2014/main" id="{98C4884D-9D57-4E6A-A20A-20D37D78BEF4}"/>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896;p50">
            <a:extLst>
              <a:ext uri="{FF2B5EF4-FFF2-40B4-BE49-F238E27FC236}">
                <a16:creationId xmlns:a16="http://schemas.microsoft.com/office/drawing/2014/main" id="{74EB29DB-D8B8-4924-B9A2-B503189C1E89}"/>
              </a:ext>
            </a:extLst>
          </p:cNvPr>
          <p:cNvGrpSpPr/>
          <p:nvPr/>
        </p:nvGrpSpPr>
        <p:grpSpPr>
          <a:xfrm rot="-5400000">
            <a:off x="7928934" y="1616969"/>
            <a:ext cx="1386230" cy="2576599"/>
            <a:chOff x="6693730" y="795963"/>
            <a:chExt cx="1304687" cy="2425262"/>
          </a:xfrm>
        </p:grpSpPr>
        <p:sp>
          <p:nvSpPr>
            <p:cNvPr id="19" name="Google Shape;2897;p50">
              <a:extLst>
                <a:ext uri="{FF2B5EF4-FFF2-40B4-BE49-F238E27FC236}">
                  <a16:creationId xmlns:a16="http://schemas.microsoft.com/office/drawing/2014/main" id="{BC889001-9E63-43F6-A06D-3F52475FFF16}"/>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98;p50">
              <a:extLst>
                <a:ext uri="{FF2B5EF4-FFF2-40B4-BE49-F238E27FC236}">
                  <a16:creationId xmlns:a16="http://schemas.microsoft.com/office/drawing/2014/main" id="{81D79C7A-4CFE-470F-8C71-E74559857510}"/>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99;p50">
              <a:extLst>
                <a:ext uri="{FF2B5EF4-FFF2-40B4-BE49-F238E27FC236}">
                  <a16:creationId xmlns:a16="http://schemas.microsoft.com/office/drawing/2014/main" id="{82EFCCB8-15CF-4952-B3F7-A02E7AF8E511}"/>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00;p50">
              <a:extLst>
                <a:ext uri="{FF2B5EF4-FFF2-40B4-BE49-F238E27FC236}">
                  <a16:creationId xmlns:a16="http://schemas.microsoft.com/office/drawing/2014/main" id="{1F158F88-3947-4B2B-A893-BE34C82D7F19}"/>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01;p50">
              <a:extLst>
                <a:ext uri="{FF2B5EF4-FFF2-40B4-BE49-F238E27FC236}">
                  <a16:creationId xmlns:a16="http://schemas.microsoft.com/office/drawing/2014/main" id="{88423498-93CB-4E30-BEC0-848EBE9C888B}"/>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2;p50">
              <a:extLst>
                <a:ext uri="{FF2B5EF4-FFF2-40B4-BE49-F238E27FC236}">
                  <a16:creationId xmlns:a16="http://schemas.microsoft.com/office/drawing/2014/main" id="{4BD0274D-77FE-4B2B-BF7B-829186924183}"/>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03;p50">
            <a:extLst>
              <a:ext uri="{FF2B5EF4-FFF2-40B4-BE49-F238E27FC236}">
                <a16:creationId xmlns:a16="http://schemas.microsoft.com/office/drawing/2014/main" id="{37809C1C-7C5C-4CD6-B4F5-FF68490CCBDF}"/>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904;p50">
            <a:extLst>
              <a:ext uri="{FF2B5EF4-FFF2-40B4-BE49-F238E27FC236}">
                <a16:creationId xmlns:a16="http://schemas.microsoft.com/office/drawing/2014/main" id="{46DA61A3-17C7-49D7-9E40-C39039CA5905}"/>
              </a:ext>
            </a:extLst>
          </p:cNvPr>
          <p:cNvGrpSpPr/>
          <p:nvPr/>
        </p:nvGrpSpPr>
        <p:grpSpPr>
          <a:xfrm>
            <a:off x="7854656" y="476957"/>
            <a:ext cx="868425" cy="514500"/>
            <a:chOff x="2575700" y="1885000"/>
            <a:chExt cx="868425" cy="514500"/>
          </a:xfrm>
        </p:grpSpPr>
        <p:sp>
          <p:nvSpPr>
            <p:cNvPr id="27" name="Google Shape;2905;p50">
              <a:extLst>
                <a:ext uri="{FF2B5EF4-FFF2-40B4-BE49-F238E27FC236}">
                  <a16:creationId xmlns:a16="http://schemas.microsoft.com/office/drawing/2014/main" id="{27C3CDBA-76C4-4E1C-8440-7D3793F7FC0D}"/>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6;p50">
              <a:extLst>
                <a:ext uri="{FF2B5EF4-FFF2-40B4-BE49-F238E27FC236}">
                  <a16:creationId xmlns:a16="http://schemas.microsoft.com/office/drawing/2014/main" id="{C93CE754-6661-4622-A512-FE037D630598}"/>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7;p50">
              <a:extLst>
                <a:ext uri="{FF2B5EF4-FFF2-40B4-BE49-F238E27FC236}">
                  <a16:creationId xmlns:a16="http://schemas.microsoft.com/office/drawing/2014/main" id="{19E17F01-DD92-4EEA-A40F-B74C38C5C9F8}"/>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8;p50">
              <a:extLst>
                <a:ext uri="{FF2B5EF4-FFF2-40B4-BE49-F238E27FC236}">
                  <a16:creationId xmlns:a16="http://schemas.microsoft.com/office/drawing/2014/main" id="{C2518A56-5A18-4DA0-891F-920EBBD68816}"/>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Rounded Corners 30">
            <a:extLst>
              <a:ext uri="{FF2B5EF4-FFF2-40B4-BE49-F238E27FC236}">
                <a16:creationId xmlns:a16="http://schemas.microsoft.com/office/drawing/2014/main" id="{FAC8910E-A90C-4805-A399-7BBB2EDD5212}"/>
              </a:ext>
            </a:extLst>
          </p:cNvPr>
          <p:cNvSpPr/>
          <p:nvPr/>
        </p:nvSpPr>
        <p:spPr>
          <a:xfrm>
            <a:off x="3301663" y="148944"/>
            <a:ext cx="2890481" cy="829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32" name="Text Box 4">
            <a:extLst>
              <a:ext uri="{FF2B5EF4-FFF2-40B4-BE49-F238E27FC236}">
                <a16:creationId xmlns:a16="http://schemas.microsoft.com/office/drawing/2014/main" id="{DD97D68D-9B02-4EFF-A1BC-85C50518F80F}"/>
              </a:ext>
            </a:extLst>
          </p:cNvPr>
          <p:cNvSpPr txBox="1">
            <a:spLocks noChangeArrowheads="1"/>
          </p:cNvSpPr>
          <p:nvPr/>
        </p:nvSpPr>
        <p:spPr bwMode="auto">
          <a:xfrm>
            <a:off x="1445700" y="1035307"/>
            <a:ext cx="11506200" cy="400110"/>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sz="2000" b="1">
                <a:effectLst>
                  <a:outerShdw blurRad="38100" dist="38100" dir="2700000" algn="tl">
                    <a:srgbClr val="000000">
                      <a:alpha val="43137"/>
                    </a:srgbClr>
                  </a:outerShdw>
                </a:effectLst>
                <a:latin typeface="UTM Flamenco" panose="02040603050506020204" pitchFamily="18" charset="0"/>
              </a:rPr>
              <a:t>Giặc ngoại xâm và các thế lực phản động chống phá cách mạng.</a:t>
            </a:r>
          </a:p>
        </p:txBody>
      </p:sp>
      <p:grpSp>
        <p:nvGrpSpPr>
          <p:cNvPr id="37" name="Group 32">
            <a:extLst>
              <a:ext uri="{FF2B5EF4-FFF2-40B4-BE49-F238E27FC236}">
                <a16:creationId xmlns:a16="http://schemas.microsoft.com/office/drawing/2014/main" id="{34ED45E8-DFD9-4AF9-A74D-F78F1691640F}"/>
              </a:ext>
            </a:extLst>
          </p:cNvPr>
          <p:cNvGrpSpPr>
            <a:grpSpLocks/>
          </p:cNvGrpSpPr>
          <p:nvPr/>
        </p:nvGrpSpPr>
        <p:grpSpPr bwMode="auto">
          <a:xfrm>
            <a:off x="2106253" y="1650786"/>
            <a:ext cx="7518995" cy="2941230"/>
            <a:chOff x="33" y="959"/>
            <a:chExt cx="7411" cy="2983"/>
          </a:xfrm>
        </p:grpSpPr>
        <p:pic>
          <p:nvPicPr>
            <p:cNvPr id="38" name="Picture 33" descr="Quan Anh den Saigon 1945">
              <a:extLst>
                <a:ext uri="{FF2B5EF4-FFF2-40B4-BE49-F238E27FC236}">
                  <a16:creationId xmlns:a16="http://schemas.microsoft.com/office/drawing/2014/main" id="{D6D596DA-0F78-4173-BD32-FCD074F8228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9" y="959"/>
              <a:ext cx="3634" cy="24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Text Box 34">
              <a:extLst>
                <a:ext uri="{FF2B5EF4-FFF2-40B4-BE49-F238E27FC236}">
                  <a16:creationId xmlns:a16="http://schemas.microsoft.com/office/drawing/2014/main" id="{577D1AE1-BA1E-44BB-8FA4-7A41BD5300EF}"/>
                </a:ext>
              </a:extLst>
            </p:cNvPr>
            <p:cNvSpPr txBox="1">
              <a:spLocks noChangeArrowheads="1"/>
            </p:cNvSpPr>
            <p:nvPr/>
          </p:nvSpPr>
          <p:spPr bwMode="auto">
            <a:xfrm>
              <a:off x="33" y="3474"/>
              <a:ext cx="7411"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sz="2400" b="1" i="0" u="none" strike="noStrike" kern="1200" baseline="0">
                  <a:ln w="19050">
                    <a:solidFill>
                      <a:srgbClr val="E63813"/>
                    </a:solidFill>
                    <a:prstDash val="solid"/>
                  </a:ln>
                  <a:solidFill>
                    <a:srgbClr val="FAB919"/>
                  </a:solidFill>
                  <a:latin typeface="UTM Cookies" panose="02040603050506020204" pitchFamily="18" charset="0"/>
                </a:rPr>
                <a:t>Quân</a:t>
              </a:r>
              <a:r>
                <a:rPr lang="vi-VN" sz="2400" b="1" i="0" u="none" strike="noStrike" kern="1200" baseline="0">
                  <a:ln w="19050">
                    <a:solidFill>
                      <a:srgbClr val="E63813"/>
                    </a:solidFill>
                    <a:prstDash val="solid"/>
                  </a:ln>
                  <a:solidFill>
                    <a:srgbClr val="FAB919"/>
                  </a:solidFill>
                  <a:latin typeface="UTM Cookies" panose="02040603050506020204" pitchFamily="18" charset="0"/>
                </a:rPr>
                <a:t> đội</a:t>
              </a:r>
              <a:r>
                <a:rPr lang="en-US" sz="2400" b="1" i="0" u="none" strike="noStrike" kern="1200" baseline="0">
                  <a:ln w="19050">
                    <a:solidFill>
                      <a:srgbClr val="E63813"/>
                    </a:solidFill>
                    <a:prstDash val="solid"/>
                  </a:ln>
                  <a:solidFill>
                    <a:srgbClr val="FAB919"/>
                  </a:solidFill>
                  <a:latin typeface="UTM Cookies" panose="02040603050506020204" pitchFamily="18" charset="0"/>
                </a:rPr>
                <a:t> Anh đến Sài Gòn 9/1945</a:t>
              </a:r>
            </a:p>
          </p:txBody>
        </p:sp>
      </p:grpSp>
    </p:spTree>
    <p:extLst>
      <p:ext uri="{BB962C8B-B14F-4D97-AF65-F5344CB8AC3E}">
        <p14:creationId xmlns:p14="http://schemas.microsoft.com/office/powerpoint/2010/main" val="253104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3*#ppt_w"/>
                                          </p:val>
                                        </p:tav>
                                        <p:tav tm="100000">
                                          <p:val>
                                            <p:strVal val="#ppt_w"/>
                                          </p:val>
                                        </p:tav>
                                      </p:tavLst>
                                    </p:anim>
                                    <p:anim calcmode="lin" valueType="num">
                                      <p:cBhvr>
                                        <p:cTn id="8" dur="500" fill="hold"/>
                                        <p:tgtEl>
                                          <p:spTgt spid="3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edge">
                                      <p:cBhvr>
                                        <p:cTn id="1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88;p52">
            <a:extLst>
              <a:ext uri="{FF2B5EF4-FFF2-40B4-BE49-F238E27FC236}">
                <a16:creationId xmlns:a16="http://schemas.microsoft.com/office/drawing/2014/main" id="{7FF7E987-C6F7-4944-93C0-24A8D5C3CD79}"/>
              </a:ext>
            </a:extLst>
          </p:cNvPr>
          <p:cNvGrpSpPr/>
          <p:nvPr/>
        </p:nvGrpSpPr>
        <p:grpSpPr>
          <a:xfrm flipH="1">
            <a:off x="-949461" y="3143455"/>
            <a:ext cx="2759371" cy="2497162"/>
            <a:chOff x="932545" y="3548523"/>
            <a:chExt cx="2759371" cy="2497162"/>
          </a:xfrm>
        </p:grpSpPr>
        <p:sp>
          <p:nvSpPr>
            <p:cNvPr id="12" name="Google Shape;2989;p52">
              <a:extLst>
                <a:ext uri="{FF2B5EF4-FFF2-40B4-BE49-F238E27FC236}">
                  <a16:creationId xmlns:a16="http://schemas.microsoft.com/office/drawing/2014/main" id="{380D3154-149F-4AE6-9247-FB51E0C70584}"/>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0;p52">
              <a:extLst>
                <a:ext uri="{FF2B5EF4-FFF2-40B4-BE49-F238E27FC236}">
                  <a16:creationId xmlns:a16="http://schemas.microsoft.com/office/drawing/2014/main" id="{C2B94A6E-E012-4C3F-A81F-36504DDBC8F2}"/>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91;p52">
              <a:extLst>
                <a:ext uri="{FF2B5EF4-FFF2-40B4-BE49-F238E27FC236}">
                  <a16:creationId xmlns:a16="http://schemas.microsoft.com/office/drawing/2014/main" id="{B9B23D89-24B3-49C6-ACFE-6AC1BEF236E9}"/>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92;p52">
              <a:extLst>
                <a:ext uri="{FF2B5EF4-FFF2-40B4-BE49-F238E27FC236}">
                  <a16:creationId xmlns:a16="http://schemas.microsoft.com/office/drawing/2014/main" id="{984A61B9-F5E0-422E-A799-D4A0170DB8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3;p52">
              <a:extLst>
                <a:ext uri="{FF2B5EF4-FFF2-40B4-BE49-F238E27FC236}">
                  <a16:creationId xmlns:a16="http://schemas.microsoft.com/office/drawing/2014/main" id="{323EA609-8239-4BF4-AE47-39F0A15AC19F}"/>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4;p52">
              <a:extLst>
                <a:ext uri="{FF2B5EF4-FFF2-40B4-BE49-F238E27FC236}">
                  <a16:creationId xmlns:a16="http://schemas.microsoft.com/office/drawing/2014/main" id="{98C4884D-9D57-4E6A-A20A-20D37D78BEF4}"/>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896;p50">
            <a:extLst>
              <a:ext uri="{FF2B5EF4-FFF2-40B4-BE49-F238E27FC236}">
                <a16:creationId xmlns:a16="http://schemas.microsoft.com/office/drawing/2014/main" id="{74EB29DB-D8B8-4924-B9A2-B503189C1E89}"/>
              </a:ext>
            </a:extLst>
          </p:cNvPr>
          <p:cNvGrpSpPr/>
          <p:nvPr/>
        </p:nvGrpSpPr>
        <p:grpSpPr>
          <a:xfrm rot="-5400000">
            <a:off x="7928934" y="1616969"/>
            <a:ext cx="1386230" cy="2576599"/>
            <a:chOff x="6693730" y="795963"/>
            <a:chExt cx="1304687" cy="2425262"/>
          </a:xfrm>
        </p:grpSpPr>
        <p:sp>
          <p:nvSpPr>
            <p:cNvPr id="19" name="Google Shape;2897;p50">
              <a:extLst>
                <a:ext uri="{FF2B5EF4-FFF2-40B4-BE49-F238E27FC236}">
                  <a16:creationId xmlns:a16="http://schemas.microsoft.com/office/drawing/2014/main" id="{BC889001-9E63-43F6-A06D-3F52475FFF16}"/>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98;p50">
              <a:extLst>
                <a:ext uri="{FF2B5EF4-FFF2-40B4-BE49-F238E27FC236}">
                  <a16:creationId xmlns:a16="http://schemas.microsoft.com/office/drawing/2014/main" id="{81D79C7A-4CFE-470F-8C71-E74559857510}"/>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99;p50">
              <a:extLst>
                <a:ext uri="{FF2B5EF4-FFF2-40B4-BE49-F238E27FC236}">
                  <a16:creationId xmlns:a16="http://schemas.microsoft.com/office/drawing/2014/main" id="{82EFCCB8-15CF-4952-B3F7-A02E7AF8E511}"/>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00;p50">
              <a:extLst>
                <a:ext uri="{FF2B5EF4-FFF2-40B4-BE49-F238E27FC236}">
                  <a16:creationId xmlns:a16="http://schemas.microsoft.com/office/drawing/2014/main" id="{1F158F88-3947-4B2B-A893-BE34C82D7F19}"/>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01;p50">
              <a:extLst>
                <a:ext uri="{FF2B5EF4-FFF2-40B4-BE49-F238E27FC236}">
                  <a16:creationId xmlns:a16="http://schemas.microsoft.com/office/drawing/2014/main" id="{88423498-93CB-4E30-BEC0-848EBE9C888B}"/>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2;p50">
              <a:extLst>
                <a:ext uri="{FF2B5EF4-FFF2-40B4-BE49-F238E27FC236}">
                  <a16:creationId xmlns:a16="http://schemas.microsoft.com/office/drawing/2014/main" id="{4BD0274D-77FE-4B2B-BF7B-829186924183}"/>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03;p50">
            <a:extLst>
              <a:ext uri="{FF2B5EF4-FFF2-40B4-BE49-F238E27FC236}">
                <a16:creationId xmlns:a16="http://schemas.microsoft.com/office/drawing/2014/main" id="{37809C1C-7C5C-4CD6-B4F5-FF68490CCBDF}"/>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904;p50">
            <a:extLst>
              <a:ext uri="{FF2B5EF4-FFF2-40B4-BE49-F238E27FC236}">
                <a16:creationId xmlns:a16="http://schemas.microsoft.com/office/drawing/2014/main" id="{46DA61A3-17C7-49D7-9E40-C39039CA5905}"/>
              </a:ext>
            </a:extLst>
          </p:cNvPr>
          <p:cNvGrpSpPr/>
          <p:nvPr/>
        </p:nvGrpSpPr>
        <p:grpSpPr>
          <a:xfrm>
            <a:off x="7854656" y="476957"/>
            <a:ext cx="868425" cy="514500"/>
            <a:chOff x="2575700" y="1885000"/>
            <a:chExt cx="868425" cy="514500"/>
          </a:xfrm>
        </p:grpSpPr>
        <p:sp>
          <p:nvSpPr>
            <p:cNvPr id="27" name="Google Shape;2905;p50">
              <a:extLst>
                <a:ext uri="{FF2B5EF4-FFF2-40B4-BE49-F238E27FC236}">
                  <a16:creationId xmlns:a16="http://schemas.microsoft.com/office/drawing/2014/main" id="{27C3CDBA-76C4-4E1C-8440-7D3793F7FC0D}"/>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6;p50">
              <a:extLst>
                <a:ext uri="{FF2B5EF4-FFF2-40B4-BE49-F238E27FC236}">
                  <a16:creationId xmlns:a16="http://schemas.microsoft.com/office/drawing/2014/main" id="{C93CE754-6661-4622-A512-FE037D630598}"/>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7;p50">
              <a:extLst>
                <a:ext uri="{FF2B5EF4-FFF2-40B4-BE49-F238E27FC236}">
                  <a16:creationId xmlns:a16="http://schemas.microsoft.com/office/drawing/2014/main" id="{19E17F01-DD92-4EEA-A40F-B74C38C5C9F8}"/>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8;p50">
              <a:extLst>
                <a:ext uri="{FF2B5EF4-FFF2-40B4-BE49-F238E27FC236}">
                  <a16:creationId xmlns:a16="http://schemas.microsoft.com/office/drawing/2014/main" id="{C2518A56-5A18-4DA0-891F-920EBBD68816}"/>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Rounded Corners 30">
            <a:extLst>
              <a:ext uri="{FF2B5EF4-FFF2-40B4-BE49-F238E27FC236}">
                <a16:creationId xmlns:a16="http://schemas.microsoft.com/office/drawing/2014/main" id="{FAC8910E-A90C-4805-A399-7BBB2EDD5212}"/>
              </a:ext>
            </a:extLst>
          </p:cNvPr>
          <p:cNvSpPr/>
          <p:nvPr/>
        </p:nvSpPr>
        <p:spPr>
          <a:xfrm>
            <a:off x="3301663" y="148944"/>
            <a:ext cx="2890481" cy="829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32" name="Text Box 4">
            <a:extLst>
              <a:ext uri="{FF2B5EF4-FFF2-40B4-BE49-F238E27FC236}">
                <a16:creationId xmlns:a16="http://schemas.microsoft.com/office/drawing/2014/main" id="{DD97D68D-9B02-4EFF-A1BC-85C50518F80F}"/>
              </a:ext>
            </a:extLst>
          </p:cNvPr>
          <p:cNvSpPr txBox="1">
            <a:spLocks noChangeArrowheads="1"/>
          </p:cNvSpPr>
          <p:nvPr/>
        </p:nvSpPr>
        <p:spPr bwMode="auto">
          <a:xfrm>
            <a:off x="1445700" y="1035307"/>
            <a:ext cx="11506200" cy="400110"/>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sz="2000" b="1">
                <a:effectLst>
                  <a:outerShdw blurRad="38100" dist="38100" dir="2700000" algn="tl">
                    <a:srgbClr val="000000">
                      <a:alpha val="43137"/>
                    </a:srgbClr>
                  </a:outerShdw>
                </a:effectLst>
                <a:latin typeface="UTM Flamenco" panose="02040603050506020204" pitchFamily="18" charset="0"/>
              </a:rPr>
              <a:t>Giặc ngoại xâm và các thế lực phản động chống phá cách mạng.</a:t>
            </a:r>
          </a:p>
        </p:txBody>
      </p:sp>
      <p:grpSp>
        <p:nvGrpSpPr>
          <p:cNvPr id="33" name="Group 35">
            <a:extLst>
              <a:ext uri="{FF2B5EF4-FFF2-40B4-BE49-F238E27FC236}">
                <a16:creationId xmlns:a16="http://schemas.microsoft.com/office/drawing/2014/main" id="{0F8C4940-4ADE-4971-BD9C-95B1D55B6A5D}"/>
              </a:ext>
            </a:extLst>
          </p:cNvPr>
          <p:cNvGrpSpPr>
            <a:grpSpLocks/>
          </p:cNvGrpSpPr>
          <p:nvPr/>
        </p:nvGrpSpPr>
        <p:grpSpPr bwMode="auto">
          <a:xfrm>
            <a:off x="2525692" y="1572567"/>
            <a:ext cx="5426500" cy="2997484"/>
            <a:chOff x="194" y="544"/>
            <a:chExt cx="6664" cy="3451"/>
          </a:xfrm>
        </p:grpSpPr>
        <p:pic>
          <p:nvPicPr>
            <p:cNvPr id="34" name="Picture 36" descr="Quan phap o saigon 1945">
              <a:extLst>
                <a:ext uri="{FF2B5EF4-FFF2-40B4-BE49-F238E27FC236}">
                  <a16:creationId xmlns:a16="http://schemas.microsoft.com/office/drawing/2014/main" id="{BF7E428B-DBF6-485C-BBD1-0AF65604CA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4" y="544"/>
              <a:ext cx="4345" cy="2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5" name="Text Box 37">
              <a:extLst>
                <a:ext uri="{FF2B5EF4-FFF2-40B4-BE49-F238E27FC236}">
                  <a16:creationId xmlns:a16="http://schemas.microsoft.com/office/drawing/2014/main" id="{72C62AC5-7D80-44E2-97D9-FE9E5FF5BF9F}"/>
                </a:ext>
              </a:extLst>
            </p:cNvPr>
            <p:cNvSpPr txBox="1">
              <a:spLocks noChangeArrowheads="1"/>
            </p:cNvSpPr>
            <p:nvPr/>
          </p:nvSpPr>
          <p:spPr bwMode="auto">
            <a:xfrm>
              <a:off x="194" y="3463"/>
              <a:ext cx="6664"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sz="2400" b="1" i="0" u="none" strike="noStrike" kern="1200" baseline="0">
                  <a:ln w="1905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Quân Pháp ở Sài Gòn 1945</a:t>
              </a:r>
            </a:p>
          </p:txBody>
        </p:sp>
      </p:grpSp>
    </p:spTree>
    <p:extLst>
      <p:ext uri="{BB962C8B-B14F-4D97-AF65-F5344CB8AC3E}">
        <p14:creationId xmlns:p14="http://schemas.microsoft.com/office/powerpoint/2010/main" val="397617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3*#ppt_w"/>
                                          </p:val>
                                        </p:tav>
                                        <p:tav tm="100000">
                                          <p:val>
                                            <p:strVal val="#ppt_w"/>
                                          </p:val>
                                        </p:tav>
                                      </p:tavLst>
                                    </p:anim>
                                    <p:anim calcmode="lin" valueType="num">
                                      <p:cBhvr>
                                        <p:cTn id="8" dur="500" fill="hold"/>
                                        <p:tgtEl>
                                          <p:spTgt spid="3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edge">
                                      <p:cBhvr>
                                        <p:cTn id="1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88;p52">
            <a:extLst>
              <a:ext uri="{FF2B5EF4-FFF2-40B4-BE49-F238E27FC236}">
                <a16:creationId xmlns:a16="http://schemas.microsoft.com/office/drawing/2014/main" id="{7FF7E987-C6F7-4944-93C0-24A8D5C3CD79}"/>
              </a:ext>
            </a:extLst>
          </p:cNvPr>
          <p:cNvGrpSpPr/>
          <p:nvPr/>
        </p:nvGrpSpPr>
        <p:grpSpPr>
          <a:xfrm flipH="1">
            <a:off x="-949462" y="3598359"/>
            <a:ext cx="2308929" cy="2042257"/>
            <a:chOff x="932545" y="3548523"/>
            <a:chExt cx="2759371" cy="2497162"/>
          </a:xfrm>
        </p:grpSpPr>
        <p:sp>
          <p:nvSpPr>
            <p:cNvPr id="12" name="Google Shape;2989;p52">
              <a:extLst>
                <a:ext uri="{FF2B5EF4-FFF2-40B4-BE49-F238E27FC236}">
                  <a16:creationId xmlns:a16="http://schemas.microsoft.com/office/drawing/2014/main" id="{380D3154-149F-4AE6-9247-FB51E0C70584}"/>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0;p52">
              <a:extLst>
                <a:ext uri="{FF2B5EF4-FFF2-40B4-BE49-F238E27FC236}">
                  <a16:creationId xmlns:a16="http://schemas.microsoft.com/office/drawing/2014/main" id="{C2B94A6E-E012-4C3F-A81F-36504DDBC8F2}"/>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91;p52">
              <a:extLst>
                <a:ext uri="{FF2B5EF4-FFF2-40B4-BE49-F238E27FC236}">
                  <a16:creationId xmlns:a16="http://schemas.microsoft.com/office/drawing/2014/main" id="{B9B23D89-24B3-49C6-ACFE-6AC1BEF236E9}"/>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92;p52">
              <a:extLst>
                <a:ext uri="{FF2B5EF4-FFF2-40B4-BE49-F238E27FC236}">
                  <a16:creationId xmlns:a16="http://schemas.microsoft.com/office/drawing/2014/main" id="{984A61B9-F5E0-422E-A799-D4A0170DB8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3;p52">
              <a:extLst>
                <a:ext uri="{FF2B5EF4-FFF2-40B4-BE49-F238E27FC236}">
                  <a16:creationId xmlns:a16="http://schemas.microsoft.com/office/drawing/2014/main" id="{323EA609-8239-4BF4-AE47-39F0A15AC19F}"/>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4;p52">
              <a:extLst>
                <a:ext uri="{FF2B5EF4-FFF2-40B4-BE49-F238E27FC236}">
                  <a16:creationId xmlns:a16="http://schemas.microsoft.com/office/drawing/2014/main" id="{98C4884D-9D57-4E6A-A20A-20D37D78BEF4}"/>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896;p50">
            <a:extLst>
              <a:ext uri="{FF2B5EF4-FFF2-40B4-BE49-F238E27FC236}">
                <a16:creationId xmlns:a16="http://schemas.microsoft.com/office/drawing/2014/main" id="{74EB29DB-D8B8-4924-B9A2-B503189C1E89}"/>
              </a:ext>
            </a:extLst>
          </p:cNvPr>
          <p:cNvGrpSpPr/>
          <p:nvPr/>
        </p:nvGrpSpPr>
        <p:grpSpPr>
          <a:xfrm rot="-5400000">
            <a:off x="8337898" y="2025931"/>
            <a:ext cx="1100113" cy="2044791"/>
            <a:chOff x="6693730" y="795963"/>
            <a:chExt cx="1304687" cy="2425262"/>
          </a:xfrm>
        </p:grpSpPr>
        <p:sp>
          <p:nvSpPr>
            <p:cNvPr id="19" name="Google Shape;2897;p50">
              <a:extLst>
                <a:ext uri="{FF2B5EF4-FFF2-40B4-BE49-F238E27FC236}">
                  <a16:creationId xmlns:a16="http://schemas.microsoft.com/office/drawing/2014/main" id="{BC889001-9E63-43F6-A06D-3F52475FFF16}"/>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98;p50">
              <a:extLst>
                <a:ext uri="{FF2B5EF4-FFF2-40B4-BE49-F238E27FC236}">
                  <a16:creationId xmlns:a16="http://schemas.microsoft.com/office/drawing/2014/main" id="{81D79C7A-4CFE-470F-8C71-E74559857510}"/>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99;p50">
              <a:extLst>
                <a:ext uri="{FF2B5EF4-FFF2-40B4-BE49-F238E27FC236}">
                  <a16:creationId xmlns:a16="http://schemas.microsoft.com/office/drawing/2014/main" id="{82EFCCB8-15CF-4952-B3F7-A02E7AF8E511}"/>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00;p50">
              <a:extLst>
                <a:ext uri="{FF2B5EF4-FFF2-40B4-BE49-F238E27FC236}">
                  <a16:creationId xmlns:a16="http://schemas.microsoft.com/office/drawing/2014/main" id="{1F158F88-3947-4B2B-A893-BE34C82D7F19}"/>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01;p50">
              <a:extLst>
                <a:ext uri="{FF2B5EF4-FFF2-40B4-BE49-F238E27FC236}">
                  <a16:creationId xmlns:a16="http://schemas.microsoft.com/office/drawing/2014/main" id="{88423498-93CB-4E30-BEC0-848EBE9C888B}"/>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2;p50">
              <a:extLst>
                <a:ext uri="{FF2B5EF4-FFF2-40B4-BE49-F238E27FC236}">
                  <a16:creationId xmlns:a16="http://schemas.microsoft.com/office/drawing/2014/main" id="{4BD0274D-77FE-4B2B-BF7B-829186924183}"/>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03;p50">
            <a:extLst>
              <a:ext uri="{FF2B5EF4-FFF2-40B4-BE49-F238E27FC236}">
                <a16:creationId xmlns:a16="http://schemas.microsoft.com/office/drawing/2014/main" id="{37809C1C-7C5C-4CD6-B4F5-FF68490CCBDF}"/>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904;p50">
            <a:extLst>
              <a:ext uri="{FF2B5EF4-FFF2-40B4-BE49-F238E27FC236}">
                <a16:creationId xmlns:a16="http://schemas.microsoft.com/office/drawing/2014/main" id="{46DA61A3-17C7-49D7-9E40-C39039CA5905}"/>
              </a:ext>
            </a:extLst>
          </p:cNvPr>
          <p:cNvGrpSpPr/>
          <p:nvPr/>
        </p:nvGrpSpPr>
        <p:grpSpPr>
          <a:xfrm>
            <a:off x="7854656" y="476957"/>
            <a:ext cx="868425" cy="514500"/>
            <a:chOff x="2575700" y="1885000"/>
            <a:chExt cx="868425" cy="514500"/>
          </a:xfrm>
        </p:grpSpPr>
        <p:sp>
          <p:nvSpPr>
            <p:cNvPr id="27" name="Google Shape;2905;p50">
              <a:extLst>
                <a:ext uri="{FF2B5EF4-FFF2-40B4-BE49-F238E27FC236}">
                  <a16:creationId xmlns:a16="http://schemas.microsoft.com/office/drawing/2014/main" id="{27C3CDBA-76C4-4E1C-8440-7D3793F7FC0D}"/>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6;p50">
              <a:extLst>
                <a:ext uri="{FF2B5EF4-FFF2-40B4-BE49-F238E27FC236}">
                  <a16:creationId xmlns:a16="http://schemas.microsoft.com/office/drawing/2014/main" id="{C93CE754-6661-4622-A512-FE037D630598}"/>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7;p50">
              <a:extLst>
                <a:ext uri="{FF2B5EF4-FFF2-40B4-BE49-F238E27FC236}">
                  <a16:creationId xmlns:a16="http://schemas.microsoft.com/office/drawing/2014/main" id="{19E17F01-DD92-4EEA-A40F-B74C38C5C9F8}"/>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8;p50">
              <a:extLst>
                <a:ext uri="{FF2B5EF4-FFF2-40B4-BE49-F238E27FC236}">
                  <a16:creationId xmlns:a16="http://schemas.microsoft.com/office/drawing/2014/main" id="{C2518A56-5A18-4DA0-891F-920EBBD68816}"/>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Rounded Corners 30">
            <a:extLst>
              <a:ext uri="{FF2B5EF4-FFF2-40B4-BE49-F238E27FC236}">
                <a16:creationId xmlns:a16="http://schemas.microsoft.com/office/drawing/2014/main" id="{FAC8910E-A90C-4805-A399-7BBB2EDD5212}"/>
              </a:ext>
            </a:extLst>
          </p:cNvPr>
          <p:cNvSpPr/>
          <p:nvPr/>
        </p:nvSpPr>
        <p:spPr>
          <a:xfrm>
            <a:off x="3301663" y="148944"/>
            <a:ext cx="2890481" cy="829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32" name="Rectangle: Rounded Corners 60">
            <a:extLst>
              <a:ext uri="{FF2B5EF4-FFF2-40B4-BE49-F238E27FC236}">
                <a16:creationId xmlns:a16="http://schemas.microsoft.com/office/drawing/2014/main" id="{06BEFBE7-BC27-824E-A20C-55DE492DAEDE}"/>
              </a:ext>
            </a:extLst>
          </p:cNvPr>
          <p:cNvSpPr/>
          <p:nvPr/>
        </p:nvSpPr>
        <p:spPr>
          <a:xfrm>
            <a:off x="3448048" y="2175546"/>
            <a:ext cx="2301278" cy="6606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VIDEO 3</a:t>
            </a:r>
          </a:p>
        </p:txBody>
      </p:sp>
    </p:spTree>
    <p:extLst>
      <p:ext uri="{BB962C8B-B14F-4D97-AF65-F5344CB8AC3E}">
        <p14:creationId xmlns:p14="http://schemas.microsoft.com/office/powerpoint/2010/main" val="25887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3*#ppt_w"/>
                                          </p:val>
                                        </p:tav>
                                        <p:tav tm="100000">
                                          <p:val>
                                            <p:strVal val="#ppt_w"/>
                                          </p:val>
                                        </p:tav>
                                      </p:tavLst>
                                    </p:anim>
                                    <p:anim calcmode="lin" valueType="num">
                                      <p:cBhvr>
                                        <p:cTn id="8" dur="500" fill="hold"/>
                                        <p:tgtEl>
                                          <p:spTgt spid="3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strVal val="4/3*#ppt_w"/>
                                          </p:val>
                                        </p:tav>
                                        <p:tav tm="100000">
                                          <p:val>
                                            <p:strVal val="#ppt_w"/>
                                          </p:val>
                                        </p:tav>
                                      </p:tavLst>
                                    </p:anim>
                                    <p:anim calcmode="lin" valueType="num">
                                      <p:cBhvr>
                                        <p:cTn id="14" dur="500" fill="hold"/>
                                        <p:tgtEl>
                                          <p:spTgt spid="3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A7DD2C-E503-4C43-B4A7-26C80B0E9C6B}"/>
              </a:ext>
            </a:extLst>
          </p:cNvPr>
          <p:cNvPicPr>
            <a:picLocks noChangeAspect="1"/>
          </p:cNvPicPr>
          <p:nvPr/>
        </p:nvPicPr>
        <p:blipFill rotWithShape="1">
          <a:blip r:embed="rId2"/>
          <a:srcRect t="674"/>
          <a:stretch/>
        </p:blipFill>
        <p:spPr>
          <a:xfrm>
            <a:off x="810395" y="567796"/>
            <a:ext cx="5828046" cy="3948220"/>
          </a:xfrm>
          <a:prstGeom prst="rect">
            <a:avLst/>
          </a:prstGeom>
        </p:spPr>
      </p:pic>
      <p:cxnSp>
        <p:nvCxnSpPr>
          <p:cNvPr id="10" name="Straight Connector 9">
            <a:extLst>
              <a:ext uri="{FF2B5EF4-FFF2-40B4-BE49-F238E27FC236}">
                <a16:creationId xmlns:a16="http://schemas.microsoft.com/office/drawing/2014/main" id="{48B98939-2142-4662-8E10-B5194BB297AA}"/>
              </a:ext>
            </a:extLst>
          </p:cNvPr>
          <p:cNvCxnSpPr>
            <a:cxnSpLocks/>
          </p:cNvCxnSpPr>
          <p:nvPr/>
        </p:nvCxnSpPr>
        <p:spPr>
          <a:xfrm>
            <a:off x="2932029" y="2445689"/>
            <a:ext cx="33122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DF00396-6CF0-4703-BF3F-082C2127ED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9964" r="89915">
                        <a14:backgroundMark x1="69623" y1="86857" x2="81166" y2="98095"/>
                      </a14:backgroundRemoval>
                    </a14:imgEffect>
                  </a14:imgLayer>
                </a14:imgProps>
              </a:ext>
            </a:extLst>
          </a:blip>
          <a:srcRect t="1402" b="2869"/>
          <a:stretch/>
        </p:blipFill>
        <p:spPr>
          <a:xfrm>
            <a:off x="2365276" y="567797"/>
            <a:ext cx="3030608" cy="1850683"/>
          </a:xfrm>
          <a:prstGeom prst="rect">
            <a:avLst/>
          </a:prstGeom>
        </p:spPr>
      </p:pic>
      <p:sp>
        <p:nvSpPr>
          <p:cNvPr id="12" name="Arrow: Down 10">
            <a:extLst>
              <a:ext uri="{FF2B5EF4-FFF2-40B4-BE49-F238E27FC236}">
                <a16:creationId xmlns:a16="http://schemas.microsoft.com/office/drawing/2014/main" id="{614FE449-3D42-49FC-ADFE-E783409BD69A}"/>
              </a:ext>
            </a:extLst>
          </p:cNvPr>
          <p:cNvSpPr/>
          <p:nvPr/>
        </p:nvSpPr>
        <p:spPr>
          <a:xfrm rot="3891211" flipH="1">
            <a:off x="4011432" y="655859"/>
            <a:ext cx="317826" cy="615283"/>
          </a:xfrm>
          <a:custGeom>
            <a:avLst/>
            <a:gdLst>
              <a:gd name="connsiteX0" fmla="*/ 0 w 510139"/>
              <a:gd name="connsiteY0" fmla="*/ 899963 h 1155032"/>
              <a:gd name="connsiteX1" fmla="*/ 127535 w 510139"/>
              <a:gd name="connsiteY1" fmla="*/ 899963 h 1155032"/>
              <a:gd name="connsiteX2" fmla="*/ 127535 w 510139"/>
              <a:gd name="connsiteY2" fmla="*/ 0 h 1155032"/>
              <a:gd name="connsiteX3" fmla="*/ 382604 w 510139"/>
              <a:gd name="connsiteY3" fmla="*/ 0 h 1155032"/>
              <a:gd name="connsiteX4" fmla="*/ 382604 w 510139"/>
              <a:gd name="connsiteY4" fmla="*/ 899963 h 1155032"/>
              <a:gd name="connsiteX5" fmla="*/ 510139 w 510139"/>
              <a:gd name="connsiteY5" fmla="*/ 899963 h 1155032"/>
              <a:gd name="connsiteX6" fmla="*/ 255070 w 510139"/>
              <a:gd name="connsiteY6" fmla="*/ 1155032 h 1155032"/>
              <a:gd name="connsiteX7" fmla="*/ 0 w 510139"/>
              <a:gd name="connsiteY7" fmla="*/ 899963 h 1155032"/>
              <a:gd name="connsiteX0" fmla="*/ 0 w 573064"/>
              <a:gd name="connsiteY0" fmla="*/ 899963 h 1155032"/>
              <a:gd name="connsiteX1" fmla="*/ 127535 w 573064"/>
              <a:gd name="connsiteY1" fmla="*/ 899963 h 1155032"/>
              <a:gd name="connsiteX2" fmla="*/ 127535 w 573064"/>
              <a:gd name="connsiteY2" fmla="*/ 0 h 1155032"/>
              <a:gd name="connsiteX3" fmla="*/ 382604 w 573064"/>
              <a:gd name="connsiteY3" fmla="*/ 0 h 1155032"/>
              <a:gd name="connsiteX4" fmla="*/ 382604 w 573064"/>
              <a:gd name="connsiteY4" fmla="*/ 899963 h 1155032"/>
              <a:gd name="connsiteX5" fmla="*/ 510139 w 573064"/>
              <a:gd name="connsiteY5" fmla="*/ 899963 h 1155032"/>
              <a:gd name="connsiteX6" fmla="*/ 255070 w 573064"/>
              <a:gd name="connsiteY6" fmla="*/ 1155032 h 1155032"/>
              <a:gd name="connsiteX7" fmla="*/ 0 w 573064"/>
              <a:gd name="connsiteY7" fmla="*/ 899963 h 1155032"/>
              <a:gd name="connsiteX0" fmla="*/ 0 w 573064"/>
              <a:gd name="connsiteY0" fmla="*/ 899963 h 1155032"/>
              <a:gd name="connsiteX1" fmla="*/ 127535 w 573064"/>
              <a:gd name="connsiteY1" fmla="*/ 899963 h 1155032"/>
              <a:gd name="connsiteX2" fmla="*/ 308221 w 573064"/>
              <a:gd name="connsiteY2" fmla="*/ 441943 h 1155032"/>
              <a:gd name="connsiteX3" fmla="*/ 127535 w 573064"/>
              <a:gd name="connsiteY3" fmla="*/ 0 h 1155032"/>
              <a:gd name="connsiteX4" fmla="*/ 382604 w 573064"/>
              <a:gd name="connsiteY4" fmla="*/ 0 h 1155032"/>
              <a:gd name="connsiteX5" fmla="*/ 382604 w 573064"/>
              <a:gd name="connsiteY5" fmla="*/ 899963 h 1155032"/>
              <a:gd name="connsiteX6" fmla="*/ 510139 w 573064"/>
              <a:gd name="connsiteY6" fmla="*/ 899963 h 1155032"/>
              <a:gd name="connsiteX7" fmla="*/ 255070 w 573064"/>
              <a:gd name="connsiteY7" fmla="*/ 1155032 h 1155032"/>
              <a:gd name="connsiteX8" fmla="*/ 0 w 573064"/>
              <a:gd name="connsiteY8" fmla="*/ 899963 h 1155032"/>
              <a:gd name="connsiteX0" fmla="*/ 0 w 602211"/>
              <a:gd name="connsiteY0" fmla="*/ 910758 h 1165827"/>
              <a:gd name="connsiteX1" fmla="*/ 127535 w 602211"/>
              <a:gd name="connsiteY1" fmla="*/ 910758 h 1165827"/>
              <a:gd name="connsiteX2" fmla="*/ 308221 w 602211"/>
              <a:gd name="connsiteY2" fmla="*/ 452738 h 1165827"/>
              <a:gd name="connsiteX3" fmla="*/ 127535 w 602211"/>
              <a:gd name="connsiteY3" fmla="*/ 10795 h 1165827"/>
              <a:gd name="connsiteX4" fmla="*/ 421287 w 602211"/>
              <a:gd name="connsiteY4" fmla="*/ 0 h 1165827"/>
              <a:gd name="connsiteX5" fmla="*/ 382604 w 602211"/>
              <a:gd name="connsiteY5" fmla="*/ 910758 h 1165827"/>
              <a:gd name="connsiteX6" fmla="*/ 510139 w 602211"/>
              <a:gd name="connsiteY6" fmla="*/ 910758 h 1165827"/>
              <a:gd name="connsiteX7" fmla="*/ 255070 w 602211"/>
              <a:gd name="connsiteY7" fmla="*/ 1165827 h 1165827"/>
              <a:gd name="connsiteX8" fmla="*/ 0 w 602211"/>
              <a:gd name="connsiteY8" fmla="*/ 910758 h 11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211" h="1165827">
                <a:moveTo>
                  <a:pt x="0" y="910758"/>
                </a:moveTo>
                <a:lnTo>
                  <a:pt x="127535" y="910758"/>
                </a:lnTo>
                <a:cubicBezTo>
                  <a:pt x="125191" y="766280"/>
                  <a:pt x="310565" y="597216"/>
                  <a:pt x="308221" y="452738"/>
                </a:cubicBezTo>
                <a:lnTo>
                  <a:pt x="127535" y="10795"/>
                </a:lnTo>
                <a:lnTo>
                  <a:pt x="421287" y="0"/>
                </a:lnTo>
                <a:cubicBezTo>
                  <a:pt x="849823" y="495898"/>
                  <a:pt x="382604" y="610770"/>
                  <a:pt x="382604" y="910758"/>
                </a:cubicBezTo>
                <a:lnTo>
                  <a:pt x="510139" y="910758"/>
                </a:lnTo>
                <a:lnTo>
                  <a:pt x="255070" y="1165827"/>
                </a:lnTo>
                <a:lnTo>
                  <a:pt x="0" y="910758"/>
                </a:lnTo>
                <a:close/>
              </a:path>
            </a:pathLst>
          </a:cu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 Box 4">
            <a:extLst>
              <a:ext uri="{FF2B5EF4-FFF2-40B4-BE49-F238E27FC236}">
                <a16:creationId xmlns:a16="http://schemas.microsoft.com/office/drawing/2014/main" id="{A7C8D125-B171-480B-A192-B39F03BF09DC}"/>
              </a:ext>
            </a:extLst>
          </p:cNvPr>
          <p:cNvSpPr txBox="1">
            <a:spLocks noChangeArrowheads="1"/>
          </p:cNvSpPr>
          <p:nvPr/>
        </p:nvSpPr>
        <p:spPr bwMode="auto">
          <a:xfrm>
            <a:off x="4216683" y="1071008"/>
            <a:ext cx="1879301" cy="338554"/>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b="1">
                <a:solidFill>
                  <a:srgbClr val="FF0000"/>
                </a:solidFill>
                <a:effectLst>
                  <a:outerShdw blurRad="38100" dist="38100" dir="2700000" algn="tl">
                    <a:srgbClr val="000000">
                      <a:alpha val="43137"/>
                    </a:srgbClr>
                  </a:outerShdw>
                </a:effectLst>
                <a:latin typeface="UTM Flamenco" panose="02040603050506020204" pitchFamily="18" charset="0"/>
              </a:rPr>
              <a:t>20 </a:t>
            </a:r>
            <a:r>
              <a:rPr lang="vi-VN" b="1">
                <a:solidFill>
                  <a:srgbClr val="FF0000"/>
                </a:solidFill>
                <a:effectLst>
                  <a:outerShdw blurRad="38100" dist="38100" dir="2700000" algn="tl">
                    <a:srgbClr val="000000">
                      <a:alpha val="43137"/>
                    </a:srgbClr>
                  </a:outerShdw>
                </a:effectLst>
                <a:latin typeface="UTM Flamenco" panose="02040603050506020204" pitchFamily="18" charset="0"/>
              </a:rPr>
              <a:t>vạn quân Tưởng</a:t>
            </a:r>
            <a:endParaRPr lang="en-US" b="1">
              <a:solidFill>
                <a:srgbClr val="FF0000"/>
              </a:solidFill>
              <a:effectLst>
                <a:outerShdw blurRad="38100" dist="38100" dir="2700000" algn="tl">
                  <a:srgbClr val="000000">
                    <a:alpha val="43137"/>
                  </a:srgbClr>
                </a:outerShdw>
              </a:effectLst>
              <a:latin typeface="UTM Flamenco" panose="02040603050506020204" pitchFamily="18" charset="0"/>
            </a:endParaRPr>
          </a:p>
        </p:txBody>
      </p:sp>
      <p:pic>
        <p:nvPicPr>
          <p:cNvPr id="15" name="Picture 14">
            <a:extLst>
              <a:ext uri="{FF2B5EF4-FFF2-40B4-BE49-F238E27FC236}">
                <a16:creationId xmlns:a16="http://schemas.microsoft.com/office/drawing/2014/main" id="{F1849811-A138-47AA-8488-EB03D0F884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5386" r="56350">
                        <a14:backgroundMark x1="37862" y1="5410" x2="39711" y2="8377"/>
                        <a14:backgroundMark x1="27974" y1="1222" x2="40193" y2="2792"/>
                        <a14:backgroundMark x1="36495" y1="72426" x2="33199" y2="85515"/>
                        <a14:backgroundMark x1="28457" y1="78010" x2="35289" y2="79232"/>
                      </a14:backgroundRemoval>
                    </a14:imgEffect>
                  </a14:imgLayer>
                </a14:imgProps>
              </a:ext>
            </a:extLst>
          </a:blip>
          <a:srcRect r="50216"/>
          <a:stretch/>
        </p:blipFill>
        <p:spPr>
          <a:xfrm>
            <a:off x="2827730" y="2418479"/>
            <a:ext cx="2318956" cy="2145552"/>
          </a:xfrm>
          <a:prstGeom prst="rect">
            <a:avLst/>
          </a:prstGeom>
        </p:spPr>
      </p:pic>
      <p:sp>
        <p:nvSpPr>
          <p:cNvPr id="16" name="Text Box 4">
            <a:extLst>
              <a:ext uri="{FF2B5EF4-FFF2-40B4-BE49-F238E27FC236}">
                <a16:creationId xmlns:a16="http://schemas.microsoft.com/office/drawing/2014/main" id="{064047BD-256D-4D43-90FF-30E740EB00E4}"/>
              </a:ext>
            </a:extLst>
          </p:cNvPr>
          <p:cNvSpPr txBox="1">
            <a:spLocks noChangeArrowheads="1"/>
          </p:cNvSpPr>
          <p:nvPr/>
        </p:nvSpPr>
        <p:spPr bwMode="auto">
          <a:xfrm>
            <a:off x="4545819" y="4073542"/>
            <a:ext cx="1879301" cy="338554"/>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vi-VN" b="1">
                <a:solidFill>
                  <a:srgbClr val="FF0000"/>
                </a:solidFill>
                <a:effectLst>
                  <a:outerShdw blurRad="38100" dist="38100" dir="2700000" algn="tl">
                    <a:srgbClr val="000000">
                      <a:alpha val="43137"/>
                    </a:srgbClr>
                  </a:outerShdw>
                </a:effectLst>
                <a:latin typeface="UTM Flamenco" panose="02040603050506020204" pitchFamily="18" charset="0"/>
              </a:rPr>
              <a:t>1</a:t>
            </a:r>
            <a:r>
              <a:rPr lang="en-US" b="1">
                <a:solidFill>
                  <a:srgbClr val="FF0000"/>
                </a:solidFill>
                <a:effectLst>
                  <a:outerShdw blurRad="38100" dist="38100" dir="2700000" algn="tl">
                    <a:srgbClr val="000000">
                      <a:alpha val="43137"/>
                    </a:srgbClr>
                  </a:outerShdw>
                </a:effectLst>
                <a:latin typeface="UTM Flamenco" panose="02040603050506020204" pitchFamily="18" charset="0"/>
              </a:rPr>
              <a:t> </a:t>
            </a:r>
            <a:r>
              <a:rPr lang="vi-VN" b="1">
                <a:solidFill>
                  <a:srgbClr val="FF0000"/>
                </a:solidFill>
                <a:effectLst>
                  <a:outerShdw blurRad="38100" dist="38100" dir="2700000" algn="tl">
                    <a:srgbClr val="000000">
                      <a:alpha val="43137"/>
                    </a:srgbClr>
                  </a:outerShdw>
                </a:effectLst>
                <a:latin typeface="UTM Flamenco" panose="02040603050506020204" pitchFamily="18" charset="0"/>
              </a:rPr>
              <a:t>vạn quân Anh</a:t>
            </a:r>
            <a:endParaRPr lang="en-US" b="1">
              <a:solidFill>
                <a:srgbClr val="FF0000"/>
              </a:solidFill>
              <a:effectLst>
                <a:outerShdw blurRad="38100" dist="38100" dir="2700000" algn="tl">
                  <a:srgbClr val="000000">
                    <a:alpha val="43137"/>
                  </a:srgbClr>
                </a:outerShdw>
              </a:effectLst>
              <a:latin typeface="UTM Flamenco" panose="02040603050506020204" pitchFamily="18" charset="0"/>
            </a:endParaRPr>
          </a:p>
        </p:txBody>
      </p:sp>
      <p:sp>
        <p:nvSpPr>
          <p:cNvPr id="18" name="Arrow: Left 21">
            <a:extLst>
              <a:ext uri="{FF2B5EF4-FFF2-40B4-BE49-F238E27FC236}">
                <a16:creationId xmlns:a16="http://schemas.microsoft.com/office/drawing/2014/main" id="{4E377755-BF0F-461B-A3AA-D383DD446A4E}"/>
              </a:ext>
            </a:extLst>
          </p:cNvPr>
          <p:cNvSpPr/>
          <p:nvPr/>
        </p:nvSpPr>
        <p:spPr>
          <a:xfrm rot="1273267">
            <a:off x="3973116" y="3963590"/>
            <a:ext cx="607593" cy="336121"/>
          </a:xfrm>
          <a:custGeom>
            <a:avLst/>
            <a:gdLst>
              <a:gd name="connsiteX0" fmla="*/ 0 w 1380937"/>
              <a:gd name="connsiteY0" fmla="*/ 381968 h 763935"/>
              <a:gd name="connsiteX1" fmla="*/ 381968 w 1380937"/>
              <a:gd name="connsiteY1" fmla="*/ 0 h 763935"/>
              <a:gd name="connsiteX2" fmla="*/ 381968 w 1380937"/>
              <a:gd name="connsiteY2" fmla="*/ 190984 h 763935"/>
              <a:gd name="connsiteX3" fmla="*/ 1380937 w 1380937"/>
              <a:gd name="connsiteY3" fmla="*/ 190984 h 763935"/>
              <a:gd name="connsiteX4" fmla="*/ 1380937 w 1380937"/>
              <a:gd name="connsiteY4" fmla="*/ 572951 h 763935"/>
              <a:gd name="connsiteX5" fmla="*/ 381968 w 1380937"/>
              <a:gd name="connsiteY5" fmla="*/ 572951 h 763935"/>
              <a:gd name="connsiteX6" fmla="*/ 381968 w 1380937"/>
              <a:gd name="connsiteY6" fmla="*/ 763935 h 763935"/>
              <a:gd name="connsiteX7" fmla="*/ 0 w 1380937"/>
              <a:gd name="connsiteY7" fmla="*/ 381968 h 763935"/>
              <a:gd name="connsiteX0" fmla="*/ 0 w 1380937"/>
              <a:gd name="connsiteY0" fmla="*/ 381968 h 763935"/>
              <a:gd name="connsiteX1" fmla="*/ 381968 w 1380937"/>
              <a:gd name="connsiteY1" fmla="*/ 0 h 763935"/>
              <a:gd name="connsiteX2" fmla="*/ 381968 w 1380937"/>
              <a:gd name="connsiteY2" fmla="*/ 190984 h 763935"/>
              <a:gd name="connsiteX3" fmla="*/ 933384 w 1380937"/>
              <a:gd name="connsiteY3" fmla="*/ 292747 h 763935"/>
              <a:gd name="connsiteX4" fmla="*/ 1380937 w 1380937"/>
              <a:gd name="connsiteY4" fmla="*/ 190984 h 763935"/>
              <a:gd name="connsiteX5" fmla="*/ 1380937 w 1380937"/>
              <a:gd name="connsiteY5" fmla="*/ 572951 h 763935"/>
              <a:gd name="connsiteX6" fmla="*/ 381968 w 1380937"/>
              <a:gd name="connsiteY6" fmla="*/ 572951 h 763935"/>
              <a:gd name="connsiteX7" fmla="*/ 381968 w 1380937"/>
              <a:gd name="connsiteY7" fmla="*/ 763935 h 763935"/>
              <a:gd name="connsiteX8" fmla="*/ 0 w 1380937"/>
              <a:gd name="connsiteY8" fmla="*/ 381968 h 763935"/>
              <a:gd name="connsiteX0" fmla="*/ 0 w 1380937"/>
              <a:gd name="connsiteY0" fmla="*/ 381968 h 763935"/>
              <a:gd name="connsiteX1" fmla="*/ 381968 w 1380937"/>
              <a:gd name="connsiteY1" fmla="*/ 0 h 763935"/>
              <a:gd name="connsiteX2" fmla="*/ 381968 w 1380937"/>
              <a:gd name="connsiteY2" fmla="*/ 190984 h 763935"/>
              <a:gd name="connsiteX3" fmla="*/ 679384 w 1380937"/>
              <a:gd name="connsiteY3" fmla="*/ 299097 h 763935"/>
              <a:gd name="connsiteX4" fmla="*/ 933384 w 1380937"/>
              <a:gd name="connsiteY4" fmla="*/ 292747 h 763935"/>
              <a:gd name="connsiteX5" fmla="*/ 1380937 w 1380937"/>
              <a:gd name="connsiteY5" fmla="*/ 190984 h 763935"/>
              <a:gd name="connsiteX6" fmla="*/ 1380937 w 1380937"/>
              <a:gd name="connsiteY6" fmla="*/ 572951 h 763935"/>
              <a:gd name="connsiteX7" fmla="*/ 381968 w 1380937"/>
              <a:gd name="connsiteY7" fmla="*/ 572951 h 763935"/>
              <a:gd name="connsiteX8" fmla="*/ 381968 w 1380937"/>
              <a:gd name="connsiteY8" fmla="*/ 763935 h 763935"/>
              <a:gd name="connsiteX9" fmla="*/ 0 w 1380937"/>
              <a:gd name="connsiteY9" fmla="*/ 381968 h 763935"/>
              <a:gd name="connsiteX0" fmla="*/ 0 w 1380937"/>
              <a:gd name="connsiteY0" fmla="*/ 381968 h 763935"/>
              <a:gd name="connsiteX1" fmla="*/ 381968 w 1380937"/>
              <a:gd name="connsiteY1" fmla="*/ 0 h 763935"/>
              <a:gd name="connsiteX2" fmla="*/ 381968 w 1380937"/>
              <a:gd name="connsiteY2" fmla="*/ 190984 h 763935"/>
              <a:gd name="connsiteX3" fmla="*/ 679384 w 1380937"/>
              <a:gd name="connsiteY3" fmla="*/ 299097 h 763935"/>
              <a:gd name="connsiteX4" fmla="*/ 1085784 w 1380937"/>
              <a:gd name="connsiteY4" fmla="*/ 292747 h 763935"/>
              <a:gd name="connsiteX5" fmla="*/ 1380937 w 1380937"/>
              <a:gd name="connsiteY5" fmla="*/ 190984 h 763935"/>
              <a:gd name="connsiteX6" fmla="*/ 1380937 w 1380937"/>
              <a:gd name="connsiteY6" fmla="*/ 572951 h 763935"/>
              <a:gd name="connsiteX7" fmla="*/ 381968 w 1380937"/>
              <a:gd name="connsiteY7" fmla="*/ 572951 h 763935"/>
              <a:gd name="connsiteX8" fmla="*/ 381968 w 1380937"/>
              <a:gd name="connsiteY8" fmla="*/ 763935 h 763935"/>
              <a:gd name="connsiteX9" fmla="*/ 0 w 1380937"/>
              <a:gd name="connsiteY9" fmla="*/ 381968 h 763935"/>
              <a:gd name="connsiteX0" fmla="*/ 0 w 1380937"/>
              <a:gd name="connsiteY0" fmla="*/ 381968 h 763935"/>
              <a:gd name="connsiteX1" fmla="*/ 381968 w 1380937"/>
              <a:gd name="connsiteY1" fmla="*/ 0 h 763935"/>
              <a:gd name="connsiteX2" fmla="*/ 381968 w 1380937"/>
              <a:gd name="connsiteY2" fmla="*/ 190984 h 763935"/>
              <a:gd name="connsiteX3" fmla="*/ 679384 w 1380937"/>
              <a:gd name="connsiteY3" fmla="*/ 299097 h 763935"/>
              <a:gd name="connsiteX4" fmla="*/ 1085784 w 1380937"/>
              <a:gd name="connsiteY4" fmla="*/ 292747 h 763935"/>
              <a:gd name="connsiteX5" fmla="*/ 1380937 w 1380937"/>
              <a:gd name="connsiteY5" fmla="*/ 190984 h 763935"/>
              <a:gd name="connsiteX6" fmla="*/ 1380937 w 1380937"/>
              <a:gd name="connsiteY6" fmla="*/ 572951 h 763935"/>
              <a:gd name="connsiteX7" fmla="*/ 666684 w 1380937"/>
              <a:gd name="connsiteY7" fmla="*/ 648347 h 763935"/>
              <a:gd name="connsiteX8" fmla="*/ 381968 w 1380937"/>
              <a:gd name="connsiteY8" fmla="*/ 572951 h 763935"/>
              <a:gd name="connsiteX9" fmla="*/ 381968 w 1380937"/>
              <a:gd name="connsiteY9" fmla="*/ 763935 h 763935"/>
              <a:gd name="connsiteX10" fmla="*/ 0 w 1380937"/>
              <a:gd name="connsiteY10" fmla="*/ 381968 h 763935"/>
              <a:gd name="connsiteX0" fmla="*/ 0 w 1380937"/>
              <a:gd name="connsiteY0" fmla="*/ 381968 h 763935"/>
              <a:gd name="connsiteX1" fmla="*/ 381968 w 1380937"/>
              <a:gd name="connsiteY1" fmla="*/ 0 h 763935"/>
              <a:gd name="connsiteX2" fmla="*/ 381968 w 1380937"/>
              <a:gd name="connsiteY2" fmla="*/ 190984 h 763935"/>
              <a:gd name="connsiteX3" fmla="*/ 679384 w 1380937"/>
              <a:gd name="connsiteY3" fmla="*/ 299097 h 763935"/>
              <a:gd name="connsiteX4" fmla="*/ 1085784 w 1380937"/>
              <a:gd name="connsiteY4" fmla="*/ 292747 h 763935"/>
              <a:gd name="connsiteX5" fmla="*/ 1380937 w 1380937"/>
              <a:gd name="connsiteY5" fmla="*/ 190984 h 763935"/>
              <a:gd name="connsiteX6" fmla="*/ 1380937 w 1380937"/>
              <a:gd name="connsiteY6" fmla="*/ 572951 h 763935"/>
              <a:gd name="connsiteX7" fmla="*/ 1142934 w 1380937"/>
              <a:gd name="connsiteY7" fmla="*/ 654697 h 763935"/>
              <a:gd name="connsiteX8" fmla="*/ 666684 w 1380937"/>
              <a:gd name="connsiteY8" fmla="*/ 648347 h 763935"/>
              <a:gd name="connsiteX9" fmla="*/ 381968 w 1380937"/>
              <a:gd name="connsiteY9" fmla="*/ 572951 h 763935"/>
              <a:gd name="connsiteX10" fmla="*/ 381968 w 1380937"/>
              <a:gd name="connsiteY10" fmla="*/ 763935 h 763935"/>
              <a:gd name="connsiteX11" fmla="*/ 0 w 1380937"/>
              <a:gd name="connsiteY11" fmla="*/ 381968 h 76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937" h="763935">
                <a:moveTo>
                  <a:pt x="0" y="381968"/>
                </a:moveTo>
                <a:lnTo>
                  <a:pt x="381968" y="0"/>
                </a:lnTo>
                <a:lnTo>
                  <a:pt x="381968" y="190984"/>
                </a:lnTo>
                <a:cubicBezTo>
                  <a:pt x="417779" y="228133"/>
                  <a:pt x="587481" y="282137"/>
                  <a:pt x="679384" y="299097"/>
                </a:cubicBezTo>
                <a:cubicBezTo>
                  <a:pt x="771287" y="316057"/>
                  <a:pt x="955100" y="298066"/>
                  <a:pt x="1085784" y="292747"/>
                </a:cubicBezTo>
                <a:lnTo>
                  <a:pt x="1380937" y="190984"/>
                </a:lnTo>
                <a:lnTo>
                  <a:pt x="1380937" y="572951"/>
                </a:lnTo>
                <a:cubicBezTo>
                  <a:pt x="1333862" y="641770"/>
                  <a:pt x="1261976" y="642131"/>
                  <a:pt x="1142934" y="654697"/>
                </a:cubicBezTo>
                <a:cubicBezTo>
                  <a:pt x="1023892" y="667263"/>
                  <a:pt x="786103" y="653505"/>
                  <a:pt x="666684" y="648347"/>
                </a:cubicBezTo>
                <a:lnTo>
                  <a:pt x="381968" y="572951"/>
                </a:lnTo>
                <a:lnTo>
                  <a:pt x="381968" y="763935"/>
                </a:lnTo>
                <a:lnTo>
                  <a:pt x="0" y="381968"/>
                </a:lnTo>
                <a:close/>
              </a:path>
            </a:pathLst>
          </a:cu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Left Brace 18">
            <a:extLst>
              <a:ext uri="{FF2B5EF4-FFF2-40B4-BE49-F238E27FC236}">
                <a16:creationId xmlns:a16="http://schemas.microsoft.com/office/drawing/2014/main" id="{D6F7918F-45C9-483D-8407-2CA648FC4830}"/>
              </a:ext>
            </a:extLst>
          </p:cNvPr>
          <p:cNvSpPr/>
          <p:nvPr/>
        </p:nvSpPr>
        <p:spPr>
          <a:xfrm>
            <a:off x="2244072" y="756839"/>
            <a:ext cx="524779" cy="3818865"/>
          </a:xfrm>
          <a:prstGeom prst="leftBrace">
            <a:avLst>
              <a:gd name="adj1" fmla="val 149005"/>
              <a:gd name="adj2" fmla="val 50000"/>
            </a:avLst>
          </a:prstGeom>
          <a:ln w="762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0" name="Text Box 4">
            <a:extLst>
              <a:ext uri="{FF2B5EF4-FFF2-40B4-BE49-F238E27FC236}">
                <a16:creationId xmlns:a16="http://schemas.microsoft.com/office/drawing/2014/main" id="{66DAB1FF-93AB-4C96-AE9D-AC353DEEF208}"/>
              </a:ext>
            </a:extLst>
          </p:cNvPr>
          <p:cNvSpPr txBox="1">
            <a:spLocks noChangeArrowheads="1"/>
          </p:cNvSpPr>
          <p:nvPr/>
        </p:nvSpPr>
        <p:spPr bwMode="auto">
          <a:xfrm>
            <a:off x="695778" y="2494352"/>
            <a:ext cx="1879301" cy="338554"/>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vi-VN" b="1">
                <a:solidFill>
                  <a:srgbClr val="FF0000"/>
                </a:solidFill>
                <a:effectLst>
                  <a:outerShdw blurRad="38100" dist="38100" dir="2700000" algn="tl">
                    <a:srgbClr val="000000">
                      <a:alpha val="43137"/>
                    </a:srgbClr>
                  </a:outerShdw>
                </a:effectLst>
                <a:latin typeface="UTM Flamenco" panose="02040603050506020204" pitchFamily="18" charset="0"/>
              </a:rPr>
              <a:t>6</a:t>
            </a:r>
            <a:r>
              <a:rPr lang="en-US" b="1">
                <a:solidFill>
                  <a:srgbClr val="FF0000"/>
                </a:solidFill>
                <a:effectLst>
                  <a:outerShdw blurRad="38100" dist="38100" dir="2700000" algn="tl">
                    <a:srgbClr val="000000">
                      <a:alpha val="43137"/>
                    </a:srgbClr>
                  </a:outerShdw>
                </a:effectLst>
                <a:latin typeface="UTM Flamenco" panose="02040603050506020204" pitchFamily="18" charset="0"/>
              </a:rPr>
              <a:t> </a:t>
            </a:r>
            <a:r>
              <a:rPr lang="vi-VN" b="1">
                <a:solidFill>
                  <a:srgbClr val="FF0000"/>
                </a:solidFill>
                <a:effectLst>
                  <a:outerShdw blurRad="38100" dist="38100" dir="2700000" algn="tl">
                    <a:srgbClr val="000000">
                      <a:alpha val="43137"/>
                    </a:srgbClr>
                  </a:outerShdw>
                </a:effectLst>
                <a:latin typeface="UTM Flamenco" panose="02040603050506020204" pitchFamily="18" charset="0"/>
              </a:rPr>
              <a:t>vạn quân Nhật</a:t>
            </a:r>
            <a:endParaRPr lang="en-US" b="1">
              <a:solidFill>
                <a:srgbClr val="FF0000"/>
              </a:solidFill>
              <a:effectLst>
                <a:outerShdw blurRad="38100" dist="38100" dir="2700000" algn="tl">
                  <a:srgbClr val="000000">
                    <a:alpha val="43137"/>
                  </a:srgbClr>
                </a:outerShdw>
              </a:effectLst>
              <a:latin typeface="UTM Flamenco" panose="02040603050506020204" pitchFamily="18" charset="0"/>
            </a:endParaRPr>
          </a:p>
        </p:txBody>
      </p:sp>
      <p:pic>
        <p:nvPicPr>
          <p:cNvPr id="14" name="Picture 30" descr="Quan THDQ o Hai Phong 1945">
            <a:extLst>
              <a:ext uri="{FF2B5EF4-FFF2-40B4-BE49-F238E27FC236}">
                <a16:creationId xmlns:a16="http://schemas.microsoft.com/office/drawing/2014/main" id="{A7130465-856A-4155-85EA-0EAA2BA5D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868" y="879265"/>
            <a:ext cx="1994662" cy="1235439"/>
          </a:xfrm>
          <a:prstGeom prst="round2DiagRect">
            <a:avLst>
              <a:gd name="adj1" fmla="val 16667"/>
              <a:gd name="adj2" fmla="val 0"/>
            </a:avLst>
          </a:prstGeom>
          <a:ln w="88900" cap="sq">
            <a:solidFill>
              <a:srgbClr val="FFFFFF"/>
            </a:solidFill>
            <a:miter lim="800000"/>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33" descr="Quan Anh den Saigon 1945">
            <a:extLst>
              <a:ext uri="{FF2B5EF4-FFF2-40B4-BE49-F238E27FC236}">
                <a16:creationId xmlns:a16="http://schemas.microsoft.com/office/drawing/2014/main" id="{99326982-F912-4411-AC23-A984D0ABB61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8638" y="2979963"/>
            <a:ext cx="1945700" cy="1262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p:bldP spid="18" grpId="0" animBg="1"/>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18" name="Google Shape;2718;p46"/>
          <p:cNvGrpSpPr/>
          <p:nvPr/>
        </p:nvGrpSpPr>
        <p:grpSpPr>
          <a:xfrm flipH="1">
            <a:off x="1122820" y="1955696"/>
            <a:ext cx="439600" cy="913400"/>
            <a:chOff x="7212850" y="2109375"/>
            <a:chExt cx="439600" cy="913400"/>
          </a:xfrm>
        </p:grpSpPr>
        <p:sp>
          <p:nvSpPr>
            <p:cNvPr id="2719" name="Google Shape;2719;p4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46"/>
          <p:cNvGrpSpPr/>
          <p:nvPr/>
        </p:nvGrpSpPr>
        <p:grpSpPr>
          <a:xfrm>
            <a:off x="419613" y="2764201"/>
            <a:ext cx="868425" cy="514500"/>
            <a:chOff x="2575700" y="1885000"/>
            <a:chExt cx="868425" cy="514500"/>
          </a:xfrm>
        </p:grpSpPr>
        <p:sp>
          <p:nvSpPr>
            <p:cNvPr id="2724"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4" name="图片 6">
            <a:extLst>
              <a:ext uri="{FF2B5EF4-FFF2-40B4-BE49-F238E27FC236}">
                <a16:creationId xmlns:a16="http://schemas.microsoft.com/office/drawing/2014/main" id="{0EB2F409-A745-4EF2-9C91-7236FA024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65" y="1628528"/>
            <a:ext cx="2900526" cy="3625658"/>
          </a:xfrm>
          <a:prstGeom prst="rect">
            <a:avLst/>
          </a:prstGeom>
        </p:spPr>
      </p:pic>
      <p:sp>
        <p:nvSpPr>
          <p:cNvPr id="85" name="Rectangle 84">
            <a:extLst>
              <a:ext uri="{FF2B5EF4-FFF2-40B4-BE49-F238E27FC236}">
                <a16:creationId xmlns:a16="http://schemas.microsoft.com/office/drawing/2014/main" id="{40BFA556-8922-4291-A26F-13C47C30C15C}"/>
              </a:ext>
            </a:extLst>
          </p:cNvPr>
          <p:cNvSpPr/>
          <p:nvPr/>
        </p:nvSpPr>
        <p:spPr>
          <a:xfrm>
            <a:off x="1698870" y="966809"/>
            <a:ext cx="5444118" cy="2123658"/>
          </a:xfrm>
          <a:prstGeom prst="rect">
            <a:avLst/>
          </a:prstGeom>
          <a:noFill/>
        </p:spPr>
        <p:txBody>
          <a:bodyPr wrap="none" lIns="91440" tIns="45720" rIns="91440" bIns="45720">
            <a:spAutoFit/>
          </a:bodyPr>
          <a:lstStyle/>
          <a:p>
            <a:pPr algn="ctr"/>
            <a:r>
              <a:rPr lang="vi-VN" sz="6600" b="1" cap="none" spc="0">
                <a:ln w="38100">
                  <a:solidFill>
                    <a:schemeClr val="bg1"/>
                  </a:solidFill>
                  <a:prstDash val="solid"/>
                </a:ln>
                <a:solidFill>
                  <a:srgbClr val="FAB919"/>
                </a:solidFill>
                <a:effectLst>
                  <a:outerShdw blurRad="12700" dist="38100" dir="2700000" algn="tl" rotWithShape="0">
                    <a:schemeClr val="accent5">
                      <a:lumMod val="60000"/>
                      <a:lumOff val="40000"/>
                    </a:schemeClr>
                  </a:outerShdw>
                </a:effectLst>
                <a:latin typeface="UTM Showcard" panose="02040603050506020204" pitchFamily="18" charset="0"/>
              </a:rPr>
              <a:t>Hình thành</a:t>
            </a:r>
          </a:p>
          <a:p>
            <a:pPr algn="ctr"/>
            <a:r>
              <a:rPr lang="vi-VN" sz="6600" b="1">
                <a:ln w="38100">
                  <a:solidFill>
                    <a:schemeClr val="bg1"/>
                  </a:solidFill>
                  <a:prstDash val="solid"/>
                </a:ln>
                <a:solidFill>
                  <a:srgbClr val="FAB919"/>
                </a:solidFill>
                <a:effectLst>
                  <a:outerShdw blurRad="12700" dist="38100" dir="2700000" algn="tl" rotWithShape="0">
                    <a:schemeClr val="accent5">
                      <a:lumMod val="60000"/>
                      <a:lumOff val="40000"/>
                    </a:schemeClr>
                  </a:outerShdw>
                </a:effectLst>
                <a:latin typeface="UTM Showcard" panose="02040603050506020204" pitchFamily="18" charset="0"/>
              </a:rPr>
              <a:t>Kiến thức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7"/>
        <p:cNvGrpSpPr/>
        <p:nvPr/>
      </p:nvGrpSpPr>
      <p:grpSpPr>
        <a:xfrm>
          <a:off x="0" y="0"/>
          <a:ext cx="0" cy="0"/>
          <a:chOff x="0" y="0"/>
          <a:chExt cx="0" cy="0"/>
        </a:xfrm>
      </p:grpSpPr>
      <p:grpSp>
        <p:nvGrpSpPr>
          <p:cNvPr id="2815" name="Google Shape;2815;p47"/>
          <p:cNvGrpSpPr/>
          <p:nvPr/>
        </p:nvGrpSpPr>
        <p:grpSpPr>
          <a:xfrm>
            <a:off x="363650" y="326286"/>
            <a:ext cx="8386017" cy="4277216"/>
            <a:chOff x="363650" y="326286"/>
            <a:chExt cx="8386017" cy="4277216"/>
          </a:xfrm>
        </p:grpSpPr>
        <p:sp>
          <p:nvSpPr>
            <p:cNvPr id="2816" name="Google Shape;2816;p47"/>
            <p:cNvSpPr/>
            <p:nvPr/>
          </p:nvSpPr>
          <p:spPr>
            <a:xfrm>
              <a:off x="363650" y="11525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7"/>
            <p:cNvSpPr/>
            <p:nvPr/>
          </p:nvSpPr>
          <p:spPr>
            <a:xfrm>
              <a:off x="7820424" y="13211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7"/>
            <p:cNvSpPr/>
            <p:nvPr/>
          </p:nvSpPr>
          <p:spPr>
            <a:xfrm>
              <a:off x="483750"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7"/>
            <p:cNvSpPr/>
            <p:nvPr/>
          </p:nvSpPr>
          <p:spPr>
            <a:xfrm>
              <a:off x="6279200" y="3262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0" name="Google Shape;2820;p47"/>
          <p:cNvGrpSpPr/>
          <p:nvPr/>
        </p:nvGrpSpPr>
        <p:grpSpPr>
          <a:xfrm flipH="1">
            <a:off x="7674413" y="4193838"/>
            <a:ext cx="868425" cy="514500"/>
            <a:chOff x="2575700" y="1885000"/>
            <a:chExt cx="868425" cy="514500"/>
          </a:xfrm>
        </p:grpSpPr>
        <p:sp>
          <p:nvSpPr>
            <p:cNvPr id="2821" name="Google Shape;2821;p4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750;p46">
            <a:extLst>
              <a:ext uri="{FF2B5EF4-FFF2-40B4-BE49-F238E27FC236}">
                <a16:creationId xmlns:a16="http://schemas.microsoft.com/office/drawing/2014/main" id="{F1AC555B-A1EA-4EBD-97AD-2B3806CB22D6}"/>
              </a:ext>
            </a:extLst>
          </p:cNvPr>
          <p:cNvGrpSpPr/>
          <p:nvPr/>
        </p:nvGrpSpPr>
        <p:grpSpPr>
          <a:xfrm rot="646062">
            <a:off x="7440692" y="1826282"/>
            <a:ext cx="1581168" cy="1835247"/>
            <a:chOff x="7099225" y="3028450"/>
            <a:chExt cx="1340925" cy="1556400"/>
          </a:xfrm>
        </p:grpSpPr>
        <p:sp>
          <p:nvSpPr>
            <p:cNvPr id="30" name="Google Shape;2751;p46">
              <a:extLst>
                <a:ext uri="{FF2B5EF4-FFF2-40B4-BE49-F238E27FC236}">
                  <a16:creationId xmlns:a16="http://schemas.microsoft.com/office/drawing/2014/main" id="{DEFC012A-14E6-485E-8456-DB93BCF93F80}"/>
                </a:ext>
              </a:extLst>
            </p:cNvPr>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52;p46">
              <a:extLst>
                <a:ext uri="{FF2B5EF4-FFF2-40B4-BE49-F238E27FC236}">
                  <a16:creationId xmlns:a16="http://schemas.microsoft.com/office/drawing/2014/main" id="{6EA4795D-6DEB-4BF1-9D81-68DB45BFAB4C}"/>
                </a:ext>
              </a:extLst>
            </p:cNvPr>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53;p46">
              <a:extLst>
                <a:ext uri="{FF2B5EF4-FFF2-40B4-BE49-F238E27FC236}">
                  <a16:creationId xmlns:a16="http://schemas.microsoft.com/office/drawing/2014/main" id="{C48F05C5-7ABB-44E8-A265-22CF5F80020B}"/>
                </a:ext>
              </a:extLst>
            </p:cNvPr>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54;p46">
              <a:extLst>
                <a:ext uri="{FF2B5EF4-FFF2-40B4-BE49-F238E27FC236}">
                  <a16:creationId xmlns:a16="http://schemas.microsoft.com/office/drawing/2014/main" id="{68D50402-E569-4436-93E3-9397E6EEFBDD}"/>
                </a:ext>
              </a:extLst>
            </p:cNvPr>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55;p46">
              <a:extLst>
                <a:ext uri="{FF2B5EF4-FFF2-40B4-BE49-F238E27FC236}">
                  <a16:creationId xmlns:a16="http://schemas.microsoft.com/office/drawing/2014/main" id="{A347820E-2A4B-40DC-8FE2-3FBCCB7BFC26}"/>
                </a:ext>
              </a:extLst>
            </p:cNvPr>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56;p46">
              <a:extLst>
                <a:ext uri="{FF2B5EF4-FFF2-40B4-BE49-F238E27FC236}">
                  <a16:creationId xmlns:a16="http://schemas.microsoft.com/office/drawing/2014/main" id="{9F5AAC1E-608E-4FD6-9DB7-31D800DF3B76}"/>
                </a:ext>
              </a:extLst>
            </p:cNvPr>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57;p46">
              <a:extLst>
                <a:ext uri="{FF2B5EF4-FFF2-40B4-BE49-F238E27FC236}">
                  <a16:creationId xmlns:a16="http://schemas.microsoft.com/office/drawing/2014/main" id="{CE923835-BCB1-4C39-8BE0-6F5FB03D1A99}"/>
                </a:ext>
              </a:extLst>
            </p:cNvPr>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58;p46">
              <a:extLst>
                <a:ext uri="{FF2B5EF4-FFF2-40B4-BE49-F238E27FC236}">
                  <a16:creationId xmlns:a16="http://schemas.microsoft.com/office/drawing/2014/main" id="{15B9A1EC-B91B-43DC-9720-172BCA835DEC}"/>
                </a:ext>
              </a:extLst>
            </p:cNvPr>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59;p46">
              <a:extLst>
                <a:ext uri="{FF2B5EF4-FFF2-40B4-BE49-F238E27FC236}">
                  <a16:creationId xmlns:a16="http://schemas.microsoft.com/office/drawing/2014/main" id="{8B01D5D1-3E2F-48BC-AF4E-FA92CDE90C81}"/>
                </a:ext>
              </a:extLst>
            </p:cNvPr>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0;p46">
              <a:extLst>
                <a:ext uri="{FF2B5EF4-FFF2-40B4-BE49-F238E27FC236}">
                  <a16:creationId xmlns:a16="http://schemas.microsoft.com/office/drawing/2014/main" id="{4F66FA66-6683-42EC-9E55-1C0E2D6A2EEA}"/>
                </a:ext>
              </a:extLst>
            </p:cNvPr>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61;p46">
              <a:extLst>
                <a:ext uri="{FF2B5EF4-FFF2-40B4-BE49-F238E27FC236}">
                  <a16:creationId xmlns:a16="http://schemas.microsoft.com/office/drawing/2014/main" id="{1AEA0EB4-8FBA-46E5-86FF-9CAA1D0EC393}"/>
                </a:ext>
              </a:extLst>
            </p:cNvPr>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62;p46">
              <a:extLst>
                <a:ext uri="{FF2B5EF4-FFF2-40B4-BE49-F238E27FC236}">
                  <a16:creationId xmlns:a16="http://schemas.microsoft.com/office/drawing/2014/main" id="{A7AC2942-79BC-4FE6-AC3A-134BF163AF44}"/>
                </a:ext>
              </a:extLst>
            </p:cNvPr>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63;p46">
              <a:extLst>
                <a:ext uri="{FF2B5EF4-FFF2-40B4-BE49-F238E27FC236}">
                  <a16:creationId xmlns:a16="http://schemas.microsoft.com/office/drawing/2014/main" id="{44A5FC5E-F714-463E-A255-7857463037CD}"/>
                </a:ext>
              </a:extLst>
            </p:cNvPr>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64;p46">
              <a:extLst>
                <a:ext uri="{FF2B5EF4-FFF2-40B4-BE49-F238E27FC236}">
                  <a16:creationId xmlns:a16="http://schemas.microsoft.com/office/drawing/2014/main" id="{7BA3BD4B-5CD5-44C8-961B-FC386CB7DFF1}"/>
                </a:ext>
              </a:extLst>
            </p:cNvPr>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65;p46">
              <a:extLst>
                <a:ext uri="{FF2B5EF4-FFF2-40B4-BE49-F238E27FC236}">
                  <a16:creationId xmlns:a16="http://schemas.microsoft.com/office/drawing/2014/main" id="{A281B7A2-DCA8-4390-8C10-51146B581919}"/>
                </a:ext>
              </a:extLst>
            </p:cNvPr>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66;p46">
              <a:extLst>
                <a:ext uri="{FF2B5EF4-FFF2-40B4-BE49-F238E27FC236}">
                  <a16:creationId xmlns:a16="http://schemas.microsoft.com/office/drawing/2014/main" id="{0931EA83-BA7C-42F0-8AA5-67B791A86970}"/>
                </a:ext>
              </a:extLst>
            </p:cNvPr>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7;p46">
              <a:extLst>
                <a:ext uri="{FF2B5EF4-FFF2-40B4-BE49-F238E27FC236}">
                  <a16:creationId xmlns:a16="http://schemas.microsoft.com/office/drawing/2014/main" id="{5F4D3BBE-15F4-4D67-BFCC-0CB335084DE9}"/>
                </a:ext>
              </a:extLst>
            </p:cNvPr>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68;p46">
              <a:extLst>
                <a:ext uri="{FF2B5EF4-FFF2-40B4-BE49-F238E27FC236}">
                  <a16:creationId xmlns:a16="http://schemas.microsoft.com/office/drawing/2014/main" id="{7EE7C1FC-A343-4EB6-8D76-B87AB38E4157}"/>
                </a:ext>
              </a:extLst>
            </p:cNvPr>
            <p:cNvSpPr/>
            <p:nvPr/>
          </p:nvSpPr>
          <p:spPr>
            <a:xfrm>
              <a:off x="7707750" y="3907250"/>
              <a:ext cx="421075" cy="312975"/>
            </a:xfrm>
            <a:custGeom>
              <a:avLst/>
              <a:gdLst/>
              <a:ahLst/>
              <a:cxnLst/>
              <a:rect l="l" t="t" r="r" b="b"/>
              <a:pathLst>
                <a:path w="16843" h="12519" extrusionOk="0">
                  <a:moveTo>
                    <a:pt x="12579" y="1"/>
                  </a:moveTo>
                  <a:cubicBezTo>
                    <a:pt x="10305" y="7899"/>
                    <a:pt x="0" y="9225"/>
                    <a:pt x="0" y="9225"/>
                  </a:cubicBezTo>
                  <a:lnTo>
                    <a:pt x="334" y="12518"/>
                  </a:lnTo>
                  <a:cubicBezTo>
                    <a:pt x="10606" y="12518"/>
                    <a:pt x="16843" y="4796"/>
                    <a:pt x="16843" y="4796"/>
                  </a:cubicBezTo>
                  <a:lnTo>
                    <a:pt x="125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69;p46">
              <a:extLst>
                <a:ext uri="{FF2B5EF4-FFF2-40B4-BE49-F238E27FC236}">
                  <a16:creationId xmlns:a16="http://schemas.microsoft.com/office/drawing/2014/main" id="{BBA9E760-A1F0-49B0-B03F-465461150801}"/>
                </a:ext>
              </a:extLst>
            </p:cNvPr>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70;p46">
              <a:extLst>
                <a:ext uri="{FF2B5EF4-FFF2-40B4-BE49-F238E27FC236}">
                  <a16:creationId xmlns:a16="http://schemas.microsoft.com/office/drawing/2014/main" id="{52FE3C43-D2D6-432C-B431-A597BEC3B229}"/>
                </a:ext>
              </a:extLst>
            </p:cNvPr>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71;p46">
              <a:extLst>
                <a:ext uri="{FF2B5EF4-FFF2-40B4-BE49-F238E27FC236}">
                  <a16:creationId xmlns:a16="http://schemas.microsoft.com/office/drawing/2014/main" id="{6A7BE20C-A987-400A-9198-4A2AB4B70B73}"/>
                </a:ext>
              </a:extLst>
            </p:cNvPr>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72;p46">
              <a:extLst>
                <a:ext uri="{FF2B5EF4-FFF2-40B4-BE49-F238E27FC236}">
                  <a16:creationId xmlns:a16="http://schemas.microsoft.com/office/drawing/2014/main" id="{69FF781C-0B9D-4D38-BC99-2CDC2CDB37F5}"/>
                </a:ext>
              </a:extLst>
            </p:cNvPr>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73;p46">
              <a:extLst>
                <a:ext uri="{FF2B5EF4-FFF2-40B4-BE49-F238E27FC236}">
                  <a16:creationId xmlns:a16="http://schemas.microsoft.com/office/drawing/2014/main" id="{7019D425-976D-40CA-87FF-8FC564EC4FCF}"/>
                </a:ext>
              </a:extLst>
            </p:cNvPr>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74;p46">
              <a:extLst>
                <a:ext uri="{FF2B5EF4-FFF2-40B4-BE49-F238E27FC236}">
                  <a16:creationId xmlns:a16="http://schemas.microsoft.com/office/drawing/2014/main" id="{09A92CED-4EC0-4871-B12F-F6FF6D97BAD4}"/>
                </a:ext>
              </a:extLst>
            </p:cNvPr>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75;p46">
              <a:extLst>
                <a:ext uri="{FF2B5EF4-FFF2-40B4-BE49-F238E27FC236}">
                  <a16:creationId xmlns:a16="http://schemas.microsoft.com/office/drawing/2014/main" id="{4A3859BD-ABA2-471B-BA4B-B371D801AC48}"/>
                </a:ext>
              </a:extLst>
            </p:cNvPr>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76;p46">
              <a:extLst>
                <a:ext uri="{FF2B5EF4-FFF2-40B4-BE49-F238E27FC236}">
                  <a16:creationId xmlns:a16="http://schemas.microsoft.com/office/drawing/2014/main" id="{51BF80CC-3746-4A1C-8587-37F715A96B75}"/>
                </a:ext>
              </a:extLst>
            </p:cNvPr>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77;p46">
              <a:extLst>
                <a:ext uri="{FF2B5EF4-FFF2-40B4-BE49-F238E27FC236}">
                  <a16:creationId xmlns:a16="http://schemas.microsoft.com/office/drawing/2014/main" id="{18F6B49B-139D-4C4C-827D-0EB622805EC1}"/>
                </a:ext>
              </a:extLst>
            </p:cNvPr>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78;p46">
              <a:extLst>
                <a:ext uri="{FF2B5EF4-FFF2-40B4-BE49-F238E27FC236}">
                  <a16:creationId xmlns:a16="http://schemas.microsoft.com/office/drawing/2014/main" id="{9CFF0788-CFD1-4543-B280-D365080E5490}"/>
                </a:ext>
              </a:extLst>
            </p:cNvPr>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79;p46">
              <a:extLst>
                <a:ext uri="{FF2B5EF4-FFF2-40B4-BE49-F238E27FC236}">
                  <a16:creationId xmlns:a16="http://schemas.microsoft.com/office/drawing/2014/main" id="{33CCECAB-95A3-47F2-A791-EAB8E87CD08C}"/>
                </a:ext>
              </a:extLst>
            </p:cNvPr>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80;p46">
              <a:extLst>
                <a:ext uri="{FF2B5EF4-FFF2-40B4-BE49-F238E27FC236}">
                  <a16:creationId xmlns:a16="http://schemas.microsoft.com/office/drawing/2014/main" id="{42C77125-6D08-4677-AE05-4559EC193107}"/>
                </a:ext>
              </a:extLst>
            </p:cNvPr>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81;p46">
              <a:extLst>
                <a:ext uri="{FF2B5EF4-FFF2-40B4-BE49-F238E27FC236}">
                  <a16:creationId xmlns:a16="http://schemas.microsoft.com/office/drawing/2014/main" id="{67E25B25-AF15-4B9E-8AFA-FC83CFFF16BF}"/>
                </a:ext>
              </a:extLst>
            </p:cNvPr>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82;p46">
              <a:extLst>
                <a:ext uri="{FF2B5EF4-FFF2-40B4-BE49-F238E27FC236}">
                  <a16:creationId xmlns:a16="http://schemas.microsoft.com/office/drawing/2014/main" id="{DA44E31A-7DF9-4B3F-912F-3F2DC684E5C4}"/>
                </a:ext>
              </a:extLst>
            </p:cNvPr>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83;p46">
              <a:extLst>
                <a:ext uri="{FF2B5EF4-FFF2-40B4-BE49-F238E27FC236}">
                  <a16:creationId xmlns:a16="http://schemas.microsoft.com/office/drawing/2014/main" id="{A5409F67-DF0A-466C-B015-E7AE6C59988A}"/>
                </a:ext>
              </a:extLst>
            </p:cNvPr>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84;p46">
              <a:extLst>
                <a:ext uri="{FF2B5EF4-FFF2-40B4-BE49-F238E27FC236}">
                  <a16:creationId xmlns:a16="http://schemas.microsoft.com/office/drawing/2014/main" id="{06A13B76-9543-43AF-B467-9CB62AF5400B}"/>
                </a:ext>
              </a:extLst>
            </p:cNvPr>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85;p46">
              <a:extLst>
                <a:ext uri="{FF2B5EF4-FFF2-40B4-BE49-F238E27FC236}">
                  <a16:creationId xmlns:a16="http://schemas.microsoft.com/office/drawing/2014/main" id="{B7F30AE1-C023-4A74-8664-F8711B487099}"/>
                </a:ext>
              </a:extLst>
            </p:cNvPr>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786;p46">
              <a:extLst>
                <a:ext uri="{FF2B5EF4-FFF2-40B4-BE49-F238E27FC236}">
                  <a16:creationId xmlns:a16="http://schemas.microsoft.com/office/drawing/2014/main" id="{6315C72E-26D5-4ADE-BF0A-90727FADFCE1}"/>
                </a:ext>
              </a:extLst>
            </p:cNvPr>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87;p46">
              <a:extLst>
                <a:ext uri="{FF2B5EF4-FFF2-40B4-BE49-F238E27FC236}">
                  <a16:creationId xmlns:a16="http://schemas.microsoft.com/office/drawing/2014/main" id="{1195F6E1-E0E8-4E27-AED3-8A93E9E53FFC}"/>
                </a:ext>
              </a:extLst>
            </p:cNvPr>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88;p46">
              <a:extLst>
                <a:ext uri="{FF2B5EF4-FFF2-40B4-BE49-F238E27FC236}">
                  <a16:creationId xmlns:a16="http://schemas.microsoft.com/office/drawing/2014/main" id="{58C77B55-35EE-42C7-A8AC-854C765D6958}"/>
                </a:ext>
              </a:extLst>
            </p:cNvPr>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89;p46">
              <a:extLst>
                <a:ext uri="{FF2B5EF4-FFF2-40B4-BE49-F238E27FC236}">
                  <a16:creationId xmlns:a16="http://schemas.microsoft.com/office/drawing/2014/main" id="{B103ECE3-79C7-4C07-BBCA-F069EC2A8EA3}"/>
                </a:ext>
              </a:extLst>
            </p:cNvPr>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90;p46">
              <a:extLst>
                <a:ext uri="{FF2B5EF4-FFF2-40B4-BE49-F238E27FC236}">
                  <a16:creationId xmlns:a16="http://schemas.microsoft.com/office/drawing/2014/main" id="{F05E69E0-826D-4FAB-A595-709557A6FD57}"/>
                </a:ext>
              </a:extLst>
            </p:cNvPr>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91;p46">
              <a:extLst>
                <a:ext uri="{FF2B5EF4-FFF2-40B4-BE49-F238E27FC236}">
                  <a16:creationId xmlns:a16="http://schemas.microsoft.com/office/drawing/2014/main" id="{589C3AAC-1E16-4C0D-A25F-53A93D367E48}"/>
                </a:ext>
              </a:extLst>
            </p:cNvPr>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792;p46">
              <a:extLst>
                <a:ext uri="{FF2B5EF4-FFF2-40B4-BE49-F238E27FC236}">
                  <a16:creationId xmlns:a16="http://schemas.microsoft.com/office/drawing/2014/main" id="{3D1089B2-ACC3-490B-84E4-B206B881F9B5}"/>
                </a:ext>
              </a:extLst>
            </p:cNvPr>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93;p46">
              <a:extLst>
                <a:ext uri="{FF2B5EF4-FFF2-40B4-BE49-F238E27FC236}">
                  <a16:creationId xmlns:a16="http://schemas.microsoft.com/office/drawing/2014/main" id="{6381880E-B86F-4F60-8F83-D4CF35879882}"/>
                </a:ext>
              </a:extLst>
            </p:cNvPr>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Rectangle 98">
            <a:extLst>
              <a:ext uri="{FF2B5EF4-FFF2-40B4-BE49-F238E27FC236}">
                <a16:creationId xmlns:a16="http://schemas.microsoft.com/office/drawing/2014/main" id="{4545724E-7412-4757-ACE3-F693A724CD3A}"/>
              </a:ext>
            </a:extLst>
          </p:cNvPr>
          <p:cNvSpPr/>
          <p:nvPr/>
        </p:nvSpPr>
        <p:spPr>
          <a:xfrm>
            <a:off x="1227928" y="0"/>
            <a:ext cx="5973215" cy="1107996"/>
          </a:xfrm>
          <a:prstGeom prst="rect">
            <a:avLst/>
          </a:prstGeom>
          <a:noFill/>
        </p:spPr>
        <p:txBody>
          <a:bodyPr wrap="square" lIns="91440" tIns="45720" rIns="91440" bIns="45720">
            <a:spAutoFit/>
          </a:bodyPr>
          <a:lstStyle/>
          <a:p>
            <a:pPr algn="ctr"/>
            <a:r>
              <a:rPr lang="vi-VN" sz="6600" b="1" cap="none" spc="0">
                <a:ln w="381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Nội dung</a:t>
            </a:r>
            <a:endParaRPr lang="en-US" sz="6600" b="1" cap="none" spc="0">
              <a:ln w="381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sp>
        <p:nvSpPr>
          <p:cNvPr id="100" name="Rectangle: Rounded Corners 99">
            <a:extLst>
              <a:ext uri="{FF2B5EF4-FFF2-40B4-BE49-F238E27FC236}">
                <a16:creationId xmlns:a16="http://schemas.microsoft.com/office/drawing/2014/main" id="{E5C914B9-B772-44CA-B4DF-E20242F65CF3}"/>
              </a:ext>
            </a:extLst>
          </p:cNvPr>
          <p:cNvSpPr/>
          <p:nvPr/>
        </p:nvSpPr>
        <p:spPr>
          <a:xfrm>
            <a:off x="2056365" y="1253777"/>
            <a:ext cx="4383514" cy="851676"/>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chemeClr val="accent1">
                    <a:lumMod val="75000"/>
                  </a:schemeClr>
                </a:solidFill>
                <a:latin typeface="+mj-lt"/>
              </a:rPr>
              <a:t>Những khó khăn của nước ta</a:t>
            </a:r>
          </a:p>
          <a:p>
            <a:pPr algn="ctr"/>
            <a:r>
              <a:rPr lang="vi-VN" sz="1600" b="1">
                <a:solidFill>
                  <a:schemeClr val="accent1">
                    <a:lumMod val="75000"/>
                  </a:schemeClr>
                </a:solidFill>
                <a:latin typeface="+mj-lt"/>
              </a:rPr>
              <a:t>sau Cách mạng tháng Tám</a:t>
            </a:r>
            <a:endParaRPr lang="en-US" sz="1600" b="1">
              <a:solidFill>
                <a:schemeClr val="accent1">
                  <a:lumMod val="75000"/>
                </a:schemeClr>
              </a:solidFill>
              <a:latin typeface="UTM Cookies" panose="02040603050506020204" pitchFamily="18" charset="0"/>
            </a:endParaRPr>
          </a:p>
        </p:txBody>
      </p:sp>
      <p:sp>
        <p:nvSpPr>
          <p:cNvPr id="101" name="Rectangle: Rounded Corners 100">
            <a:extLst>
              <a:ext uri="{FF2B5EF4-FFF2-40B4-BE49-F238E27FC236}">
                <a16:creationId xmlns:a16="http://schemas.microsoft.com/office/drawing/2014/main" id="{FE6FDD7B-BD7C-40AB-801A-26DD2AD45DD5}"/>
              </a:ext>
            </a:extLst>
          </p:cNvPr>
          <p:cNvSpPr/>
          <p:nvPr/>
        </p:nvSpPr>
        <p:spPr>
          <a:xfrm>
            <a:off x="3182029" y="2448863"/>
            <a:ext cx="4383514" cy="851676"/>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chemeClr val="accent1">
                    <a:lumMod val="75000"/>
                  </a:schemeClr>
                </a:solidFill>
                <a:latin typeface="+mj-lt"/>
              </a:rPr>
              <a:t>Những giải pháp mà Đảng và Bác Hồ đã làm để giúp đất nước thoát khỏi</a:t>
            </a:r>
            <a:endParaRPr lang="en-US" sz="1600" b="1">
              <a:solidFill>
                <a:schemeClr val="accent1">
                  <a:lumMod val="75000"/>
                </a:schemeClr>
              </a:solidFill>
              <a:latin typeface="+mj-lt"/>
            </a:endParaRPr>
          </a:p>
          <a:p>
            <a:pPr algn="ctr"/>
            <a:r>
              <a:rPr lang="vi-VN" sz="1600" b="1">
                <a:solidFill>
                  <a:schemeClr val="accent1">
                    <a:lumMod val="75000"/>
                  </a:schemeClr>
                </a:solidFill>
                <a:latin typeface="+mj-lt"/>
              </a:rPr>
              <a:t>tình thế hiểm nghèo</a:t>
            </a:r>
            <a:endParaRPr lang="en-US" sz="1600" b="1">
              <a:solidFill>
                <a:schemeClr val="accent1">
                  <a:lumMod val="75000"/>
                </a:schemeClr>
              </a:solidFill>
              <a:latin typeface="UTM Cookies" panose="02040603050506020204" pitchFamily="18" charset="0"/>
            </a:endParaRPr>
          </a:p>
        </p:txBody>
      </p:sp>
      <p:sp>
        <p:nvSpPr>
          <p:cNvPr id="102" name="Rectangle: Rounded Corners 101">
            <a:extLst>
              <a:ext uri="{FF2B5EF4-FFF2-40B4-BE49-F238E27FC236}">
                <a16:creationId xmlns:a16="http://schemas.microsoft.com/office/drawing/2014/main" id="{D1B9520E-1528-4675-8734-2CB5E3569849}"/>
              </a:ext>
            </a:extLst>
          </p:cNvPr>
          <p:cNvSpPr/>
          <p:nvPr/>
        </p:nvSpPr>
        <p:spPr>
          <a:xfrm>
            <a:off x="2232431" y="3569870"/>
            <a:ext cx="4383514" cy="851676"/>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chemeClr val="accent1">
                    <a:lumMod val="75000"/>
                  </a:schemeClr>
                </a:solidFill>
                <a:latin typeface="+mj-lt"/>
              </a:rPr>
              <a:t>Ý nghĩa của việc đẩy lùi</a:t>
            </a:r>
          </a:p>
          <a:p>
            <a:pPr algn="ctr"/>
            <a:r>
              <a:rPr lang="vi-VN" sz="1600" b="1">
                <a:solidFill>
                  <a:schemeClr val="accent1">
                    <a:lumMod val="75000"/>
                  </a:schemeClr>
                </a:solidFill>
                <a:latin typeface="+mj-lt"/>
              </a:rPr>
              <a:t>“giặc đói”, “giặc dốt”, “giặc ngoại xâm” </a:t>
            </a:r>
            <a:endParaRPr lang="en-US" sz="1600" b="1">
              <a:solidFill>
                <a:schemeClr val="accent1">
                  <a:lumMod val="75000"/>
                </a:schemeClr>
              </a:solidFill>
              <a:latin typeface="UTM Cookies" panose="02040603050506020204" pitchFamily="18" charset="0"/>
            </a:endParaRPr>
          </a:p>
        </p:txBody>
      </p:sp>
      <p:pic>
        <p:nvPicPr>
          <p:cNvPr id="103" name="Picture 102">
            <a:extLst>
              <a:ext uri="{FF2B5EF4-FFF2-40B4-BE49-F238E27FC236}">
                <a16:creationId xmlns:a16="http://schemas.microsoft.com/office/drawing/2014/main" id="{757185BB-5A8B-4039-A36B-0A8BCDB035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056" b="39444" l="2000" r="26500">
                        <a14:foregroundMark x1="13700" y1="18333" x2="14500" y2="18241"/>
                        <a14:foregroundMark x1="14800" y1="17037" x2="14000" y2="20278"/>
                      </a14:backgroundRemoval>
                    </a14:imgEffect>
                  </a14:imgLayer>
                </a14:imgProps>
              </a:ext>
            </a:extLst>
          </a:blip>
          <a:srcRect l="2000" t="11852" r="71440" b="59326"/>
          <a:stretch/>
        </p:blipFill>
        <p:spPr>
          <a:xfrm>
            <a:off x="988060" y="922592"/>
            <a:ext cx="1084917" cy="1271505"/>
          </a:xfrm>
          <a:prstGeom prst="rect">
            <a:avLst/>
          </a:prstGeom>
        </p:spPr>
      </p:pic>
      <p:pic>
        <p:nvPicPr>
          <p:cNvPr id="104" name="Picture 103">
            <a:extLst>
              <a:ext uri="{FF2B5EF4-FFF2-40B4-BE49-F238E27FC236}">
                <a16:creationId xmlns:a16="http://schemas.microsoft.com/office/drawing/2014/main" id="{AC9FE0BB-2374-4FFF-9F4A-6656CAEB16E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8981" b="55093" l="18000" r="42800">
                        <a14:foregroundMark x1="34700" y1="36111" x2="34700" y2="37315"/>
                        <a14:foregroundMark x1="30800" y1="33426" x2="35600" y2="34630"/>
                        <a14:foregroundMark x1="35300" y1="51481" x2="37200" y2="51759"/>
                      </a14:backgroundRemoval>
                    </a14:imgEffect>
                  </a14:imgLayer>
                </a14:imgProps>
              </a:ext>
            </a:extLst>
          </a:blip>
          <a:srcRect l="17657" t="26205" r="55783" b="44973"/>
          <a:stretch/>
        </p:blipFill>
        <p:spPr>
          <a:xfrm>
            <a:off x="1723026" y="2161816"/>
            <a:ext cx="974414" cy="1141996"/>
          </a:xfrm>
          <a:prstGeom prst="rect">
            <a:avLst/>
          </a:prstGeom>
        </p:spPr>
      </p:pic>
      <p:pic>
        <p:nvPicPr>
          <p:cNvPr id="105" name="Picture 104">
            <a:extLst>
              <a:ext uri="{FF2B5EF4-FFF2-40B4-BE49-F238E27FC236}">
                <a16:creationId xmlns:a16="http://schemas.microsoft.com/office/drawing/2014/main" id="{62FB8D18-7EAC-4D8D-9A25-289031DD367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167" b="30278" l="27100" r="52200">
                        <a14:foregroundMark x1="43100" y1="8241" x2="44000" y2="13056"/>
                        <a14:foregroundMark x1="40800" y1="7407" x2="45800" y2="11574"/>
                        <a14:foregroundMark x1="45800" y1="11574" x2="46900" y2="13981"/>
                        <a14:foregroundMark x1="36000" y1="20463" x2="34700" y2="22130"/>
                      </a14:backgroundRemoval>
                    </a14:imgEffect>
                  </a14:imgLayer>
                </a14:imgProps>
              </a:ext>
            </a:extLst>
          </a:blip>
          <a:srcRect l="27005" t="3277" r="46435" b="67901"/>
          <a:stretch/>
        </p:blipFill>
        <p:spPr>
          <a:xfrm>
            <a:off x="717653" y="3344209"/>
            <a:ext cx="974414" cy="11419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randombar(horizontal)">
                                      <p:cBhvr>
                                        <p:cTn id="14" dur="500"/>
                                        <p:tgtEl>
                                          <p:spTgt spid="100"/>
                                        </p:tgtEl>
                                      </p:cBhvr>
                                    </p:animEffect>
                                  </p:childTnLst>
                                </p:cTn>
                              </p:par>
                              <p:par>
                                <p:cTn id="15" presetID="14" presetClass="entr" presetSubtype="1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randombar(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randombar(horizontal)">
                                      <p:cBhvr>
                                        <p:cTn id="22" dur="500"/>
                                        <p:tgtEl>
                                          <p:spTgt spid="101"/>
                                        </p:tgtEl>
                                      </p:cBhvr>
                                    </p:animEffect>
                                  </p:childTnLst>
                                </p:cTn>
                              </p:par>
                              <p:par>
                                <p:cTn id="23" presetID="14" presetClass="entr" presetSubtype="1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randombar(horizontal)">
                                      <p:cBhvr>
                                        <p:cTn id="25" dur="500"/>
                                        <p:tgtEl>
                                          <p:spTgt spid="10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randombar(horizontal)">
                                      <p:cBhvr>
                                        <p:cTn id="30" dur="500"/>
                                        <p:tgtEl>
                                          <p:spTgt spid="102"/>
                                        </p:tgtEl>
                                      </p:cBhvr>
                                    </p:animEffect>
                                  </p:childTnLst>
                                </p:cTn>
                              </p:par>
                              <p:par>
                                <p:cTn id="31" presetID="14" presetClass="entr" presetSubtype="1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randombar(horizontal)">
                                      <p:cBhvr>
                                        <p:cTn id="3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animBg="1"/>
      <p:bldP spid="101" grpId="0" animBg="1"/>
      <p:bldP spid="1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2833" name="Google Shape;2833;p48"/>
          <p:cNvGrpSpPr/>
          <p:nvPr/>
        </p:nvGrpSpPr>
        <p:grpSpPr>
          <a:xfrm>
            <a:off x="539563" y="848900"/>
            <a:ext cx="868425" cy="514500"/>
            <a:chOff x="2575700" y="1885000"/>
            <a:chExt cx="868425" cy="514500"/>
          </a:xfrm>
        </p:grpSpPr>
        <p:sp>
          <p:nvSpPr>
            <p:cNvPr id="2834" name="Google Shape;2834;p48"/>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8"/>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8"/>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8"/>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8" name="Google Shape;2838;p48"/>
          <p:cNvSpPr/>
          <p:nvPr/>
        </p:nvSpPr>
        <p:spPr>
          <a:xfrm>
            <a:off x="6317788" y="9500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9" name="Google Shape;2839;p48"/>
          <p:cNvGrpSpPr/>
          <p:nvPr/>
        </p:nvGrpSpPr>
        <p:grpSpPr>
          <a:xfrm>
            <a:off x="2210325" y="1363400"/>
            <a:ext cx="4209000" cy="606050"/>
            <a:chOff x="2210325" y="1072338"/>
            <a:chExt cx="4209000" cy="606050"/>
          </a:xfrm>
        </p:grpSpPr>
        <p:sp>
          <p:nvSpPr>
            <p:cNvPr id="2840" name="Google Shape;2840;p48"/>
            <p:cNvSpPr/>
            <p:nvPr/>
          </p:nvSpPr>
          <p:spPr>
            <a:xfrm>
              <a:off x="6225825" y="1494488"/>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8"/>
            <p:cNvSpPr/>
            <p:nvPr/>
          </p:nvSpPr>
          <p:spPr>
            <a:xfrm>
              <a:off x="2210325" y="1072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2" name="Google Shape;2842;p48"/>
          <p:cNvSpPr/>
          <p:nvPr/>
        </p:nvSpPr>
        <p:spPr>
          <a:xfrm>
            <a:off x="539563" y="25917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48"/>
          <p:cNvGrpSpPr/>
          <p:nvPr/>
        </p:nvGrpSpPr>
        <p:grpSpPr>
          <a:xfrm flipH="1">
            <a:off x="8061423" y="2032280"/>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loud 26">
            <a:extLst>
              <a:ext uri="{FF2B5EF4-FFF2-40B4-BE49-F238E27FC236}">
                <a16:creationId xmlns:a16="http://schemas.microsoft.com/office/drawing/2014/main" id="{CF262A18-2341-4A86-9D9C-EBEFBFE08F36}"/>
              </a:ext>
            </a:extLst>
          </p:cNvPr>
          <p:cNvSpPr/>
          <p:nvPr/>
        </p:nvSpPr>
        <p:spPr>
          <a:xfrm rot="217515">
            <a:off x="2056516" y="1768055"/>
            <a:ext cx="6015918" cy="3001964"/>
          </a:xfrm>
          <a:prstGeom prst="clou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Rounded Corners 27">
            <a:extLst>
              <a:ext uri="{FF2B5EF4-FFF2-40B4-BE49-F238E27FC236}">
                <a16:creationId xmlns:a16="http://schemas.microsoft.com/office/drawing/2014/main" id="{81361F2B-2122-4383-AEEF-7A195C9A0152}"/>
              </a:ext>
            </a:extLst>
          </p:cNvPr>
          <p:cNvSpPr/>
          <p:nvPr/>
        </p:nvSpPr>
        <p:spPr>
          <a:xfrm>
            <a:off x="2171634" y="2823450"/>
            <a:ext cx="5785681" cy="912492"/>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Những khó khăn</a:t>
            </a:r>
            <a:endParaRPr lang="en-US"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endParaRPr>
          </a:p>
          <a:p>
            <a:pPr algn="ctr"/>
            <a:r>
              <a:rPr lang="vi-VN"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của nước ta</a:t>
            </a:r>
          </a:p>
          <a:p>
            <a:pPr algn="ctr"/>
            <a:r>
              <a:rPr lang="vi-VN"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sau Cách mạng</a:t>
            </a:r>
            <a:endParaRPr lang="en-US"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endParaRPr>
          </a:p>
          <a:p>
            <a:pPr algn="ctr"/>
            <a:r>
              <a:rPr lang="vi-VN"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tháng Tám</a:t>
            </a:r>
          </a:p>
        </p:txBody>
      </p:sp>
      <p:pic>
        <p:nvPicPr>
          <p:cNvPr id="29" name="Picture 28">
            <a:extLst>
              <a:ext uri="{FF2B5EF4-FFF2-40B4-BE49-F238E27FC236}">
                <a16:creationId xmlns:a16="http://schemas.microsoft.com/office/drawing/2014/main" id="{F017FD65-A6C5-49AD-B96A-A881CC087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056" b="39444" l="2000" r="26500">
                        <a14:foregroundMark x1="13700" y1="18333" x2="14500" y2="18241"/>
                        <a14:foregroundMark x1="14800" y1="17037" x2="14000" y2="20278"/>
                      </a14:backgroundRemoval>
                    </a14:imgEffect>
                  </a14:imgLayer>
                </a14:imgProps>
              </a:ext>
            </a:extLst>
          </a:blip>
          <a:srcRect l="2000" t="11852" r="71440" b="59326"/>
          <a:stretch/>
        </p:blipFill>
        <p:spPr>
          <a:xfrm>
            <a:off x="1017595" y="2121302"/>
            <a:ext cx="1727054" cy="2024078"/>
          </a:xfrm>
          <a:prstGeom prst="rect">
            <a:avLst/>
          </a:prstGeom>
        </p:spPr>
      </p:pic>
      <p:sp>
        <p:nvSpPr>
          <p:cNvPr id="30" name="Rectangle 29">
            <a:extLst>
              <a:ext uri="{FF2B5EF4-FFF2-40B4-BE49-F238E27FC236}">
                <a16:creationId xmlns:a16="http://schemas.microsoft.com/office/drawing/2014/main" id="{A965B975-78A1-4438-8B9C-38A69A93D3DA}"/>
              </a:ext>
            </a:extLst>
          </p:cNvPr>
          <p:cNvSpPr/>
          <p:nvPr/>
        </p:nvSpPr>
        <p:spPr>
          <a:xfrm>
            <a:off x="2968339" y="572009"/>
            <a:ext cx="3145699" cy="646331"/>
          </a:xfrm>
          <a:prstGeom prst="rect">
            <a:avLst/>
          </a:prstGeom>
          <a:noFill/>
        </p:spPr>
        <p:txBody>
          <a:bodyPr wrap="square" lIns="91440" tIns="45720" rIns="91440" bIns="45720">
            <a:spAutoFit/>
          </a:bodyPr>
          <a:lstStyle/>
          <a:p>
            <a:pPr algn="ctr"/>
            <a:r>
              <a:rPr lang="en-US" sz="3600" b="1" cap="none" spc="0">
                <a:ln w="381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LỊCH SỬ</a:t>
            </a:r>
          </a:p>
        </p:txBody>
      </p:sp>
      <p:sp>
        <p:nvSpPr>
          <p:cNvPr id="31" name="Rectangle 30">
            <a:extLst>
              <a:ext uri="{FF2B5EF4-FFF2-40B4-BE49-F238E27FC236}">
                <a16:creationId xmlns:a16="http://schemas.microsoft.com/office/drawing/2014/main" id="{8ABA9E0E-CAAB-4F56-B01C-135949FB7C8A}"/>
              </a:ext>
            </a:extLst>
          </p:cNvPr>
          <p:cNvSpPr/>
          <p:nvPr/>
        </p:nvSpPr>
        <p:spPr>
          <a:xfrm>
            <a:off x="244745" y="1193709"/>
            <a:ext cx="8654510" cy="646331"/>
          </a:xfrm>
          <a:prstGeom prst="rect">
            <a:avLst/>
          </a:prstGeom>
          <a:noFill/>
        </p:spPr>
        <p:txBody>
          <a:bodyPr wrap="square" lIns="91440" tIns="45720" rIns="91440" bIns="45720">
            <a:spAutoFit/>
          </a:bodyPr>
          <a:lstStyle/>
          <a:p>
            <a:pPr algn="ctr"/>
            <a:r>
              <a:rPr lang="vi-VN" sz="3600" b="1" cap="none" spc="0">
                <a:ln w="285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VƯỢT QUA </a:t>
            </a:r>
            <a:r>
              <a:rPr lang="vi-VN" sz="3600" b="1">
                <a:ln w="285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TÌNH THẾ HIỂM NGHÈO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896" name="Google Shape;2896;p50"/>
          <p:cNvGrpSpPr/>
          <p:nvPr/>
        </p:nvGrpSpPr>
        <p:grpSpPr>
          <a:xfrm rot="-5400000">
            <a:off x="7959015" y="302967"/>
            <a:ext cx="1386230" cy="2576599"/>
            <a:chOff x="6693730" y="795963"/>
            <a:chExt cx="1304687" cy="2425262"/>
          </a:xfrm>
        </p:grpSpPr>
        <p:sp>
          <p:nvSpPr>
            <p:cNvPr id="2897" name="Google Shape;2897;p5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0"/>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8CAABF23-C676-40C7-8955-1147DF4011E2}"/>
              </a:ext>
            </a:extLst>
          </p:cNvPr>
          <p:cNvGrpSpPr/>
          <p:nvPr/>
        </p:nvGrpSpPr>
        <p:grpSpPr>
          <a:xfrm>
            <a:off x="-162401" y="137357"/>
            <a:ext cx="9468802" cy="4417669"/>
            <a:chOff x="-1832161" y="-924306"/>
            <a:chExt cx="16433212" cy="7666913"/>
          </a:xfrm>
        </p:grpSpPr>
        <p:sp>
          <p:nvSpPr>
            <p:cNvPr id="57" name="Cloud 56">
              <a:extLst>
                <a:ext uri="{FF2B5EF4-FFF2-40B4-BE49-F238E27FC236}">
                  <a16:creationId xmlns:a16="http://schemas.microsoft.com/office/drawing/2014/main" id="{ED6E5C33-527F-4952-9B35-E5D442427475}"/>
                </a:ext>
              </a:extLst>
            </p:cNvPr>
            <p:cNvSpPr/>
            <p:nvPr/>
          </p:nvSpPr>
          <p:spPr>
            <a:xfrm rot="10977340">
              <a:off x="2101246" y="1075059"/>
              <a:ext cx="7774603" cy="470788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8" name="Group 57">
              <a:extLst>
                <a:ext uri="{FF2B5EF4-FFF2-40B4-BE49-F238E27FC236}">
                  <a16:creationId xmlns:a16="http://schemas.microsoft.com/office/drawing/2014/main" id="{B8CE0886-E29A-4CBA-A85C-97C9637984BD}"/>
                </a:ext>
              </a:extLst>
            </p:cNvPr>
            <p:cNvGrpSpPr/>
            <p:nvPr/>
          </p:nvGrpSpPr>
          <p:grpSpPr>
            <a:xfrm>
              <a:off x="5988548" y="2863224"/>
              <a:ext cx="2219893" cy="2475066"/>
              <a:chOff x="4853559" y="3443215"/>
              <a:chExt cx="2556097" cy="3113913"/>
            </a:xfrm>
          </p:grpSpPr>
          <p:grpSp>
            <p:nvGrpSpPr>
              <p:cNvPr id="59" name="Group 58">
                <a:extLst>
                  <a:ext uri="{FF2B5EF4-FFF2-40B4-BE49-F238E27FC236}">
                    <a16:creationId xmlns:a16="http://schemas.microsoft.com/office/drawing/2014/main" id="{AD18365F-452B-4E61-81DF-3E0B0F48CF8A}"/>
                  </a:ext>
                </a:extLst>
              </p:cNvPr>
              <p:cNvGrpSpPr/>
              <p:nvPr/>
            </p:nvGrpSpPr>
            <p:grpSpPr>
              <a:xfrm>
                <a:off x="4853559" y="3813928"/>
                <a:ext cx="2556097" cy="2743200"/>
                <a:chOff x="4884609" y="3836894"/>
                <a:chExt cx="2601015" cy="3021106"/>
              </a:xfrm>
            </p:grpSpPr>
            <p:pic>
              <p:nvPicPr>
                <p:cNvPr id="62" name="Picture 61">
                  <a:extLst>
                    <a:ext uri="{FF2B5EF4-FFF2-40B4-BE49-F238E27FC236}">
                      <a16:creationId xmlns:a16="http://schemas.microsoft.com/office/drawing/2014/main" id="{EF707FA0-49D7-493B-9B1F-1413B9D5DD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5735" l="8787" r="89540">
                              <a14:foregroundMark x1="36820" y1="7583" x2="36820" y2="7583"/>
                              <a14:foregroundMark x1="33473" y1="9953" x2="33473" y2="9953"/>
                            </a14:backgroundRemoval>
                          </a14:imgEffect>
                          <a14:imgEffect>
                            <a14:artisticPaintBrush/>
                          </a14:imgEffect>
                        </a14:imgLayer>
                      </a14:imgProps>
                    </a:ext>
                    <a:ext uri="{28A0092B-C50C-407E-A947-70E740481C1C}">
                      <a14:useLocalDpi xmlns:a14="http://schemas.microsoft.com/office/drawing/2010/main" val="0"/>
                    </a:ext>
                  </a:extLst>
                </a:blip>
                <a:srcRect l="11844" t="5418" r="21276" b="6592"/>
                <a:stretch/>
              </p:blipFill>
              <p:spPr>
                <a:xfrm>
                  <a:off x="4884609" y="3836894"/>
                  <a:ext cx="2601015" cy="3021106"/>
                </a:xfrm>
                <a:prstGeom prst="rect">
                  <a:avLst/>
                </a:prstGeom>
              </p:spPr>
            </p:pic>
            <p:sp>
              <p:nvSpPr>
                <p:cNvPr id="63" name="TextBox 62">
                  <a:extLst>
                    <a:ext uri="{FF2B5EF4-FFF2-40B4-BE49-F238E27FC236}">
                      <a16:creationId xmlns:a16="http://schemas.microsoft.com/office/drawing/2014/main" id="{F75B1F1B-EFFB-40F5-8A47-96D4C7DF4C01}"/>
                    </a:ext>
                  </a:extLst>
                </p:cNvPr>
                <p:cNvSpPr txBox="1"/>
                <p:nvPr/>
              </p:nvSpPr>
              <p:spPr>
                <a:xfrm>
                  <a:off x="5325246" y="5264439"/>
                  <a:ext cx="1928082" cy="1406191"/>
                </a:xfrm>
                <a:prstGeom prst="rect">
                  <a:avLst/>
                </a:prstGeom>
                <a:noFill/>
              </p:spPr>
              <p:txBody>
                <a:bodyPr wrap="square" rtlCol="0">
                  <a:spAutoFit/>
                </a:bodyPr>
                <a:lstStyle/>
                <a:p>
                  <a:pPr algn="ctr"/>
                  <a:r>
                    <a:rPr lang="en-US" sz="1600" b="1" dirty="0">
                      <a:latin typeface="UTM Showcard" panose="02040603050506020204" pitchFamily="18" charset="0"/>
                    </a:rPr>
                    <a:t>1000 Kg</a:t>
                  </a:r>
                </a:p>
              </p:txBody>
            </p:sp>
          </p:grpSp>
          <p:sp>
            <p:nvSpPr>
              <p:cNvPr id="60" name="Freeform 14">
                <a:extLst>
                  <a:ext uri="{FF2B5EF4-FFF2-40B4-BE49-F238E27FC236}">
                    <a16:creationId xmlns:a16="http://schemas.microsoft.com/office/drawing/2014/main" id="{2CA7673B-68E2-4C39-AB92-E90F78978161}"/>
                  </a:ext>
                </a:extLst>
              </p:cNvPr>
              <p:cNvSpPr/>
              <p:nvPr/>
            </p:nvSpPr>
            <p:spPr>
              <a:xfrm>
                <a:off x="5914695" y="3782249"/>
                <a:ext cx="291577" cy="45719"/>
              </a:xfrm>
              <a:custGeom>
                <a:avLst/>
                <a:gdLst>
                  <a:gd name="connsiteX0" fmla="*/ 0 w 315209"/>
                  <a:gd name="connsiteY0" fmla="*/ 0 h 191068"/>
                  <a:gd name="connsiteX1" fmla="*/ 300251 w 315209"/>
                  <a:gd name="connsiteY1" fmla="*/ 109182 h 191068"/>
                  <a:gd name="connsiteX2" fmla="*/ 272956 w 315209"/>
                  <a:gd name="connsiteY2" fmla="*/ 191068 h 191068"/>
                  <a:gd name="connsiteX3" fmla="*/ 272956 w 315209"/>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315209" h="191068">
                    <a:moveTo>
                      <a:pt x="0" y="0"/>
                    </a:moveTo>
                    <a:cubicBezTo>
                      <a:pt x="127379" y="38668"/>
                      <a:pt x="254758" y="77337"/>
                      <a:pt x="300251" y="109182"/>
                    </a:cubicBezTo>
                    <a:cubicBezTo>
                      <a:pt x="345744" y="141027"/>
                      <a:pt x="272956" y="191068"/>
                      <a:pt x="272956" y="191068"/>
                    </a:cubicBezTo>
                    <a:lnTo>
                      <a:pt x="272956" y="191068"/>
                    </a:lnTo>
                  </a:path>
                </a:pathLst>
              </a:custGeom>
              <a:no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Freeform 16">
                <a:extLst>
                  <a:ext uri="{FF2B5EF4-FFF2-40B4-BE49-F238E27FC236}">
                    <a16:creationId xmlns:a16="http://schemas.microsoft.com/office/drawing/2014/main" id="{2CCF2AFD-07B4-46AA-AB51-EC24E3074239}"/>
                  </a:ext>
                </a:extLst>
              </p:cNvPr>
              <p:cNvSpPr/>
              <p:nvPr/>
            </p:nvSpPr>
            <p:spPr>
              <a:xfrm rot="10800000">
                <a:off x="5697069" y="3443215"/>
                <a:ext cx="434538" cy="559631"/>
              </a:xfrm>
              <a:custGeom>
                <a:avLst/>
                <a:gdLst>
                  <a:gd name="connsiteX0" fmla="*/ 0 w 1432820"/>
                  <a:gd name="connsiteY0" fmla="*/ 17163 h 1892195"/>
                  <a:gd name="connsiteX1" fmla="*/ 515815 w 1432820"/>
                  <a:gd name="connsiteY1" fmla="*/ 87501 h 1892195"/>
                  <a:gd name="connsiteX2" fmla="*/ 726831 w 1432820"/>
                  <a:gd name="connsiteY2" fmla="*/ 697101 h 1892195"/>
                  <a:gd name="connsiteX3" fmla="*/ 1055077 w 1432820"/>
                  <a:gd name="connsiteY3" fmla="*/ 1470824 h 1892195"/>
                  <a:gd name="connsiteX4" fmla="*/ 1406769 w 1432820"/>
                  <a:gd name="connsiteY4" fmla="*/ 1869409 h 1892195"/>
                  <a:gd name="connsiteX5" fmla="*/ 1406769 w 1432820"/>
                  <a:gd name="connsiteY5" fmla="*/ 1845963 h 1892195"/>
                  <a:gd name="connsiteX6" fmla="*/ 1406769 w 1432820"/>
                  <a:gd name="connsiteY6" fmla="*/ 1845963 h 18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820" h="1892195">
                    <a:moveTo>
                      <a:pt x="0" y="17163"/>
                    </a:moveTo>
                    <a:cubicBezTo>
                      <a:pt x="197338" y="-4330"/>
                      <a:pt x="394677" y="-25822"/>
                      <a:pt x="515815" y="87501"/>
                    </a:cubicBezTo>
                    <a:cubicBezTo>
                      <a:pt x="636953" y="200824"/>
                      <a:pt x="636954" y="466547"/>
                      <a:pt x="726831" y="697101"/>
                    </a:cubicBezTo>
                    <a:cubicBezTo>
                      <a:pt x="816708" y="927655"/>
                      <a:pt x="941754" y="1275439"/>
                      <a:pt x="1055077" y="1470824"/>
                    </a:cubicBezTo>
                    <a:cubicBezTo>
                      <a:pt x="1168400" y="1666209"/>
                      <a:pt x="1406769" y="1869409"/>
                      <a:pt x="1406769" y="1869409"/>
                    </a:cubicBezTo>
                    <a:cubicBezTo>
                      <a:pt x="1465384" y="1931932"/>
                      <a:pt x="1406769" y="1845963"/>
                      <a:pt x="1406769" y="1845963"/>
                    </a:cubicBezTo>
                    <a:lnTo>
                      <a:pt x="1406769" y="1845963"/>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4" name="Group 63">
              <a:extLst>
                <a:ext uri="{FF2B5EF4-FFF2-40B4-BE49-F238E27FC236}">
                  <a16:creationId xmlns:a16="http://schemas.microsoft.com/office/drawing/2014/main" id="{46F7156C-198F-41A5-8AA8-7C8143D12DA4}"/>
                </a:ext>
              </a:extLst>
            </p:cNvPr>
            <p:cNvGrpSpPr/>
            <p:nvPr/>
          </p:nvGrpSpPr>
          <p:grpSpPr>
            <a:xfrm>
              <a:off x="4138731" y="1738976"/>
              <a:ext cx="2582380" cy="1124247"/>
              <a:chOff x="3517042" y="1718993"/>
              <a:chExt cx="3011042" cy="1414430"/>
            </a:xfrm>
          </p:grpSpPr>
          <p:sp>
            <p:nvSpPr>
              <p:cNvPr id="65" name="Freeform 19">
                <a:extLst>
                  <a:ext uri="{FF2B5EF4-FFF2-40B4-BE49-F238E27FC236}">
                    <a16:creationId xmlns:a16="http://schemas.microsoft.com/office/drawing/2014/main" id="{3155E6AD-DE61-4D14-9A68-4DC149F64446}"/>
                  </a:ext>
                </a:extLst>
              </p:cNvPr>
              <p:cNvSpPr/>
              <p:nvPr/>
            </p:nvSpPr>
            <p:spPr>
              <a:xfrm>
                <a:off x="5193274" y="2581094"/>
                <a:ext cx="1334810" cy="552329"/>
              </a:xfrm>
              <a:custGeom>
                <a:avLst/>
                <a:gdLst>
                  <a:gd name="connsiteX0" fmla="*/ 0 w 528507"/>
                  <a:gd name="connsiteY0" fmla="*/ 0 h 981512"/>
                  <a:gd name="connsiteX1" fmla="*/ 226503 w 528507"/>
                  <a:gd name="connsiteY1" fmla="*/ 75501 h 981512"/>
                  <a:gd name="connsiteX2" fmla="*/ 327171 w 528507"/>
                  <a:gd name="connsiteY2" fmla="*/ 218114 h 981512"/>
                  <a:gd name="connsiteX3" fmla="*/ 335560 w 528507"/>
                  <a:gd name="connsiteY3" fmla="*/ 360727 h 981512"/>
                  <a:gd name="connsiteX4" fmla="*/ 385894 w 528507"/>
                  <a:gd name="connsiteY4" fmla="*/ 679509 h 981512"/>
                  <a:gd name="connsiteX5" fmla="*/ 427839 w 528507"/>
                  <a:gd name="connsiteY5" fmla="*/ 855677 h 981512"/>
                  <a:gd name="connsiteX6" fmla="*/ 461395 w 528507"/>
                  <a:gd name="connsiteY6" fmla="*/ 939567 h 981512"/>
                  <a:gd name="connsiteX7" fmla="*/ 528507 w 528507"/>
                  <a:gd name="connsiteY7" fmla="*/ 981512 h 98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507" h="981512">
                    <a:moveTo>
                      <a:pt x="0" y="0"/>
                    </a:moveTo>
                    <a:cubicBezTo>
                      <a:pt x="85987" y="19574"/>
                      <a:pt x="171974" y="39149"/>
                      <a:pt x="226503" y="75501"/>
                    </a:cubicBezTo>
                    <a:cubicBezTo>
                      <a:pt x="281032" y="111853"/>
                      <a:pt x="308995" y="170576"/>
                      <a:pt x="327171" y="218114"/>
                    </a:cubicBezTo>
                    <a:cubicBezTo>
                      <a:pt x="345347" y="265652"/>
                      <a:pt x="325773" y="283828"/>
                      <a:pt x="335560" y="360727"/>
                    </a:cubicBezTo>
                    <a:cubicBezTo>
                      <a:pt x="345347" y="437626"/>
                      <a:pt x="370514" y="597017"/>
                      <a:pt x="385894" y="679509"/>
                    </a:cubicBezTo>
                    <a:cubicBezTo>
                      <a:pt x="401274" y="762001"/>
                      <a:pt x="415256" y="812334"/>
                      <a:pt x="427839" y="855677"/>
                    </a:cubicBezTo>
                    <a:cubicBezTo>
                      <a:pt x="440422" y="899020"/>
                      <a:pt x="444617" y="918595"/>
                      <a:pt x="461395" y="939567"/>
                    </a:cubicBezTo>
                    <a:cubicBezTo>
                      <a:pt x="478173" y="960539"/>
                      <a:pt x="503340" y="971025"/>
                      <a:pt x="528507" y="981512"/>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6" name="Picture 2" descr="HÃ¬nh áº£nh cÃ³ liÃªn quan">
                <a:extLst>
                  <a:ext uri="{FF2B5EF4-FFF2-40B4-BE49-F238E27FC236}">
                    <a16:creationId xmlns:a16="http://schemas.microsoft.com/office/drawing/2014/main" id="{6BBC6D15-DFA8-4A17-AB6D-9AC9EF5B571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447" b="37380" l="59105" r="95687"/>
                        </a14:imgEffect>
                        <a14:imgEffect>
                          <a14:artisticPaintBrush/>
                        </a14:imgEffect>
                      </a14:imgLayer>
                    </a14:imgProps>
                  </a:ext>
                  <a:ext uri="{28A0092B-C50C-407E-A947-70E740481C1C}">
                    <a14:useLocalDpi xmlns:a14="http://schemas.microsoft.com/office/drawing/2010/main" val="0"/>
                  </a:ext>
                </a:extLst>
              </a:blip>
              <a:srcRect l="58246" t="18713" r="9536" b="62300"/>
              <a:stretch/>
            </p:blipFill>
            <p:spPr bwMode="auto">
              <a:xfrm rot="21125239" flipH="1">
                <a:off x="3517042" y="1718993"/>
                <a:ext cx="2092588" cy="1233204"/>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Rectangle: Rounded Corners 66">
              <a:extLst>
                <a:ext uri="{FF2B5EF4-FFF2-40B4-BE49-F238E27FC236}">
                  <a16:creationId xmlns:a16="http://schemas.microsoft.com/office/drawing/2014/main" id="{A49C1975-FDD6-4260-AEF3-A27A43FA1272}"/>
                </a:ext>
              </a:extLst>
            </p:cNvPr>
            <p:cNvSpPr/>
            <p:nvPr/>
          </p:nvSpPr>
          <p:spPr>
            <a:xfrm>
              <a:off x="-1832161" y="-924306"/>
              <a:ext cx="16433212" cy="1323975"/>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Tình thế “Nghìn cân treo sợi tóc”</a:t>
              </a:r>
            </a:p>
          </p:txBody>
        </p:sp>
        <p:sp>
          <p:nvSpPr>
            <p:cNvPr id="68" name="Rectangle: Rounded Corners 67">
              <a:extLst>
                <a:ext uri="{FF2B5EF4-FFF2-40B4-BE49-F238E27FC236}">
                  <a16:creationId xmlns:a16="http://schemas.microsoft.com/office/drawing/2014/main" id="{4A8E8F8C-A13D-41C7-94C1-BE60611200D6}"/>
                </a:ext>
              </a:extLst>
            </p:cNvPr>
            <p:cNvSpPr/>
            <p:nvPr/>
          </p:nvSpPr>
          <p:spPr>
            <a:xfrm>
              <a:off x="986403" y="5859859"/>
              <a:ext cx="3074751" cy="88274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đói</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9" name="Rectangle: Rounded Corners 68">
              <a:extLst>
                <a:ext uri="{FF2B5EF4-FFF2-40B4-BE49-F238E27FC236}">
                  <a16:creationId xmlns:a16="http://schemas.microsoft.com/office/drawing/2014/main" id="{0F67AB97-3B11-4650-99F3-FC84CF58DD7C}"/>
                </a:ext>
              </a:extLst>
            </p:cNvPr>
            <p:cNvSpPr/>
            <p:nvPr/>
          </p:nvSpPr>
          <p:spPr>
            <a:xfrm>
              <a:off x="8246141" y="5859859"/>
              <a:ext cx="3074751" cy="88274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0" name="Rectangle: Rounded Corners 69">
              <a:extLst>
                <a:ext uri="{FF2B5EF4-FFF2-40B4-BE49-F238E27FC236}">
                  <a16:creationId xmlns:a16="http://schemas.microsoft.com/office/drawing/2014/main" id="{3A746C6E-42EE-47A2-88E4-332FBA408485}"/>
                </a:ext>
              </a:extLst>
            </p:cNvPr>
            <p:cNvSpPr/>
            <p:nvPr/>
          </p:nvSpPr>
          <p:spPr>
            <a:xfrm>
              <a:off x="4616272" y="5859859"/>
              <a:ext cx="3074751" cy="88274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dốt</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9"/>
        <p:cNvGrpSpPr/>
        <p:nvPr/>
      </p:nvGrpSpPr>
      <p:grpSpPr>
        <a:xfrm>
          <a:off x="0" y="0"/>
          <a:ext cx="0" cy="0"/>
          <a:chOff x="0" y="0"/>
          <a:chExt cx="0" cy="0"/>
        </a:xfrm>
      </p:grpSpPr>
      <p:grpSp>
        <p:nvGrpSpPr>
          <p:cNvPr id="2988" name="Google Shape;2988;p52"/>
          <p:cNvGrpSpPr/>
          <p:nvPr/>
        </p:nvGrpSpPr>
        <p:grpSpPr>
          <a:xfrm>
            <a:off x="932545" y="3396123"/>
            <a:ext cx="2759371" cy="2497162"/>
            <a:chOff x="932545" y="3548523"/>
            <a:chExt cx="2759371" cy="2497162"/>
          </a:xfrm>
        </p:grpSpPr>
        <p:sp>
          <p:nvSpPr>
            <p:cNvPr id="2989" name="Google Shape;2989;p52"/>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2"/>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2"/>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2"/>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2"/>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2"/>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Rectangle: Rounded Corners 60">
            <a:extLst>
              <a:ext uri="{FF2B5EF4-FFF2-40B4-BE49-F238E27FC236}">
                <a16:creationId xmlns:a16="http://schemas.microsoft.com/office/drawing/2014/main" id="{0AD5D9B2-ABA2-4BAD-86ED-F4AF978E22AC}"/>
              </a:ext>
            </a:extLst>
          </p:cNvPr>
          <p:cNvSpPr/>
          <p:nvPr/>
        </p:nvSpPr>
        <p:spPr>
          <a:xfrm>
            <a:off x="3483160" y="159605"/>
            <a:ext cx="2301278" cy="6606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đói</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2" name="Picture 61">
            <a:extLst>
              <a:ext uri="{FF2B5EF4-FFF2-40B4-BE49-F238E27FC236}">
                <a16:creationId xmlns:a16="http://schemas.microsoft.com/office/drawing/2014/main" id="{1BED911C-9B80-4EB0-BF4E-0702D4D34111}"/>
              </a:ext>
            </a:extLst>
          </p:cNvPr>
          <p:cNvPicPr>
            <a:picLocks noChangeAspect="1"/>
          </p:cNvPicPr>
          <p:nvPr/>
        </p:nvPicPr>
        <p:blipFill rotWithShape="1">
          <a:blip r:embed="rId3"/>
          <a:srcRect l="7187" t="3898" r="53125" b="52566"/>
          <a:stretch/>
        </p:blipFill>
        <p:spPr>
          <a:xfrm>
            <a:off x="2133165" y="1035049"/>
            <a:ext cx="2374771" cy="1464754"/>
          </a:xfrm>
          <a:prstGeom prst="roundRect">
            <a:avLst>
              <a:gd name="adj" fmla="val 16507"/>
            </a:avLst>
          </a:prstGeom>
          <a:solidFill>
            <a:srgbClr val="FFFFFF"/>
          </a:solidFill>
          <a:ln w="76200" cap="sq">
            <a:solidFill>
              <a:srgbClr val="EAEAEA"/>
            </a:solidFill>
            <a:miter lim="800000"/>
          </a:ln>
          <a:effectLst/>
        </p:spPr>
      </p:pic>
      <p:pic>
        <p:nvPicPr>
          <p:cNvPr id="63" name="Picture 62">
            <a:extLst>
              <a:ext uri="{FF2B5EF4-FFF2-40B4-BE49-F238E27FC236}">
                <a16:creationId xmlns:a16="http://schemas.microsoft.com/office/drawing/2014/main" id="{F9AC5EDE-F68A-44AC-BAB4-F275EDD8B84B}"/>
              </a:ext>
            </a:extLst>
          </p:cNvPr>
          <p:cNvPicPr>
            <a:picLocks noChangeAspect="1"/>
          </p:cNvPicPr>
          <p:nvPr/>
        </p:nvPicPr>
        <p:blipFill rotWithShape="1">
          <a:blip r:embed="rId4"/>
          <a:srcRect l="53334" t="4083" r="6978" b="52381"/>
          <a:stretch/>
        </p:blipFill>
        <p:spPr>
          <a:xfrm>
            <a:off x="4783806" y="1035049"/>
            <a:ext cx="2374771" cy="1464754"/>
          </a:xfrm>
          <a:prstGeom prst="roundRect">
            <a:avLst>
              <a:gd name="adj" fmla="val 16507"/>
            </a:avLst>
          </a:prstGeom>
          <a:solidFill>
            <a:srgbClr val="FFFFFF"/>
          </a:solidFill>
          <a:ln w="76200" cap="sq">
            <a:solidFill>
              <a:srgbClr val="EAEAEA"/>
            </a:solidFill>
            <a:miter lim="800000"/>
          </a:ln>
          <a:effectLst/>
        </p:spPr>
      </p:pic>
      <p:pic>
        <p:nvPicPr>
          <p:cNvPr id="64" name="Picture 63">
            <a:extLst>
              <a:ext uri="{FF2B5EF4-FFF2-40B4-BE49-F238E27FC236}">
                <a16:creationId xmlns:a16="http://schemas.microsoft.com/office/drawing/2014/main" id="{2D908777-DEBD-4290-B488-C61012303569}"/>
              </a:ext>
            </a:extLst>
          </p:cNvPr>
          <p:cNvPicPr>
            <a:picLocks noChangeAspect="1"/>
          </p:cNvPicPr>
          <p:nvPr/>
        </p:nvPicPr>
        <p:blipFill rotWithShape="1">
          <a:blip r:embed="rId3"/>
          <a:srcRect l="8501" t="54381" r="51811" b="2083"/>
          <a:stretch/>
        </p:blipFill>
        <p:spPr>
          <a:xfrm>
            <a:off x="2124262" y="2862212"/>
            <a:ext cx="2374771" cy="1464754"/>
          </a:xfrm>
          <a:prstGeom prst="roundRect">
            <a:avLst>
              <a:gd name="adj" fmla="val 16507"/>
            </a:avLst>
          </a:prstGeom>
          <a:solidFill>
            <a:srgbClr val="FFFFFF"/>
          </a:solidFill>
          <a:ln w="76200" cap="sq">
            <a:solidFill>
              <a:srgbClr val="EAEAEA"/>
            </a:solidFill>
            <a:miter lim="800000"/>
          </a:ln>
          <a:effectLst/>
        </p:spPr>
      </p:pic>
      <p:pic>
        <p:nvPicPr>
          <p:cNvPr id="65" name="Picture 64">
            <a:extLst>
              <a:ext uri="{FF2B5EF4-FFF2-40B4-BE49-F238E27FC236}">
                <a16:creationId xmlns:a16="http://schemas.microsoft.com/office/drawing/2014/main" id="{F2A2A37F-8EFC-46BF-90A3-39C9BED23A28}"/>
              </a:ext>
            </a:extLst>
          </p:cNvPr>
          <p:cNvPicPr>
            <a:picLocks noChangeAspect="1"/>
          </p:cNvPicPr>
          <p:nvPr/>
        </p:nvPicPr>
        <p:blipFill rotWithShape="1">
          <a:blip r:embed="rId4"/>
          <a:srcRect l="55305" t="51099" r="5007" b="5365"/>
          <a:stretch/>
        </p:blipFill>
        <p:spPr>
          <a:xfrm>
            <a:off x="4779368" y="2803081"/>
            <a:ext cx="2374771" cy="1464754"/>
          </a:xfrm>
          <a:prstGeom prst="roundRect">
            <a:avLst>
              <a:gd name="adj" fmla="val 16507"/>
            </a:avLst>
          </a:prstGeom>
          <a:solidFill>
            <a:srgbClr val="FFFFFF"/>
          </a:solidFill>
          <a:ln w="76200" cap="sq">
            <a:solidFill>
              <a:srgbClr val="EAEAEA"/>
            </a:solidFill>
            <a:miter lim="800000"/>
          </a:ln>
          <a:effectLst/>
        </p:spPr>
      </p:pic>
      <p:grpSp>
        <p:nvGrpSpPr>
          <p:cNvPr id="66" name="Google Shape;2896;p50">
            <a:extLst>
              <a:ext uri="{FF2B5EF4-FFF2-40B4-BE49-F238E27FC236}">
                <a16:creationId xmlns:a16="http://schemas.microsoft.com/office/drawing/2014/main" id="{C6C98908-EAC2-474D-AACD-4F31F158A827}"/>
              </a:ext>
            </a:extLst>
          </p:cNvPr>
          <p:cNvGrpSpPr/>
          <p:nvPr/>
        </p:nvGrpSpPr>
        <p:grpSpPr>
          <a:xfrm rot="-5400000">
            <a:off x="7959015" y="302967"/>
            <a:ext cx="1386230" cy="2576599"/>
            <a:chOff x="6693730" y="795963"/>
            <a:chExt cx="1304687" cy="2425262"/>
          </a:xfrm>
        </p:grpSpPr>
        <p:sp>
          <p:nvSpPr>
            <p:cNvPr id="67" name="Google Shape;2897;p50">
              <a:extLst>
                <a:ext uri="{FF2B5EF4-FFF2-40B4-BE49-F238E27FC236}">
                  <a16:creationId xmlns:a16="http://schemas.microsoft.com/office/drawing/2014/main" id="{9E148649-D311-4E25-B751-3888412508EE}"/>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8;p50">
              <a:extLst>
                <a:ext uri="{FF2B5EF4-FFF2-40B4-BE49-F238E27FC236}">
                  <a16:creationId xmlns:a16="http://schemas.microsoft.com/office/drawing/2014/main" id="{4D704657-E2CF-4317-AD8F-505FF4A465B5}"/>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99;p50">
              <a:extLst>
                <a:ext uri="{FF2B5EF4-FFF2-40B4-BE49-F238E27FC236}">
                  <a16:creationId xmlns:a16="http://schemas.microsoft.com/office/drawing/2014/main" id="{9D908AFC-58FB-404D-9EB3-ACC1BB28D1C4}"/>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0;p50">
              <a:extLst>
                <a:ext uri="{FF2B5EF4-FFF2-40B4-BE49-F238E27FC236}">
                  <a16:creationId xmlns:a16="http://schemas.microsoft.com/office/drawing/2014/main" id="{35803780-DA2D-4A56-8951-AAB58A68BDAF}"/>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1;p50">
              <a:extLst>
                <a:ext uri="{FF2B5EF4-FFF2-40B4-BE49-F238E27FC236}">
                  <a16:creationId xmlns:a16="http://schemas.microsoft.com/office/drawing/2014/main" id="{98B42AD4-0E2A-422A-A267-74259A548B96}"/>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2;p50">
              <a:extLst>
                <a:ext uri="{FF2B5EF4-FFF2-40B4-BE49-F238E27FC236}">
                  <a16:creationId xmlns:a16="http://schemas.microsoft.com/office/drawing/2014/main" id="{84861D47-D1A2-4BF7-ABBA-5FE8FA80E2B6}"/>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2903;p50">
            <a:extLst>
              <a:ext uri="{FF2B5EF4-FFF2-40B4-BE49-F238E27FC236}">
                <a16:creationId xmlns:a16="http://schemas.microsoft.com/office/drawing/2014/main" id="{A2A773DB-3487-42B4-9442-1F2A8AFEC80E}"/>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2904;p50">
            <a:extLst>
              <a:ext uri="{FF2B5EF4-FFF2-40B4-BE49-F238E27FC236}">
                <a16:creationId xmlns:a16="http://schemas.microsoft.com/office/drawing/2014/main" id="{5017683E-678B-4354-A058-AF4D85B9D393}"/>
              </a:ext>
            </a:extLst>
          </p:cNvPr>
          <p:cNvGrpSpPr/>
          <p:nvPr/>
        </p:nvGrpSpPr>
        <p:grpSpPr>
          <a:xfrm>
            <a:off x="7478263" y="4190125"/>
            <a:ext cx="868425" cy="514500"/>
            <a:chOff x="2575700" y="1885000"/>
            <a:chExt cx="868425" cy="514500"/>
          </a:xfrm>
        </p:grpSpPr>
        <p:sp>
          <p:nvSpPr>
            <p:cNvPr id="75" name="Google Shape;2905;p50">
              <a:extLst>
                <a:ext uri="{FF2B5EF4-FFF2-40B4-BE49-F238E27FC236}">
                  <a16:creationId xmlns:a16="http://schemas.microsoft.com/office/drawing/2014/main" id="{201C02CA-90A2-48BA-B5D7-CD3A323BADD6}"/>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6;p50">
              <a:extLst>
                <a:ext uri="{FF2B5EF4-FFF2-40B4-BE49-F238E27FC236}">
                  <a16:creationId xmlns:a16="http://schemas.microsoft.com/office/drawing/2014/main" id="{A8A27E50-99C2-44B8-94F7-C7C015A06C28}"/>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7;p50">
              <a:extLst>
                <a:ext uri="{FF2B5EF4-FFF2-40B4-BE49-F238E27FC236}">
                  <a16:creationId xmlns:a16="http://schemas.microsoft.com/office/drawing/2014/main" id="{0E38ADA8-E46C-45A5-893A-BF7C658B325D}"/>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8;p50">
              <a:extLst>
                <a:ext uri="{FF2B5EF4-FFF2-40B4-BE49-F238E27FC236}">
                  <a16:creationId xmlns:a16="http://schemas.microsoft.com/office/drawing/2014/main" id="{9F8EE0B7-91AD-43EA-BCE2-F5B2BF76FE5A}"/>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strVal val="4/3*#ppt_w"/>
                                          </p:val>
                                        </p:tav>
                                        <p:tav tm="100000">
                                          <p:val>
                                            <p:strVal val="#ppt_w"/>
                                          </p:val>
                                        </p:tav>
                                      </p:tavLst>
                                    </p:anim>
                                    <p:anim calcmode="lin" valueType="num">
                                      <p:cBhvr>
                                        <p:cTn id="8" dur="500" fill="hold"/>
                                        <p:tgtEl>
                                          <p:spTgt spid="61"/>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animEffect transition="in" filter="fade">
                                      <p:cBhvr>
                                        <p:cTn id="14" dur="500"/>
                                        <p:tgtEl>
                                          <p:spTgt spid="62"/>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p:cTn id="18" dur="500" fill="hold"/>
                                        <p:tgtEl>
                                          <p:spTgt spid="63"/>
                                        </p:tgtEl>
                                        <p:attrNameLst>
                                          <p:attrName>ppt_w</p:attrName>
                                        </p:attrNameLst>
                                      </p:cBhvr>
                                      <p:tavLst>
                                        <p:tav tm="0">
                                          <p:val>
                                            <p:fltVal val="0"/>
                                          </p:val>
                                        </p:tav>
                                        <p:tav tm="100000">
                                          <p:val>
                                            <p:strVal val="#ppt_w"/>
                                          </p:val>
                                        </p:tav>
                                      </p:tavLst>
                                    </p:anim>
                                    <p:anim calcmode="lin" valueType="num">
                                      <p:cBhvr>
                                        <p:cTn id="19" dur="500" fill="hold"/>
                                        <p:tgtEl>
                                          <p:spTgt spid="63"/>
                                        </p:tgtEl>
                                        <p:attrNameLst>
                                          <p:attrName>ppt_h</p:attrName>
                                        </p:attrNameLst>
                                      </p:cBhvr>
                                      <p:tavLst>
                                        <p:tav tm="0">
                                          <p:val>
                                            <p:fltVal val="0"/>
                                          </p:val>
                                        </p:tav>
                                        <p:tav tm="100000">
                                          <p:val>
                                            <p:strVal val="#ppt_h"/>
                                          </p:val>
                                        </p:tav>
                                      </p:tavLst>
                                    </p:anim>
                                    <p:animEffect transition="in" filter="fade">
                                      <p:cBhvr>
                                        <p:cTn id="20" dur="500"/>
                                        <p:tgtEl>
                                          <p:spTgt spid="6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animEffect transition="in" filter="fade">
                                      <p:cBhvr>
                                        <p:cTn id="26" dur="500"/>
                                        <p:tgtEl>
                                          <p:spTgt spid="64"/>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p:cTn id="30" dur="500" fill="hold"/>
                                        <p:tgtEl>
                                          <p:spTgt spid="65"/>
                                        </p:tgtEl>
                                        <p:attrNameLst>
                                          <p:attrName>ppt_w</p:attrName>
                                        </p:attrNameLst>
                                      </p:cBhvr>
                                      <p:tavLst>
                                        <p:tav tm="0">
                                          <p:val>
                                            <p:fltVal val="0"/>
                                          </p:val>
                                        </p:tav>
                                        <p:tav tm="100000">
                                          <p:val>
                                            <p:strVal val="#ppt_w"/>
                                          </p:val>
                                        </p:tav>
                                      </p:tavLst>
                                    </p:anim>
                                    <p:anim calcmode="lin" valueType="num">
                                      <p:cBhvr>
                                        <p:cTn id="31" dur="500" fill="hold"/>
                                        <p:tgtEl>
                                          <p:spTgt spid="65"/>
                                        </p:tgtEl>
                                        <p:attrNameLst>
                                          <p:attrName>ppt_h</p:attrName>
                                        </p:attrNameLst>
                                      </p:cBhvr>
                                      <p:tavLst>
                                        <p:tav tm="0">
                                          <p:val>
                                            <p:fltVal val="0"/>
                                          </p:val>
                                        </p:tav>
                                        <p:tav tm="100000">
                                          <p:val>
                                            <p:strVal val="#ppt_h"/>
                                          </p:val>
                                        </p:tav>
                                      </p:tavLst>
                                    </p:anim>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9"/>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0AD5D9B2-ABA2-4BAD-86ED-F4AF978E22AC}"/>
              </a:ext>
            </a:extLst>
          </p:cNvPr>
          <p:cNvSpPr/>
          <p:nvPr/>
        </p:nvSpPr>
        <p:spPr>
          <a:xfrm>
            <a:off x="3483160" y="159605"/>
            <a:ext cx="2301278" cy="6606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đói</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16" name="Picture 15">
            <a:extLst>
              <a:ext uri="{FF2B5EF4-FFF2-40B4-BE49-F238E27FC236}">
                <a16:creationId xmlns:a16="http://schemas.microsoft.com/office/drawing/2014/main" id="{3A347D08-9AF4-4AE6-B817-5E12F01235F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514" b="100000" l="0" r="41271">
                        <a14:foregroundMark x1="10266" y1="64782" x2="31631" y2="65524"/>
                        <a14:foregroundMark x1="8859" y1="62558" x2="11881" y2="61816"/>
                        <a14:foregroundMark x1="23606" y1="62002" x2="31996" y2="63299"/>
                        <a14:foregroundMark x1="5472" y1="94161" x2="6826" y2="96293"/>
                        <a14:foregroundMark x1="5628" y1="95459" x2="6253" y2="96571"/>
                        <a14:foregroundMark x1="6149" y1="96571" x2="7191" y2="96571"/>
                        <a14:foregroundMark x1="7348" y1="96108" x2="13861" y2="94347"/>
                        <a14:foregroundMark x1="24023" y1="70343" x2="27514" y2="72011"/>
                      </a14:backgroundRemoval>
                    </a14:imgEffect>
                  </a14:imgLayer>
                </a14:imgProps>
              </a:ext>
            </a:extLst>
          </a:blip>
          <a:srcRect t="51322" r="61042"/>
          <a:stretch/>
        </p:blipFill>
        <p:spPr>
          <a:xfrm>
            <a:off x="577966" y="1685772"/>
            <a:ext cx="2856499" cy="2285664"/>
          </a:xfrm>
          <a:prstGeom prst="rect">
            <a:avLst/>
          </a:prstGeom>
          <a:effectLst>
            <a:outerShdw blurRad="508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8EE40972-6FC9-41AB-B5CE-8ED59D72E53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9092" b="66821" l="27462" r="66597">
                        <a14:foregroundMark x1="31371" y1="39110" x2="34184" y2="39759"/>
                        <a14:foregroundMark x1="30485" y1="47544" x2="34289" y2="47544"/>
                        <a14:foregroundMark x1="31110" y1="56719" x2="33299" y2="56348"/>
                        <a14:foregroundMark x1="33924" y1="58943" x2="35956" y2="58387"/>
                        <a14:foregroundMark x1="55915" y1="23262" x2="59302" y2="23262"/>
                        <a14:foregroundMark x1="57582" y1="29935" x2="61595" y2="29286"/>
                        <a14:foregroundMark x1="55706" y1="21687" x2="60552" y2="21687"/>
                        <a14:foregroundMark x1="59197" y1="21316" x2="60604" y2="21316"/>
                        <a14:foregroundMark x1="60865" y1="28082" x2="62064" y2="28082"/>
                        <a14:foregroundMark x1="46483" y1="22243" x2="54039" y2="21594"/>
                        <a14:foregroundMark x1="57426" y1="21501" x2="60188" y2="21501"/>
                        <a14:foregroundMark x1="58989" y1="20760" x2="60500" y2="20760"/>
                        <a14:foregroundMark x1="49505" y1="60797" x2="58729" y2="59963"/>
                        <a14:foregroundMark x1="61178" y1="49583" x2="62533" y2="50510"/>
                        <a14:foregroundMark x1="61073" y1="46432" x2="61334" y2="46525"/>
                        <a14:foregroundMark x1="62533" y1="41705" x2="61334" y2="46895"/>
                        <a14:foregroundMark x1="62845" y1="41520" x2="62480" y2="44208"/>
                        <a14:foregroundMark x1="62845" y1="41057" x2="62897" y2="41983"/>
                        <a14:foregroundMark x1="61386" y1="53661" x2="61907" y2="55700"/>
                        <a14:foregroundMark x1="61490" y1="54958" x2="62220" y2="56627"/>
                        <a14:foregroundMark x1="61959" y1="54402" x2="62428" y2="55607"/>
                      </a14:backgroundRemoval>
                    </a14:imgEffect>
                  </a14:imgLayer>
                </a14:imgProps>
              </a:ext>
            </a:extLst>
          </a:blip>
          <a:srcRect l="27812" t="18554" r="33230" b="32768"/>
          <a:stretch/>
        </p:blipFill>
        <p:spPr>
          <a:xfrm>
            <a:off x="3205549" y="986038"/>
            <a:ext cx="2856499" cy="2006857"/>
          </a:xfrm>
          <a:prstGeom prst="rect">
            <a:avLst/>
          </a:prstGeom>
          <a:effectLst>
            <a:outerShdw blurRad="50800" dist="38100" dir="18900000" algn="bl" rotWithShape="0">
              <a:prstClr val="black">
                <a:alpha val="40000"/>
              </a:prstClr>
            </a:outerShdw>
          </a:effectLst>
        </p:spPr>
      </p:pic>
      <p:pic>
        <p:nvPicPr>
          <p:cNvPr id="18" name="Picture 17">
            <a:extLst>
              <a:ext uri="{FF2B5EF4-FFF2-40B4-BE49-F238E27FC236}">
                <a16:creationId xmlns:a16="http://schemas.microsoft.com/office/drawing/2014/main" id="{1A168A6B-CC86-458A-BD4F-3D6B0461370D}"/>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0" b="44393" l="61178" r="100000">
                        <a14:foregroundMark x1="86764" y1="3058" x2="90360" y2="3336"/>
                        <a14:foregroundMark x1="92913" y1="15014" x2="95571" y2="15848"/>
                        <a14:foregroundMark x1="92131" y1="19370" x2="95414" y2="19092"/>
                        <a14:foregroundMark x1="86712" y1="26784" x2="94685" y2="24467"/>
                        <a14:foregroundMark x1="92861" y1="25857" x2="96717" y2="25487"/>
                        <a14:foregroundMark x1="97759" y1="23355" x2="96300" y2="28452"/>
                        <a14:foregroundMark x1="88484" y1="27340" x2="89682" y2="34013"/>
                        <a14:foregroundMark x1="90672" y1="34569" x2="91558" y2="37627"/>
                        <a14:foregroundMark x1="88953" y1="38091" x2="91767" y2="37813"/>
                        <a14:foregroundMark x1="88953" y1="38554" x2="90203" y2="38462"/>
                      </a14:backgroundRemoval>
                    </a14:imgEffect>
                  </a14:imgLayer>
                </a14:imgProps>
              </a:ext>
            </a:extLst>
          </a:blip>
          <a:srcRect l="61978" t="-987" r="-936" b="52309"/>
          <a:stretch/>
        </p:blipFill>
        <p:spPr>
          <a:xfrm>
            <a:off x="5905500" y="410985"/>
            <a:ext cx="2856499" cy="2006857"/>
          </a:xfrm>
          <a:prstGeom prst="rect">
            <a:avLst/>
          </a:prstGeom>
          <a:effectLst>
            <a:outerShdw blurRad="50800" dist="38100" dir="18900000" algn="bl" rotWithShape="0">
              <a:prstClr val="black">
                <a:alpha val="40000"/>
              </a:prstClr>
            </a:outerShdw>
          </a:effectLst>
        </p:spPr>
      </p:pic>
      <p:grpSp>
        <p:nvGrpSpPr>
          <p:cNvPr id="19" name="Google Shape;2988;p52">
            <a:extLst>
              <a:ext uri="{FF2B5EF4-FFF2-40B4-BE49-F238E27FC236}">
                <a16:creationId xmlns:a16="http://schemas.microsoft.com/office/drawing/2014/main" id="{B5A11638-33F6-434C-B96A-BD0E9D59346B}"/>
              </a:ext>
            </a:extLst>
          </p:cNvPr>
          <p:cNvGrpSpPr/>
          <p:nvPr/>
        </p:nvGrpSpPr>
        <p:grpSpPr>
          <a:xfrm>
            <a:off x="932545" y="3396123"/>
            <a:ext cx="2759371" cy="2497162"/>
            <a:chOff x="932545" y="3548523"/>
            <a:chExt cx="2759371" cy="2497162"/>
          </a:xfrm>
        </p:grpSpPr>
        <p:sp>
          <p:nvSpPr>
            <p:cNvPr id="20" name="Google Shape;2989;p52">
              <a:extLst>
                <a:ext uri="{FF2B5EF4-FFF2-40B4-BE49-F238E27FC236}">
                  <a16:creationId xmlns:a16="http://schemas.microsoft.com/office/drawing/2014/main" id="{E8E7D05A-DCA7-4FAB-956D-063060F9D6F2}"/>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90;p52">
              <a:extLst>
                <a:ext uri="{FF2B5EF4-FFF2-40B4-BE49-F238E27FC236}">
                  <a16:creationId xmlns:a16="http://schemas.microsoft.com/office/drawing/2014/main" id="{99A83F6B-AA22-45F4-8B3E-FFDE32737297}"/>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91;p52">
              <a:extLst>
                <a:ext uri="{FF2B5EF4-FFF2-40B4-BE49-F238E27FC236}">
                  <a16:creationId xmlns:a16="http://schemas.microsoft.com/office/drawing/2014/main" id="{FD18E764-EFDC-40E1-8FBB-2CF6EAEA2BB4}"/>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2;p52">
              <a:extLst>
                <a:ext uri="{FF2B5EF4-FFF2-40B4-BE49-F238E27FC236}">
                  <a16:creationId xmlns:a16="http://schemas.microsoft.com/office/drawing/2014/main" id="{F27A6B3F-92AB-4CC3-9432-B60C5E15FF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93;p52">
              <a:extLst>
                <a:ext uri="{FF2B5EF4-FFF2-40B4-BE49-F238E27FC236}">
                  <a16:creationId xmlns:a16="http://schemas.microsoft.com/office/drawing/2014/main" id="{C51800C1-B281-4141-8450-260646A149F4}"/>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94;p52">
              <a:extLst>
                <a:ext uri="{FF2B5EF4-FFF2-40B4-BE49-F238E27FC236}">
                  <a16:creationId xmlns:a16="http://schemas.microsoft.com/office/drawing/2014/main" id="{8F7E1E94-6293-434D-BDDD-B494518CD332}"/>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 Box 34">
            <a:extLst>
              <a:ext uri="{FF2B5EF4-FFF2-40B4-BE49-F238E27FC236}">
                <a16:creationId xmlns:a16="http://schemas.microsoft.com/office/drawing/2014/main" id="{0117312E-F984-41FF-8079-E1BF8C9FCCF5}"/>
              </a:ext>
            </a:extLst>
          </p:cNvPr>
          <p:cNvSpPr txBox="1">
            <a:spLocks noChangeArrowheads="1"/>
          </p:cNvSpPr>
          <p:nvPr/>
        </p:nvSpPr>
        <p:spPr bwMode="auto">
          <a:xfrm>
            <a:off x="2599717" y="3886886"/>
            <a:ext cx="7192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vi-VN" sz="3600" i="0" u="none" strike="noStrike" kern="1200" baseline="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Nạn đói năm 1945</a:t>
            </a:r>
            <a:endParaRPr lang="en-US" sz="3600" i="0" u="none" strike="noStrike" kern="1200" baseline="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grpSp>
        <p:nvGrpSpPr>
          <p:cNvPr id="26" name="Google Shape;2896;p50">
            <a:extLst>
              <a:ext uri="{FF2B5EF4-FFF2-40B4-BE49-F238E27FC236}">
                <a16:creationId xmlns:a16="http://schemas.microsoft.com/office/drawing/2014/main" id="{C76D726C-0611-43FF-9B1E-CC38DCA917F5}"/>
              </a:ext>
            </a:extLst>
          </p:cNvPr>
          <p:cNvGrpSpPr/>
          <p:nvPr/>
        </p:nvGrpSpPr>
        <p:grpSpPr>
          <a:xfrm rot="-5400000">
            <a:off x="7928934" y="1616969"/>
            <a:ext cx="1386230" cy="2576599"/>
            <a:chOff x="6693730" y="795963"/>
            <a:chExt cx="1304687" cy="2425262"/>
          </a:xfrm>
        </p:grpSpPr>
        <p:sp>
          <p:nvSpPr>
            <p:cNvPr id="27" name="Google Shape;2897;p50">
              <a:extLst>
                <a:ext uri="{FF2B5EF4-FFF2-40B4-BE49-F238E27FC236}">
                  <a16:creationId xmlns:a16="http://schemas.microsoft.com/office/drawing/2014/main" id="{71E5AF7B-4379-410C-A0CA-97FBE7DF93A4}"/>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98;p50">
              <a:extLst>
                <a:ext uri="{FF2B5EF4-FFF2-40B4-BE49-F238E27FC236}">
                  <a16:creationId xmlns:a16="http://schemas.microsoft.com/office/drawing/2014/main" id="{100F1C9F-03F0-4FF3-8CE1-B06350AC2BB1}"/>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99;p50">
              <a:extLst>
                <a:ext uri="{FF2B5EF4-FFF2-40B4-BE49-F238E27FC236}">
                  <a16:creationId xmlns:a16="http://schemas.microsoft.com/office/drawing/2014/main" id="{A0A54B96-8493-42CC-A90D-34275E3BD46C}"/>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0;p50">
              <a:extLst>
                <a:ext uri="{FF2B5EF4-FFF2-40B4-BE49-F238E27FC236}">
                  <a16:creationId xmlns:a16="http://schemas.microsoft.com/office/drawing/2014/main" id="{300C7922-CB9E-4BFD-AEE1-3DB983305734}"/>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01;p50">
              <a:extLst>
                <a:ext uri="{FF2B5EF4-FFF2-40B4-BE49-F238E27FC236}">
                  <a16:creationId xmlns:a16="http://schemas.microsoft.com/office/drawing/2014/main" id="{73EED5A2-E5B6-4693-8B30-981CCDF2ED6C}"/>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02;p50">
              <a:extLst>
                <a:ext uri="{FF2B5EF4-FFF2-40B4-BE49-F238E27FC236}">
                  <a16:creationId xmlns:a16="http://schemas.microsoft.com/office/drawing/2014/main" id="{FEB4E762-4CA4-41CF-A74A-02178B36B8EE}"/>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903;p50">
            <a:extLst>
              <a:ext uri="{FF2B5EF4-FFF2-40B4-BE49-F238E27FC236}">
                <a16:creationId xmlns:a16="http://schemas.microsoft.com/office/drawing/2014/main" id="{5C47864F-3EAA-4A58-AEA8-D87D8DAFF9A8}"/>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2904;p50">
            <a:extLst>
              <a:ext uri="{FF2B5EF4-FFF2-40B4-BE49-F238E27FC236}">
                <a16:creationId xmlns:a16="http://schemas.microsoft.com/office/drawing/2014/main" id="{84FF23EF-89E6-4A25-A0CB-A08C1251E8F3}"/>
              </a:ext>
            </a:extLst>
          </p:cNvPr>
          <p:cNvGrpSpPr/>
          <p:nvPr/>
        </p:nvGrpSpPr>
        <p:grpSpPr>
          <a:xfrm>
            <a:off x="7478263" y="4190125"/>
            <a:ext cx="868425" cy="514500"/>
            <a:chOff x="2575700" y="1885000"/>
            <a:chExt cx="868425" cy="514500"/>
          </a:xfrm>
        </p:grpSpPr>
        <p:sp>
          <p:nvSpPr>
            <p:cNvPr id="35" name="Google Shape;2905;p50">
              <a:extLst>
                <a:ext uri="{FF2B5EF4-FFF2-40B4-BE49-F238E27FC236}">
                  <a16:creationId xmlns:a16="http://schemas.microsoft.com/office/drawing/2014/main" id="{F9BD7854-2F58-4456-921C-A06D75AD31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06;p50">
              <a:extLst>
                <a:ext uri="{FF2B5EF4-FFF2-40B4-BE49-F238E27FC236}">
                  <a16:creationId xmlns:a16="http://schemas.microsoft.com/office/drawing/2014/main" id="{79925B6F-8949-496C-862E-E2D5E7EEE0F9}"/>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07;p50">
              <a:extLst>
                <a:ext uri="{FF2B5EF4-FFF2-40B4-BE49-F238E27FC236}">
                  <a16:creationId xmlns:a16="http://schemas.microsoft.com/office/drawing/2014/main" id="{0A71A81F-7E33-44A1-ABD1-27458E1097B2}"/>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08;p50">
              <a:extLst>
                <a:ext uri="{FF2B5EF4-FFF2-40B4-BE49-F238E27FC236}">
                  <a16:creationId xmlns:a16="http://schemas.microsoft.com/office/drawing/2014/main" id="{924994D9-8AC8-4ECC-975E-1114FDE26654}"/>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76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strVal val="4/3*#ppt_w"/>
                                          </p:val>
                                        </p:tav>
                                        <p:tav tm="100000">
                                          <p:val>
                                            <p:strVal val="#ppt_w"/>
                                          </p:val>
                                        </p:tav>
                                      </p:tavLst>
                                    </p:anim>
                                    <p:anim calcmode="lin" valueType="num">
                                      <p:cBhvr>
                                        <p:cTn id="8" dur="500" fill="hold"/>
                                        <p:tgtEl>
                                          <p:spTgt spid="6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par>
                                <p:cTn id="14" presetID="16" presetClass="entr" presetSubtype="37"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par>
                                <p:cTn id="17" presetID="16" presetClass="entr" presetSubtype="37"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80">
                                          <p:stCondLst>
                                            <p:cond delay="0"/>
                                          </p:stCondLst>
                                        </p:cTn>
                                        <p:tgtEl>
                                          <p:spTgt spid="15"/>
                                        </p:tgtEl>
                                      </p:cBhvr>
                                    </p:animEffect>
                                    <p:anim calcmode="lin" valueType="num">
                                      <p:cBhvr>
                                        <p:cTn id="2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0" dur="26">
                                          <p:stCondLst>
                                            <p:cond delay="650"/>
                                          </p:stCondLst>
                                        </p:cTn>
                                        <p:tgtEl>
                                          <p:spTgt spid="15"/>
                                        </p:tgtEl>
                                      </p:cBhvr>
                                      <p:to x="100000" y="60000"/>
                                    </p:animScale>
                                    <p:animScale>
                                      <p:cBhvr>
                                        <p:cTn id="31" dur="166" decel="50000">
                                          <p:stCondLst>
                                            <p:cond delay="676"/>
                                          </p:stCondLst>
                                        </p:cTn>
                                        <p:tgtEl>
                                          <p:spTgt spid="15"/>
                                        </p:tgtEl>
                                      </p:cBhvr>
                                      <p:to x="100000" y="100000"/>
                                    </p:animScale>
                                    <p:animScale>
                                      <p:cBhvr>
                                        <p:cTn id="32" dur="26">
                                          <p:stCondLst>
                                            <p:cond delay="1312"/>
                                          </p:stCondLst>
                                        </p:cTn>
                                        <p:tgtEl>
                                          <p:spTgt spid="15"/>
                                        </p:tgtEl>
                                      </p:cBhvr>
                                      <p:to x="100000" y="80000"/>
                                    </p:animScale>
                                    <p:animScale>
                                      <p:cBhvr>
                                        <p:cTn id="33" dur="166" decel="50000">
                                          <p:stCondLst>
                                            <p:cond delay="1338"/>
                                          </p:stCondLst>
                                        </p:cTn>
                                        <p:tgtEl>
                                          <p:spTgt spid="15"/>
                                        </p:tgtEl>
                                      </p:cBhvr>
                                      <p:to x="100000" y="100000"/>
                                    </p:animScale>
                                    <p:animScale>
                                      <p:cBhvr>
                                        <p:cTn id="34" dur="26">
                                          <p:stCondLst>
                                            <p:cond delay="1642"/>
                                          </p:stCondLst>
                                        </p:cTn>
                                        <p:tgtEl>
                                          <p:spTgt spid="15"/>
                                        </p:tgtEl>
                                      </p:cBhvr>
                                      <p:to x="100000" y="90000"/>
                                    </p:animScale>
                                    <p:animScale>
                                      <p:cBhvr>
                                        <p:cTn id="35" dur="166" decel="50000">
                                          <p:stCondLst>
                                            <p:cond delay="1668"/>
                                          </p:stCondLst>
                                        </p:cTn>
                                        <p:tgtEl>
                                          <p:spTgt spid="15"/>
                                        </p:tgtEl>
                                      </p:cBhvr>
                                      <p:to x="100000" y="100000"/>
                                    </p:animScale>
                                    <p:animScale>
                                      <p:cBhvr>
                                        <p:cTn id="36" dur="26">
                                          <p:stCondLst>
                                            <p:cond delay="1808"/>
                                          </p:stCondLst>
                                        </p:cTn>
                                        <p:tgtEl>
                                          <p:spTgt spid="15"/>
                                        </p:tgtEl>
                                      </p:cBhvr>
                                      <p:to x="100000" y="95000"/>
                                    </p:animScale>
                                    <p:animScale>
                                      <p:cBhvr>
                                        <p:cTn id="3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9"/>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0AD5D9B2-ABA2-4BAD-86ED-F4AF978E22AC}"/>
              </a:ext>
            </a:extLst>
          </p:cNvPr>
          <p:cNvSpPr/>
          <p:nvPr/>
        </p:nvSpPr>
        <p:spPr>
          <a:xfrm>
            <a:off x="3483160" y="159605"/>
            <a:ext cx="2301278" cy="6606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đói</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grpSp>
        <p:nvGrpSpPr>
          <p:cNvPr id="19" name="Google Shape;2988;p52">
            <a:extLst>
              <a:ext uri="{FF2B5EF4-FFF2-40B4-BE49-F238E27FC236}">
                <a16:creationId xmlns:a16="http://schemas.microsoft.com/office/drawing/2014/main" id="{B5A11638-33F6-434C-B96A-BD0E9D59346B}"/>
              </a:ext>
            </a:extLst>
          </p:cNvPr>
          <p:cNvGrpSpPr/>
          <p:nvPr/>
        </p:nvGrpSpPr>
        <p:grpSpPr>
          <a:xfrm>
            <a:off x="932545" y="3396123"/>
            <a:ext cx="2759371" cy="2497162"/>
            <a:chOff x="932545" y="3548523"/>
            <a:chExt cx="2759371" cy="2497162"/>
          </a:xfrm>
        </p:grpSpPr>
        <p:sp>
          <p:nvSpPr>
            <p:cNvPr id="20" name="Google Shape;2989;p52">
              <a:extLst>
                <a:ext uri="{FF2B5EF4-FFF2-40B4-BE49-F238E27FC236}">
                  <a16:creationId xmlns:a16="http://schemas.microsoft.com/office/drawing/2014/main" id="{E8E7D05A-DCA7-4FAB-956D-063060F9D6F2}"/>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90;p52">
              <a:extLst>
                <a:ext uri="{FF2B5EF4-FFF2-40B4-BE49-F238E27FC236}">
                  <a16:creationId xmlns:a16="http://schemas.microsoft.com/office/drawing/2014/main" id="{99A83F6B-AA22-45F4-8B3E-FFDE32737297}"/>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91;p52">
              <a:extLst>
                <a:ext uri="{FF2B5EF4-FFF2-40B4-BE49-F238E27FC236}">
                  <a16:creationId xmlns:a16="http://schemas.microsoft.com/office/drawing/2014/main" id="{FD18E764-EFDC-40E1-8FBB-2CF6EAEA2BB4}"/>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2;p52">
              <a:extLst>
                <a:ext uri="{FF2B5EF4-FFF2-40B4-BE49-F238E27FC236}">
                  <a16:creationId xmlns:a16="http://schemas.microsoft.com/office/drawing/2014/main" id="{F27A6B3F-92AB-4CC3-9432-B60C5E15FF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93;p52">
              <a:extLst>
                <a:ext uri="{FF2B5EF4-FFF2-40B4-BE49-F238E27FC236}">
                  <a16:creationId xmlns:a16="http://schemas.microsoft.com/office/drawing/2014/main" id="{C51800C1-B281-4141-8450-260646A149F4}"/>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94;p52">
              <a:extLst>
                <a:ext uri="{FF2B5EF4-FFF2-40B4-BE49-F238E27FC236}">
                  <a16:creationId xmlns:a16="http://schemas.microsoft.com/office/drawing/2014/main" id="{8F7E1E94-6293-434D-BDDD-B494518CD332}"/>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 Box 34">
            <a:extLst>
              <a:ext uri="{FF2B5EF4-FFF2-40B4-BE49-F238E27FC236}">
                <a16:creationId xmlns:a16="http://schemas.microsoft.com/office/drawing/2014/main" id="{0117312E-F984-41FF-8079-E1BF8C9FCCF5}"/>
              </a:ext>
            </a:extLst>
          </p:cNvPr>
          <p:cNvSpPr txBox="1">
            <a:spLocks noChangeArrowheads="1"/>
          </p:cNvSpPr>
          <p:nvPr/>
        </p:nvSpPr>
        <p:spPr bwMode="auto">
          <a:xfrm>
            <a:off x="2599717" y="3886886"/>
            <a:ext cx="7192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vi-VN" sz="3600" i="0" u="none" strike="noStrike" kern="1200" baseline="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Nạn đói năm 1945</a:t>
            </a:r>
            <a:endParaRPr lang="en-US" sz="3600" i="0" u="none" strike="noStrike" kern="1200" baseline="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grpSp>
        <p:nvGrpSpPr>
          <p:cNvPr id="26" name="Google Shape;2896;p50">
            <a:extLst>
              <a:ext uri="{FF2B5EF4-FFF2-40B4-BE49-F238E27FC236}">
                <a16:creationId xmlns:a16="http://schemas.microsoft.com/office/drawing/2014/main" id="{C76D726C-0611-43FF-9B1E-CC38DCA917F5}"/>
              </a:ext>
            </a:extLst>
          </p:cNvPr>
          <p:cNvGrpSpPr/>
          <p:nvPr/>
        </p:nvGrpSpPr>
        <p:grpSpPr>
          <a:xfrm rot="-5400000">
            <a:off x="7928934" y="1616969"/>
            <a:ext cx="1386230" cy="2576599"/>
            <a:chOff x="6693730" y="795963"/>
            <a:chExt cx="1304687" cy="2425262"/>
          </a:xfrm>
        </p:grpSpPr>
        <p:sp>
          <p:nvSpPr>
            <p:cNvPr id="27" name="Google Shape;2897;p50">
              <a:extLst>
                <a:ext uri="{FF2B5EF4-FFF2-40B4-BE49-F238E27FC236}">
                  <a16:creationId xmlns:a16="http://schemas.microsoft.com/office/drawing/2014/main" id="{71E5AF7B-4379-410C-A0CA-97FBE7DF93A4}"/>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98;p50">
              <a:extLst>
                <a:ext uri="{FF2B5EF4-FFF2-40B4-BE49-F238E27FC236}">
                  <a16:creationId xmlns:a16="http://schemas.microsoft.com/office/drawing/2014/main" id="{100F1C9F-03F0-4FF3-8CE1-B06350AC2BB1}"/>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99;p50">
              <a:extLst>
                <a:ext uri="{FF2B5EF4-FFF2-40B4-BE49-F238E27FC236}">
                  <a16:creationId xmlns:a16="http://schemas.microsoft.com/office/drawing/2014/main" id="{A0A54B96-8493-42CC-A90D-34275E3BD46C}"/>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0;p50">
              <a:extLst>
                <a:ext uri="{FF2B5EF4-FFF2-40B4-BE49-F238E27FC236}">
                  <a16:creationId xmlns:a16="http://schemas.microsoft.com/office/drawing/2014/main" id="{300C7922-CB9E-4BFD-AEE1-3DB983305734}"/>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01;p50">
              <a:extLst>
                <a:ext uri="{FF2B5EF4-FFF2-40B4-BE49-F238E27FC236}">
                  <a16:creationId xmlns:a16="http://schemas.microsoft.com/office/drawing/2014/main" id="{73EED5A2-E5B6-4693-8B30-981CCDF2ED6C}"/>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02;p50">
              <a:extLst>
                <a:ext uri="{FF2B5EF4-FFF2-40B4-BE49-F238E27FC236}">
                  <a16:creationId xmlns:a16="http://schemas.microsoft.com/office/drawing/2014/main" id="{FEB4E762-4CA4-41CF-A74A-02178B36B8EE}"/>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903;p50">
            <a:extLst>
              <a:ext uri="{FF2B5EF4-FFF2-40B4-BE49-F238E27FC236}">
                <a16:creationId xmlns:a16="http://schemas.microsoft.com/office/drawing/2014/main" id="{5C47864F-3EAA-4A58-AEA8-D87D8DAFF9A8}"/>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2904;p50">
            <a:extLst>
              <a:ext uri="{FF2B5EF4-FFF2-40B4-BE49-F238E27FC236}">
                <a16:creationId xmlns:a16="http://schemas.microsoft.com/office/drawing/2014/main" id="{84FF23EF-89E6-4A25-A0CB-A08C1251E8F3}"/>
              </a:ext>
            </a:extLst>
          </p:cNvPr>
          <p:cNvGrpSpPr/>
          <p:nvPr/>
        </p:nvGrpSpPr>
        <p:grpSpPr>
          <a:xfrm>
            <a:off x="7478263" y="4190125"/>
            <a:ext cx="868425" cy="514500"/>
            <a:chOff x="2575700" y="1885000"/>
            <a:chExt cx="868425" cy="514500"/>
          </a:xfrm>
        </p:grpSpPr>
        <p:sp>
          <p:nvSpPr>
            <p:cNvPr id="35" name="Google Shape;2905;p50">
              <a:extLst>
                <a:ext uri="{FF2B5EF4-FFF2-40B4-BE49-F238E27FC236}">
                  <a16:creationId xmlns:a16="http://schemas.microsoft.com/office/drawing/2014/main" id="{F9BD7854-2F58-4456-921C-A06D75AD31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06;p50">
              <a:extLst>
                <a:ext uri="{FF2B5EF4-FFF2-40B4-BE49-F238E27FC236}">
                  <a16:creationId xmlns:a16="http://schemas.microsoft.com/office/drawing/2014/main" id="{79925B6F-8949-496C-862E-E2D5E7EEE0F9}"/>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07;p50">
              <a:extLst>
                <a:ext uri="{FF2B5EF4-FFF2-40B4-BE49-F238E27FC236}">
                  <a16:creationId xmlns:a16="http://schemas.microsoft.com/office/drawing/2014/main" id="{0A71A81F-7E33-44A1-ABD1-27458E1097B2}"/>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08;p50">
              <a:extLst>
                <a:ext uri="{FF2B5EF4-FFF2-40B4-BE49-F238E27FC236}">
                  <a16:creationId xmlns:a16="http://schemas.microsoft.com/office/drawing/2014/main" id="{924994D9-8AC8-4ECC-975E-1114FDE26654}"/>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Rounded Corners 60">
            <a:extLst>
              <a:ext uri="{FF2B5EF4-FFF2-40B4-BE49-F238E27FC236}">
                <a16:creationId xmlns:a16="http://schemas.microsoft.com/office/drawing/2014/main" id="{EE3E36EF-75F9-484C-BB79-A407C5BA9397}"/>
              </a:ext>
            </a:extLst>
          </p:cNvPr>
          <p:cNvSpPr/>
          <p:nvPr/>
        </p:nvSpPr>
        <p:spPr>
          <a:xfrm>
            <a:off x="3689015" y="2006036"/>
            <a:ext cx="2301278" cy="6606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VIDEO 1</a:t>
            </a:r>
          </a:p>
        </p:txBody>
      </p:sp>
    </p:spTree>
    <p:extLst>
      <p:ext uri="{BB962C8B-B14F-4D97-AF65-F5344CB8AC3E}">
        <p14:creationId xmlns:p14="http://schemas.microsoft.com/office/powerpoint/2010/main" val="39292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strVal val="4/3*#ppt_w"/>
                                          </p:val>
                                        </p:tav>
                                        <p:tav tm="100000">
                                          <p:val>
                                            <p:strVal val="#ppt_w"/>
                                          </p:val>
                                        </p:tav>
                                      </p:tavLst>
                                    </p:anim>
                                    <p:anim calcmode="lin" valueType="num">
                                      <p:cBhvr>
                                        <p:cTn id="8" dur="500" fill="hold"/>
                                        <p:tgtEl>
                                          <p:spTgt spid="6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strVal val="4/3*#ppt_w"/>
                                          </p:val>
                                        </p:tav>
                                        <p:tav tm="100000">
                                          <p:val>
                                            <p:strVal val="#ppt_w"/>
                                          </p:val>
                                        </p:tav>
                                      </p:tavLst>
                                    </p:anim>
                                    <p:anim calcmode="lin" valueType="num">
                                      <p:cBhvr>
                                        <p:cTn id="32" dur="500" fill="hold"/>
                                        <p:tgtEl>
                                          <p:spTgt spid="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5" grpId="0"/>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88;p52">
            <a:extLst>
              <a:ext uri="{FF2B5EF4-FFF2-40B4-BE49-F238E27FC236}">
                <a16:creationId xmlns:a16="http://schemas.microsoft.com/office/drawing/2014/main" id="{7FF7E987-C6F7-4944-93C0-24A8D5C3CD79}"/>
              </a:ext>
            </a:extLst>
          </p:cNvPr>
          <p:cNvGrpSpPr/>
          <p:nvPr/>
        </p:nvGrpSpPr>
        <p:grpSpPr>
          <a:xfrm>
            <a:off x="932545" y="3396123"/>
            <a:ext cx="2759371" cy="2497162"/>
            <a:chOff x="932545" y="3548523"/>
            <a:chExt cx="2759371" cy="2497162"/>
          </a:xfrm>
        </p:grpSpPr>
        <p:sp>
          <p:nvSpPr>
            <p:cNvPr id="12" name="Google Shape;2989;p52">
              <a:extLst>
                <a:ext uri="{FF2B5EF4-FFF2-40B4-BE49-F238E27FC236}">
                  <a16:creationId xmlns:a16="http://schemas.microsoft.com/office/drawing/2014/main" id="{380D3154-149F-4AE6-9247-FB51E0C70584}"/>
                </a:ext>
              </a:extLst>
            </p:cNvPr>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90;p52">
              <a:extLst>
                <a:ext uri="{FF2B5EF4-FFF2-40B4-BE49-F238E27FC236}">
                  <a16:creationId xmlns:a16="http://schemas.microsoft.com/office/drawing/2014/main" id="{C2B94A6E-E012-4C3F-A81F-36504DDBC8F2}"/>
                </a:ext>
              </a:extLst>
            </p:cNvPr>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91;p52">
              <a:extLst>
                <a:ext uri="{FF2B5EF4-FFF2-40B4-BE49-F238E27FC236}">
                  <a16:creationId xmlns:a16="http://schemas.microsoft.com/office/drawing/2014/main" id="{B9B23D89-24B3-49C6-ACFE-6AC1BEF236E9}"/>
                </a:ext>
              </a:extLst>
            </p:cNvPr>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92;p52">
              <a:extLst>
                <a:ext uri="{FF2B5EF4-FFF2-40B4-BE49-F238E27FC236}">
                  <a16:creationId xmlns:a16="http://schemas.microsoft.com/office/drawing/2014/main" id="{984A61B9-F5E0-422E-A799-D4A0170DB84F}"/>
                </a:ext>
              </a:extLst>
            </p:cNvPr>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3;p52">
              <a:extLst>
                <a:ext uri="{FF2B5EF4-FFF2-40B4-BE49-F238E27FC236}">
                  <a16:creationId xmlns:a16="http://schemas.microsoft.com/office/drawing/2014/main" id="{323EA609-8239-4BF4-AE47-39F0A15AC19F}"/>
                </a:ext>
              </a:extLst>
            </p:cNvPr>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4;p52">
              <a:extLst>
                <a:ext uri="{FF2B5EF4-FFF2-40B4-BE49-F238E27FC236}">
                  <a16:creationId xmlns:a16="http://schemas.microsoft.com/office/drawing/2014/main" id="{98C4884D-9D57-4E6A-A20A-20D37D78BEF4}"/>
                </a:ext>
              </a:extLst>
            </p:cNvPr>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896;p50">
            <a:extLst>
              <a:ext uri="{FF2B5EF4-FFF2-40B4-BE49-F238E27FC236}">
                <a16:creationId xmlns:a16="http://schemas.microsoft.com/office/drawing/2014/main" id="{74EB29DB-D8B8-4924-B9A2-B503189C1E89}"/>
              </a:ext>
            </a:extLst>
          </p:cNvPr>
          <p:cNvGrpSpPr/>
          <p:nvPr/>
        </p:nvGrpSpPr>
        <p:grpSpPr>
          <a:xfrm rot="-5400000">
            <a:off x="7928934" y="1616969"/>
            <a:ext cx="1386230" cy="2576599"/>
            <a:chOff x="6693730" y="795963"/>
            <a:chExt cx="1304687" cy="2425262"/>
          </a:xfrm>
        </p:grpSpPr>
        <p:sp>
          <p:nvSpPr>
            <p:cNvPr id="19" name="Google Shape;2897;p50">
              <a:extLst>
                <a:ext uri="{FF2B5EF4-FFF2-40B4-BE49-F238E27FC236}">
                  <a16:creationId xmlns:a16="http://schemas.microsoft.com/office/drawing/2014/main" id="{BC889001-9E63-43F6-A06D-3F52475FFF16}"/>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98;p50">
              <a:extLst>
                <a:ext uri="{FF2B5EF4-FFF2-40B4-BE49-F238E27FC236}">
                  <a16:creationId xmlns:a16="http://schemas.microsoft.com/office/drawing/2014/main" id="{81D79C7A-4CFE-470F-8C71-E74559857510}"/>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99;p50">
              <a:extLst>
                <a:ext uri="{FF2B5EF4-FFF2-40B4-BE49-F238E27FC236}">
                  <a16:creationId xmlns:a16="http://schemas.microsoft.com/office/drawing/2014/main" id="{82EFCCB8-15CF-4952-B3F7-A02E7AF8E511}"/>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00;p50">
              <a:extLst>
                <a:ext uri="{FF2B5EF4-FFF2-40B4-BE49-F238E27FC236}">
                  <a16:creationId xmlns:a16="http://schemas.microsoft.com/office/drawing/2014/main" id="{1F158F88-3947-4B2B-A893-BE34C82D7F19}"/>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01;p50">
              <a:extLst>
                <a:ext uri="{FF2B5EF4-FFF2-40B4-BE49-F238E27FC236}">
                  <a16:creationId xmlns:a16="http://schemas.microsoft.com/office/drawing/2014/main" id="{88423498-93CB-4E30-BEC0-848EBE9C888B}"/>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2;p50">
              <a:extLst>
                <a:ext uri="{FF2B5EF4-FFF2-40B4-BE49-F238E27FC236}">
                  <a16:creationId xmlns:a16="http://schemas.microsoft.com/office/drawing/2014/main" id="{4BD0274D-77FE-4B2B-BF7B-829186924183}"/>
                </a:ext>
              </a:extLst>
            </p:cNvPr>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03;p50">
            <a:extLst>
              <a:ext uri="{FF2B5EF4-FFF2-40B4-BE49-F238E27FC236}">
                <a16:creationId xmlns:a16="http://schemas.microsoft.com/office/drawing/2014/main" id="{37809C1C-7C5C-4CD6-B4F5-FF68490CCBDF}"/>
              </a:ext>
            </a:extLst>
          </p:cNvPr>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904;p50">
            <a:extLst>
              <a:ext uri="{FF2B5EF4-FFF2-40B4-BE49-F238E27FC236}">
                <a16:creationId xmlns:a16="http://schemas.microsoft.com/office/drawing/2014/main" id="{46DA61A3-17C7-49D7-9E40-C39039CA5905}"/>
              </a:ext>
            </a:extLst>
          </p:cNvPr>
          <p:cNvGrpSpPr/>
          <p:nvPr/>
        </p:nvGrpSpPr>
        <p:grpSpPr>
          <a:xfrm>
            <a:off x="7478263" y="4190125"/>
            <a:ext cx="868425" cy="514500"/>
            <a:chOff x="2575700" y="1885000"/>
            <a:chExt cx="868425" cy="514500"/>
          </a:xfrm>
        </p:grpSpPr>
        <p:sp>
          <p:nvSpPr>
            <p:cNvPr id="27" name="Google Shape;2905;p50">
              <a:extLst>
                <a:ext uri="{FF2B5EF4-FFF2-40B4-BE49-F238E27FC236}">
                  <a16:creationId xmlns:a16="http://schemas.microsoft.com/office/drawing/2014/main" id="{27C3CDBA-76C4-4E1C-8440-7D3793F7FC0D}"/>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6;p50">
              <a:extLst>
                <a:ext uri="{FF2B5EF4-FFF2-40B4-BE49-F238E27FC236}">
                  <a16:creationId xmlns:a16="http://schemas.microsoft.com/office/drawing/2014/main" id="{C93CE754-6661-4622-A512-FE037D630598}"/>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7;p50">
              <a:extLst>
                <a:ext uri="{FF2B5EF4-FFF2-40B4-BE49-F238E27FC236}">
                  <a16:creationId xmlns:a16="http://schemas.microsoft.com/office/drawing/2014/main" id="{19E17F01-DD92-4EEA-A40F-B74C38C5C9F8}"/>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8;p50">
              <a:extLst>
                <a:ext uri="{FF2B5EF4-FFF2-40B4-BE49-F238E27FC236}">
                  <a16:creationId xmlns:a16="http://schemas.microsoft.com/office/drawing/2014/main" id="{C2518A56-5A18-4DA0-891F-920EBBD68816}"/>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2C54CCCB-CC93-4EB7-AE23-8414A203091E}"/>
              </a:ext>
            </a:extLst>
          </p:cNvPr>
          <p:cNvSpPr/>
          <p:nvPr/>
        </p:nvSpPr>
        <p:spPr>
          <a:xfrm>
            <a:off x="3492162" y="203200"/>
            <a:ext cx="2159675" cy="67954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dốt</a:t>
            </a: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31" name="Rectangle: Rounded Corners 60">
            <a:extLst>
              <a:ext uri="{FF2B5EF4-FFF2-40B4-BE49-F238E27FC236}">
                <a16:creationId xmlns:a16="http://schemas.microsoft.com/office/drawing/2014/main" id="{A9A0895D-A363-B342-A093-A6ECC3BAE7CD}"/>
              </a:ext>
            </a:extLst>
          </p:cNvPr>
          <p:cNvSpPr/>
          <p:nvPr/>
        </p:nvSpPr>
        <p:spPr>
          <a:xfrm>
            <a:off x="3492162" y="2610362"/>
            <a:ext cx="2301278" cy="6606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VIDEO 2</a:t>
            </a:r>
          </a:p>
        </p:txBody>
      </p:sp>
    </p:spTree>
    <p:extLst>
      <p:ext uri="{BB962C8B-B14F-4D97-AF65-F5344CB8AC3E}">
        <p14:creationId xmlns:p14="http://schemas.microsoft.com/office/powerpoint/2010/main" val="28244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3*#ppt_w"/>
                                          </p:val>
                                        </p:tav>
                                        <p:tav tm="100000">
                                          <p:val>
                                            <p:strVal val="#ppt_w"/>
                                          </p:val>
                                        </p:tav>
                                      </p:tavLst>
                                    </p:anim>
                                    <p:anim calcmode="lin" valueType="num">
                                      <p:cBhvr>
                                        <p:cTn id="8" dur="500" fill="hold"/>
                                        <p:tgtEl>
                                          <p:spTgt spid="3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388</Words>
  <Application>Microsoft Macintosh PowerPoint</Application>
  <PresentationFormat>On-screen Show (16:9)</PresentationFormat>
  <Paragraphs>57</Paragraphs>
  <Slides>15</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Calibri</vt:lpstr>
      <vt:lpstr>Amatic SC</vt:lpstr>
      <vt:lpstr>Arial</vt:lpstr>
      <vt:lpstr>Wingdings</vt:lpstr>
      <vt:lpstr>UTM Flamenco</vt:lpstr>
      <vt:lpstr>UTM Cookies</vt:lpstr>
      <vt:lpstr>Bebas Neue</vt:lpstr>
      <vt:lpstr>Nunito</vt:lpstr>
      <vt:lpstr>Times New Roman</vt:lpstr>
      <vt:lpstr>UTM Showcard</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14</cp:revision>
  <dcterms:modified xsi:type="dcterms:W3CDTF">2021-12-11T19:11:15Z</dcterms:modified>
</cp:coreProperties>
</file>