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509" r:id="rId2"/>
    <p:sldId id="515" r:id="rId3"/>
    <p:sldId id="516" r:id="rId4"/>
    <p:sldId id="517" r:id="rId5"/>
    <p:sldId id="519" r:id="rId6"/>
    <p:sldId id="514"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74" d="100"/>
          <a:sy n="74" d="100"/>
        </p:scale>
        <p:origin x="-45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6E74408-354A-4938-B7C6-B4E1E21E33FA}"/>
              </a:ext>
            </a:extLst>
          </p:cNvPr>
          <p:cNvSpPr>
            <a:spLocks noGrp="1"/>
          </p:cNvSpPr>
          <p:nvPr>
            <p:ph type="dt" sz="half" idx="10"/>
          </p:nvPr>
        </p:nvSpPr>
        <p:spPr/>
        <p:txBody>
          <a:bodyPr/>
          <a:lstStyle/>
          <a:p>
            <a:fld id="{11EBD0CC-E3E2-4331-AA06-EBB8ADD6037D}" type="datetimeFigureOut">
              <a:rPr lang="en-US" smtClean="0"/>
              <a:t>12/26/2021</a:t>
            </a:fld>
            <a:endParaRPr lang="en-US"/>
          </a:p>
        </p:txBody>
      </p:sp>
      <p:sp>
        <p:nvSpPr>
          <p:cNvPr id="5" name="Footer Placeholder 4">
            <a:extLst>
              <a:ext uri="{FF2B5EF4-FFF2-40B4-BE49-F238E27FC236}">
                <a16:creationId xmlns:a16="http://schemas.microsoft.com/office/drawing/2014/main" xmlns=""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xmlns=""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xmlns=""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C12AE14-5EB4-4E85-A1A3-121F33C3C62A}"/>
              </a:ext>
            </a:extLst>
          </p:cNvPr>
          <p:cNvSpPr>
            <a:spLocks noGrp="1"/>
          </p:cNvSpPr>
          <p:nvPr>
            <p:ph type="dt" sz="half" idx="10"/>
          </p:nvPr>
        </p:nvSpPr>
        <p:spPr/>
        <p:txBody>
          <a:bodyPr/>
          <a:lstStyle/>
          <a:p>
            <a:fld id="{11EBD0CC-E3E2-4331-AA06-EBB8ADD6037D}" type="datetimeFigureOut">
              <a:rPr lang="en-US" smtClean="0"/>
              <a:t>12/26/2021</a:t>
            </a:fld>
            <a:endParaRPr lang="en-US"/>
          </a:p>
        </p:txBody>
      </p:sp>
      <p:sp>
        <p:nvSpPr>
          <p:cNvPr id="4" name="Footer Placeholder 3">
            <a:extLst>
              <a:ext uri="{FF2B5EF4-FFF2-40B4-BE49-F238E27FC236}">
                <a16:creationId xmlns:a16="http://schemas.microsoft.com/office/drawing/2014/main" xmlns=""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FE1EAE2-2D75-466D-AF47-208DCDA32730}"/>
              </a:ext>
            </a:extLst>
          </p:cNvPr>
          <p:cNvSpPr>
            <a:spLocks noGrp="1"/>
          </p:cNvSpPr>
          <p:nvPr>
            <p:ph type="dt" sz="half" idx="10"/>
          </p:nvPr>
        </p:nvSpPr>
        <p:spPr/>
        <p:txBody>
          <a:bodyPr/>
          <a:lstStyle/>
          <a:p>
            <a:fld id="{11EBD0CC-E3E2-4331-AA06-EBB8ADD6037D}" type="datetimeFigureOut">
              <a:rPr lang="en-US" smtClean="0"/>
              <a:t>12/26/2021</a:t>
            </a:fld>
            <a:endParaRPr lang="en-US"/>
          </a:p>
        </p:txBody>
      </p:sp>
      <p:sp>
        <p:nvSpPr>
          <p:cNvPr id="5" name="Footer Placeholder 4">
            <a:extLst>
              <a:ext uri="{FF2B5EF4-FFF2-40B4-BE49-F238E27FC236}">
                <a16:creationId xmlns:a16="http://schemas.microsoft.com/office/drawing/2014/main" xmlns=""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xmlns=""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xmlns=""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xmlns=""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36E15F07-3376-4EB4-851C-C01CF14852C9}"/>
              </a:ext>
            </a:extLst>
          </p:cNvPr>
          <p:cNvSpPr>
            <a:spLocks noGrp="1"/>
          </p:cNvSpPr>
          <p:nvPr>
            <p:ph type="dt" sz="half" idx="10"/>
          </p:nvPr>
        </p:nvSpPr>
        <p:spPr/>
        <p:txBody>
          <a:bodyPr/>
          <a:lstStyle/>
          <a:p>
            <a:fld id="{11EBD0CC-E3E2-4331-AA06-EBB8ADD6037D}" type="datetimeFigureOut">
              <a:rPr lang="en-US" smtClean="0"/>
              <a:t>12/26/2021</a:t>
            </a:fld>
            <a:endParaRPr lang="en-US"/>
          </a:p>
        </p:txBody>
      </p:sp>
      <p:sp>
        <p:nvSpPr>
          <p:cNvPr id="5" name="Slide Number Placeholder 4">
            <a:extLst>
              <a:ext uri="{FF2B5EF4-FFF2-40B4-BE49-F238E27FC236}">
                <a16:creationId xmlns:a16="http://schemas.microsoft.com/office/drawing/2014/main" xmlns=""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xmlns=""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xmlns=""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xmlns=""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xmlns=""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xmlns=""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xmlns=""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39FAA95-4383-4919-B4B6-17A3DE4A2175}"/>
              </a:ext>
            </a:extLst>
          </p:cNvPr>
          <p:cNvSpPr>
            <a:spLocks noGrp="1"/>
          </p:cNvSpPr>
          <p:nvPr>
            <p:ph type="dt" sz="half" idx="10"/>
          </p:nvPr>
        </p:nvSpPr>
        <p:spPr/>
        <p:txBody>
          <a:bodyPr/>
          <a:lstStyle/>
          <a:p>
            <a:fld id="{11EBD0CC-E3E2-4331-AA06-EBB8ADD6037D}" type="datetimeFigureOut">
              <a:rPr lang="en-US" smtClean="0"/>
              <a:t>12/26/2021</a:t>
            </a:fld>
            <a:endParaRPr lang="en-US"/>
          </a:p>
        </p:txBody>
      </p:sp>
      <p:sp>
        <p:nvSpPr>
          <p:cNvPr id="4" name="Footer Placeholder 3">
            <a:extLst>
              <a:ext uri="{FF2B5EF4-FFF2-40B4-BE49-F238E27FC236}">
                <a16:creationId xmlns:a16="http://schemas.microsoft.com/office/drawing/2014/main" xmlns=""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xmlns=""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xmlns=""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xmlns=""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xmlns=""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xmlns=""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xmlns=""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xmlns=""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xmlns=""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xmlns=""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xmlns=""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xmlns=""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xmlns=""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xmlns=""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xmlns=""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xmlns=""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xmlns=""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F8D30F-F0A2-4A3B-B58D-661FFB5B9FF0}"/>
              </a:ext>
            </a:extLst>
          </p:cNvPr>
          <p:cNvSpPr>
            <a:spLocks noGrp="1"/>
          </p:cNvSpPr>
          <p:nvPr>
            <p:ph type="dt" sz="half" idx="10"/>
          </p:nvPr>
        </p:nvSpPr>
        <p:spPr/>
        <p:txBody>
          <a:bodyPr/>
          <a:lstStyle/>
          <a:p>
            <a:fld id="{11EBD0CC-E3E2-4331-AA06-EBB8ADD6037D}" type="datetimeFigureOut">
              <a:rPr lang="en-US" smtClean="0"/>
              <a:t>12/26/2021</a:t>
            </a:fld>
            <a:endParaRPr lang="en-US"/>
          </a:p>
        </p:txBody>
      </p:sp>
      <p:sp>
        <p:nvSpPr>
          <p:cNvPr id="5" name="Footer Placeholder 4">
            <a:extLst>
              <a:ext uri="{FF2B5EF4-FFF2-40B4-BE49-F238E27FC236}">
                <a16:creationId xmlns:a16="http://schemas.microsoft.com/office/drawing/2014/main" xmlns=""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xmlns=""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xmlns=""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xmlns=""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xmlns=""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xmlns=""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xmlns="" id="{A177E1ED-35EE-4A35-AB1B-C27E8E85F6EE}"/>
              </a:ext>
            </a:extLst>
          </p:cNvPr>
          <p:cNvSpPr>
            <a:spLocks noGrp="1"/>
          </p:cNvSpPr>
          <p:nvPr>
            <p:ph type="dt" sz="half" idx="10"/>
          </p:nvPr>
        </p:nvSpPr>
        <p:spPr/>
        <p:txBody>
          <a:bodyPr/>
          <a:lstStyle/>
          <a:p>
            <a:fld id="{11EBD0CC-E3E2-4331-AA06-EBB8ADD6037D}" type="datetimeFigureOut">
              <a:rPr lang="en-US" smtClean="0"/>
              <a:t>12/26/2021</a:t>
            </a:fld>
            <a:endParaRPr lang="en-US"/>
          </a:p>
        </p:txBody>
      </p:sp>
      <p:sp>
        <p:nvSpPr>
          <p:cNvPr id="5" name="Footer Placeholder 4">
            <a:extLst>
              <a:ext uri="{FF2B5EF4-FFF2-40B4-BE49-F238E27FC236}">
                <a16:creationId xmlns:a16="http://schemas.microsoft.com/office/drawing/2014/main" xmlns=""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xmlns=""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xmlns=""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xmlns=""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xmlns=""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xmlns=""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xmlns=""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xmlns=""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xmlns=""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xmlns=""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xmlns=""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xmlns=""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xmlns=""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xmlns="" id="{523D60F7-56F1-4181-BD85-F81551044A2A}"/>
              </a:ext>
            </a:extLst>
          </p:cNvPr>
          <p:cNvSpPr>
            <a:spLocks noGrp="1"/>
          </p:cNvSpPr>
          <p:nvPr>
            <p:ph type="dt" sz="half" idx="10"/>
          </p:nvPr>
        </p:nvSpPr>
        <p:spPr/>
        <p:txBody>
          <a:bodyPr/>
          <a:lstStyle/>
          <a:p>
            <a:fld id="{11EBD0CC-E3E2-4331-AA06-EBB8ADD6037D}" type="datetimeFigureOut">
              <a:rPr lang="en-US" smtClean="0"/>
              <a:t>12/26/2021</a:t>
            </a:fld>
            <a:endParaRPr lang="en-US"/>
          </a:p>
        </p:txBody>
      </p:sp>
      <p:sp>
        <p:nvSpPr>
          <p:cNvPr id="4" name="Footer Placeholder 3">
            <a:extLst>
              <a:ext uri="{FF2B5EF4-FFF2-40B4-BE49-F238E27FC236}">
                <a16:creationId xmlns:a16="http://schemas.microsoft.com/office/drawing/2014/main" xmlns=""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12/26/2021</a:t>
            </a:fld>
            <a:endParaRPr lang="en-US"/>
          </a:p>
        </p:txBody>
      </p:sp>
      <p:sp>
        <p:nvSpPr>
          <p:cNvPr id="5" name="Footer Placeholder 4">
            <a:extLst>
              <a:ext uri="{FF2B5EF4-FFF2-40B4-BE49-F238E27FC236}">
                <a16:creationId xmlns:a16="http://schemas.microsoft.com/office/drawing/2014/main" xmlns=""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xmlns=""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A97283F-8797-43CA-9D9A-3D9EEEF7D9EA}"/>
              </a:ext>
            </a:extLst>
          </p:cNvPr>
          <p:cNvSpPr txBox="1"/>
          <p:nvPr/>
        </p:nvSpPr>
        <p:spPr>
          <a:xfrm>
            <a:off x="2746744" y="2815110"/>
            <a:ext cx="6847367" cy="2123658"/>
          </a:xfrm>
          <a:prstGeom prst="rect">
            <a:avLst/>
          </a:prstGeom>
          <a:noFill/>
        </p:spPr>
        <p:txBody>
          <a:bodyPr wrap="square" rtlCol="0">
            <a:spAutoFit/>
          </a:bodyPr>
          <a:lstStyle/>
          <a:p>
            <a:pPr algn="ctr"/>
            <a:r>
              <a:rPr lang="en-US" sz="6600" b="1" dirty="0" err="1">
                <a:solidFill>
                  <a:srgbClr val="00B050"/>
                </a:solidFill>
              </a:rPr>
              <a:t>Tiết</a:t>
            </a:r>
            <a:r>
              <a:rPr lang="en-US" sz="6600" b="1" dirty="0">
                <a:solidFill>
                  <a:srgbClr val="00B050"/>
                </a:solidFill>
              </a:rPr>
              <a:t> 5:</a:t>
            </a:r>
          </a:p>
          <a:p>
            <a:pPr algn="ctr"/>
            <a:r>
              <a:rPr lang="en-US" sz="6600" b="1" dirty="0" err="1">
                <a:solidFill>
                  <a:srgbClr val="00B050"/>
                </a:solidFill>
              </a:rPr>
              <a:t>Luyện</a:t>
            </a:r>
            <a:r>
              <a:rPr lang="en-US" sz="6600" b="1" dirty="0">
                <a:solidFill>
                  <a:srgbClr val="00B050"/>
                </a:solidFill>
              </a:rPr>
              <a:t> </a:t>
            </a:r>
            <a:r>
              <a:rPr lang="en-US" sz="6600" b="1" dirty="0" err="1">
                <a:solidFill>
                  <a:srgbClr val="00B050"/>
                </a:solidFill>
              </a:rPr>
              <a:t>viết</a:t>
            </a:r>
            <a:r>
              <a:rPr lang="en-US" sz="6600" b="1" dirty="0">
                <a:solidFill>
                  <a:srgbClr val="00B050"/>
                </a:solidFill>
              </a:rPr>
              <a:t> </a:t>
            </a:r>
            <a:r>
              <a:rPr lang="en-US" sz="6600" b="1" dirty="0" err="1">
                <a:solidFill>
                  <a:srgbClr val="00B050"/>
                </a:solidFill>
              </a:rPr>
              <a:t>đoạn</a:t>
            </a:r>
            <a:endParaRPr lang="en-US" sz="6600" b="1" dirty="0">
              <a:solidFill>
                <a:srgbClr val="00B050"/>
              </a:solidFill>
            </a:endParaRPr>
          </a:p>
        </p:txBody>
      </p:sp>
    </p:spTree>
    <p:extLst>
      <p:ext uri="{BB962C8B-B14F-4D97-AF65-F5344CB8AC3E}">
        <p14:creationId xmlns:p14="http://schemas.microsoft.com/office/powerpoint/2010/main" val="3370708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0849_wm_shs-tieng-viet-2-tap-1">
            <a:extLst>
              <a:ext uri="{FF2B5EF4-FFF2-40B4-BE49-F238E27FC236}">
                <a16:creationId xmlns:a16="http://schemas.microsoft.com/office/drawing/2014/main" xmlns="" id="{F944B313-A7C9-49B3-BC87-F45D8A93289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304403" y="507371"/>
            <a:ext cx="969576"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D7F2BB78-C5FD-4758-8318-35AEAF97B39C}"/>
              </a:ext>
            </a:extLst>
          </p:cNvPr>
          <p:cNvSpPr txBox="1"/>
          <p:nvPr/>
        </p:nvSpPr>
        <p:spPr>
          <a:xfrm>
            <a:off x="3370631" y="504989"/>
            <a:ext cx="7279054" cy="861774"/>
          </a:xfrm>
          <a:prstGeom prst="rect">
            <a:avLst/>
          </a:prstGeom>
          <a:noFill/>
        </p:spPr>
        <p:txBody>
          <a:bodyPr wrap="square" rtlCol="0">
            <a:spAutoFit/>
          </a:bodyPr>
          <a:lstStyle/>
          <a:p>
            <a:pPr>
              <a:lnSpc>
                <a:spcPts val="3000"/>
              </a:lnSpc>
            </a:pPr>
            <a:r>
              <a:rPr lang="en-US" sz="2800" b="1" dirty="0">
                <a:solidFill>
                  <a:schemeClr val="accent4">
                    <a:lumMod val="50000"/>
                  </a:schemeClr>
                </a:solidFill>
                <a:latin typeface="+mj-lt"/>
              </a:rPr>
              <a:t>1. Quan </a:t>
            </a:r>
            <a:r>
              <a:rPr lang="en-US" sz="2800" b="1" dirty="0" err="1">
                <a:solidFill>
                  <a:schemeClr val="accent4">
                    <a:lumMod val="50000"/>
                  </a:schemeClr>
                </a:solidFill>
                <a:latin typeface="+mj-lt"/>
              </a:rPr>
              <a:t>sát</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tranh</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nêu</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việc</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các</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bạn</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nhỏ</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đã</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làm</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cùng</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người</a:t>
            </a:r>
            <a:r>
              <a:rPr lang="en-US" sz="2800" b="1" dirty="0">
                <a:solidFill>
                  <a:schemeClr val="accent4">
                    <a:lumMod val="50000"/>
                  </a:schemeClr>
                </a:solidFill>
                <a:latin typeface="+mj-lt"/>
              </a:rPr>
              <a:t> </a:t>
            </a:r>
            <a:r>
              <a:rPr lang="en-US" sz="2800" b="1" dirty="0" err="1">
                <a:solidFill>
                  <a:schemeClr val="accent4">
                    <a:lumMod val="50000"/>
                  </a:schemeClr>
                </a:solidFill>
                <a:latin typeface="+mj-lt"/>
              </a:rPr>
              <a:t>thân</a:t>
            </a:r>
            <a:r>
              <a:rPr lang="en-US" sz="2800" b="1" dirty="0">
                <a:solidFill>
                  <a:schemeClr val="accent4">
                    <a:lumMod val="50000"/>
                  </a:schemeClr>
                </a:solidFill>
                <a:latin typeface="+mj-lt"/>
              </a:rPr>
              <a:t>.</a:t>
            </a:r>
          </a:p>
        </p:txBody>
      </p:sp>
      <p:pic>
        <p:nvPicPr>
          <p:cNvPr id="4" name="Picture 3">
            <a:extLst>
              <a:ext uri="{FF2B5EF4-FFF2-40B4-BE49-F238E27FC236}">
                <a16:creationId xmlns:a16="http://schemas.microsoft.com/office/drawing/2014/main" xmlns="" id="{57380CEF-9251-4919-A104-A73A8A151300}"/>
              </a:ext>
            </a:extLst>
          </p:cNvPr>
          <p:cNvPicPr>
            <a:picLocks noChangeAspect="1"/>
          </p:cNvPicPr>
          <p:nvPr/>
        </p:nvPicPr>
        <p:blipFill>
          <a:blip r:embed="rId4"/>
          <a:stretch>
            <a:fillRect/>
          </a:stretch>
        </p:blipFill>
        <p:spPr>
          <a:xfrm>
            <a:off x="1712265" y="1366763"/>
            <a:ext cx="9169782" cy="2302425"/>
          </a:xfrm>
          <a:prstGeom prst="rect">
            <a:avLst/>
          </a:prstGeom>
        </p:spPr>
      </p:pic>
      <p:pic>
        <p:nvPicPr>
          <p:cNvPr id="5" name="Picture 4">
            <a:extLst>
              <a:ext uri="{FF2B5EF4-FFF2-40B4-BE49-F238E27FC236}">
                <a16:creationId xmlns:a16="http://schemas.microsoft.com/office/drawing/2014/main" xmlns="" id="{68DD6B3F-C530-4B88-B9B6-B225BFDF72F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712264" y="3888500"/>
            <a:ext cx="9169781" cy="2302425"/>
          </a:xfrm>
          <a:prstGeom prst="rect">
            <a:avLst/>
          </a:prstGeom>
        </p:spPr>
      </p:pic>
    </p:spTree>
    <p:extLst>
      <p:ext uri="{BB962C8B-B14F-4D97-AF65-F5344CB8AC3E}">
        <p14:creationId xmlns:p14="http://schemas.microsoft.com/office/powerpoint/2010/main" val="1210629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B3D651C-30BF-4A94-A602-C8F4B48B36F9}"/>
              </a:ext>
            </a:extLst>
          </p:cNvPr>
          <p:cNvPicPr>
            <a:picLocks noChangeAspect="1"/>
          </p:cNvPicPr>
          <p:nvPr/>
        </p:nvPicPr>
        <p:blipFill rotWithShape="1">
          <a:blip r:embed="rId2"/>
          <a:srcRect r="62635"/>
          <a:stretch/>
        </p:blipFill>
        <p:spPr>
          <a:xfrm>
            <a:off x="2359968" y="444393"/>
            <a:ext cx="3127362" cy="3006514"/>
          </a:xfrm>
          <a:prstGeom prst="rect">
            <a:avLst/>
          </a:prstGeom>
        </p:spPr>
      </p:pic>
      <p:pic>
        <p:nvPicPr>
          <p:cNvPr id="3" name="Picture 2">
            <a:extLst>
              <a:ext uri="{FF2B5EF4-FFF2-40B4-BE49-F238E27FC236}">
                <a16:creationId xmlns:a16="http://schemas.microsoft.com/office/drawing/2014/main" xmlns="" id="{EC0E020D-C4E0-47FF-A17A-36D122051D0F}"/>
              </a:ext>
            </a:extLst>
          </p:cNvPr>
          <p:cNvPicPr>
            <a:picLocks noChangeAspect="1"/>
          </p:cNvPicPr>
          <p:nvPr/>
        </p:nvPicPr>
        <p:blipFill rotWithShape="1">
          <a:blip r:embed="rId3">
            <a:clrChange>
              <a:clrFrom>
                <a:srgbClr val="FFFFFF"/>
              </a:clrFrom>
              <a:clrTo>
                <a:srgbClr val="FFFFFF">
                  <a:alpha val="0"/>
                </a:srgbClr>
              </a:clrTo>
            </a:clrChange>
          </a:blip>
          <a:srcRect r="44732"/>
          <a:stretch/>
        </p:blipFill>
        <p:spPr>
          <a:xfrm>
            <a:off x="2058957" y="3441802"/>
            <a:ext cx="4361945" cy="2831607"/>
          </a:xfrm>
          <a:prstGeom prst="rect">
            <a:avLst/>
          </a:prstGeom>
        </p:spPr>
      </p:pic>
      <p:sp>
        <p:nvSpPr>
          <p:cNvPr id="4" name="TextBox 3">
            <a:extLst>
              <a:ext uri="{FF2B5EF4-FFF2-40B4-BE49-F238E27FC236}">
                <a16:creationId xmlns:a16="http://schemas.microsoft.com/office/drawing/2014/main" xmlns="" id="{3C81FD4A-3D41-4906-8B94-50E1D25B7A6F}"/>
              </a:ext>
            </a:extLst>
          </p:cNvPr>
          <p:cNvSpPr txBox="1"/>
          <p:nvPr/>
        </p:nvSpPr>
        <p:spPr>
          <a:xfrm>
            <a:off x="1177560" y="2863462"/>
            <a:ext cx="4551643" cy="523220"/>
          </a:xfrm>
          <a:prstGeom prst="rect">
            <a:avLst/>
          </a:prstGeom>
          <a:solidFill>
            <a:srgbClr val="FFFFFF"/>
          </a:solidFill>
        </p:spPr>
        <p:txBody>
          <a:bodyPr wrap="square" rtlCol="0">
            <a:spAutoFit/>
          </a:bodyPr>
          <a:lstStyle/>
          <a:p>
            <a:pPr algn="just"/>
            <a:r>
              <a:rPr lang="en-US" sz="2800" dirty="0" err="1">
                <a:solidFill>
                  <a:schemeClr val="accent6">
                    <a:lumMod val="75000"/>
                  </a:schemeClr>
                </a:solidFill>
                <a:latin typeface="+mj-lt"/>
                <a:sym typeface="Wingdings" panose="05000000000000000000" pitchFamily="2" charset="2"/>
              </a:rPr>
              <a:t>Bạn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nhỏ</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cùng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ông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đi</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dạo</a:t>
            </a:r>
            <a:r>
              <a:rPr lang="en-US" sz="2800" dirty="0">
                <a:solidFill>
                  <a:schemeClr val="accent6">
                    <a:lumMod val="75000"/>
                  </a:schemeClr>
                </a:solidFill>
                <a:latin typeface="+mj-lt"/>
                <a:sym typeface="Wingdings" panose="05000000000000000000" pitchFamily="2" charset="2"/>
              </a:rPr>
              <a:t>.</a:t>
            </a:r>
            <a:endParaRPr lang="vi-VN" sz="2800" dirty="0">
              <a:solidFill>
                <a:schemeClr val="accent6">
                  <a:lumMod val="75000"/>
                </a:schemeClr>
              </a:solidFill>
              <a:latin typeface="+mj-lt"/>
            </a:endParaRPr>
          </a:p>
        </p:txBody>
      </p:sp>
      <p:pic>
        <p:nvPicPr>
          <p:cNvPr id="5" name="Picture 4">
            <a:extLst>
              <a:ext uri="{FF2B5EF4-FFF2-40B4-BE49-F238E27FC236}">
                <a16:creationId xmlns:a16="http://schemas.microsoft.com/office/drawing/2014/main" xmlns="" id="{1DCBEC5D-0E43-4C22-AB93-5551114C4DBA}"/>
              </a:ext>
            </a:extLst>
          </p:cNvPr>
          <p:cNvPicPr>
            <a:picLocks noChangeAspect="1"/>
          </p:cNvPicPr>
          <p:nvPr/>
        </p:nvPicPr>
        <p:blipFill rotWithShape="1">
          <a:blip r:embed="rId2"/>
          <a:srcRect l="43494" r="-110"/>
          <a:stretch/>
        </p:blipFill>
        <p:spPr>
          <a:xfrm>
            <a:off x="6575229" y="435288"/>
            <a:ext cx="4738648" cy="3006514"/>
          </a:xfrm>
          <a:prstGeom prst="rect">
            <a:avLst/>
          </a:prstGeom>
        </p:spPr>
      </p:pic>
      <p:sp>
        <p:nvSpPr>
          <p:cNvPr id="6" name="TextBox 5">
            <a:extLst>
              <a:ext uri="{FF2B5EF4-FFF2-40B4-BE49-F238E27FC236}">
                <a16:creationId xmlns:a16="http://schemas.microsoft.com/office/drawing/2014/main" xmlns="" id="{5D9194B4-C498-4704-B965-922FC403BF84}"/>
              </a:ext>
            </a:extLst>
          </p:cNvPr>
          <p:cNvSpPr txBox="1"/>
          <p:nvPr/>
        </p:nvSpPr>
        <p:spPr>
          <a:xfrm>
            <a:off x="6592000" y="2912811"/>
            <a:ext cx="4918374" cy="523220"/>
          </a:xfrm>
          <a:prstGeom prst="rect">
            <a:avLst/>
          </a:prstGeom>
          <a:solidFill>
            <a:srgbClr val="FFFFFF"/>
          </a:solidFill>
        </p:spPr>
        <p:txBody>
          <a:bodyPr wrap="square" rtlCol="0">
            <a:spAutoFit/>
          </a:bodyPr>
          <a:lstStyle/>
          <a:p>
            <a:pPr algn="just"/>
            <a:r>
              <a:rPr lang="en-US" sz="2800" dirty="0" err="1">
                <a:solidFill>
                  <a:schemeClr val="accent6">
                    <a:lumMod val="75000"/>
                  </a:schemeClr>
                </a:solidFill>
                <a:latin typeface="+mj-lt"/>
                <a:sym typeface="Wingdings" panose="05000000000000000000" pitchFamily="2" charset="2"/>
              </a:rPr>
              <a:t>Bạn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nhỏ</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cùng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bố</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trồng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cây</a:t>
            </a:r>
            <a:r>
              <a:rPr lang="en-US" sz="2800" dirty="0">
                <a:solidFill>
                  <a:schemeClr val="accent6">
                    <a:lumMod val="75000"/>
                  </a:schemeClr>
                </a:solidFill>
                <a:latin typeface="+mj-lt"/>
                <a:sym typeface="Wingdings" panose="05000000000000000000" pitchFamily="2" charset="2"/>
              </a:rPr>
              <a:t>.</a:t>
            </a:r>
            <a:endParaRPr lang="vi-VN" sz="2800" dirty="0">
              <a:solidFill>
                <a:schemeClr val="accent6">
                  <a:lumMod val="75000"/>
                </a:schemeClr>
              </a:solidFill>
              <a:latin typeface="+mj-lt"/>
            </a:endParaRPr>
          </a:p>
        </p:txBody>
      </p:sp>
      <p:pic>
        <p:nvPicPr>
          <p:cNvPr id="7" name="Picture 6">
            <a:extLst>
              <a:ext uri="{FF2B5EF4-FFF2-40B4-BE49-F238E27FC236}">
                <a16:creationId xmlns:a16="http://schemas.microsoft.com/office/drawing/2014/main" xmlns="" id="{BD67D0A9-CE0E-4C36-9C6C-C9ADDB46C7AD}"/>
              </a:ext>
            </a:extLst>
          </p:cNvPr>
          <p:cNvPicPr>
            <a:picLocks noChangeAspect="1"/>
          </p:cNvPicPr>
          <p:nvPr/>
        </p:nvPicPr>
        <p:blipFill rotWithShape="1">
          <a:blip r:embed="rId3">
            <a:clrChange>
              <a:clrFrom>
                <a:srgbClr val="FFFFFF"/>
              </a:clrFrom>
              <a:clrTo>
                <a:srgbClr val="FFFFFF">
                  <a:alpha val="0"/>
                </a:srgbClr>
              </a:clrTo>
            </a:clrChange>
          </a:blip>
          <a:srcRect l="57988" t="3117" r="-1145" b="-3117"/>
          <a:stretch/>
        </p:blipFill>
        <p:spPr>
          <a:xfrm>
            <a:off x="6898834" y="3609560"/>
            <a:ext cx="3406081" cy="2831608"/>
          </a:xfrm>
          <a:prstGeom prst="rect">
            <a:avLst/>
          </a:prstGeom>
        </p:spPr>
      </p:pic>
      <p:sp>
        <p:nvSpPr>
          <p:cNvPr id="8" name="TextBox 7">
            <a:extLst>
              <a:ext uri="{FF2B5EF4-FFF2-40B4-BE49-F238E27FC236}">
                <a16:creationId xmlns:a16="http://schemas.microsoft.com/office/drawing/2014/main" xmlns="" id="{254803BE-23AC-44B8-BDB7-FA06D59345CB}"/>
              </a:ext>
            </a:extLst>
          </p:cNvPr>
          <p:cNvSpPr txBox="1"/>
          <p:nvPr/>
        </p:nvSpPr>
        <p:spPr>
          <a:xfrm>
            <a:off x="1549181" y="5837568"/>
            <a:ext cx="4918374" cy="523220"/>
          </a:xfrm>
          <a:prstGeom prst="rect">
            <a:avLst/>
          </a:prstGeom>
          <a:solidFill>
            <a:srgbClr val="FFFFFF"/>
          </a:solidFill>
        </p:spPr>
        <p:txBody>
          <a:bodyPr wrap="square" rtlCol="0">
            <a:spAutoFit/>
          </a:bodyPr>
          <a:lstStyle/>
          <a:p>
            <a:pPr algn="just"/>
            <a:r>
              <a:rPr lang="en-US" sz="2800" dirty="0" err="1">
                <a:solidFill>
                  <a:schemeClr val="accent6">
                    <a:lumMod val="75000"/>
                  </a:schemeClr>
                </a:solidFill>
                <a:latin typeface="+mj-lt"/>
                <a:sym typeface="Wingdings" panose="05000000000000000000" pitchFamily="2" charset="2"/>
              </a:rPr>
              <a:t>Bạn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nhỏ</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cùng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bà</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đọc</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sách</a:t>
            </a:r>
            <a:r>
              <a:rPr lang="en-US" sz="2800" dirty="0">
                <a:solidFill>
                  <a:schemeClr val="accent6">
                    <a:lumMod val="75000"/>
                  </a:schemeClr>
                </a:solidFill>
                <a:latin typeface="+mj-lt"/>
                <a:sym typeface="Wingdings" panose="05000000000000000000" pitchFamily="2" charset="2"/>
              </a:rPr>
              <a:t>.</a:t>
            </a:r>
            <a:endParaRPr lang="vi-VN" sz="2800" dirty="0">
              <a:solidFill>
                <a:schemeClr val="accent6">
                  <a:lumMod val="75000"/>
                </a:schemeClr>
              </a:solidFill>
              <a:latin typeface="+mj-lt"/>
            </a:endParaRPr>
          </a:p>
        </p:txBody>
      </p:sp>
      <p:sp>
        <p:nvSpPr>
          <p:cNvPr id="9" name="TextBox 8">
            <a:extLst>
              <a:ext uri="{FF2B5EF4-FFF2-40B4-BE49-F238E27FC236}">
                <a16:creationId xmlns:a16="http://schemas.microsoft.com/office/drawing/2014/main" xmlns="" id="{0B11BD2C-3430-459E-88AA-D0C440680099}"/>
              </a:ext>
            </a:extLst>
          </p:cNvPr>
          <p:cNvSpPr txBox="1"/>
          <p:nvPr/>
        </p:nvSpPr>
        <p:spPr>
          <a:xfrm>
            <a:off x="6373713" y="5886917"/>
            <a:ext cx="4456321" cy="523220"/>
          </a:xfrm>
          <a:prstGeom prst="rect">
            <a:avLst/>
          </a:prstGeom>
          <a:solidFill>
            <a:srgbClr val="FFFFFF"/>
          </a:solidFill>
        </p:spPr>
        <p:txBody>
          <a:bodyPr wrap="square" rtlCol="0">
            <a:spAutoFit/>
          </a:bodyPr>
          <a:lstStyle/>
          <a:p>
            <a:pPr algn="just"/>
            <a:r>
              <a:rPr lang="en-US" sz="2800" dirty="0" err="1">
                <a:solidFill>
                  <a:schemeClr val="accent6">
                    <a:lumMod val="75000"/>
                  </a:schemeClr>
                </a:solidFill>
                <a:latin typeface="+mj-lt"/>
                <a:sym typeface="Wingdings" panose="05000000000000000000" pitchFamily="2" charset="2"/>
              </a:rPr>
              <a:t>Bạn</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nhỏ</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cùng</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mẹ</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rửa</a:t>
            </a:r>
            <a:r>
              <a:rPr lang="en-US" sz="2800" dirty="0">
                <a:solidFill>
                  <a:schemeClr val="accent6">
                    <a:lumMod val="75000"/>
                  </a:schemeClr>
                </a:solidFill>
                <a:latin typeface="+mj-lt"/>
                <a:sym typeface="Wingdings" panose="05000000000000000000" pitchFamily="2" charset="2"/>
              </a:rPr>
              <a:t> </a:t>
            </a:r>
            <a:r>
              <a:rPr lang="en-US" sz="2800" dirty="0" err="1">
                <a:solidFill>
                  <a:schemeClr val="accent6">
                    <a:lumMod val="75000"/>
                  </a:schemeClr>
                </a:solidFill>
                <a:latin typeface="+mj-lt"/>
                <a:sym typeface="Wingdings" panose="05000000000000000000" pitchFamily="2" charset="2"/>
              </a:rPr>
              <a:t>bát</a:t>
            </a:r>
            <a:r>
              <a:rPr lang="en-US" sz="2800" dirty="0">
                <a:solidFill>
                  <a:schemeClr val="accent6">
                    <a:lumMod val="75000"/>
                  </a:schemeClr>
                </a:solidFill>
                <a:latin typeface="+mj-lt"/>
                <a:sym typeface="Wingdings" panose="05000000000000000000" pitchFamily="2" charset="2"/>
              </a:rPr>
              <a:t>.</a:t>
            </a:r>
            <a:endParaRPr lang="vi-VN" sz="2800" dirty="0">
              <a:solidFill>
                <a:schemeClr val="accent6">
                  <a:lumMod val="75000"/>
                </a:schemeClr>
              </a:solidFill>
              <a:latin typeface="+mj-lt"/>
            </a:endParaRPr>
          </a:p>
        </p:txBody>
      </p:sp>
    </p:spTree>
    <p:extLst>
      <p:ext uri="{BB962C8B-B14F-4D97-AF65-F5344CB8AC3E}">
        <p14:creationId xmlns:p14="http://schemas.microsoft.com/office/powerpoint/2010/main" val="294797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5EDBBA5C-75B8-4930-ACF9-7122AE011B03}"/>
              </a:ext>
            </a:extLst>
          </p:cNvPr>
          <p:cNvSpPr txBox="1"/>
          <p:nvPr/>
        </p:nvSpPr>
        <p:spPr>
          <a:xfrm>
            <a:off x="1712232" y="1699611"/>
            <a:ext cx="8923478" cy="861774"/>
          </a:xfrm>
          <a:prstGeom prst="rect">
            <a:avLst/>
          </a:prstGeom>
          <a:noFill/>
        </p:spPr>
        <p:txBody>
          <a:bodyPr wrap="square" rtlCol="0">
            <a:spAutoFit/>
          </a:bodyPr>
          <a:lstStyle/>
          <a:p>
            <a:pPr>
              <a:lnSpc>
                <a:spcPts val="3000"/>
              </a:lnSpc>
              <a:buClr>
                <a:srgbClr val="000000"/>
              </a:buClr>
              <a:buFont typeface="Arial"/>
              <a:buNone/>
            </a:pPr>
            <a:r>
              <a:rPr lang="en-US" sz="3200" b="1" kern="0" dirty="0">
                <a:solidFill>
                  <a:srgbClr val="BAE5E4">
                    <a:lumMod val="50000"/>
                  </a:srgbClr>
                </a:solidFill>
                <a:latin typeface="+mj-lt"/>
                <a:cs typeface="Arial"/>
                <a:sym typeface="Arial"/>
              </a:rPr>
              <a:t>2. </a:t>
            </a:r>
            <a:r>
              <a:rPr lang="en-US" sz="3200" b="1" kern="0" dirty="0" err="1">
                <a:solidFill>
                  <a:srgbClr val="BAE5E4">
                    <a:lumMod val="50000"/>
                  </a:srgbClr>
                </a:solidFill>
                <a:latin typeface="+mj-lt"/>
                <a:cs typeface="Arial"/>
                <a:sym typeface="Arial"/>
              </a:rPr>
              <a:t>Viết</a:t>
            </a:r>
            <a:r>
              <a:rPr lang="en-US" sz="3200" b="1" kern="0" dirty="0">
                <a:solidFill>
                  <a:srgbClr val="BAE5E4">
                    <a:lumMod val="50000"/>
                  </a:srgbClr>
                </a:solidFill>
                <a:latin typeface="+mj-lt"/>
                <a:cs typeface="Arial"/>
                <a:sym typeface="Arial"/>
              </a:rPr>
              <a:t> 3 – 5 </a:t>
            </a:r>
            <a:r>
              <a:rPr lang="en-US" sz="3200" b="1" kern="0" dirty="0" err="1">
                <a:solidFill>
                  <a:srgbClr val="BAE5E4">
                    <a:lumMod val="50000"/>
                  </a:srgbClr>
                </a:solidFill>
                <a:latin typeface="+mj-lt"/>
                <a:cs typeface="Arial"/>
                <a:sym typeface="Arial"/>
              </a:rPr>
              <a:t>câu</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kể</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về</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một</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công</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việc</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em</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đã</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làm</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cùng</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người</a:t>
            </a:r>
            <a:r>
              <a:rPr lang="en-US" sz="3200" b="1" kern="0" dirty="0">
                <a:solidFill>
                  <a:srgbClr val="BAE5E4">
                    <a:lumMod val="50000"/>
                  </a:srgbClr>
                </a:solidFill>
                <a:latin typeface="+mj-lt"/>
                <a:cs typeface="Arial"/>
                <a:sym typeface="Arial"/>
              </a:rPr>
              <a:t> </a:t>
            </a:r>
            <a:r>
              <a:rPr lang="en-US" sz="3200" b="1" kern="0" dirty="0" err="1">
                <a:solidFill>
                  <a:srgbClr val="BAE5E4">
                    <a:lumMod val="50000"/>
                  </a:srgbClr>
                </a:solidFill>
                <a:latin typeface="+mj-lt"/>
                <a:cs typeface="Arial"/>
                <a:sym typeface="Arial"/>
              </a:rPr>
              <a:t>thân</a:t>
            </a:r>
            <a:r>
              <a:rPr lang="en-US" sz="3200" b="1" kern="0" dirty="0">
                <a:solidFill>
                  <a:srgbClr val="BAE5E4">
                    <a:lumMod val="50000"/>
                  </a:srgbClr>
                </a:solidFill>
                <a:latin typeface="+mj-lt"/>
                <a:cs typeface="Arial"/>
                <a:sym typeface="Arial"/>
              </a:rPr>
              <a:t>.</a:t>
            </a:r>
          </a:p>
        </p:txBody>
      </p:sp>
      <p:sp>
        <p:nvSpPr>
          <p:cNvPr id="30" name="TextBox 29">
            <a:extLst>
              <a:ext uri="{FF2B5EF4-FFF2-40B4-BE49-F238E27FC236}">
                <a16:creationId xmlns:a16="http://schemas.microsoft.com/office/drawing/2014/main" xmlns="" id="{6946334D-E4D1-4E47-9941-C91EF9AF3958}"/>
              </a:ext>
            </a:extLst>
          </p:cNvPr>
          <p:cNvSpPr txBox="1"/>
          <p:nvPr/>
        </p:nvSpPr>
        <p:spPr>
          <a:xfrm>
            <a:off x="4586391" y="2709417"/>
            <a:ext cx="2070388" cy="584775"/>
          </a:xfrm>
          <a:prstGeom prst="rect">
            <a:avLst/>
          </a:prstGeom>
          <a:noFill/>
        </p:spPr>
        <p:txBody>
          <a:bodyPr wrap="square" rtlCol="0">
            <a:spAutoFit/>
          </a:bodyPr>
          <a:lstStyle/>
          <a:p>
            <a:pPr>
              <a:buClr>
                <a:srgbClr val="000000"/>
              </a:buClr>
              <a:buFont typeface="Arial"/>
              <a:buNone/>
            </a:pPr>
            <a:r>
              <a:rPr lang="en-US" sz="3200" b="1" kern="0" dirty="0" err="1">
                <a:solidFill>
                  <a:srgbClr val="F7446B"/>
                </a:solidFill>
                <a:latin typeface="+mj-lt"/>
                <a:cs typeface="Arial"/>
                <a:sym typeface="Arial"/>
              </a:rPr>
              <a:t>Gợi</a:t>
            </a:r>
            <a:r>
              <a:rPr lang="en-US" sz="3200" b="1" kern="0" dirty="0">
                <a:solidFill>
                  <a:srgbClr val="F7446B"/>
                </a:solidFill>
                <a:latin typeface="+mj-lt"/>
                <a:cs typeface="Arial"/>
                <a:sym typeface="Arial"/>
              </a:rPr>
              <a:t> ý</a:t>
            </a:r>
          </a:p>
        </p:txBody>
      </p:sp>
      <p:sp>
        <p:nvSpPr>
          <p:cNvPr id="31" name="TextBox 30">
            <a:extLst>
              <a:ext uri="{FF2B5EF4-FFF2-40B4-BE49-F238E27FC236}">
                <a16:creationId xmlns:a16="http://schemas.microsoft.com/office/drawing/2014/main" xmlns="" id="{215513FB-075C-41D3-8E6B-9223E4A52A59}"/>
              </a:ext>
            </a:extLst>
          </p:cNvPr>
          <p:cNvSpPr txBox="1"/>
          <p:nvPr/>
        </p:nvSpPr>
        <p:spPr>
          <a:xfrm>
            <a:off x="1552074" y="3126315"/>
            <a:ext cx="9444789" cy="2207527"/>
          </a:xfrm>
          <a:prstGeom prst="rect">
            <a:avLst/>
          </a:prstGeom>
          <a:noFill/>
        </p:spPr>
        <p:txBody>
          <a:bodyPr wrap="square" rtlCol="0">
            <a:spAutoFit/>
          </a:bodyPr>
          <a:lstStyle/>
          <a:p>
            <a:pPr marL="342900" indent="-342900">
              <a:lnSpc>
                <a:spcPct val="150000"/>
              </a:lnSpc>
              <a:buClr>
                <a:srgbClr val="000000"/>
              </a:buClr>
              <a:buFontTx/>
              <a:buChar char="-"/>
            </a:pPr>
            <a:r>
              <a:rPr lang="en-US" sz="3200" kern="0" dirty="0" err="1">
                <a:solidFill>
                  <a:srgbClr val="000000"/>
                </a:solidFill>
                <a:latin typeface="+mj-lt"/>
                <a:cs typeface="Arial"/>
                <a:sym typeface="Arial"/>
              </a:rPr>
              <a:t>Em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đã</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cùng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người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thân</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làm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việc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gì</a:t>
            </a:r>
            <a:r>
              <a:rPr lang="en-US" sz="3200" kern="0" dirty="0">
                <a:solidFill>
                  <a:srgbClr val="000000"/>
                </a:solidFill>
                <a:latin typeface="+mj-lt"/>
                <a:cs typeface="Arial"/>
                <a:sym typeface="Arial"/>
              </a:rPr>
              <a:t>? Khi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a:t>
            </a:r>
          </a:p>
          <a:p>
            <a:pPr marL="342900" indent="-342900">
              <a:lnSpc>
                <a:spcPct val="150000"/>
              </a:lnSpc>
              <a:buClr>
                <a:srgbClr val="000000"/>
              </a:buClr>
              <a:buFontTx/>
              <a:buChar char="-"/>
            </a:pPr>
            <a:r>
              <a:rPr lang="en-US" sz="3200" kern="0" dirty="0" err="1">
                <a:solidFill>
                  <a:srgbClr val="000000"/>
                </a:solidFill>
                <a:latin typeface="+mj-lt"/>
                <a:cs typeface="Arial"/>
                <a:sym typeface="Arial"/>
              </a:rPr>
              <a:t>Em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đã</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cùng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người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thân</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làm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việc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đó</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như</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thế</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a:t>
            </a:r>
          </a:p>
          <a:p>
            <a:pPr marL="342900" indent="-342900">
              <a:lnSpc>
                <a:spcPct val="150000"/>
              </a:lnSpc>
              <a:buClr>
                <a:srgbClr val="000000"/>
              </a:buClr>
              <a:buFontTx/>
              <a:buChar char="-"/>
            </a:pPr>
            <a:r>
              <a:rPr lang="en-US" sz="3200" kern="0" dirty="0" err="1">
                <a:solidFill>
                  <a:srgbClr val="000000"/>
                </a:solidFill>
                <a:latin typeface="+mj-lt"/>
                <a:cs typeface="Arial"/>
                <a:sym typeface="Arial"/>
              </a:rPr>
              <a:t>Em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cảm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thấy</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thế</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khi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làm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việc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cùng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người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thân</a:t>
            </a:r>
            <a:r>
              <a:rPr lang="en-US" sz="3200" kern="0" dirty="0">
                <a:solidFill>
                  <a:srgbClr val="000000"/>
                </a:solidFill>
                <a:latin typeface="+mj-lt"/>
                <a:cs typeface="Arial"/>
                <a:sym typeface="Arial"/>
              </a:rPr>
              <a:t>?</a:t>
            </a:r>
          </a:p>
        </p:txBody>
      </p:sp>
      <p:grpSp>
        <p:nvGrpSpPr>
          <p:cNvPr id="32" name="Google Shape;1029;p42">
            <a:extLst>
              <a:ext uri="{FF2B5EF4-FFF2-40B4-BE49-F238E27FC236}">
                <a16:creationId xmlns:a16="http://schemas.microsoft.com/office/drawing/2014/main" xmlns="" id="{50581A9D-F702-4564-A22E-9BE22178B31C}"/>
              </a:ext>
            </a:extLst>
          </p:cNvPr>
          <p:cNvGrpSpPr/>
          <p:nvPr/>
        </p:nvGrpSpPr>
        <p:grpSpPr>
          <a:xfrm rot="20594821">
            <a:off x="9743589" y="5301560"/>
            <a:ext cx="1784242" cy="898360"/>
            <a:chOff x="7570574" y="3912596"/>
            <a:chExt cx="1175015" cy="898360"/>
          </a:xfrm>
        </p:grpSpPr>
        <p:grpSp>
          <p:nvGrpSpPr>
            <p:cNvPr id="33" name="Google Shape;1030;p42">
              <a:extLst>
                <a:ext uri="{FF2B5EF4-FFF2-40B4-BE49-F238E27FC236}">
                  <a16:creationId xmlns:a16="http://schemas.microsoft.com/office/drawing/2014/main" xmlns="" id="{69BD42F2-3D60-4DC6-B13D-3AC2E3F04E86}"/>
                </a:ext>
              </a:extLst>
            </p:cNvPr>
            <p:cNvGrpSpPr/>
            <p:nvPr/>
          </p:nvGrpSpPr>
          <p:grpSpPr>
            <a:xfrm>
              <a:off x="8115957" y="3912596"/>
              <a:ext cx="629632" cy="591794"/>
              <a:chOff x="6528424" y="1260656"/>
              <a:chExt cx="1975626" cy="1856900"/>
            </a:xfrm>
          </p:grpSpPr>
          <p:sp>
            <p:nvSpPr>
              <p:cNvPr id="35" name="Google Shape;1031;p42">
                <a:extLst>
                  <a:ext uri="{FF2B5EF4-FFF2-40B4-BE49-F238E27FC236}">
                    <a16:creationId xmlns:a16="http://schemas.microsoft.com/office/drawing/2014/main" xmlns="" id="{0E03F106-5134-444A-976D-C6DE39E884BD}"/>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6" name="Google Shape;1032;p42">
                <a:extLst>
                  <a:ext uri="{FF2B5EF4-FFF2-40B4-BE49-F238E27FC236}">
                    <a16:creationId xmlns:a16="http://schemas.microsoft.com/office/drawing/2014/main" xmlns="" id="{B9D0D103-9E86-460E-8EAC-B7598ACA5A61}"/>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7" name="Google Shape;1033;p42">
                <a:extLst>
                  <a:ext uri="{FF2B5EF4-FFF2-40B4-BE49-F238E27FC236}">
                    <a16:creationId xmlns:a16="http://schemas.microsoft.com/office/drawing/2014/main" xmlns="" id="{02620D50-9E29-40BC-8ECA-B8FF74FBFC0B}"/>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8" name="Google Shape;1034;p42">
                <a:extLst>
                  <a:ext uri="{FF2B5EF4-FFF2-40B4-BE49-F238E27FC236}">
                    <a16:creationId xmlns:a16="http://schemas.microsoft.com/office/drawing/2014/main" xmlns="" id="{53BD2AA4-9CA3-4F2B-A5D2-5F9FDA555F53}"/>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9" name="Google Shape;1035;p42">
                <a:extLst>
                  <a:ext uri="{FF2B5EF4-FFF2-40B4-BE49-F238E27FC236}">
                    <a16:creationId xmlns:a16="http://schemas.microsoft.com/office/drawing/2014/main" xmlns="" id="{3775D48C-AA78-4F0E-8560-A43CDDE696B7}"/>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0" name="Google Shape;1036;p42">
                <a:extLst>
                  <a:ext uri="{FF2B5EF4-FFF2-40B4-BE49-F238E27FC236}">
                    <a16:creationId xmlns:a16="http://schemas.microsoft.com/office/drawing/2014/main" xmlns="" id="{81E98D66-F825-4B29-AAC6-A949AEFDED50}"/>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1" name="Google Shape;1037;p42">
                <a:extLst>
                  <a:ext uri="{FF2B5EF4-FFF2-40B4-BE49-F238E27FC236}">
                    <a16:creationId xmlns:a16="http://schemas.microsoft.com/office/drawing/2014/main" xmlns="" id="{E26CA55A-61F4-4220-B378-6A197A07207B}"/>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2" name="Google Shape;1038;p42">
                <a:extLst>
                  <a:ext uri="{FF2B5EF4-FFF2-40B4-BE49-F238E27FC236}">
                    <a16:creationId xmlns:a16="http://schemas.microsoft.com/office/drawing/2014/main" xmlns="" id="{31420359-41B9-433D-A4A7-C3308B392C75}"/>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3" name="Google Shape;1039;p42">
                <a:extLst>
                  <a:ext uri="{FF2B5EF4-FFF2-40B4-BE49-F238E27FC236}">
                    <a16:creationId xmlns:a16="http://schemas.microsoft.com/office/drawing/2014/main" xmlns="" id="{5FDF1EEA-DC61-4BF7-8AA5-433A762F6E92}"/>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4" name="Google Shape;1040;p42">
                <a:extLst>
                  <a:ext uri="{FF2B5EF4-FFF2-40B4-BE49-F238E27FC236}">
                    <a16:creationId xmlns:a16="http://schemas.microsoft.com/office/drawing/2014/main" xmlns="" id="{9AB11E84-9C9A-4711-872B-9B490EB5DECB}"/>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5" name="Google Shape;1041;p42">
                <a:extLst>
                  <a:ext uri="{FF2B5EF4-FFF2-40B4-BE49-F238E27FC236}">
                    <a16:creationId xmlns:a16="http://schemas.microsoft.com/office/drawing/2014/main" xmlns="" id="{79B1024C-2484-4D29-976C-F996C19759AB}"/>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6" name="Google Shape;1042;p42">
                <a:extLst>
                  <a:ext uri="{FF2B5EF4-FFF2-40B4-BE49-F238E27FC236}">
                    <a16:creationId xmlns:a16="http://schemas.microsoft.com/office/drawing/2014/main" xmlns="" id="{CFAC4524-2F76-4AB8-8F5A-E5C15DE9C8B4}"/>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7" name="Google Shape;1043;p42">
                <a:extLst>
                  <a:ext uri="{FF2B5EF4-FFF2-40B4-BE49-F238E27FC236}">
                    <a16:creationId xmlns:a16="http://schemas.microsoft.com/office/drawing/2014/main" xmlns="" id="{A0A37DA0-5BA8-4F92-85D6-393FCE54B664}"/>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8" name="Google Shape;1044;p42">
                <a:extLst>
                  <a:ext uri="{FF2B5EF4-FFF2-40B4-BE49-F238E27FC236}">
                    <a16:creationId xmlns:a16="http://schemas.microsoft.com/office/drawing/2014/main" xmlns="" id="{EFF0EF65-D103-408F-9EC2-86FF014C03A8}"/>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9" name="Google Shape;1045;p42">
                <a:extLst>
                  <a:ext uri="{FF2B5EF4-FFF2-40B4-BE49-F238E27FC236}">
                    <a16:creationId xmlns:a16="http://schemas.microsoft.com/office/drawing/2014/main" xmlns="" id="{515D7DDA-3AA7-4AD5-9D08-CCD1DAE60EEB}"/>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0" name="Google Shape;1046;p42">
                <a:extLst>
                  <a:ext uri="{FF2B5EF4-FFF2-40B4-BE49-F238E27FC236}">
                    <a16:creationId xmlns:a16="http://schemas.microsoft.com/office/drawing/2014/main" xmlns="" id="{B81EF8AC-EE30-4DD5-8498-443F4E57E520}"/>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1" name="Google Shape;1047;p42">
                <a:extLst>
                  <a:ext uri="{FF2B5EF4-FFF2-40B4-BE49-F238E27FC236}">
                    <a16:creationId xmlns:a16="http://schemas.microsoft.com/office/drawing/2014/main" xmlns="" id="{1ED4E3B9-9AB0-4119-905E-9EF171E54230}"/>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2" name="Google Shape;1048;p42">
                <a:extLst>
                  <a:ext uri="{FF2B5EF4-FFF2-40B4-BE49-F238E27FC236}">
                    <a16:creationId xmlns:a16="http://schemas.microsoft.com/office/drawing/2014/main" xmlns="" id="{E2DEE1FA-9A70-4E96-BC51-452F634D57B9}"/>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3" name="Google Shape;1049;p42">
                <a:extLst>
                  <a:ext uri="{FF2B5EF4-FFF2-40B4-BE49-F238E27FC236}">
                    <a16:creationId xmlns:a16="http://schemas.microsoft.com/office/drawing/2014/main" xmlns="" id="{DD8D5D37-5D66-4775-A702-C7B5ADD898E8}"/>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4" name="Google Shape;1050;p42">
                <a:extLst>
                  <a:ext uri="{FF2B5EF4-FFF2-40B4-BE49-F238E27FC236}">
                    <a16:creationId xmlns:a16="http://schemas.microsoft.com/office/drawing/2014/main" xmlns="" id="{8D352CEF-6DE7-4A18-9518-3598B1B71D47}"/>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5" name="Google Shape;1051;p42">
                <a:extLst>
                  <a:ext uri="{FF2B5EF4-FFF2-40B4-BE49-F238E27FC236}">
                    <a16:creationId xmlns:a16="http://schemas.microsoft.com/office/drawing/2014/main" xmlns="" id="{C7411861-0EC2-4197-9DEE-B20943B86732}"/>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grpSp>
        <p:sp>
          <p:nvSpPr>
            <p:cNvPr id="34" name="Google Shape;1052;p42">
              <a:extLst>
                <a:ext uri="{FF2B5EF4-FFF2-40B4-BE49-F238E27FC236}">
                  <a16:creationId xmlns:a16="http://schemas.microsoft.com/office/drawing/2014/main" xmlns="" id="{E7FB1955-8305-4E00-9327-47438288B5EB}"/>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grpSp>
    </p:spTree>
    <p:extLst>
      <p:ext uri="{BB962C8B-B14F-4D97-AF65-F5344CB8AC3E}">
        <p14:creationId xmlns:p14="http://schemas.microsoft.com/office/powerpoint/2010/main" val="112180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E13FB4F-98C2-48FC-9065-049F2C938E0D}"/>
              </a:ext>
            </a:extLst>
          </p:cNvPr>
          <p:cNvSpPr txBox="1"/>
          <p:nvPr/>
        </p:nvSpPr>
        <p:spPr>
          <a:xfrm>
            <a:off x="5120640" y="667512"/>
            <a:ext cx="2816352" cy="769441"/>
          </a:xfrm>
          <a:prstGeom prst="rect">
            <a:avLst/>
          </a:prstGeom>
          <a:noFill/>
        </p:spPr>
        <p:txBody>
          <a:bodyPr wrap="square" rtlCol="0">
            <a:spAutoFit/>
          </a:bodyPr>
          <a:lstStyle/>
          <a:p>
            <a:r>
              <a:rPr lang="en-US" sz="4400" dirty="0" err="1"/>
              <a:t>Bài</a:t>
            </a:r>
            <a:r>
              <a:rPr lang="en-US" sz="4400" dirty="0"/>
              <a:t> </a:t>
            </a:r>
            <a:r>
              <a:rPr lang="en-US" sz="4400" dirty="0" err="1"/>
              <a:t>mẫu</a:t>
            </a:r>
            <a:endParaRPr lang="en-US" sz="4400" dirty="0"/>
          </a:p>
        </p:txBody>
      </p:sp>
      <p:sp>
        <p:nvSpPr>
          <p:cNvPr id="3" name="TextBox 2">
            <a:extLst>
              <a:ext uri="{FF2B5EF4-FFF2-40B4-BE49-F238E27FC236}">
                <a16:creationId xmlns:a16="http://schemas.microsoft.com/office/drawing/2014/main" xmlns="" id="{53147510-6B27-48B7-8B94-2E45F7B7C2E8}"/>
              </a:ext>
            </a:extLst>
          </p:cNvPr>
          <p:cNvSpPr txBox="1"/>
          <p:nvPr/>
        </p:nvSpPr>
        <p:spPr>
          <a:xfrm>
            <a:off x="1078992" y="1874520"/>
            <a:ext cx="9555480" cy="3970318"/>
          </a:xfrm>
          <a:prstGeom prst="rect">
            <a:avLst/>
          </a:prstGeom>
          <a:noFill/>
        </p:spPr>
        <p:txBody>
          <a:bodyPr wrap="square" rtlCol="0">
            <a:spAutoFit/>
          </a:bodyPr>
          <a:lstStyle/>
          <a:p>
            <a:pPr algn="just"/>
            <a:r>
              <a:rPr lang="vi-VN" sz="2800" dirty="0"/>
              <a:t>Mỗi khi đến Tết, em lại vui sướng lắm. Tạm gác lại những bài vở ở lớp, em lại cùng bố mẹ dọn dẹp, sửa soạn cho ngôi nhà. Tất cả những đồ cũ, không dùng nữa, giấy tờ vụn vặt sẽ được đóng gói vất đi hết. Các bàn, tủ, kệ đều được lau chùi cẩn thận. Sau đó, em theo mẹ ra chợ, mua bánh kẹo, thịt cá để chuẩn bị cho các mâm cỗ. Đến chiều, lại theo bố ra chợ mua đào, mua quất về bày. Buổi tối, cả nhà cùng nhau trang trí cho chậu hoa, cửa sổ bằng những đèn treo nhấp nháy, những bao lì xì đỏ thắm, những câu chúc Tết… Tuy bận rộn nhưng mà thật vui.</a:t>
            </a:r>
            <a:endParaRPr lang="en-US" sz="2800" dirty="0"/>
          </a:p>
        </p:txBody>
      </p:sp>
    </p:spTree>
    <p:extLst>
      <p:ext uri="{BB962C8B-B14F-4D97-AF65-F5344CB8AC3E}">
        <p14:creationId xmlns:p14="http://schemas.microsoft.com/office/powerpoint/2010/main" val="334546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80">
                                          <p:stCondLst>
                                            <p:cond delay="0"/>
                                          </p:stCondLst>
                                        </p:cTn>
                                        <p:tgtEl>
                                          <p:spTgt spid="3">
                                            <p:txEl>
                                              <p:pRg st="0" end="0"/>
                                            </p:txEl>
                                          </p:spTgt>
                                        </p:tgtEl>
                                      </p:cBhvr>
                                    </p:animEffect>
                                    <p:anim calcmode="lin" valueType="num">
                                      <p:cBhvr>
                                        <p:cTn id="1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xEl>
                                              <p:pRg st="0" end="0"/>
                                            </p:txEl>
                                          </p:spTgt>
                                        </p:tgtEl>
                                      </p:cBhvr>
                                      <p:to x="100000" y="60000"/>
                                    </p:animScale>
                                    <p:animScale>
                                      <p:cBhvr>
                                        <p:cTn id="19" dur="166" decel="50000">
                                          <p:stCondLst>
                                            <p:cond delay="676"/>
                                          </p:stCondLst>
                                        </p:cTn>
                                        <p:tgtEl>
                                          <p:spTgt spid="3">
                                            <p:txEl>
                                              <p:pRg st="0" end="0"/>
                                            </p:txEl>
                                          </p:spTgt>
                                        </p:tgtEl>
                                      </p:cBhvr>
                                      <p:to x="100000" y="100000"/>
                                    </p:animScale>
                                    <p:animScale>
                                      <p:cBhvr>
                                        <p:cTn id="20" dur="26">
                                          <p:stCondLst>
                                            <p:cond delay="1312"/>
                                          </p:stCondLst>
                                        </p:cTn>
                                        <p:tgtEl>
                                          <p:spTgt spid="3">
                                            <p:txEl>
                                              <p:pRg st="0" end="0"/>
                                            </p:txEl>
                                          </p:spTgt>
                                        </p:tgtEl>
                                      </p:cBhvr>
                                      <p:to x="100000" y="80000"/>
                                    </p:animScale>
                                    <p:animScale>
                                      <p:cBhvr>
                                        <p:cTn id="21" dur="166" decel="50000">
                                          <p:stCondLst>
                                            <p:cond delay="1338"/>
                                          </p:stCondLst>
                                        </p:cTn>
                                        <p:tgtEl>
                                          <p:spTgt spid="3">
                                            <p:txEl>
                                              <p:pRg st="0" end="0"/>
                                            </p:txEl>
                                          </p:spTgt>
                                        </p:tgtEl>
                                      </p:cBhvr>
                                      <p:to x="100000" y="100000"/>
                                    </p:animScale>
                                    <p:animScale>
                                      <p:cBhvr>
                                        <p:cTn id="22" dur="26">
                                          <p:stCondLst>
                                            <p:cond delay="1642"/>
                                          </p:stCondLst>
                                        </p:cTn>
                                        <p:tgtEl>
                                          <p:spTgt spid="3">
                                            <p:txEl>
                                              <p:pRg st="0" end="0"/>
                                            </p:txEl>
                                          </p:spTgt>
                                        </p:tgtEl>
                                      </p:cBhvr>
                                      <p:to x="100000" y="90000"/>
                                    </p:animScale>
                                    <p:animScale>
                                      <p:cBhvr>
                                        <p:cTn id="23" dur="166" decel="50000">
                                          <p:stCondLst>
                                            <p:cond delay="1668"/>
                                          </p:stCondLst>
                                        </p:cTn>
                                        <p:tgtEl>
                                          <p:spTgt spid="3">
                                            <p:txEl>
                                              <p:pRg st="0" end="0"/>
                                            </p:txEl>
                                          </p:spTgt>
                                        </p:tgtEl>
                                      </p:cBhvr>
                                      <p:to x="100000" y="100000"/>
                                    </p:animScale>
                                    <p:animScale>
                                      <p:cBhvr>
                                        <p:cTn id="24" dur="26">
                                          <p:stCondLst>
                                            <p:cond delay="1808"/>
                                          </p:stCondLst>
                                        </p:cTn>
                                        <p:tgtEl>
                                          <p:spTgt spid="3">
                                            <p:txEl>
                                              <p:pRg st="0" end="0"/>
                                            </p:txEl>
                                          </p:spTgt>
                                        </p:tgtEl>
                                      </p:cBhvr>
                                      <p:to x="100000" y="95000"/>
                                    </p:animScale>
                                    <p:animScale>
                                      <p:cBhvr>
                                        <p:cTn id="25"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260</Words>
  <Application>Microsoft Office PowerPoint</Application>
  <PresentationFormat>Custom</PresentationFormat>
  <Paragraphs>14</Paragraphs>
  <Slides>6</Slides>
  <Notes>0</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User</cp:lastModifiedBy>
  <cp:revision>22</cp:revision>
  <dcterms:created xsi:type="dcterms:W3CDTF">2021-07-20T01:55:21Z</dcterms:created>
  <dcterms:modified xsi:type="dcterms:W3CDTF">2021-12-26T08:30:24Z</dcterms:modified>
</cp:coreProperties>
</file>