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  <p:sldMasterId id="2147483707" r:id="rId4"/>
    <p:sldMasterId id="2147483713" r:id="rId5"/>
  </p:sldMasterIdLst>
  <p:notesMasterIdLst>
    <p:notesMasterId r:id="rId12"/>
  </p:notesMasterIdLst>
  <p:sldIdLst>
    <p:sldId id="257" r:id="rId6"/>
    <p:sldId id="522" r:id="rId7"/>
    <p:sldId id="523" r:id="rId8"/>
    <p:sldId id="2910" r:id="rId9"/>
    <p:sldId id="292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50D6C-E06E-4611-9AD9-0C89926C92E8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0CE66-B5E2-4078-8701-233C27DD0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7405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8200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8317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392038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927878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736412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138715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53997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218494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063528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502171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06754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5605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967957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382027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82267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0565652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54792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775826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23799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12/26/2021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0578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338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12/26/2021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495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9662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913026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48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5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0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7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9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74524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2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679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6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0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5471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3390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183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5579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4562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7248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2357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73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16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8800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2867A6-1455-4C9B-A53E-113DDE4E5C2B}"/>
              </a:ext>
            </a:extLst>
          </p:cNvPr>
          <p:cNvSpPr txBox="1"/>
          <p:nvPr/>
        </p:nvSpPr>
        <p:spPr>
          <a:xfrm>
            <a:off x="2139518" y="1796606"/>
            <a:ext cx="8318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thơ, câu chuyện về tình cảm của ông bà và cháu.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035941-6BCA-46E7-8EBC-3D9FF14F4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" y="767872"/>
            <a:ext cx="5803756" cy="5282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A09D5A-48A3-4842-B590-1A01C4527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27" y="696726"/>
            <a:ext cx="6126971" cy="54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5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xmlns="" id="{24C2D6F1-1303-480F-9117-7C88852F458E}"/>
              </a:ext>
            </a:extLst>
          </p:cNvPr>
          <p:cNvSpPr txBox="1"/>
          <p:nvPr/>
        </p:nvSpPr>
        <p:spPr>
          <a:xfrm>
            <a:off x="1631786" y="2405476"/>
            <a:ext cx="8412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chia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/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77</Words>
  <Application>Microsoft Office PowerPoint</Application>
  <PresentationFormat>Custom</PresentationFormat>
  <Paragraphs>16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6_Office Theme</vt:lpstr>
      <vt:lpstr>千图网拥有20W+精美PPT模板 更多PPT模板下载至：www.58pic.com/office/ppt​​</vt:lpstr>
      <vt:lpstr>Hoạt động</vt:lpstr>
      <vt:lpstr>Office 主题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2</cp:revision>
  <dcterms:created xsi:type="dcterms:W3CDTF">2021-08-06T02:38:42Z</dcterms:created>
  <dcterms:modified xsi:type="dcterms:W3CDTF">2021-12-26T08:31:29Z</dcterms:modified>
</cp:coreProperties>
</file>