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3" r:id="rId2"/>
  </p:sldMasterIdLst>
  <p:notesMasterIdLst>
    <p:notesMasterId r:id="rId12"/>
  </p:notesMasterIdLst>
  <p:sldIdLst>
    <p:sldId id="291" r:id="rId3"/>
    <p:sldId id="307" r:id="rId4"/>
    <p:sldId id="276" r:id="rId5"/>
    <p:sldId id="286" r:id="rId6"/>
    <p:sldId id="288" r:id="rId7"/>
    <p:sldId id="308" r:id="rId8"/>
    <p:sldId id="281" r:id="rId9"/>
    <p:sldId id="309" r:id="rId10"/>
    <p:sldId id="293" r:id="rId1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6936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3871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0808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7744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4681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1616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198552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5485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FFCC"/>
    <a:srgbClr val="A2FCDE"/>
    <a:srgbClr val="F3FBA3"/>
    <a:srgbClr val="CCFF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08" y="52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456E-8DF1-4A9E-8460-9E5777CCA1C0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8E16-91D4-468F-8BAD-24755516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93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87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808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744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68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61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552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A7A513D-B0FB-4049-8D25-3F41F33D85D5}" type="slidenum">
              <a:rPr lang="en-US" altLang="en-US">
                <a:solidFill>
                  <a:prstClr val="black"/>
                </a:solidFill>
                <a:latin typeface="Tahoma" pitchFamily="34" charset="0"/>
              </a:rPr>
              <a:pPr/>
              <a:t>1</a:t>
            </a:fld>
            <a:endParaRPr lang="en-US" altLang="en-US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87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841777"/>
            <a:ext cx="6858001" cy="1790701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34"/>
            <a:ext cx="6858001" cy="1241821"/>
          </a:xfrm>
        </p:spPr>
        <p:txBody>
          <a:bodyPr/>
          <a:lstStyle>
            <a:lvl1pPr marL="0" indent="0" algn="ctr">
              <a:buNone/>
              <a:defRPr sz="1700"/>
            </a:lvl1pPr>
            <a:lvl2pPr marL="342675" indent="0" algn="ctr">
              <a:buNone/>
              <a:defRPr sz="1400"/>
            </a:lvl2pPr>
            <a:lvl3pPr marL="685346" indent="0" algn="ctr">
              <a:buNone/>
              <a:defRPr sz="1300"/>
            </a:lvl3pPr>
            <a:lvl4pPr marL="1028017" indent="0" algn="ctr">
              <a:buNone/>
              <a:defRPr sz="1300"/>
            </a:lvl4pPr>
            <a:lvl5pPr marL="1370689" indent="0" algn="ctr">
              <a:buNone/>
              <a:defRPr sz="1300"/>
            </a:lvl5pPr>
            <a:lvl6pPr marL="1713360" indent="0" algn="ctr">
              <a:buNone/>
              <a:defRPr sz="1300"/>
            </a:lvl6pPr>
            <a:lvl7pPr marL="2056032" indent="0" algn="ctr">
              <a:buNone/>
              <a:defRPr sz="1300"/>
            </a:lvl7pPr>
            <a:lvl8pPr marL="2398706" indent="0" algn="ctr">
              <a:buNone/>
              <a:defRPr sz="1300"/>
            </a:lvl8pPr>
            <a:lvl9pPr marL="2741378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0" y="273850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50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0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3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738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1" cy="179070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1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0" indent="0" algn="ctr">
              <a:buNone/>
              <a:defRPr sz="1500"/>
            </a:lvl2pPr>
            <a:lvl3pPr marL="685741" indent="0" algn="ctr">
              <a:buNone/>
              <a:defRPr sz="1300"/>
            </a:lvl3pPr>
            <a:lvl4pPr marL="1028611" indent="0" algn="ctr">
              <a:buNone/>
              <a:defRPr sz="1200"/>
            </a:lvl4pPr>
            <a:lvl5pPr marL="1371481" indent="0" algn="ctr">
              <a:buNone/>
              <a:defRPr sz="1200"/>
            </a:lvl5pPr>
            <a:lvl6pPr marL="1714351" indent="0" algn="ctr">
              <a:buNone/>
              <a:defRPr sz="1200"/>
            </a:lvl6pPr>
            <a:lvl7pPr marL="2057222" indent="0" algn="ctr">
              <a:buNone/>
              <a:defRPr sz="1200"/>
            </a:lvl7pPr>
            <a:lvl8pPr marL="2400092" indent="0" algn="ctr">
              <a:buNone/>
              <a:defRPr sz="1200"/>
            </a:lvl8pPr>
            <a:lvl9pPr marL="274296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5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2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5"/>
            <a:ext cx="7886701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1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91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5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3"/>
            <a:ext cx="386834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8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74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1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0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9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0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70" indent="0">
              <a:buNone/>
              <a:defRPr sz="2100"/>
            </a:lvl2pPr>
            <a:lvl3pPr marL="685741" indent="0">
              <a:buNone/>
              <a:defRPr sz="1800"/>
            </a:lvl3pPr>
            <a:lvl4pPr marL="1028611" indent="0">
              <a:buNone/>
              <a:defRPr sz="1500"/>
            </a:lvl4pPr>
            <a:lvl5pPr marL="1371481" indent="0">
              <a:buNone/>
              <a:defRPr sz="1500"/>
            </a:lvl5pPr>
            <a:lvl6pPr marL="1714351" indent="0">
              <a:buNone/>
              <a:defRPr sz="1500"/>
            </a:lvl6pPr>
            <a:lvl7pPr marL="2057222" indent="0">
              <a:buNone/>
              <a:defRPr sz="1500"/>
            </a:lvl7pPr>
            <a:lvl8pPr marL="2400092" indent="0">
              <a:buNone/>
              <a:defRPr sz="1500"/>
            </a:lvl8pPr>
            <a:lvl9pPr marL="2742962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87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74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9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2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61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1" cy="2139552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1"/>
            <a:ext cx="7886701" cy="1125140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42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0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370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133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0560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3987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7413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2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8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4" y="1260873"/>
            <a:ext cx="386834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4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1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7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1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5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5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675" indent="0">
              <a:buNone/>
              <a:defRPr sz="2100"/>
            </a:lvl2pPr>
            <a:lvl3pPr marL="685346" indent="0">
              <a:buNone/>
              <a:defRPr sz="1700"/>
            </a:lvl3pPr>
            <a:lvl4pPr marL="1028017" indent="0">
              <a:buNone/>
              <a:defRPr sz="1400"/>
            </a:lvl4pPr>
            <a:lvl5pPr marL="1370689" indent="0">
              <a:buNone/>
              <a:defRPr sz="1400"/>
            </a:lvl5pPr>
            <a:lvl6pPr marL="1713360" indent="0">
              <a:buNone/>
              <a:defRPr sz="1400"/>
            </a:lvl6pPr>
            <a:lvl7pPr marL="2056032" indent="0">
              <a:buNone/>
              <a:defRPr sz="1400"/>
            </a:lvl7pPr>
            <a:lvl8pPr marL="2398706" indent="0">
              <a:buNone/>
              <a:defRPr sz="1400"/>
            </a:lvl8pPr>
            <a:lvl9pPr marL="2741378" indent="0">
              <a:buNone/>
              <a:defRPr sz="1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2" y="274696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2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5" y="4768006"/>
            <a:ext cx="2059163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fld id="{631E3539-CA02-45C4-948C-E7B0052C653D}" type="slidenum">
              <a:rPr lang="en-US" b="0" smtClean="0">
                <a:latin typeface="Calibri" pitchFamily="34" charset="0"/>
              </a:rPr>
              <a:pPr defTabSz="725386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386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0772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6158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1544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271" indent="-171271" algn="l" defTabSz="685087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813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358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01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45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69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370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042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71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75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34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17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689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36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032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70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378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1" y="274691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1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1" y="4768006"/>
            <a:ext cx="2059163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fld id="{631E3539-CA02-45C4-948C-E7B0052C653D}" type="slidenum">
              <a:rPr lang="en-US" b="0">
                <a:latin typeface="Calibri" pitchFamily="34" charset="0"/>
              </a:rPr>
              <a:pPr defTabSz="725805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7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80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161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741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322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71" indent="-171371" algn="l" defTabSz="685483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112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853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94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336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8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5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2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9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9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6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A cute blank note - Nohat - Free for desig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762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509717" y="1694946"/>
            <a:ext cx="6316573" cy="23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spcFirstLastPara="1" lIns="145047" tIns="72527" rIns="145047" bIns="72527">
            <a:prstTxWarp prst="textArchUp">
              <a:avLst/>
            </a:prstTxWarp>
            <a:spAutoFit/>
          </a:bodyPr>
          <a:lstStyle/>
          <a:p>
            <a:pPr algn="ctr" defTabSz="72524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dirty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HỌC SINH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46636" y="2181870"/>
            <a:ext cx="5887647" cy="592747"/>
          </a:xfrm>
          <a:prstGeom prst="rect">
            <a:avLst/>
          </a:prstGeom>
          <a:noFill/>
          <a:ln>
            <a:noFill/>
          </a:ln>
        </p:spPr>
        <p:txBody>
          <a:bodyPr lIns="145047" tIns="72527" rIns="145047" bIns="72527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25246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89482" y="2855263"/>
            <a:ext cx="6069116" cy="685080"/>
          </a:xfrm>
          <a:prstGeom prst="rect">
            <a:avLst/>
          </a:prstGeom>
          <a:noFill/>
          <a:ln>
            <a:noFill/>
          </a:ln>
        </p:spPr>
        <p:txBody>
          <a:bodyPr lIns="145047" tIns="72527" rIns="145047" bIns="72527">
            <a:spAutoFit/>
          </a:bodyPr>
          <a:lstStyle/>
          <a:p>
            <a:pPr algn="ctr" defTabSz="725246" eaLnBrk="1" hangingPunct="1"/>
            <a:r>
              <a:rPr lang="vi-VN" alt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hình vuông</a:t>
            </a:r>
            <a:endParaRPr lang="en-US" altLang="en-US" sz="3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" y="3223193"/>
            <a:ext cx="2235593" cy="185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886915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0266EFB-E329-4DC1-AD4B-020B2DCAC8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4099" name="TextBox 5">
            <a:extLst>
              <a:ext uri="{FF2B5EF4-FFF2-40B4-BE49-F238E27FC236}">
                <a16:creationId xmlns:a16="http://schemas.microsoft.com/office/drawing/2014/main" id="{59F809F4-3580-41C4-B34B-F1418648BD9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8125" y="708452"/>
            <a:ext cx="534233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en-US" sz="2100" dirty="0">
                <a:solidFill>
                  <a:schemeClr val="bg1"/>
                </a:solidFill>
                <a:latin typeface="HP001 4 hàng" panose="020B0603050302020204" pitchFamily="34" charset="0"/>
              </a:rPr>
              <a:t>Thứ ba ngày 3 tháng 1 năm 2022</a:t>
            </a:r>
            <a:endParaRPr lang="en-US" altLang="en-US" sz="2100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4100" name="TextBox 6">
            <a:extLst>
              <a:ext uri="{FF2B5EF4-FFF2-40B4-BE49-F238E27FC236}">
                <a16:creationId xmlns:a16="http://schemas.microsoft.com/office/drawing/2014/main" id="{2CD77239-552E-45F6-BB80-5F1C53E986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78856" y="1123950"/>
            <a:ext cx="115014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en-US" sz="2100" dirty="0">
                <a:solidFill>
                  <a:schemeClr val="bg1"/>
                </a:solidFill>
                <a:latin typeface="HP001 4 hàng" panose="020B0603050302020204" pitchFamily="34" charset="0"/>
              </a:rPr>
              <a:t>Toán</a:t>
            </a:r>
            <a:endParaRPr lang="en-US" altLang="en-US" sz="2100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6F99B78D-2DAC-446E-9C9B-FD0C19F9FBB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090863" y="2133600"/>
            <a:ext cx="1627585" cy="2909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vi-VN" altLang="en-US" sz="129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endParaRPr lang="en-US" altLang="en-US" sz="129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5316FB-5642-4B58-9D34-480FA48FE6C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09131" y="1504950"/>
            <a:ext cx="30903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en-US" sz="2100" dirty="0">
                <a:solidFill>
                  <a:srgbClr val="FFFF00"/>
                </a:solidFill>
                <a:latin typeface="HP001 4 hàng" panose="020B0603050302020204" pitchFamily="34" charset="0"/>
              </a:rPr>
              <a:t>Chu vi hình vuông</a:t>
            </a:r>
            <a:endParaRPr lang="en-US" altLang="en-US" sz="2100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076" y="29422"/>
            <a:ext cx="9271377" cy="60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584205" y="2076452"/>
            <a:ext cx="4267199" cy="2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508002" y="1962150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Text Box 49">
            <a:extLst>
              <a:ext uri="{FF2B5EF4-FFF2-40B4-BE49-F238E27FC236}">
                <a16:creationId xmlns:a16="http://schemas.microsoft.com/office/drawing/2014/main" id="{94175531-BA9E-436A-BFB1-2E3260321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toán: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51">
            <a:extLst>
              <a:ext uri="{FF2B5EF4-FFF2-40B4-BE49-F238E27FC236}">
                <a16:creationId xmlns:a16="http://schemas.microsoft.com/office/drawing/2014/main" id="{0D3BD8AD-FA24-4606-891C-1377CA0C0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586362"/>
            <a:ext cx="1981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ext Box 52">
            <a:extLst>
              <a:ext uri="{FF2B5EF4-FFF2-40B4-BE49-F238E27FC236}">
                <a16:creationId xmlns:a16="http://schemas.microsoft.com/office/drawing/2014/main" id="{69545DEA-4848-4B01-8AA6-5832E47F8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2167262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F6600"/>
                </a:solidFill>
              </a:rPr>
              <a:t>16 cm</a:t>
            </a:r>
          </a:p>
        </p:txBody>
      </p:sp>
      <p:sp>
        <p:nvSpPr>
          <p:cNvPr id="19" name="Text Box 53">
            <a:extLst>
              <a:ext uri="{FF2B5EF4-FFF2-40B4-BE49-F238E27FC236}">
                <a16:creationId xmlns:a16="http://schemas.microsoft.com/office/drawing/2014/main" id="{8BE715AC-DAAB-4850-B758-1D9708526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2891162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6600"/>
                </a:solidFill>
              </a:rPr>
              <a:t>14 cm</a:t>
            </a:r>
          </a:p>
        </p:txBody>
      </p:sp>
      <p:sp>
        <p:nvSpPr>
          <p:cNvPr id="24" name="Text Box 54">
            <a:extLst>
              <a:ext uri="{FF2B5EF4-FFF2-40B4-BE49-F238E27FC236}">
                <a16:creationId xmlns:a16="http://schemas.microsoft.com/office/drawing/2014/main" id="{477B4F76-A951-4419-8AED-8F26C2515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00377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a.  30 cm             b.   39 cm             c.   60 cm                                              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B650505-C76C-454D-8CE3-7BE29AC79246}"/>
              </a:ext>
            </a:extLst>
          </p:cNvPr>
          <p:cNvSpPr/>
          <p:nvPr/>
        </p:nvSpPr>
        <p:spPr>
          <a:xfrm>
            <a:off x="6096000" y="3800377"/>
            <a:ext cx="838200" cy="685800"/>
          </a:xfrm>
          <a:prstGeom prst="ellipse">
            <a:avLst/>
          </a:prstGeom>
          <a:solidFill>
            <a:srgbClr val="FF0000">
              <a:alpha val="0"/>
            </a:srgb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4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0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498605" y="2293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 Box 42">
            <a:extLst>
              <a:ext uri="{FF2B5EF4-FFF2-40B4-BE49-F238E27FC236}">
                <a16:creationId xmlns:a16="http://schemas.microsoft.com/office/drawing/2014/main" id="{4E730CEB-B7D4-4036-BB69-63166B35D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971550"/>
            <a:ext cx="434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*Tính chu vi hình vuông ABCD.</a:t>
            </a:r>
          </a:p>
        </p:txBody>
      </p:sp>
      <p:sp>
        <p:nvSpPr>
          <p:cNvPr id="13" name="Text Box 43">
            <a:extLst>
              <a:ext uri="{FF2B5EF4-FFF2-40B4-BE49-F238E27FC236}">
                <a16:creationId xmlns:a16="http://schemas.microsoft.com/office/drawing/2014/main" id="{FAA526C2-C49F-47B5-A53E-CA00ACFB3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1714500"/>
            <a:ext cx="3943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Chu vi hình vuông ABCD là:</a:t>
            </a:r>
          </a:p>
        </p:txBody>
      </p:sp>
      <p:sp>
        <p:nvSpPr>
          <p:cNvPr id="14" name="Text Box 44">
            <a:extLst>
              <a:ext uri="{FF2B5EF4-FFF2-40B4-BE49-F238E27FC236}">
                <a16:creationId xmlns:a16="http://schemas.microsoft.com/office/drawing/2014/main" id="{7785DC9C-37C2-4EDF-A0A1-5645074AE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0" y="2343150"/>
            <a:ext cx="3371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3 + 3 + 3 + 3 = 12 (cm)</a:t>
            </a:r>
          </a:p>
        </p:txBody>
      </p:sp>
      <p:sp>
        <p:nvSpPr>
          <p:cNvPr id="15" name="Text Box 45">
            <a:extLst>
              <a:ext uri="{FF2B5EF4-FFF2-40B4-BE49-F238E27FC236}">
                <a16:creationId xmlns:a16="http://schemas.microsoft.com/office/drawing/2014/main" id="{1A12D340-B879-4585-9D18-CA2762F40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14650"/>
            <a:ext cx="3371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Hoặc:   3  x  4  = 12 (cm)</a:t>
            </a:r>
          </a:p>
        </p:txBody>
      </p:sp>
      <p:sp>
        <p:nvSpPr>
          <p:cNvPr id="16" name="Text Box 46">
            <a:extLst>
              <a:ext uri="{FF2B5EF4-FFF2-40B4-BE49-F238E27FC236}">
                <a16:creationId xmlns:a16="http://schemas.microsoft.com/office/drawing/2014/main" id="{8B98791C-A1FC-417C-B131-AF5181DC9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621" y="3358116"/>
            <a:ext cx="6686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chu vi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cạnh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000" dirty="0">
                <a:solidFill>
                  <a:srgbClr val="3333CC"/>
                </a:solidFill>
                <a:latin typeface="Times New Roman" panose="02020603050405020304" pitchFamily="18" charset="0"/>
              </a:rPr>
              <a:t> 4.</a:t>
            </a:r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57DAB4D6-2B4B-43CC-8D35-0D3235B76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988" y="685800"/>
            <a:ext cx="8001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100">
                <a:solidFill>
                  <a:srgbClr val="CC3300"/>
                </a:solidFill>
                <a:latin typeface="Times New Roman" panose="02020603050405020304" pitchFamily="18" charset="0"/>
              </a:rPr>
              <a:t>3 cm</a:t>
            </a:r>
          </a:p>
        </p:txBody>
      </p:sp>
      <p:sp>
        <p:nvSpPr>
          <p:cNvPr id="19" name="Text Box 30">
            <a:extLst>
              <a:ext uri="{FF2B5EF4-FFF2-40B4-BE49-F238E27FC236}">
                <a16:creationId xmlns:a16="http://schemas.microsoft.com/office/drawing/2014/main" id="{4D2D0AFA-DDA3-4D40-A92C-981602413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09712"/>
            <a:ext cx="8001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100">
                <a:solidFill>
                  <a:srgbClr val="CC3300"/>
                </a:solidFill>
                <a:latin typeface="Times New Roman" panose="02020603050405020304" pitchFamily="18" charset="0"/>
              </a:rPr>
              <a:t>3 cm</a:t>
            </a:r>
          </a:p>
        </p:txBody>
      </p:sp>
      <p:sp>
        <p:nvSpPr>
          <p:cNvPr id="20" name="Text Box 32">
            <a:extLst>
              <a:ext uri="{FF2B5EF4-FFF2-40B4-BE49-F238E27FC236}">
                <a16:creationId xmlns:a16="http://schemas.microsoft.com/office/drawing/2014/main" id="{6E5D9218-8B03-430A-A1B9-28ABC299C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988" y="2333625"/>
            <a:ext cx="8001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100">
                <a:solidFill>
                  <a:srgbClr val="CC3300"/>
                </a:solidFill>
                <a:latin typeface="Times New Roman" panose="02020603050405020304" pitchFamily="18" charset="0"/>
              </a:rPr>
              <a:t>3 cm</a:t>
            </a:r>
          </a:p>
        </p:txBody>
      </p:sp>
      <p:grpSp>
        <p:nvGrpSpPr>
          <p:cNvPr id="21" name="Group 41">
            <a:extLst>
              <a:ext uri="{FF2B5EF4-FFF2-40B4-BE49-F238E27FC236}">
                <a16:creationId xmlns:a16="http://schemas.microsoft.com/office/drawing/2014/main" id="{6FDF982B-7193-4EC0-9DE4-6CF1EAB76FA8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1028700"/>
            <a:ext cx="1371600" cy="1319213"/>
            <a:chOff x="576" y="1632"/>
            <a:chExt cx="1152" cy="1152"/>
          </a:xfrm>
        </p:grpSpPr>
        <p:sp>
          <p:nvSpPr>
            <p:cNvPr id="22" name="Line 37">
              <a:extLst>
                <a:ext uri="{FF2B5EF4-FFF2-40B4-BE49-F238E27FC236}">
                  <a16:creationId xmlns:a16="http://schemas.microsoft.com/office/drawing/2014/main" id="{F023DA06-B921-4CFD-9DB7-1BE78F39C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632"/>
              <a:ext cx="1152" cy="0"/>
            </a:xfrm>
            <a:prstGeom prst="line">
              <a:avLst/>
            </a:prstGeom>
            <a:noFill/>
            <a:ln w="571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Line 38">
              <a:extLst>
                <a:ext uri="{FF2B5EF4-FFF2-40B4-BE49-F238E27FC236}">
                  <a16:creationId xmlns:a16="http://schemas.microsoft.com/office/drawing/2014/main" id="{BCDA5F20-92CC-4D15-8995-68B5F81B9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784"/>
              <a:ext cx="1152" cy="0"/>
            </a:xfrm>
            <a:prstGeom prst="line">
              <a:avLst/>
            </a:prstGeom>
            <a:noFill/>
            <a:ln w="571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Line 39">
              <a:extLst>
                <a:ext uri="{FF2B5EF4-FFF2-40B4-BE49-F238E27FC236}">
                  <a16:creationId xmlns:a16="http://schemas.microsoft.com/office/drawing/2014/main" id="{13A17CE0-E654-4A2B-A3A3-9EF0C4B9B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632"/>
              <a:ext cx="0" cy="1152"/>
            </a:xfrm>
            <a:prstGeom prst="line">
              <a:avLst/>
            </a:prstGeom>
            <a:noFill/>
            <a:ln w="571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Line 40">
              <a:extLst>
                <a:ext uri="{FF2B5EF4-FFF2-40B4-BE49-F238E27FC236}">
                  <a16:creationId xmlns:a16="http://schemas.microsoft.com/office/drawing/2014/main" id="{34D2D4EF-BEE4-42EB-BAAA-C633CE215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632"/>
              <a:ext cx="0" cy="1152"/>
            </a:xfrm>
            <a:prstGeom prst="line">
              <a:avLst/>
            </a:prstGeom>
            <a:noFill/>
            <a:ln w="571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6" name="Text Box 47">
            <a:extLst>
              <a:ext uri="{FF2B5EF4-FFF2-40B4-BE49-F238E27FC236}">
                <a16:creationId xmlns:a16="http://schemas.microsoft.com/office/drawing/2014/main" id="{E88C6AB0-31D5-47D8-B753-8EADF699E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2224088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7" name="Text Box 48">
            <a:extLst>
              <a:ext uri="{FF2B5EF4-FFF2-40B4-BE49-F238E27FC236}">
                <a16:creationId xmlns:a16="http://schemas.microsoft.com/office/drawing/2014/main" id="{91B7AD5F-4942-44B2-B727-08E0913FF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618" y="740569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folHlink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8" name="Text Box 49">
            <a:extLst>
              <a:ext uri="{FF2B5EF4-FFF2-40B4-BE49-F238E27FC236}">
                <a16:creationId xmlns:a16="http://schemas.microsoft.com/office/drawing/2014/main" id="{C5161EC7-2EF3-43BA-85C8-6802330C8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754857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" name="Text Box 50">
            <a:extLst>
              <a:ext uri="{FF2B5EF4-FFF2-40B4-BE49-F238E27FC236}">
                <a16:creationId xmlns:a16="http://schemas.microsoft.com/office/drawing/2014/main" id="{43A7B86B-E865-4399-B21D-A79F4755D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2169319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 spd="med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/>
      <p:bldP spid="15" grpId="0"/>
      <p:bldP spid="16" grpId="0"/>
      <p:bldP spid="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1" y="-114714"/>
            <a:ext cx="9136440" cy="595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28601" y="1117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1371605" y="2420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546105" y="623581"/>
            <a:ext cx="6289701" cy="55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vào ô trống (theo mẫu)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8" name="Group 72">
            <a:extLst>
              <a:ext uri="{FF2B5EF4-FFF2-40B4-BE49-F238E27FC236}">
                <a16:creationId xmlns:a16="http://schemas.microsoft.com/office/drawing/2014/main" id="{BB49DDEF-3A1E-4C2C-9CAF-4C05A7709327}"/>
              </a:ext>
            </a:extLst>
          </p:cNvPr>
          <p:cNvGraphicFramePr>
            <a:graphicFrameLocks noGrp="1"/>
          </p:cNvGraphicFramePr>
          <p:nvPr/>
        </p:nvGraphicFramePr>
        <p:xfrm>
          <a:off x="0" y="1981200"/>
          <a:ext cx="9144000" cy="237807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Cạnh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 vi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 Box 52">
            <a:extLst>
              <a:ext uri="{FF2B5EF4-FFF2-40B4-BE49-F238E27FC236}">
                <a16:creationId xmlns:a16="http://schemas.microsoft.com/office/drawing/2014/main" id="{25F03FA3-81D1-4074-AFB8-BB2A4888E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163763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</a:rPr>
              <a:t>8 cm          </a:t>
            </a:r>
            <a:r>
              <a:rPr lang="vi-VN" altLang="en-US" sz="2000" b="1" dirty="0">
                <a:latin typeface="Times New Roman" panose="02020603050405020304" pitchFamily="18" charset="0"/>
              </a:rPr>
              <a:t>            </a:t>
            </a:r>
            <a:r>
              <a:rPr lang="en-US" altLang="en-US" sz="2000" b="1" dirty="0">
                <a:latin typeface="Times New Roman" panose="02020603050405020304" pitchFamily="18" charset="0"/>
              </a:rPr>
              <a:t>12 cm          </a:t>
            </a:r>
            <a:r>
              <a:rPr lang="vi-VN" altLang="en-US" sz="2000" b="1" dirty="0">
                <a:latin typeface="Times New Roman" panose="02020603050405020304" pitchFamily="18" charset="0"/>
              </a:rPr>
              <a:t>            </a:t>
            </a:r>
            <a:r>
              <a:rPr lang="en-US" altLang="en-US" sz="2000" b="1" dirty="0">
                <a:latin typeface="Times New Roman" panose="02020603050405020304" pitchFamily="18" charset="0"/>
              </a:rPr>
              <a:t>31 cm           </a:t>
            </a:r>
            <a:r>
              <a:rPr lang="vi-VN" altLang="en-US" sz="2000" b="1" dirty="0">
                <a:latin typeface="Times New Roman" panose="02020603050405020304" pitchFamily="18" charset="0"/>
              </a:rPr>
              <a:t>          </a:t>
            </a:r>
            <a:r>
              <a:rPr lang="en-US" altLang="en-US" sz="2000" b="1" dirty="0">
                <a:latin typeface="Times New Roman" panose="02020603050405020304" pitchFamily="18" charset="0"/>
              </a:rPr>
              <a:t>15 cm</a:t>
            </a:r>
          </a:p>
        </p:txBody>
      </p:sp>
      <p:sp>
        <p:nvSpPr>
          <p:cNvPr id="21" name="Text Box 53">
            <a:extLst>
              <a:ext uri="{FF2B5EF4-FFF2-40B4-BE49-F238E27FC236}">
                <a16:creationId xmlns:a16="http://schemas.microsoft.com/office/drawing/2014/main" id="{CFBBFA57-DB12-4D3D-ABF8-462C4AC3F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399" y="3541454"/>
            <a:ext cx="21077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8 x 4 = 32</a:t>
            </a:r>
            <a:r>
              <a:rPr lang="vi-VN" altLang="en-US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C00000"/>
                </a:solidFill>
                <a:latin typeface="Times New Roman" panose="02020603050405020304" pitchFamily="18" charset="0"/>
              </a:rPr>
              <a:t>(cm)</a:t>
            </a:r>
          </a:p>
        </p:txBody>
      </p:sp>
      <p:sp>
        <p:nvSpPr>
          <p:cNvPr id="25" name="Text Box 53">
            <a:extLst>
              <a:ext uri="{FF2B5EF4-FFF2-40B4-BE49-F238E27FC236}">
                <a16:creationId xmlns:a16="http://schemas.microsoft.com/office/drawing/2014/main" id="{B6F8BF64-C1EA-4AF9-8099-74CAE2E4A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952" y="3525173"/>
            <a:ext cx="20884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12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x 4 = </a:t>
            </a:r>
            <a:r>
              <a:rPr lang="vi-VN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48 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(cm)</a:t>
            </a:r>
          </a:p>
        </p:txBody>
      </p:sp>
      <p:sp>
        <p:nvSpPr>
          <p:cNvPr id="26" name="Text Box 53">
            <a:extLst>
              <a:ext uri="{FF2B5EF4-FFF2-40B4-BE49-F238E27FC236}">
                <a16:creationId xmlns:a16="http://schemas.microsoft.com/office/drawing/2014/main" id="{1E798989-7AD9-43E9-978F-7F6C04401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0205" y="3534052"/>
            <a:ext cx="21077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31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x 4 = </a:t>
            </a:r>
            <a:r>
              <a:rPr lang="vi-VN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124 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(cm)</a:t>
            </a:r>
          </a:p>
        </p:txBody>
      </p:sp>
      <p:sp>
        <p:nvSpPr>
          <p:cNvPr id="27" name="Text Box 53">
            <a:extLst>
              <a:ext uri="{FF2B5EF4-FFF2-40B4-BE49-F238E27FC236}">
                <a16:creationId xmlns:a16="http://schemas.microsoft.com/office/drawing/2014/main" id="{0CE1A237-2696-4A18-8453-E1EE6F772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210" y="3550331"/>
            <a:ext cx="21076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15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x 4 = </a:t>
            </a:r>
            <a:r>
              <a:rPr lang="vi-VN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60 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(cm)</a:t>
            </a:r>
          </a:p>
        </p:txBody>
      </p:sp>
    </p:spTree>
  </p:cSld>
  <p:clrMapOvr>
    <a:masterClrMapping/>
  </p:clrMapOvr>
  <p:transition spd="med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19" grpId="0"/>
      <p:bldP spid="21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195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081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78" y="634731"/>
            <a:ext cx="7665083" cy="86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5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Người ta uốn một đoạn dây thép vừa đủ thành một hình vuông cạnh 10cm. Tính độ dài đoạn dây đó.</a:t>
            </a:r>
            <a:endParaRPr lang="en-US" alt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234482" y="1481441"/>
            <a:ext cx="1354457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alt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DA6679-5CA8-4B19-AB54-E380B1F81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 viên gạch có cạnh 20cm. Tính chu vi hình chữ nhật ghép bởi 3 viên gạch như thế.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6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A96E716F-F5A3-47E9-A3BD-6C6CDB2AD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486" y="2022430"/>
            <a:ext cx="3871382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 dài đoạn dây đó là: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1BE8D0DB-9BBB-4575-AD2B-7C9C23EA1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553" y="2505026"/>
            <a:ext cx="3888313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x 4 = 40 (cm)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48897E93-5CB8-45CC-93EB-B27825EC2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886" y="2987632"/>
            <a:ext cx="3871382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số: 40 cm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CD43B5-9DE3-4D0E-A5D3-221C24A4DA8E}"/>
              </a:ext>
            </a:extLst>
          </p:cNvPr>
          <p:cNvSpPr/>
          <p:nvPr/>
        </p:nvSpPr>
        <p:spPr>
          <a:xfrm>
            <a:off x="6383867" y="2022430"/>
            <a:ext cx="2011680" cy="20116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29C5EF7-AAE3-4256-BDC6-6D1D5045EC55}"/>
              </a:ext>
            </a:extLst>
          </p:cNvPr>
          <p:cNvCxnSpPr/>
          <p:nvPr/>
        </p:nvCxnSpPr>
        <p:spPr>
          <a:xfrm>
            <a:off x="6383867" y="2044437"/>
            <a:ext cx="20116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A115FAC-D2C8-4A6B-9879-A552D17F7922}"/>
              </a:ext>
            </a:extLst>
          </p:cNvPr>
          <p:cNvCxnSpPr>
            <a:cxnSpLocks/>
          </p:cNvCxnSpPr>
          <p:nvPr/>
        </p:nvCxnSpPr>
        <p:spPr>
          <a:xfrm>
            <a:off x="6383867" y="2044437"/>
            <a:ext cx="0" cy="19896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EA25BD-1C11-4DA8-9A54-5BF2E82EECEF}"/>
              </a:ext>
            </a:extLst>
          </p:cNvPr>
          <p:cNvCxnSpPr/>
          <p:nvPr/>
        </p:nvCxnSpPr>
        <p:spPr>
          <a:xfrm>
            <a:off x="6383867" y="4051038"/>
            <a:ext cx="20116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6F3175A-EB82-4A7F-928C-2B0620CC5602}"/>
              </a:ext>
            </a:extLst>
          </p:cNvPr>
          <p:cNvCxnSpPr>
            <a:cxnSpLocks/>
          </p:cNvCxnSpPr>
          <p:nvPr/>
        </p:nvCxnSpPr>
        <p:spPr>
          <a:xfrm flipV="1">
            <a:off x="8387080" y="2023529"/>
            <a:ext cx="20321" cy="20105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3">
            <a:extLst>
              <a:ext uri="{FF2B5EF4-FFF2-40B4-BE49-F238E27FC236}">
                <a16:creationId xmlns:a16="http://schemas.microsoft.com/office/drawing/2014/main" id="{06EB1336-95CC-4D09-A62E-80D051604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230" y="1590624"/>
            <a:ext cx="1068904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endParaRPr lang="en-US" altLang="en-US" sz="25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3">
            <a:extLst>
              <a:ext uri="{FF2B5EF4-FFF2-40B4-BE49-F238E27FC236}">
                <a16:creationId xmlns:a16="http://schemas.microsoft.com/office/drawing/2014/main" id="{44D5E937-9659-4488-9C25-B95881E73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164" y="4062894"/>
            <a:ext cx="1068904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endParaRPr lang="en-US" altLang="en-US" sz="25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3">
            <a:extLst>
              <a:ext uri="{FF2B5EF4-FFF2-40B4-BE49-F238E27FC236}">
                <a16:creationId xmlns:a16="http://schemas.microsoft.com/office/drawing/2014/main" id="{5622F6D8-D862-4AAA-8E53-5314DD6DCEF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42830" y="2818291"/>
            <a:ext cx="1068904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endParaRPr lang="en-US" altLang="en-US" sz="25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13">
            <a:extLst>
              <a:ext uri="{FF2B5EF4-FFF2-40B4-BE49-F238E27FC236}">
                <a16:creationId xmlns:a16="http://schemas.microsoft.com/office/drawing/2014/main" id="{8ED988C0-3A59-408B-9DA2-6813606D8E6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594363" y="2826759"/>
            <a:ext cx="1068904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endParaRPr lang="en-US" altLang="en-US" sz="25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87931"/>
      </p:ext>
    </p:extLst>
  </p:cSld>
  <p:clrMapOvr>
    <a:masterClrMapping/>
  </p:clrMapOvr>
  <p:transition spd="med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25" grpId="0"/>
      <p:bldP spid="26" grpId="0"/>
      <p:bldP spid="27" grpId="0"/>
      <p:bldP spid="7" grpId="0" animBg="1"/>
      <p:bldP spid="38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337038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195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081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78" y="634731"/>
            <a:ext cx="7665083" cy="86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5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Mỗi viên gạch hình vuông có cạnh 20 cm. Tính chu vi hình chữ nhật ghép bởi 3 viên gạch như thế</a:t>
            </a:r>
            <a:r>
              <a:rPr lang="en-US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174752" y="2902967"/>
            <a:ext cx="3871382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x 3 = 60 (cm)</a:t>
            </a:r>
            <a:endParaRPr lang="en-US" alt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5817" y="3377802"/>
            <a:ext cx="4048127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 vi hình chữ nhật là:</a:t>
            </a:r>
            <a:endParaRPr lang="en-US" alt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FC400740-564D-426D-BCEE-BE018AB47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216" y="3817370"/>
            <a:ext cx="3888317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 + 20) x 2 = 160 (cm)</a:t>
            </a:r>
            <a:endParaRPr lang="en-US" alt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84546F53-0164-4EBB-9111-1913C2B54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2687" y="4283032"/>
            <a:ext cx="2303992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 số: 160 cm</a:t>
            </a:r>
            <a:endParaRPr lang="en-US" alt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7E641E-A4D6-4B03-A6F9-9E7272C06A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218" y="1490967"/>
            <a:ext cx="3352526" cy="1080783"/>
          </a:xfrm>
          <a:prstGeom prst="rect">
            <a:avLst/>
          </a:prstGeom>
        </p:spPr>
      </p:pic>
      <p:sp>
        <p:nvSpPr>
          <p:cNvPr id="20" name="Text Box 11">
            <a:extLst>
              <a:ext uri="{FF2B5EF4-FFF2-40B4-BE49-F238E27FC236}">
                <a16:creationId xmlns:a16="http://schemas.microsoft.com/office/drawing/2014/main" id="{E3F937B1-3C19-49D4-9381-3C07EAF23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414" y="2031774"/>
            <a:ext cx="1354457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alt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2F712E4F-BD96-4BF6-BAEE-52288E21D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49" y="2420365"/>
            <a:ext cx="4048127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 dài hình chữ nhật là:</a:t>
            </a:r>
            <a:endParaRPr lang="en-US" alt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1F1BA4C4-3EDF-470A-9E63-45EBBBD615E3}"/>
              </a:ext>
            </a:extLst>
          </p:cNvPr>
          <p:cNvSpPr/>
          <p:nvPr/>
        </p:nvSpPr>
        <p:spPr>
          <a:xfrm>
            <a:off x="4143265" y="1502054"/>
            <a:ext cx="209345" cy="1069696"/>
          </a:xfrm>
          <a:prstGeom prst="leftBrace">
            <a:avLst>
              <a:gd name="adj1" fmla="val 59397"/>
              <a:gd name="adj2" fmla="val 45446"/>
            </a:avLst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5578F7D5-0B69-4571-8042-5816DD81E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559" y="1675292"/>
            <a:ext cx="1001179" cy="40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cm</a:t>
            </a:r>
            <a:endParaRPr lang="en-US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8E0E6C74-3D9D-47BC-9563-D723A040C7BA}"/>
              </a:ext>
            </a:extLst>
          </p:cNvPr>
          <p:cNvSpPr/>
          <p:nvPr/>
        </p:nvSpPr>
        <p:spPr>
          <a:xfrm rot="16200000">
            <a:off x="6022698" y="1045482"/>
            <a:ext cx="144506" cy="3335593"/>
          </a:xfrm>
          <a:prstGeom prst="leftBrace">
            <a:avLst>
              <a:gd name="adj1" fmla="val 59397"/>
              <a:gd name="adj2" fmla="val 45446"/>
            </a:avLst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4FA41910-922F-4611-A489-A6B79CF37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096" y="2750562"/>
            <a:ext cx="1001179" cy="40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cm</a:t>
            </a:r>
            <a:endParaRPr lang="en-US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69C409-BB2B-4EE5-BFA1-E9371C5E458D}"/>
              </a:ext>
            </a:extLst>
          </p:cNvPr>
          <p:cNvSpPr/>
          <p:nvPr/>
        </p:nvSpPr>
        <p:spPr>
          <a:xfrm>
            <a:off x="4427010" y="1507067"/>
            <a:ext cx="3318800" cy="102622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81" grpId="0"/>
      <p:bldP spid="7183" grpId="0"/>
      <p:bldP spid="12" grpId="0"/>
      <p:bldP spid="13" grpId="0"/>
      <p:bldP spid="20" grpId="0"/>
      <p:bldP spid="22" grpId="0"/>
      <p:bldP spid="11" grpId="0" animBg="1"/>
      <p:bldP spid="26" grpId="0"/>
      <p:bldP spid="27" grpId="0" animBg="1"/>
      <p:bldP spid="28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2" descr="Tài Liệu Học Tập Mùa Học, đơn Giản, Màu Xanh Da Trời, Bông Hoa Hình nền  Vector để tải xuống miễn phí">
            <a:extLst>
              <a:ext uri="{FF2B5EF4-FFF2-40B4-BE49-F238E27FC236}">
                <a16:creationId xmlns:a16="http://schemas.microsoft.com/office/drawing/2014/main" id="{85AC45F9-E604-4000-9296-F010DD6DD8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6712A230-EA11-4C87-A089-799342234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33" y="1134533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4</a:t>
            </a:r>
            <a:r>
              <a:rPr lang="en-US" altLang="en-US" sz="2800" b="1" dirty="0">
                <a:latin typeface="Times New Roman" panose="02020603050405020304" pitchFamily="18" charset="0"/>
              </a:rPr>
              <a:t>: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Đo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độ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dài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cạnh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rồi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</a:rPr>
              <a:t> chu vi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vuông</a:t>
            </a:r>
            <a:r>
              <a:rPr lang="en-US" altLang="en-US" sz="2800" b="1" dirty="0">
                <a:latin typeface="Times New Roman" panose="02020603050405020304" pitchFamily="18" charset="0"/>
              </a:rPr>
              <a:t> MNPQ. 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C519E5A-1A36-43E7-9623-4AA9658F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933" y="1667931"/>
            <a:ext cx="1083734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3 cm</a:t>
            </a:r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id="{BBB1BA8B-C545-4E2C-8C2F-5006CB9D63A0}"/>
              </a:ext>
            </a:extLst>
          </p:cNvPr>
          <p:cNvGrpSpPr>
            <a:grpSpLocks/>
          </p:cNvGrpSpPr>
          <p:nvPr/>
        </p:nvGrpSpPr>
        <p:grpSpPr bwMode="auto">
          <a:xfrm>
            <a:off x="582083" y="3970860"/>
            <a:ext cx="6781800" cy="1028700"/>
            <a:chOff x="384" y="2880"/>
            <a:chExt cx="4249" cy="636"/>
          </a:xfrm>
        </p:grpSpPr>
        <p:pic>
          <p:nvPicPr>
            <p:cNvPr id="8" name="Picture 22">
              <a:extLst>
                <a:ext uri="{FF2B5EF4-FFF2-40B4-BE49-F238E27FC236}">
                  <a16:creationId xmlns:a16="http://schemas.microsoft.com/office/drawing/2014/main" id="{B953B624-8724-4586-9AD0-61D337B55E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880"/>
              <a:ext cx="4249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23">
              <a:extLst>
                <a:ext uri="{FF2B5EF4-FFF2-40B4-BE49-F238E27FC236}">
                  <a16:creationId xmlns:a16="http://schemas.microsoft.com/office/drawing/2014/main" id="{C77FF685-ED01-4799-A2BC-F08BCA1F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" y="3048"/>
              <a:ext cx="802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1A0D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10" name="Group 36">
            <a:extLst>
              <a:ext uri="{FF2B5EF4-FFF2-40B4-BE49-F238E27FC236}">
                <a16:creationId xmlns:a16="http://schemas.microsoft.com/office/drawing/2014/main" id="{364D00EB-B299-4D9E-B1B6-126A28FE5047}"/>
              </a:ext>
            </a:extLst>
          </p:cNvPr>
          <p:cNvGrpSpPr>
            <a:grpSpLocks/>
          </p:cNvGrpSpPr>
          <p:nvPr/>
        </p:nvGrpSpPr>
        <p:grpSpPr bwMode="auto">
          <a:xfrm>
            <a:off x="429683" y="1693335"/>
            <a:ext cx="2781300" cy="2497668"/>
            <a:chOff x="276" y="1332"/>
            <a:chExt cx="1752" cy="1554"/>
          </a:xfrm>
        </p:grpSpPr>
        <p:sp>
          <p:nvSpPr>
            <p:cNvPr id="11" name="Text Box 18">
              <a:extLst>
                <a:ext uri="{FF2B5EF4-FFF2-40B4-BE49-F238E27FC236}">
                  <a16:creationId xmlns:a16="http://schemas.microsoft.com/office/drawing/2014/main" id="{28FF22A3-8970-4FBE-8583-605BDF7D8D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" y="2520"/>
              <a:ext cx="3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2" name="Text Box 19">
              <a:extLst>
                <a:ext uri="{FF2B5EF4-FFF2-40B4-BE49-F238E27FC236}">
                  <a16:creationId xmlns:a16="http://schemas.microsoft.com/office/drawing/2014/main" id="{264EB0B6-EA03-4043-9272-4FFDAB95F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" y="1332"/>
              <a:ext cx="3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3" name="Text Box 20">
              <a:extLst>
                <a:ext uri="{FF2B5EF4-FFF2-40B4-BE49-F238E27FC236}">
                  <a16:creationId xmlns:a16="http://schemas.microsoft.com/office/drawing/2014/main" id="{4E2498D6-AA63-40CD-9159-CF4F2294D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344"/>
              <a:ext cx="3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4" name="Text Box 21">
              <a:extLst>
                <a:ext uri="{FF2B5EF4-FFF2-40B4-BE49-F238E27FC236}">
                  <a16:creationId xmlns:a16="http://schemas.microsoft.com/office/drawing/2014/main" id="{0101839A-5A2E-4E6E-9049-317F6D06C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520"/>
              <a:ext cx="3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5" name="Line 32">
              <a:extLst>
                <a:ext uri="{FF2B5EF4-FFF2-40B4-BE49-F238E27FC236}">
                  <a16:creationId xmlns:a16="http://schemas.microsoft.com/office/drawing/2014/main" id="{433B9E21-552C-413A-B0CF-F9ADD3644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724"/>
              <a:ext cx="1152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3">
              <a:extLst>
                <a:ext uri="{FF2B5EF4-FFF2-40B4-BE49-F238E27FC236}">
                  <a16:creationId xmlns:a16="http://schemas.microsoft.com/office/drawing/2014/main" id="{159C4A16-B72A-46DA-A47A-0F8A61311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" y="1644"/>
              <a:ext cx="1152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4">
              <a:extLst>
                <a:ext uri="{FF2B5EF4-FFF2-40B4-BE49-F238E27FC236}">
                  <a16:creationId xmlns:a16="http://schemas.microsoft.com/office/drawing/2014/main" id="{DC1FFE14-FBBE-4E45-9FF8-FAB6C1C11F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" y="1632"/>
              <a:ext cx="0" cy="11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5">
              <a:extLst>
                <a:ext uri="{FF2B5EF4-FFF2-40B4-BE49-F238E27FC236}">
                  <a16:creationId xmlns:a16="http://schemas.microsoft.com/office/drawing/2014/main" id="{B637989A-5771-4430-9F2A-62DF75876C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632"/>
              <a:ext cx="0" cy="11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11">
            <a:extLst>
              <a:ext uri="{FF2B5EF4-FFF2-40B4-BE49-F238E27FC236}">
                <a16:creationId xmlns:a16="http://schemas.microsoft.com/office/drawing/2014/main" id="{1B0F991F-E00F-4215-83F0-71A91AACD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286" y="1752377"/>
            <a:ext cx="1354457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alt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E30CAF91-EA63-4009-A12E-17B89AA28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289" y="2251031"/>
            <a:ext cx="4353975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 vi hình vuông MNPQ </a:t>
            </a:r>
            <a:r>
              <a:rPr lang="vi-VN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5F43E48C-8993-4DD2-B652-42610D1F2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7" y="2733627"/>
            <a:ext cx="3888313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4 = 12 (cm)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CA74F5A3-EF47-4D2D-B4CE-2E0EBCC03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6" y="3216233"/>
            <a:ext cx="3947577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vi-VN" altLang="en-US" sz="25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vi-VN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 descr="Cloud Frame And Wooden Board In Garden Illustration Royalty Free Cliparts,  Vectors, And Stock Illustration. Image 8705240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1308087" y="516619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1550045" y="758547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1792003" y="1000476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1285405" y="1179401"/>
            <a:ext cx="3422699" cy="278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r>
              <a:rPr lang="vi-VN" altLang="en-US" sz="8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 BIỆT!</a:t>
            </a:r>
            <a:endParaRPr lang="en-US" altLang="en-US" sz="8600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67377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810</TotalTime>
  <Words>383</Words>
  <Application>Microsoft Office PowerPoint</Application>
  <PresentationFormat>On-screen Show (16:9)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HP001 4 hàng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 Van CD-ROM</dc:creator>
  <cp:lastModifiedBy>84984886224</cp:lastModifiedBy>
  <cp:revision>138</cp:revision>
  <dcterms:created xsi:type="dcterms:W3CDTF">2009-12-08T02:00:06Z</dcterms:created>
  <dcterms:modified xsi:type="dcterms:W3CDTF">2021-12-26T15:57:15Z</dcterms:modified>
</cp:coreProperties>
</file>