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94" r:id="rId7"/>
    <p:sldId id="273" r:id="rId8"/>
    <p:sldId id="297" r:id="rId9"/>
    <p:sldId id="296" r:id="rId10"/>
    <p:sldId id="298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438"/>
    <a:srgbClr val="FD6F4B"/>
    <a:srgbClr val="FFB200"/>
    <a:srgbClr val="BFC932"/>
    <a:srgbClr val="7DB343"/>
    <a:srgbClr val="00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Kiểu Trung bình 4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6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F4F-4E50-4F2A-8155-736B69E3AAF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6E7A-D349-4608-86C1-1DB47634D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8"/>
            <a:ext cx="12192000" cy="684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3706" y="1611034"/>
            <a:ext cx="785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604" y="3840481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9BD29A60-AE3B-4F48-8BA1-785FC5DF0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005170"/>
            <a:ext cx="7560840" cy="5178300"/>
          </a:xfr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2776824A-A29A-4FFF-99CC-034570E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22" y="433670"/>
            <a:ext cx="691614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E1866F-7424-4849-A680-F3494630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92626" cy="1016414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DD5DF5B6-DBD8-48C9-AB8B-57A40F80C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784" t="65629" r="17793" b="15413"/>
          <a:stretch/>
        </p:blipFill>
        <p:spPr>
          <a:xfrm>
            <a:off x="838200" y="2166733"/>
            <a:ext cx="10283406" cy="37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90651" y="1679798"/>
            <a:ext cx="721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89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2370" y="1989857"/>
            <a:ext cx="98951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ĐÁNH GIÁ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TRƯỜNG HỌC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5046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17073" y="1783080"/>
            <a:ext cx="721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209DF7-447E-430F-998B-39A745715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13792"/>
            <a:ext cx="871296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36083DA9-B2AC-4013-A060-EE465E163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21" t="36848" r="24089" b="41224"/>
          <a:stretch/>
        </p:blipFill>
        <p:spPr>
          <a:xfrm>
            <a:off x="5804453" y="2105284"/>
            <a:ext cx="4820479" cy="413184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32B5A54-CC1E-4E36-9344-87FA9982F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9" y="2381383"/>
            <a:ext cx="3687419" cy="36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5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2A94562C-0FA1-44B5-9335-9B769D6E0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3" b="36431"/>
          <a:stretch/>
        </p:blipFill>
        <p:spPr>
          <a:xfrm>
            <a:off x="3025428" y="2077279"/>
            <a:ext cx="5989267" cy="4035288"/>
          </a:xfrm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A0F88460-D94A-4E9E-A999-8EABF150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72" y="433670"/>
            <a:ext cx="6916148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5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D4575C0-7185-4AAC-A5E6-8E8C2456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r="7374" b="11160"/>
          <a:stretch/>
        </p:blipFill>
        <p:spPr>
          <a:xfrm>
            <a:off x="19182" y="1"/>
            <a:ext cx="12153636" cy="6858000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1EBF64EA-30B0-4B79-8B1B-0FF4581E6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272" y="137730"/>
            <a:ext cx="2222911" cy="108478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CF522A94-80D6-4590-97CE-443BA915BDE4}"/>
              </a:ext>
            </a:extLst>
          </p:cNvPr>
          <p:cNvSpPr/>
          <p:nvPr/>
        </p:nvSpPr>
        <p:spPr>
          <a:xfrm>
            <a:off x="98694" y="718388"/>
            <a:ext cx="6431314" cy="342622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Thu,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Nam...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197762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87825" y="1991799"/>
            <a:ext cx="8656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4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3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160</Words>
  <Application>Microsoft Office PowerPoint</Application>
  <PresentationFormat>Màn hình rộng</PresentationFormat>
  <Paragraphs>16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Các nhóm lên bốc thăm phiếu có tên một sự kiện được tổ chức ở trường</vt:lpstr>
      <vt:lpstr>Thảo luận nhóm và lên trình bày</vt:lpstr>
      <vt:lpstr>Kết luận</vt:lpstr>
      <vt:lpstr>Bản trình bày PowerPoint</vt:lpstr>
      <vt:lpstr>Thảo luận nhóm và lên trình bày</vt:lpstr>
      <vt:lpstr>Lưu ý: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 Hoang</cp:lastModifiedBy>
  <cp:revision>22</cp:revision>
  <dcterms:created xsi:type="dcterms:W3CDTF">2020-08-14T09:53:18Z</dcterms:created>
  <dcterms:modified xsi:type="dcterms:W3CDTF">2021-07-31T17:40:54Z</dcterms:modified>
</cp:coreProperties>
</file>