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9"/>
  </p:notesMasterIdLst>
  <p:sldIdLst>
    <p:sldId id="308" r:id="rId3"/>
    <p:sldId id="309" r:id="rId4"/>
    <p:sldId id="310" r:id="rId5"/>
    <p:sldId id="259" r:id="rId6"/>
    <p:sldId id="300" r:id="rId7"/>
    <p:sldId id="30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66"/>
    <a:srgbClr val="00FF99"/>
    <a:srgbClr val="FFFF00"/>
    <a:srgbClr val="FF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22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081B3-37A3-43C9-9EBA-5E574DD6D90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B1B9C-C655-4279-8F8D-8D2F59A3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0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AA62B-02CD-4F1B-AEE8-8764BE7301B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563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5DCAB9-B861-4052-97E2-7662C8A5222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589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DBF0C-BAED-4A2C-AE29-E0B093E602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71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9CBE26-71CF-47A6-9D4C-AFA618C36F9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9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616BA6-2D0A-43C0-A3D2-75FBA87A880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161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9461FC-3D02-4069-AA54-F3A4CE6EA5E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270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1760AC-D8DC-4857-AAD9-E91E8D23DCE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913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DB403-B90E-4316-883A-14D4AC84F4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82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0E7BA6-AFE7-47A0-9B92-B9A11F2D0B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01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47DC62-D9D0-40F9-A224-34F96DB5B32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470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BC3FDA-7232-4250-A9E7-E00DFF796A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112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708667-CADB-4F54-92EB-F6143FEA14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01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41FA13-185F-46E3-A1BB-914172CCEA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9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757" y="1905000"/>
            <a:ext cx="5715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HKI (</a:t>
            </a:r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49" y="3048000"/>
            <a:ext cx="2916744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8" y="838200"/>
            <a:ext cx="1577713" cy="24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4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072" y="1066801"/>
            <a:ext cx="4987357" cy="3333011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503" y="552452"/>
            <a:ext cx="1199998" cy="1726682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126" y="462990"/>
            <a:ext cx="930906" cy="1532672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772" y="3772854"/>
            <a:ext cx="3862868" cy="1264630"/>
          </a:xfrm>
          <a:prstGeom prst="rect">
            <a:avLst/>
          </a:prstGeom>
        </p:spPr>
      </p:pic>
      <p:grpSp>
        <p:nvGrpSpPr>
          <p:cNvPr id="6" name="组合 10"/>
          <p:cNvGrpSpPr/>
          <p:nvPr/>
        </p:nvGrpSpPr>
        <p:grpSpPr>
          <a:xfrm rot="6329695" flipH="1">
            <a:off x="6424969" y="2428917"/>
            <a:ext cx="876175" cy="543543"/>
            <a:chOff x="9015984" y="2528554"/>
            <a:chExt cx="2157344" cy="1473489"/>
          </a:xfrm>
        </p:grpSpPr>
        <p:sp>
          <p:nvSpPr>
            <p:cNvPr id="7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17" name="文本框 32"/>
          <p:cNvSpPr txBox="1"/>
          <p:nvPr/>
        </p:nvSpPr>
        <p:spPr>
          <a:xfrm>
            <a:off x="2260715" y="2049755"/>
            <a:ext cx="4651385" cy="15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 </a:t>
            </a:r>
            <a:r>
              <a:rPr lang="en-US" altLang="zh-CN" sz="8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5</a:t>
            </a:r>
            <a:endParaRPr lang="en-US" altLang="zh-CN" sz="8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94919"/>
            <a:ext cx="3505200" cy="2934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-228124"/>
            <a:ext cx="2057400" cy="3199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92063"/>
            <a:ext cx="1046223" cy="1529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7006" y="1676400"/>
            <a:ext cx="41955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1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inh nen 10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Oval 33">
            <a:hlinkClick r:id="" action="ppaction://noaction"/>
          </p:cNvPr>
          <p:cNvSpPr>
            <a:spLocks noChangeArrowheads="1"/>
          </p:cNvSpPr>
          <p:nvPr/>
        </p:nvSpPr>
        <p:spPr bwMode="auto">
          <a:xfrm rot="1057462">
            <a:off x="6083300" y="1468438"/>
            <a:ext cx="936625" cy="1582737"/>
          </a:xfrm>
          <a:prstGeom prst="ellipse">
            <a:avLst/>
          </a:prstGeom>
          <a:gradFill rotWithShape="1">
            <a:gsLst>
              <a:gs pos="0">
                <a:srgbClr val="F97F4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8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196" name="Freeform 34"/>
          <p:cNvSpPr>
            <a:spLocks/>
          </p:cNvSpPr>
          <p:nvPr/>
        </p:nvSpPr>
        <p:spPr bwMode="auto">
          <a:xfrm rot="1057462">
            <a:off x="4933950" y="2806700"/>
            <a:ext cx="781050" cy="4295775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AutoShape 35"/>
          <p:cNvSpPr>
            <a:spLocks noChangeArrowheads="1"/>
          </p:cNvSpPr>
          <p:nvPr/>
        </p:nvSpPr>
        <p:spPr bwMode="auto">
          <a:xfrm rot="1057462">
            <a:off x="6173788" y="2998788"/>
            <a:ext cx="144462" cy="215900"/>
          </a:xfrm>
          <a:prstGeom prst="flowChartCollate">
            <a:avLst/>
          </a:prstGeom>
          <a:gradFill rotWithShape="1">
            <a:gsLst>
              <a:gs pos="0">
                <a:srgbClr val="F97F4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4">
            <a:hlinkClick r:id="" action="ppaction://noaction"/>
          </p:cNvPr>
          <p:cNvSpPr>
            <a:spLocks noChangeArrowheads="1"/>
          </p:cNvSpPr>
          <p:nvPr/>
        </p:nvSpPr>
        <p:spPr bwMode="auto">
          <a:xfrm rot="800344">
            <a:off x="5100638" y="1724025"/>
            <a:ext cx="936625" cy="1582738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7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199" name="Freeform 5"/>
          <p:cNvSpPr>
            <a:spLocks/>
          </p:cNvSpPr>
          <p:nvPr/>
        </p:nvSpPr>
        <p:spPr bwMode="auto">
          <a:xfrm rot="800344">
            <a:off x="4578350" y="3194050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AutoShape 6"/>
          <p:cNvSpPr>
            <a:spLocks noChangeArrowheads="1"/>
          </p:cNvSpPr>
          <p:nvPr/>
        </p:nvSpPr>
        <p:spPr bwMode="auto">
          <a:xfrm rot="800344">
            <a:off x="5254625" y="327342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9">
            <a:hlinkClick r:id="" action="ppaction://noaction"/>
          </p:cNvPr>
          <p:cNvSpPr>
            <a:spLocks noChangeArrowheads="1"/>
          </p:cNvSpPr>
          <p:nvPr/>
        </p:nvSpPr>
        <p:spPr bwMode="auto">
          <a:xfrm rot="1198510">
            <a:off x="5500688" y="3146425"/>
            <a:ext cx="936625" cy="158273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99"/>
                </a:solidFill>
              </a:rPr>
              <a:t>11</a:t>
            </a:r>
            <a:endParaRPr lang="vi-VN" sz="5400" b="1" dirty="0">
              <a:solidFill>
                <a:srgbClr val="000099"/>
              </a:solidFill>
            </a:endParaRPr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 rot="1198510">
            <a:off x="4711700" y="4514850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 rot="1198510">
            <a:off x="5556250" y="466407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11575" y="122238"/>
            <a:ext cx="936625" cy="1582737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2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05" name="Freeform 22"/>
          <p:cNvSpPr>
            <a:spLocks/>
          </p:cNvSpPr>
          <p:nvPr/>
        </p:nvSpPr>
        <p:spPr bwMode="auto">
          <a:xfrm>
            <a:off x="3748088" y="1704975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AutoShape 23"/>
          <p:cNvSpPr>
            <a:spLocks noChangeArrowheads="1"/>
          </p:cNvSpPr>
          <p:nvPr/>
        </p:nvSpPr>
        <p:spPr bwMode="auto">
          <a:xfrm>
            <a:off x="4071938" y="17049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Oval 25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-864877">
            <a:off x="2578100" y="577850"/>
            <a:ext cx="936625" cy="15827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b="1" dirty="0">
                <a:solidFill>
                  <a:schemeClr val="accent2"/>
                </a:solidFill>
              </a:rPr>
              <a:t>1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08" name="Freeform 26"/>
          <p:cNvSpPr>
            <a:spLocks/>
          </p:cNvSpPr>
          <p:nvPr/>
        </p:nvSpPr>
        <p:spPr bwMode="auto">
          <a:xfrm rot="-864877">
            <a:off x="3230563" y="2133600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AutoShape 27"/>
          <p:cNvSpPr>
            <a:spLocks noChangeArrowheads="1"/>
          </p:cNvSpPr>
          <p:nvPr/>
        </p:nvSpPr>
        <p:spPr bwMode="auto">
          <a:xfrm rot="-864877">
            <a:off x="3162300" y="214153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91075" y="311150"/>
            <a:ext cx="936625" cy="158273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</a:rPr>
              <a:t>3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8211" name="Freeform 30"/>
          <p:cNvSpPr>
            <a:spLocks/>
          </p:cNvSpPr>
          <p:nvPr/>
        </p:nvSpPr>
        <p:spPr bwMode="auto">
          <a:xfrm>
            <a:off x="4827588" y="18938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AutoShape 31"/>
          <p:cNvSpPr>
            <a:spLocks noChangeArrowheads="1"/>
          </p:cNvSpPr>
          <p:nvPr/>
        </p:nvSpPr>
        <p:spPr bwMode="auto">
          <a:xfrm>
            <a:off x="5151438" y="18938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Oval 4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43375" y="1606550"/>
            <a:ext cx="936625" cy="15827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6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14" name="Freeform 46"/>
          <p:cNvSpPr>
            <a:spLocks/>
          </p:cNvSpPr>
          <p:nvPr/>
        </p:nvSpPr>
        <p:spPr bwMode="auto">
          <a:xfrm>
            <a:off x="4179888" y="31892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AutoShape 47"/>
          <p:cNvSpPr>
            <a:spLocks noChangeArrowheads="1"/>
          </p:cNvSpPr>
          <p:nvPr/>
        </p:nvSpPr>
        <p:spPr bwMode="auto">
          <a:xfrm>
            <a:off x="4503738" y="31892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49">
            <a:hlinkClick r:id="" action="ppaction://noaction"/>
          </p:cNvPr>
          <p:cNvSpPr>
            <a:spLocks noChangeArrowheads="1"/>
          </p:cNvSpPr>
          <p:nvPr/>
        </p:nvSpPr>
        <p:spPr bwMode="auto">
          <a:xfrm rot="-539169">
            <a:off x="3379788" y="1843088"/>
            <a:ext cx="936625" cy="1582737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</a:rPr>
              <a:t>5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8217" name="Freeform 50"/>
          <p:cNvSpPr>
            <a:spLocks/>
          </p:cNvSpPr>
          <p:nvPr/>
        </p:nvSpPr>
        <p:spPr bwMode="auto">
          <a:xfrm rot="-539169">
            <a:off x="3800475" y="342741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AutoShape 51"/>
          <p:cNvSpPr>
            <a:spLocks noChangeArrowheads="1"/>
          </p:cNvSpPr>
          <p:nvPr/>
        </p:nvSpPr>
        <p:spPr bwMode="auto">
          <a:xfrm rot="-539169">
            <a:off x="3879850" y="342106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Oval 53">
            <a:hlinkClick r:id="" action="ppaction://noaction"/>
          </p:cNvPr>
          <p:cNvSpPr>
            <a:spLocks noChangeArrowheads="1"/>
          </p:cNvSpPr>
          <p:nvPr/>
        </p:nvSpPr>
        <p:spPr bwMode="auto">
          <a:xfrm rot="-1165290">
            <a:off x="2368550" y="1989138"/>
            <a:ext cx="936625" cy="1582737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4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20" name="Freeform 54"/>
          <p:cNvSpPr>
            <a:spLocks/>
          </p:cNvSpPr>
          <p:nvPr/>
        </p:nvSpPr>
        <p:spPr bwMode="auto">
          <a:xfrm rot="-1165290">
            <a:off x="3228975" y="34972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1" name="AutoShape 55"/>
          <p:cNvSpPr>
            <a:spLocks noChangeArrowheads="1"/>
          </p:cNvSpPr>
          <p:nvPr/>
        </p:nvSpPr>
        <p:spPr bwMode="auto">
          <a:xfrm rot="-1165290">
            <a:off x="3028950" y="35321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Oval 41">
            <a:hlinkClick r:id="" action="ppaction://noaction"/>
          </p:cNvPr>
          <p:cNvSpPr>
            <a:spLocks noChangeArrowheads="1"/>
          </p:cNvSpPr>
          <p:nvPr/>
        </p:nvSpPr>
        <p:spPr bwMode="auto">
          <a:xfrm rot="632288">
            <a:off x="4516438" y="3074988"/>
            <a:ext cx="936625" cy="1582737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 dirty="0">
                <a:solidFill>
                  <a:schemeClr val="accent2"/>
                </a:solidFill>
              </a:rPr>
              <a:t>10</a:t>
            </a:r>
            <a:endParaRPr lang="vi-VN" sz="6600" b="1" dirty="0">
              <a:solidFill>
                <a:schemeClr val="accent2"/>
              </a:solidFill>
            </a:endParaRPr>
          </a:p>
        </p:txBody>
      </p:sp>
      <p:sp>
        <p:nvSpPr>
          <p:cNvPr id="8223" name="Freeform 42"/>
          <p:cNvSpPr>
            <a:spLocks/>
          </p:cNvSpPr>
          <p:nvPr/>
        </p:nvSpPr>
        <p:spPr bwMode="auto">
          <a:xfrm rot="632288">
            <a:off x="4108450" y="4579938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AutoShape 43"/>
          <p:cNvSpPr>
            <a:spLocks noChangeArrowheads="1"/>
          </p:cNvSpPr>
          <p:nvPr/>
        </p:nvSpPr>
        <p:spPr bwMode="auto">
          <a:xfrm rot="632288">
            <a:off x="4713288" y="46370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-672914">
            <a:off x="3244850" y="3294063"/>
            <a:ext cx="936625" cy="158273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92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chemeClr val="accent2"/>
                </a:solidFill>
              </a:rPr>
              <a:t>9</a:t>
            </a:r>
            <a:endParaRPr lang="vi-VN" sz="7200" b="1">
              <a:solidFill>
                <a:schemeClr val="accent2"/>
              </a:solidFill>
            </a:endParaRPr>
          </a:p>
        </p:txBody>
      </p:sp>
      <p:sp>
        <p:nvSpPr>
          <p:cNvPr id="8226" name="Freeform 14"/>
          <p:cNvSpPr>
            <a:spLocks/>
          </p:cNvSpPr>
          <p:nvPr/>
        </p:nvSpPr>
        <p:spPr bwMode="auto">
          <a:xfrm rot="-672914">
            <a:off x="3760788" y="4868863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7" name="AutoShape 15"/>
          <p:cNvSpPr>
            <a:spLocks noChangeArrowheads="1"/>
          </p:cNvSpPr>
          <p:nvPr/>
        </p:nvSpPr>
        <p:spPr bwMode="auto">
          <a:xfrm rot="-672914">
            <a:off x="3779838" y="48672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Oval 37">
            <a:hlinkClick r:id="" action="ppaction://noaction"/>
          </p:cNvPr>
          <p:cNvSpPr>
            <a:spLocks noChangeArrowheads="1"/>
          </p:cNvSpPr>
          <p:nvPr/>
        </p:nvSpPr>
        <p:spPr bwMode="auto">
          <a:xfrm rot="265461">
            <a:off x="4052888" y="4060825"/>
            <a:ext cx="936625" cy="1582738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chemeClr val="accent2"/>
                </a:solidFill>
              </a:rPr>
              <a:t>12</a:t>
            </a:r>
            <a:endParaRPr lang="vi-VN" sz="4800" b="1" dirty="0">
              <a:solidFill>
                <a:schemeClr val="accent2"/>
              </a:solidFill>
            </a:endParaRPr>
          </a:p>
        </p:txBody>
      </p:sp>
      <p:sp>
        <p:nvSpPr>
          <p:cNvPr id="8229" name="AutoShape 39"/>
          <p:cNvSpPr>
            <a:spLocks noChangeArrowheads="1"/>
          </p:cNvSpPr>
          <p:nvPr/>
        </p:nvSpPr>
        <p:spPr bwMode="auto">
          <a:xfrm rot="265461">
            <a:off x="4343400" y="563721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7">
            <a:hlinkClick r:id="" action="ppaction://noaction"/>
          </p:cNvPr>
          <p:cNvSpPr>
            <a:spLocks noChangeArrowheads="1"/>
          </p:cNvSpPr>
          <p:nvPr/>
        </p:nvSpPr>
        <p:spPr bwMode="auto">
          <a:xfrm rot="1692273">
            <a:off x="6676477" y="2854587"/>
            <a:ext cx="853501" cy="152110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13</a:t>
            </a:r>
            <a:endParaRPr lang="vi-VN" sz="6600" b="1" dirty="0">
              <a:solidFill>
                <a:srgbClr val="FFFF00"/>
              </a:solidFill>
            </a:endParaRPr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 rot="265461">
            <a:off x="6637513" y="4196251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42"/>
          <p:cNvSpPr>
            <a:spLocks/>
          </p:cNvSpPr>
          <p:nvPr/>
        </p:nvSpPr>
        <p:spPr bwMode="auto">
          <a:xfrm rot="632288">
            <a:off x="5293060" y="4206104"/>
            <a:ext cx="1224879" cy="299842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Oval 53">
            <a:hlinkClick r:id="" action="ppaction://noaction"/>
          </p:cNvPr>
          <p:cNvSpPr>
            <a:spLocks noChangeArrowheads="1"/>
          </p:cNvSpPr>
          <p:nvPr/>
        </p:nvSpPr>
        <p:spPr bwMode="auto">
          <a:xfrm rot="20389942">
            <a:off x="1609497" y="2266724"/>
            <a:ext cx="936625" cy="1582737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14</a:t>
            </a:r>
            <a:endParaRPr lang="vi-VN" sz="7200" b="1" dirty="0">
              <a:solidFill>
                <a:srgbClr val="FFFF00"/>
              </a:solidFill>
            </a:endParaRPr>
          </a:p>
        </p:txBody>
      </p:sp>
      <p:sp>
        <p:nvSpPr>
          <p:cNvPr id="42" name="Freeform 54"/>
          <p:cNvSpPr>
            <a:spLocks/>
          </p:cNvSpPr>
          <p:nvPr/>
        </p:nvSpPr>
        <p:spPr bwMode="auto">
          <a:xfrm rot="19295598">
            <a:off x="2972835" y="36496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AutoShape 55"/>
          <p:cNvSpPr>
            <a:spLocks noChangeArrowheads="1"/>
          </p:cNvSpPr>
          <p:nvPr/>
        </p:nvSpPr>
        <p:spPr bwMode="auto">
          <a:xfrm rot="19295598">
            <a:off x="2261234" y="36845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9">
            <a:hlinkClick r:id="" action="ppaction://noaction"/>
          </p:cNvPr>
          <p:cNvSpPr>
            <a:spLocks noChangeArrowheads="1"/>
          </p:cNvSpPr>
          <p:nvPr/>
        </p:nvSpPr>
        <p:spPr bwMode="auto">
          <a:xfrm rot="18865385">
            <a:off x="1794261" y="3644835"/>
            <a:ext cx="936625" cy="15827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15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45" name="AutoShape 55"/>
          <p:cNvSpPr>
            <a:spLocks noChangeArrowheads="1"/>
          </p:cNvSpPr>
          <p:nvPr/>
        </p:nvSpPr>
        <p:spPr bwMode="auto">
          <a:xfrm rot="-1165290">
            <a:off x="2871752" y="4818476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>
            <a:hlinkClick r:id="" action="ppaction://noaction"/>
          </p:cNvPr>
          <p:cNvSpPr>
            <a:spLocks noChangeArrowheads="1"/>
          </p:cNvSpPr>
          <p:nvPr/>
        </p:nvSpPr>
        <p:spPr bwMode="auto">
          <a:xfrm rot="1287110">
            <a:off x="6858000" y="1219200"/>
            <a:ext cx="936625" cy="1582738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16</a:t>
            </a:r>
            <a:endParaRPr lang="vi-VN" sz="7200" b="1" dirty="0">
              <a:solidFill>
                <a:srgbClr val="C00000"/>
              </a:solidFill>
            </a:endParaRPr>
          </a:p>
        </p:txBody>
      </p:sp>
      <p:sp>
        <p:nvSpPr>
          <p:cNvPr id="47" name="Freeform 10"/>
          <p:cNvSpPr>
            <a:spLocks/>
          </p:cNvSpPr>
          <p:nvPr/>
        </p:nvSpPr>
        <p:spPr bwMode="auto">
          <a:xfrm rot="1198510">
            <a:off x="5741289" y="2532262"/>
            <a:ext cx="468313" cy="4605375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 rot="1198510">
            <a:off x="6890532" y="2685181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-381000" y="-152400"/>
            <a:ext cx="34290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1. </a:t>
            </a:r>
            <a:r>
              <a:rPr lang="en-US" sz="2800" b="1" dirty="0" err="1" smtClean="0">
                <a:solidFill>
                  <a:srgbClr val="000099"/>
                </a:solidFill>
              </a:rPr>
              <a:t>Ôn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luyện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tập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đọc</a:t>
            </a:r>
            <a:endParaRPr lang="en-US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1609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CỘNG HÒA  XÃ HỘI CHỦ NGHĨA VIỆT NAM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….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……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….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ĐƠN XIN CẤP  THẺ ĐỌC SÁCH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……………………………………………………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:………………………………………………………………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 ……………………Nam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):…………………………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:………………………………………………..............................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…………………..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:...........................................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:…………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96400" y="1447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7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             1             2022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0200" y="1989551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Trường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iểu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học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Thanh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Xuân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Trung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0" y="2438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Vũ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Lê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Nguyên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0" y="292027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09/01/2013                                      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Nam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0600" y="3381937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      </a:t>
            </a:r>
            <a:r>
              <a:rPr lang="en-US" sz="22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Lê</a:t>
            </a:r>
            <a:r>
              <a:rPr lang="en-US" sz="22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Văn</a:t>
            </a:r>
            <a:r>
              <a:rPr lang="en-US" sz="22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Lương</a:t>
            </a:r>
            <a:r>
              <a:rPr lang="en-US" sz="22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en-US" sz="22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Thanh</a:t>
            </a:r>
            <a:r>
              <a:rPr lang="en-US" sz="22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Xuân</a:t>
            </a:r>
            <a:r>
              <a:rPr lang="en-US" sz="22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en-US" sz="22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Hà</a:t>
            </a:r>
            <a:r>
              <a:rPr lang="en-US" sz="22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Nội</a:t>
            </a:r>
            <a:endParaRPr lang="en-US" sz="22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68008" y="3801732"/>
            <a:ext cx="6224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3A7                            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Tiểu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học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Thanh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Xuân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Trung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72600" y="455112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          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2022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8800" y="5638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       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Nguyên</a:t>
            </a:r>
            <a:endParaRPr lang="en-US" sz="2400" b="1" dirty="0" smtClean="0">
              <a:solidFill>
                <a:srgbClr val="000099"/>
              </a:solidFill>
              <a:latin typeface=".TMC-Ong Do" pitchFamily="2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Vũ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Nguyên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0.02662 L -0.35833 -0.100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01133 L -0.61667 -0.066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00023 L -0.72917 -0.077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00023 L -0.84584 -0.1001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01133 L -0.84167 -0.122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66 -0.01133 L -0.69167 -0.133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0.01549 L -1.05833 -0.1223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4 0.01549 L -0.42916 -0.0002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BellaRosa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WordArt 11" descr="80%"/>
          <p:cNvSpPr>
            <a:spLocks noChangeArrowheads="1" noChangeShapeType="1" noTextEdit="1"/>
          </p:cNvSpPr>
          <p:nvPr/>
        </p:nvSpPr>
        <p:spPr bwMode="auto">
          <a:xfrm>
            <a:off x="1143000" y="5715000"/>
            <a:ext cx="6705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0" cap="none" spc="0" normalizeH="0" baseline="0" noProof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TẠM BIỆT</a:t>
            </a:r>
          </a:p>
        </p:txBody>
      </p: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83058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1" u="none" strike="noStrike" kern="10" cap="none" spc="0" normalizeH="0" baseline="0" noProof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CHÚC CÁC EM SỨC KHỎE</a:t>
            </a:r>
            <a:endParaRPr kumimoji="0" lang="en-US" sz="4000" b="1" i="1" u="none" strike="noStrike" kern="10" cap="none" spc="0" normalizeH="0" baseline="0" noProof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17" name="Picture 13" descr="ANIM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057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200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ANH</dc:creator>
  <cp:lastModifiedBy>admin</cp:lastModifiedBy>
  <cp:revision>85</cp:revision>
  <dcterms:created xsi:type="dcterms:W3CDTF">2012-11-26T07:18:10Z</dcterms:created>
  <dcterms:modified xsi:type="dcterms:W3CDTF">2021-12-27T14:23:50Z</dcterms:modified>
</cp:coreProperties>
</file>