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0" r:id="rId11"/>
    <p:sldId id="278" r:id="rId12"/>
    <p:sldId id="262" r:id="rId13"/>
    <p:sldId id="272" r:id="rId14"/>
    <p:sldId id="271" r:id="rId15"/>
    <p:sldId id="273" r:id="rId16"/>
    <p:sldId id="274" r:id="rId17"/>
    <p:sldId id="263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66FFFF"/>
    <a:srgbClr val="FF6699"/>
    <a:srgbClr val="FF99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22" autoAdjust="0"/>
  </p:normalViewPr>
  <p:slideViewPr>
    <p:cSldViewPr>
      <p:cViewPr>
        <p:scale>
          <a:sx n="76" d="100"/>
          <a:sy n="76" d="100"/>
        </p:scale>
        <p:origin x="-31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9.xml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image" Target="../media/image7.gif"/><Relationship Id="rId15" Type="http://schemas.openxmlformats.org/officeDocument/2006/relationships/slide" Target="slide8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94806" y="33265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2200796"/>
            <a:ext cx="114958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BẢNG CỘNG (CÓ NHỚ) </a:t>
            </a:r>
          </a:p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TRONG PHẠM VI 20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578" y="2867452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550" y="1700808"/>
            <a:ext cx="5328592" cy="4392488"/>
            <a:chOff x="0" y="1661220"/>
            <a:chExt cx="5328592" cy="4392488"/>
          </a:xfrm>
        </p:grpSpPr>
        <p:sp>
          <p:nvSpPr>
            <p:cNvPr id="2" name="Rectangle 1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9 + 2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4 + 7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3 + 8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6 + 5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7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8 + 3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80120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64296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6699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17804" y="1700808"/>
            <a:ext cx="5328592" cy="4392488"/>
            <a:chOff x="0" y="1661220"/>
            <a:chExt cx="5328592" cy="4392488"/>
          </a:xfrm>
        </p:grpSpPr>
        <p:sp>
          <p:nvSpPr>
            <p:cNvPr id="15" name="Rectangle 14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8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6 + 6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3 + 9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9 + 3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872208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1686" y="94900"/>
            <a:ext cx="11236128" cy="678033"/>
            <a:chOff x="1253941" y="511805"/>
            <a:chExt cx="11236128" cy="678033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59472" y="511805"/>
              <a:ext cx="10430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270670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854846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82100" y="364502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97924" y="436510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617818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12" y="4725144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7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2898" y="1189720"/>
            <a:ext cx="5328592" cy="4392488"/>
            <a:chOff x="0" y="1661220"/>
            <a:chExt cx="5328592" cy="4392488"/>
          </a:xfrm>
        </p:grpSpPr>
        <p:sp>
          <p:nvSpPr>
            <p:cNvPr id="3" name="Rectangle 2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9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6 + 7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FF00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lang="vi-VN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10152" y="1189720"/>
            <a:ext cx="5328592" cy="3672408"/>
            <a:chOff x="0" y="1661220"/>
            <a:chExt cx="5328592" cy="3672408"/>
          </a:xfrm>
        </p:grpSpPr>
        <p:sp>
          <p:nvSpPr>
            <p:cNvPr id="12" name="Rectangle 11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9 + 5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897682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047194" y="241385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63018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63018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50642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74448" y="242033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90272" y="314041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569512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07834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044" y="4576056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động đẹp cho Powerpoint (332) | Hình ảnh, Hoa, Hình nề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12259" y="4704385"/>
            <a:ext cx="1645212" cy="39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092560"/>
            <a:ext cx="5328592" cy="3672408"/>
            <a:chOff x="0" y="1661220"/>
            <a:chExt cx="5328592" cy="3672408"/>
          </a:xfrm>
        </p:grpSpPr>
        <p:sp>
          <p:nvSpPr>
            <p:cNvPr id="3" name="Rectangle 2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7 + 8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070870" y="232317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86694" y="304325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65934" y="303677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83238" y="1092560"/>
            <a:ext cx="5328592" cy="3672408"/>
            <a:chOff x="0" y="1661220"/>
            <a:chExt cx="5328592" cy="3672408"/>
          </a:xfrm>
        </p:grpSpPr>
        <p:sp>
          <p:nvSpPr>
            <p:cNvPr id="15" name="Rectangle 14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72208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vi-VN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7463358" y="231669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47534" y="232317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55446" y="303677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ình động đẹp trang trí Powerpoint, word và cách sử dụng - ICTshar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746797" y="4388911"/>
            <a:ext cx="1128726" cy="38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5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16632"/>
            <a:ext cx="11319021" cy="1112664"/>
            <a:chOff x="910630" y="557947"/>
            <a:chExt cx="11319021" cy="1112664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468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838622" y="4437112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1150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75326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19342" y="585581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91150" y="4797151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75326" y="483804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19342" y="5873227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41" y="1431548"/>
            <a:ext cx="8226330" cy="32935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2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75811" y="1412776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778" y="3215283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2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xmlns="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xmlns="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+ 5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7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846734" y="109608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+ 6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10830" y="3429000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4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30" y="3429000"/>
                <a:ext cx="2550830" cy="12210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55411" y="3753141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44006" y="520001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6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15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5" y="5294197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44" y="373841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13506" y="3360045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+ 6        7 + 8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1386" y="349402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891445" y="381816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8136614" y="3471270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73" y="3780685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099750" y="1689870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+ 9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7240" y="3048472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67617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99825" y="339177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35497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0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+ 9         19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3478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23537" y="383342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3" y="3807140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4" name="Oval 23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nip Diagonal Corner Rectangle 24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+ 6          15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6332" y="34718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22692" y="349772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59813" y="3742309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90572" y="371510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3" y="3807140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32" name="Oval 31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304</Words>
  <Application>Microsoft Office PowerPoint</Application>
  <PresentationFormat>Custom</PresentationFormat>
  <Paragraphs>112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42</cp:revision>
  <dcterms:created xsi:type="dcterms:W3CDTF">2021-08-01T05:43:20Z</dcterms:created>
  <dcterms:modified xsi:type="dcterms:W3CDTF">2021-09-29T02:51:12Z</dcterms:modified>
</cp:coreProperties>
</file>