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1" r:id="rId3"/>
    <p:sldId id="257" r:id="rId4"/>
    <p:sldId id="256" r:id="rId5"/>
    <p:sldId id="272" r:id="rId6"/>
    <p:sldId id="358" r:id="rId7"/>
    <p:sldId id="334" r:id="rId8"/>
    <p:sldId id="332" r:id="rId9"/>
    <p:sldId id="333" r:id="rId10"/>
    <p:sldId id="331" r:id="rId11"/>
    <p:sldId id="277" r:id="rId12"/>
    <p:sldId id="278" r:id="rId13"/>
    <p:sldId id="330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A867F-E5B5-4D43-AF87-F65CCA583574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8FDA7-AB7E-410B-B8BD-579C94996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5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3B408-9952-47DE-9AC8-BCD2968F1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E7E95B-BE62-4D25-A12D-99F949CC2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C22581-919D-447D-98BF-799446F4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BDC17-B3A7-4999-ACA9-54AB85CB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F2BA6-F62C-4436-ACA8-F0A8DD42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010910-E893-44B9-8F95-D2292686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EEAC0D-7C72-4C94-808C-C99BF93B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F82F5C-AC2F-426E-8DE2-53A0E676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3E310E-8774-456B-A175-9450FED8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D8AC5C-8571-4CA6-A434-D38DA9CE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DC1F44-9132-4DF8-ACB0-BD02478D7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A29403-1D78-426E-A531-17DE05225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948F8-0A90-484E-84E7-AB4EA90A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19C735-2225-49F5-8BFA-644D1B1F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235021-613F-4F2B-97CB-00933077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91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160244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01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18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255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104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133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852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62806-4C09-4A69-A0C5-CBEADC2C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5BBF8D-27F6-48B1-99FA-802EC6E1C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2ED586-8367-477B-A342-F3FD1962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759C7-CC55-4774-84E3-45D51FE4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1DADC-9AFA-4D57-B3D7-0B0668FF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9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215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547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30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213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138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499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F34A09-84D7-4A67-B5CD-E9DBA32A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9843E6-E789-4362-81C0-33B9B67D3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79ECE-AC02-47C4-B331-41D387D2B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A377-25A9-4F92-86D8-B264AC16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D539B2-74AD-479E-BD15-C6ABFF73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0F22D-AFCF-495E-8420-0585E178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E7F5F5-C098-4AF8-95D6-17267FAF7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BAE107-B621-49B4-8BA1-71F8E24F8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B40EFD-4B2F-44C1-805F-88283D9A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1F47FF-5218-418D-950F-A143EB26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C9632A-B263-44F4-93F4-1224A7D1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0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F86C5-2CBE-43B7-93DF-0D5D00D1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BDB969-C011-49F3-BAAD-26762B169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5916A6-88F2-4546-B476-D2E45423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740E0A-751F-4EB6-9575-0586EBA02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73E185-1295-476D-97BF-87C141D1E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F1825B-BEE1-4412-AAD3-3A41E4E4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650EE27-C567-422E-8687-2641ADE4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FD5C1B-C23C-4630-922B-CB2F49FB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0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2E73C-62A8-4005-8AE5-9C2B6997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C237EC-5515-4084-8AF2-EA807D1D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A3C08E-DE24-4C87-8214-0262F996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538353-4F45-41AD-B25D-9BBFEC41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3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DC8E479-D7FF-4DDD-9CD4-D4878CAF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F0E8E4-25DC-43BD-8F1C-2440A1C6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4FF610-3DC0-47A7-AFBA-DF3D96A6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252B-1399-4D3F-BE13-B8A1AE0D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D5360C-3B25-4062-8FF1-F27C3DEB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4712BC-6674-4E81-A86C-3363B5F98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8E2713-FF27-44A2-9CB2-7C99251F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76AC15-F4A9-4892-AE0E-A2697FE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2F2E2C-C087-4EC9-A7A4-01389417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5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3784B9-390A-4447-A867-E04A62E1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52E0D26-CC28-4915-B269-6AA69EC8D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2328AF-B463-4637-B0C6-9A4BE8E99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8A5328-3F3B-4AA9-A98A-1EA0FCF5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9E8686-CCD1-4E14-89CE-9975DC87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3C57C4-D940-4718-8888-BFF922BE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317A69-7C20-4111-8E79-B8756291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D89F6-6EE8-4DBE-89CB-7B4EC0AAE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1A1854-F2D0-4CE0-B54B-CD0594473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06694-CADC-4D49-B819-1A06DE938A8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6C6F00-673D-4361-9DD9-A6F367F34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63C6F5-E10D-44F1-892A-2EBEAF8A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E30FE-944B-4018-93F9-C1A8493B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27/09/2021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0302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thiếu nhi cho bé - Bé tập đế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extLst>
              <a:ext uri="{FF2B5EF4-FFF2-40B4-BE49-F238E27FC236}">
                <a16:creationId xmlns:a16="http://schemas.microsoft.com/office/drawing/2014/main" xmlns="" id="{42ED619D-721F-4A7E-8214-B3F6A379029F}"/>
              </a:ext>
            </a:extLst>
          </p:cNvPr>
          <p:cNvSpPr/>
          <p:nvPr/>
        </p:nvSpPr>
        <p:spPr>
          <a:xfrm>
            <a:off x="310762" y="253625"/>
            <a:ext cx="1199031" cy="1117976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0D21B532-D332-48F1-9376-D8041F14FB8B}"/>
              </a:ext>
            </a:extLst>
          </p:cNvPr>
          <p:cNvSpPr/>
          <p:nvPr/>
        </p:nvSpPr>
        <p:spPr>
          <a:xfrm>
            <a:off x="130554" y="512381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AC0C4CC7-EB73-4B2B-9177-B57FB9A1F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004" y="517721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xmlns="" id="{C1F01E16-DF84-445E-B023-FD26089A66F1}"/>
              </a:ext>
            </a:extLst>
          </p:cNvPr>
          <p:cNvSpPr/>
          <p:nvPr/>
        </p:nvSpPr>
        <p:spPr>
          <a:xfrm>
            <a:off x="1533405" y="5227209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F24A33BB-CD5D-448B-B54D-D4F87747ED8E}"/>
              </a:ext>
            </a:extLst>
          </p:cNvPr>
          <p:cNvSpPr/>
          <p:nvPr/>
        </p:nvSpPr>
        <p:spPr>
          <a:xfrm>
            <a:off x="1620096" y="5283598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C4B31524-A48A-4F74-B09E-34E9EF6A4D48}"/>
              </a:ext>
            </a:extLst>
          </p:cNvPr>
          <p:cNvSpPr/>
          <p:nvPr/>
        </p:nvSpPr>
        <p:spPr>
          <a:xfrm>
            <a:off x="1647004" y="526886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3E28C01A-EF6C-488F-8A31-9095F4E34830}"/>
              </a:ext>
            </a:extLst>
          </p:cNvPr>
          <p:cNvSpPr/>
          <p:nvPr/>
        </p:nvSpPr>
        <p:spPr>
          <a:xfrm>
            <a:off x="5519486" y="3656968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2C399F1B-CA2C-45D1-B9F7-2F223C1A17F5}"/>
              </a:ext>
            </a:extLst>
          </p:cNvPr>
          <p:cNvSpPr/>
          <p:nvPr/>
        </p:nvSpPr>
        <p:spPr>
          <a:xfrm>
            <a:off x="5623209" y="369569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85A0750-50DC-480E-899E-67992CE10EE8}"/>
              </a:ext>
            </a:extLst>
          </p:cNvPr>
          <p:cNvSpPr/>
          <p:nvPr/>
        </p:nvSpPr>
        <p:spPr>
          <a:xfrm>
            <a:off x="5623209" y="3714294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xmlns="" id="{975D339B-55F1-47D3-B512-68427C5FA43F}"/>
              </a:ext>
            </a:extLst>
          </p:cNvPr>
          <p:cNvSpPr/>
          <p:nvPr/>
        </p:nvSpPr>
        <p:spPr>
          <a:xfrm>
            <a:off x="9421243" y="5053606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538C6446-C68C-4CFD-9FD6-9B88D3D849F4}"/>
              </a:ext>
            </a:extLst>
          </p:cNvPr>
          <p:cNvSpPr/>
          <p:nvPr/>
        </p:nvSpPr>
        <p:spPr>
          <a:xfrm>
            <a:off x="9540570" y="5124162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F7C5180D-3E62-4675-818D-A6576598995D}"/>
              </a:ext>
            </a:extLst>
          </p:cNvPr>
          <p:cNvSpPr/>
          <p:nvPr/>
        </p:nvSpPr>
        <p:spPr>
          <a:xfrm>
            <a:off x="9509703" y="512416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EFCC51B-F161-44C1-927C-1DF3A086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4" t="19275" r="60003" b="22640"/>
          <a:stretch/>
        </p:blipFill>
        <p:spPr>
          <a:xfrm>
            <a:off x="414887" y="2112818"/>
            <a:ext cx="3286125" cy="26323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1570A01-9F1E-45B1-92D4-F517B0AA9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 t="19275" r="33168" b="22640"/>
          <a:stretch/>
        </p:blipFill>
        <p:spPr>
          <a:xfrm>
            <a:off x="4272130" y="625186"/>
            <a:ext cx="3286126" cy="26323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FF9E0E2-5A3A-40F9-96DF-CAC7645A6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8" t="19275" r="5909" b="22640"/>
          <a:stretch/>
        </p:blipFill>
        <p:spPr>
          <a:xfrm>
            <a:off x="8304855" y="1678394"/>
            <a:ext cx="3286127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6" grpId="0"/>
      <p:bldP spid="17" grpId="0" animBg="1"/>
      <p:bldP spid="18" grpId="0"/>
      <p:bldP spid="18" grpId="1"/>
      <p:bldP spid="19" grpId="0"/>
      <p:bldP spid="20" grpId="0" animBg="1"/>
      <p:bldP spid="21" grpId="0"/>
      <p:bldP spid="21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xmlns="" id="{EFB75755-0DDB-4A39-AA07-3BD203D334C0}"/>
              </a:ext>
            </a:extLst>
          </p:cNvPr>
          <p:cNvSpPr/>
          <p:nvPr/>
        </p:nvSpPr>
        <p:spPr>
          <a:xfrm>
            <a:off x="465422" y="367145"/>
            <a:ext cx="907167" cy="937052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FAB0CDA9-4102-44E9-B450-7DEBCF81A36B}"/>
              </a:ext>
            </a:extLst>
          </p:cNvPr>
          <p:cNvSpPr/>
          <p:nvPr/>
        </p:nvSpPr>
        <p:spPr>
          <a:xfrm>
            <a:off x="206828" y="551416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43872F5-A055-4A75-B5C0-6B66FE099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030" y="551416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555CF47-BB38-407F-B2D9-80AF788F4120}"/>
              </a:ext>
            </a:extLst>
          </p:cNvPr>
          <p:cNvSpPr/>
          <p:nvPr/>
        </p:nvSpPr>
        <p:spPr>
          <a:xfrm>
            <a:off x="668476" y="212097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E1AD3E5-39CB-4CD2-B8D2-CEA2B0797F03}"/>
              </a:ext>
            </a:extLst>
          </p:cNvPr>
          <p:cNvSpPr/>
          <p:nvPr/>
        </p:nvSpPr>
        <p:spPr>
          <a:xfrm>
            <a:off x="3541565" y="212097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2EB3939-8BC1-422E-A6B8-A4B1734B7866}"/>
              </a:ext>
            </a:extLst>
          </p:cNvPr>
          <p:cNvSpPr/>
          <p:nvPr/>
        </p:nvSpPr>
        <p:spPr>
          <a:xfrm>
            <a:off x="6414654" y="212097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5A3AC794-D25A-4F5B-93E3-F9130290F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950" y="409772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595ACA8C-2B5A-4AB4-8F9A-A85869AF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039" y="409772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D229FC85-061E-45BD-A1DD-51A07AFF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157" y="409772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D971B01-0BAB-47BE-9DDE-EAD6881395E0}"/>
              </a:ext>
            </a:extLst>
          </p:cNvPr>
          <p:cNvSpPr/>
          <p:nvPr/>
        </p:nvSpPr>
        <p:spPr>
          <a:xfrm>
            <a:off x="9287743" y="212097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3F829FDA-9469-4F60-9C60-277DFF37A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246" y="4097722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FDEB93FE-5DF4-42A2-BFF8-C2E217EAB4D4}"/>
              </a:ext>
            </a:extLst>
          </p:cNvPr>
          <p:cNvSpPr/>
          <p:nvPr/>
        </p:nvSpPr>
        <p:spPr>
          <a:xfrm>
            <a:off x="1039091" y="2327564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09682544-85B6-4427-BBC9-6526D94FC767}"/>
              </a:ext>
            </a:extLst>
          </p:cNvPr>
          <p:cNvSpPr/>
          <p:nvPr/>
        </p:nvSpPr>
        <p:spPr>
          <a:xfrm>
            <a:off x="1782042" y="2327564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28990B7A-7A3E-4C42-9171-7B07C639293B}"/>
              </a:ext>
            </a:extLst>
          </p:cNvPr>
          <p:cNvSpPr/>
          <p:nvPr/>
        </p:nvSpPr>
        <p:spPr>
          <a:xfrm>
            <a:off x="1439687" y="2992583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7A5CE3E1-9354-464F-9D17-8BEEED79E7B3}"/>
              </a:ext>
            </a:extLst>
          </p:cNvPr>
          <p:cNvSpPr/>
          <p:nvPr/>
        </p:nvSpPr>
        <p:spPr>
          <a:xfrm>
            <a:off x="2182638" y="2992583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1D51B62D-13B3-4CE0-BEB6-C212B41AD960}"/>
              </a:ext>
            </a:extLst>
          </p:cNvPr>
          <p:cNvSpPr/>
          <p:nvPr/>
        </p:nvSpPr>
        <p:spPr>
          <a:xfrm>
            <a:off x="3779918" y="232756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xmlns="" id="{F6B49498-ABFE-4B4F-B141-4A35B31E89AB}"/>
              </a:ext>
            </a:extLst>
          </p:cNvPr>
          <p:cNvSpPr/>
          <p:nvPr/>
        </p:nvSpPr>
        <p:spPr>
          <a:xfrm>
            <a:off x="4511887" y="232756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EEF04224-9912-4F65-8078-54F936A54EEB}"/>
              </a:ext>
            </a:extLst>
          </p:cNvPr>
          <p:cNvSpPr/>
          <p:nvPr/>
        </p:nvSpPr>
        <p:spPr>
          <a:xfrm>
            <a:off x="3723590" y="2978728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F85491BA-B1E5-492E-8EE2-32547D9C7E14}"/>
              </a:ext>
            </a:extLst>
          </p:cNvPr>
          <p:cNvSpPr/>
          <p:nvPr/>
        </p:nvSpPr>
        <p:spPr>
          <a:xfrm>
            <a:off x="4737874" y="2978728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28352766-F818-4FBF-814F-4CE51C0B620B}"/>
              </a:ext>
            </a:extLst>
          </p:cNvPr>
          <p:cNvSpPr/>
          <p:nvPr/>
        </p:nvSpPr>
        <p:spPr>
          <a:xfrm>
            <a:off x="4215289" y="2978728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DC032719-03CA-4F4C-8715-984147550CAF}"/>
              </a:ext>
            </a:extLst>
          </p:cNvPr>
          <p:cNvSpPr/>
          <p:nvPr/>
        </p:nvSpPr>
        <p:spPr>
          <a:xfrm>
            <a:off x="5137206" y="232756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DE1940D2-E0B6-4299-A103-6346524DD8B9}"/>
              </a:ext>
            </a:extLst>
          </p:cNvPr>
          <p:cNvSpPr/>
          <p:nvPr/>
        </p:nvSpPr>
        <p:spPr>
          <a:xfrm>
            <a:off x="5261812" y="2992582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A51DAB12-E29A-49A2-BC45-CD3298D85D5A}"/>
              </a:ext>
            </a:extLst>
          </p:cNvPr>
          <p:cNvSpPr/>
          <p:nvPr/>
        </p:nvSpPr>
        <p:spPr>
          <a:xfrm>
            <a:off x="6713898" y="2190004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60CE0B9C-BB6B-4124-98B7-EC7447251047}"/>
              </a:ext>
            </a:extLst>
          </p:cNvPr>
          <p:cNvSpPr/>
          <p:nvPr/>
        </p:nvSpPr>
        <p:spPr>
          <a:xfrm>
            <a:off x="6713898" y="3244309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3CB0E396-500C-45DE-AC8C-7992112B4598}"/>
              </a:ext>
            </a:extLst>
          </p:cNvPr>
          <p:cNvSpPr/>
          <p:nvPr/>
        </p:nvSpPr>
        <p:spPr>
          <a:xfrm>
            <a:off x="6713898" y="27293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478E7308-0832-4158-A9D2-F9D9295C76F7}"/>
              </a:ext>
            </a:extLst>
          </p:cNvPr>
          <p:cNvSpPr/>
          <p:nvPr/>
        </p:nvSpPr>
        <p:spPr>
          <a:xfrm>
            <a:off x="7320085" y="2190004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FC492E0F-EEDA-4E11-9894-B5DBD7EA4431}"/>
              </a:ext>
            </a:extLst>
          </p:cNvPr>
          <p:cNvSpPr/>
          <p:nvPr/>
        </p:nvSpPr>
        <p:spPr>
          <a:xfrm>
            <a:off x="7320085" y="3244309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xmlns="" id="{9BF495F4-E94F-4A7B-92E4-600CE4BA8BBC}"/>
              </a:ext>
            </a:extLst>
          </p:cNvPr>
          <p:cNvSpPr/>
          <p:nvPr/>
        </p:nvSpPr>
        <p:spPr>
          <a:xfrm>
            <a:off x="7320085" y="27293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xmlns="" id="{30D847CC-BF8C-4D29-9BB4-D5F484E01522}"/>
              </a:ext>
            </a:extLst>
          </p:cNvPr>
          <p:cNvSpPr/>
          <p:nvPr/>
        </p:nvSpPr>
        <p:spPr>
          <a:xfrm>
            <a:off x="7926272" y="2190004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xmlns="" id="{F46F40E5-D33D-452F-9BC7-734E8898A94F}"/>
              </a:ext>
            </a:extLst>
          </p:cNvPr>
          <p:cNvSpPr/>
          <p:nvPr/>
        </p:nvSpPr>
        <p:spPr>
          <a:xfrm>
            <a:off x="7926272" y="3244309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xmlns="" id="{ED510348-B3EE-4FC5-85A3-48B1DE9992FB}"/>
              </a:ext>
            </a:extLst>
          </p:cNvPr>
          <p:cNvSpPr/>
          <p:nvPr/>
        </p:nvSpPr>
        <p:spPr>
          <a:xfrm>
            <a:off x="7926272" y="27293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xmlns="" id="{C37F01A2-6CBA-4BB0-B061-9DE32A9BF63F}"/>
              </a:ext>
            </a:extLst>
          </p:cNvPr>
          <p:cNvSpPr/>
          <p:nvPr/>
        </p:nvSpPr>
        <p:spPr>
          <a:xfrm>
            <a:off x="9416257" y="2313711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xmlns="" id="{E1F757CF-71E6-4660-A9BD-92155EBFCDC8}"/>
              </a:ext>
            </a:extLst>
          </p:cNvPr>
          <p:cNvSpPr/>
          <p:nvPr/>
        </p:nvSpPr>
        <p:spPr>
          <a:xfrm>
            <a:off x="10430541" y="2313711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1F01CB27-AAE0-44A5-8FF4-BA1343106EAF}"/>
              </a:ext>
            </a:extLst>
          </p:cNvPr>
          <p:cNvSpPr/>
          <p:nvPr/>
        </p:nvSpPr>
        <p:spPr>
          <a:xfrm>
            <a:off x="9907956" y="2313711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xmlns="" id="{14D377CD-6306-400F-BECF-D4A179B5256F}"/>
              </a:ext>
            </a:extLst>
          </p:cNvPr>
          <p:cNvSpPr/>
          <p:nvPr/>
        </p:nvSpPr>
        <p:spPr>
          <a:xfrm>
            <a:off x="10954479" y="2327565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xmlns="" id="{5CF0A92B-9CF8-4DE2-85E8-669CD6EA7097}"/>
              </a:ext>
            </a:extLst>
          </p:cNvPr>
          <p:cNvSpPr/>
          <p:nvPr/>
        </p:nvSpPr>
        <p:spPr>
          <a:xfrm>
            <a:off x="9401902" y="2978728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xmlns="" id="{03D248E0-F408-4074-A2D7-B304612B1556}"/>
              </a:ext>
            </a:extLst>
          </p:cNvPr>
          <p:cNvSpPr/>
          <p:nvPr/>
        </p:nvSpPr>
        <p:spPr>
          <a:xfrm>
            <a:off x="10416186" y="2978728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xmlns="" id="{DA27BE1B-0EC4-4E0F-AAC8-90FD4AD78F06}"/>
              </a:ext>
            </a:extLst>
          </p:cNvPr>
          <p:cNvSpPr/>
          <p:nvPr/>
        </p:nvSpPr>
        <p:spPr>
          <a:xfrm>
            <a:off x="9893601" y="2978728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xmlns="" id="{C5E7308B-09FC-4867-9F7B-C673C1C2CD5F}"/>
              </a:ext>
            </a:extLst>
          </p:cNvPr>
          <p:cNvSpPr/>
          <p:nvPr/>
        </p:nvSpPr>
        <p:spPr>
          <a:xfrm>
            <a:off x="10940124" y="2992582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/>
      <p:bldP spid="10" grpId="0"/>
      <p:bldP spid="11" grpId="0"/>
      <p:bldP spid="18" grpId="0" animBg="1"/>
      <p:bldP spid="19" grpId="0"/>
      <p:bldP spid="12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>
            <a:extLst>
              <a:ext uri="{FF2B5EF4-FFF2-40B4-BE49-F238E27FC236}">
                <a16:creationId xmlns:a16="http://schemas.microsoft.com/office/drawing/2014/main" xmlns="" id="{129EC8BB-6BD7-4B10-B5CB-B38A440FBD11}"/>
              </a:ext>
            </a:extLst>
          </p:cNvPr>
          <p:cNvSpPr/>
          <p:nvPr/>
        </p:nvSpPr>
        <p:spPr>
          <a:xfrm>
            <a:off x="310762" y="253624"/>
            <a:ext cx="1103608" cy="1145685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0D719C91-4A47-43C3-A2AE-6A0EB710D63C}"/>
              </a:ext>
            </a:extLst>
          </p:cNvPr>
          <p:cNvSpPr/>
          <p:nvPr/>
        </p:nvSpPr>
        <p:spPr>
          <a:xfrm>
            <a:off x="83460" y="537562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FE97285A-ABB7-43AA-BA9A-C710D115E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810" y="605649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DF8CB592-16E2-4A80-BFA7-44B45F303E9F}"/>
              </a:ext>
            </a:extLst>
          </p:cNvPr>
          <p:cNvSpPr/>
          <p:nvPr/>
        </p:nvSpPr>
        <p:spPr>
          <a:xfrm>
            <a:off x="366938" y="2951018"/>
            <a:ext cx="11263775" cy="1274618"/>
          </a:xfrm>
          <a:custGeom>
            <a:avLst/>
            <a:gdLst>
              <a:gd name="connsiteX0" fmla="*/ 0 w 11263775"/>
              <a:gd name="connsiteY0" fmla="*/ 1025236 h 1274618"/>
              <a:gd name="connsiteX1" fmla="*/ 96982 w 11263775"/>
              <a:gd name="connsiteY1" fmla="*/ 997527 h 1274618"/>
              <a:gd name="connsiteX2" fmla="*/ 235527 w 11263775"/>
              <a:gd name="connsiteY2" fmla="*/ 886691 h 1274618"/>
              <a:gd name="connsiteX3" fmla="*/ 360218 w 11263775"/>
              <a:gd name="connsiteY3" fmla="*/ 789709 h 1274618"/>
              <a:gd name="connsiteX4" fmla="*/ 457200 w 11263775"/>
              <a:gd name="connsiteY4" fmla="*/ 692727 h 1274618"/>
              <a:gd name="connsiteX5" fmla="*/ 554182 w 11263775"/>
              <a:gd name="connsiteY5" fmla="*/ 623454 h 1274618"/>
              <a:gd name="connsiteX6" fmla="*/ 706582 w 11263775"/>
              <a:gd name="connsiteY6" fmla="*/ 498763 h 1274618"/>
              <a:gd name="connsiteX7" fmla="*/ 789709 w 11263775"/>
              <a:gd name="connsiteY7" fmla="*/ 429491 h 1274618"/>
              <a:gd name="connsiteX8" fmla="*/ 997527 w 11263775"/>
              <a:gd name="connsiteY8" fmla="*/ 290945 h 1274618"/>
              <a:gd name="connsiteX9" fmla="*/ 1163782 w 11263775"/>
              <a:gd name="connsiteY9" fmla="*/ 249382 h 1274618"/>
              <a:gd name="connsiteX10" fmla="*/ 1316182 w 11263775"/>
              <a:gd name="connsiteY10" fmla="*/ 166254 h 1274618"/>
              <a:gd name="connsiteX11" fmla="*/ 1399309 w 11263775"/>
              <a:gd name="connsiteY11" fmla="*/ 138545 h 1274618"/>
              <a:gd name="connsiteX12" fmla="*/ 1440873 w 11263775"/>
              <a:gd name="connsiteY12" fmla="*/ 110836 h 1274618"/>
              <a:gd name="connsiteX13" fmla="*/ 1565563 w 11263775"/>
              <a:gd name="connsiteY13" fmla="*/ 83127 h 1274618"/>
              <a:gd name="connsiteX14" fmla="*/ 1607127 w 11263775"/>
              <a:gd name="connsiteY14" fmla="*/ 55418 h 1274618"/>
              <a:gd name="connsiteX15" fmla="*/ 1981200 w 11263775"/>
              <a:gd name="connsiteY15" fmla="*/ 0 h 1274618"/>
              <a:gd name="connsiteX16" fmla="*/ 2521527 w 11263775"/>
              <a:gd name="connsiteY16" fmla="*/ 69272 h 1274618"/>
              <a:gd name="connsiteX17" fmla="*/ 2590800 w 11263775"/>
              <a:gd name="connsiteY17" fmla="*/ 96982 h 1274618"/>
              <a:gd name="connsiteX18" fmla="*/ 2701636 w 11263775"/>
              <a:gd name="connsiteY18" fmla="*/ 166254 h 1274618"/>
              <a:gd name="connsiteX19" fmla="*/ 2757054 w 11263775"/>
              <a:gd name="connsiteY19" fmla="*/ 193963 h 1274618"/>
              <a:gd name="connsiteX20" fmla="*/ 2812473 w 11263775"/>
              <a:gd name="connsiteY20" fmla="*/ 249382 h 1274618"/>
              <a:gd name="connsiteX21" fmla="*/ 2964873 w 11263775"/>
              <a:gd name="connsiteY21" fmla="*/ 360218 h 1274618"/>
              <a:gd name="connsiteX22" fmla="*/ 3048000 w 11263775"/>
              <a:gd name="connsiteY22" fmla="*/ 443345 h 1274618"/>
              <a:gd name="connsiteX23" fmla="*/ 3255818 w 11263775"/>
              <a:gd name="connsiteY23" fmla="*/ 623454 h 1274618"/>
              <a:gd name="connsiteX24" fmla="*/ 3380509 w 11263775"/>
              <a:gd name="connsiteY24" fmla="*/ 720436 h 1274618"/>
              <a:gd name="connsiteX25" fmla="*/ 3463636 w 11263775"/>
              <a:gd name="connsiteY25" fmla="*/ 789709 h 1274618"/>
              <a:gd name="connsiteX26" fmla="*/ 3519054 w 11263775"/>
              <a:gd name="connsiteY26" fmla="*/ 831272 h 1274618"/>
              <a:gd name="connsiteX27" fmla="*/ 3713018 w 11263775"/>
              <a:gd name="connsiteY27" fmla="*/ 1011382 h 1274618"/>
              <a:gd name="connsiteX28" fmla="*/ 3851563 w 11263775"/>
              <a:gd name="connsiteY28" fmla="*/ 1080654 h 1274618"/>
              <a:gd name="connsiteX29" fmla="*/ 4003963 w 11263775"/>
              <a:gd name="connsiteY29" fmla="*/ 1163782 h 1274618"/>
              <a:gd name="connsiteX30" fmla="*/ 4045527 w 11263775"/>
              <a:gd name="connsiteY30" fmla="*/ 1191491 h 1274618"/>
              <a:gd name="connsiteX31" fmla="*/ 4184073 w 11263775"/>
              <a:gd name="connsiteY31" fmla="*/ 1219200 h 1274618"/>
              <a:gd name="connsiteX32" fmla="*/ 4405745 w 11263775"/>
              <a:gd name="connsiteY32" fmla="*/ 1260763 h 1274618"/>
              <a:gd name="connsiteX33" fmla="*/ 4613563 w 11263775"/>
              <a:gd name="connsiteY33" fmla="*/ 1274618 h 1274618"/>
              <a:gd name="connsiteX34" fmla="*/ 4876800 w 11263775"/>
              <a:gd name="connsiteY34" fmla="*/ 1260763 h 1274618"/>
              <a:gd name="connsiteX35" fmla="*/ 4973782 w 11263775"/>
              <a:gd name="connsiteY35" fmla="*/ 1233054 h 1274618"/>
              <a:gd name="connsiteX36" fmla="*/ 5126182 w 11263775"/>
              <a:gd name="connsiteY36" fmla="*/ 1205345 h 1274618"/>
              <a:gd name="connsiteX37" fmla="*/ 5195454 w 11263775"/>
              <a:gd name="connsiteY37" fmla="*/ 1191491 h 1274618"/>
              <a:gd name="connsiteX38" fmla="*/ 5347854 w 11263775"/>
              <a:gd name="connsiteY38" fmla="*/ 1094509 h 1274618"/>
              <a:gd name="connsiteX39" fmla="*/ 5403273 w 11263775"/>
              <a:gd name="connsiteY39" fmla="*/ 1066800 h 1274618"/>
              <a:gd name="connsiteX40" fmla="*/ 5555673 w 11263775"/>
              <a:gd name="connsiteY40" fmla="*/ 969818 h 1274618"/>
              <a:gd name="connsiteX41" fmla="*/ 5597236 w 11263775"/>
              <a:gd name="connsiteY41" fmla="*/ 928254 h 1274618"/>
              <a:gd name="connsiteX42" fmla="*/ 5638800 w 11263775"/>
              <a:gd name="connsiteY42" fmla="*/ 900545 h 1274618"/>
              <a:gd name="connsiteX43" fmla="*/ 5749636 w 11263775"/>
              <a:gd name="connsiteY43" fmla="*/ 845127 h 1274618"/>
              <a:gd name="connsiteX44" fmla="*/ 5805054 w 11263775"/>
              <a:gd name="connsiteY44" fmla="*/ 803563 h 1274618"/>
              <a:gd name="connsiteX45" fmla="*/ 5902036 w 11263775"/>
              <a:gd name="connsiteY45" fmla="*/ 706582 h 1274618"/>
              <a:gd name="connsiteX46" fmla="*/ 5985163 w 11263775"/>
              <a:gd name="connsiteY46" fmla="*/ 665018 h 1274618"/>
              <a:gd name="connsiteX47" fmla="*/ 6123709 w 11263775"/>
              <a:gd name="connsiteY47" fmla="*/ 526472 h 1274618"/>
              <a:gd name="connsiteX48" fmla="*/ 6165273 w 11263775"/>
              <a:gd name="connsiteY48" fmla="*/ 498763 h 1274618"/>
              <a:gd name="connsiteX49" fmla="*/ 6192982 w 11263775"/>
              <a:gd name="connsiteY49" fmla="*/ 457200 h 1274618"/>
              <a:gd name="connsiteX50" fmla="*/ 6400800 w 11263775"/>
              <a:gd name="connsiteY50" fmla="*/ 332509 h 1274618"/>
              <a:gd name="connsiteX51" fmla="*/ 6456218 w 11263775"/>
              <a:gd name="connsiteY51" fmla="*/ 304800 h 1274618"/>
              <a:gd name="connsiteX52" fmla="*/ 6580909 w 11263775"/>
              <a:gd name="connsiteY52" fmla="*/ 221672 h 1274618"/>
              <a:gd name="connsiteX53" fmla="*/ 6691745 w 11263775"/>
              <a:gd name="connsiteY53" fmla="*/ 180109 h 1274618"/>
              <a:gd name="connsiteX54" fmla="*/ 6733309 w 11263775"/>
              <a:gd name="connsiteY54" fmla="*/ 152400 h 1274618"/>
              <a:gd name="connsiteX55" fmla="*/ 7093527 w 11263775"/>
              <a:gd name="connsiteY55" fmla="*/ 83127 h 1274618"/>
              <a:gd name="connsiteX56" fmla="*/ 7633854 w 11263775"/>
              <a:gd name="connsiteY56" fmla="*/ 138545 h 1274618"/>
              <a:gd name="connsiteX57" fmla="*/ 7744691 w 11263775"/>
              <a:gd name="connsiteY57" fmla="*/ 152400 h 1274618"/>
              <a:gd name="connsiteX58" fmla="*/ 7952509 w 11263775"/>
              <a:gd name="connsiteY58" fmla="*/ 193963 h 1274618"/>
              <a:gd name="connsiteX59" fmla="*/ 8188036 w 11263775"/>
              <a:gd name="connsiteY59" fmla="*/ 332509 h 1274618"/>
              <a:gd name="connsiteX60" fmla="*/ 8257309 w 11263775"/>
              <a:gd name="connsiteY60" fmla="*/ 374072 h 1274618"/>
              <a:gd name="connsiteX61" fmla="*/ 8354291 w 11263775"/>
              <a:gd name="connsiteY61" fmla="*/ 443345 h 1274618"/>
              <a:gd name="connsiteX62" fmla="*/ 8465127 w 11263775"/>
              <a:gd name="connsiteY62" fmla="*/ 512618 h 1274618"/>
              <a:gd name="connsiteX63" fmla="*/ 8478982 w 11263775"/>
              <a:gd name="connsiteY63" fmla="*/ 581891 h 1274618"/>
              <a:gd name="connsiteX64" fmla="*/ 8548254 w 11263775"/>
              <a:gd name="connsiteY64" fmla="*/ 623454 h 1274618"/>
              <a:gd name="connsiteX65" fmla="*/ 8589818 w 11263775"/>
              <a:gd name="connsiteY65" fmla="*/ 665018 h 1274618"/>
              <a:gd name="connsiteX66" fmla="*/ 8700654 w 11263775"/>
              <a:gd name="connsiteY66" fmla="*/ 748145 h 1274618"/>
              <a:gd name="connsiteX67" fmla="*/ 8769927 w 11263775"/>
              <a:gd name="connsiteY67" fmla="*/ 803563 h 1274618"/>
              <a:gd name="connsiteX68" fmla="*/ 8811491 w 11263775"/>
              <a:gd name="connsiteY68" fmla="*/ 845127 h 1274618"/>
              <a:gd name="connsiteX69" fmla="*/ 9019309 w 11263775"/>
              <a:gd name="connsiteY69" fmla="*/ 983672 h 1274618"/>
              <a:gd name="connsiteX70" fmla="*/ 9144000 w 11263775"/>
              <a:gd name="connsiteY70" fmla="*/ 1025236 h 1274618"/>
              <a:gd name="connsiteX71" fmla="*/ 9240982 w 11263775"/>
              <a:gd name="connsiteY71" fmla="*/ 1080654 h 1274618"/>
              <a:gd name="connsiteX72" fmla="*/ 9601200 w 11263775"/>
              <a:gd name="connsiteY72" fmla="*/ 1205345 h 1274618"/>
              <a:gd name="connsiteX73" fmla="*/ 9892145 w 11263775"/>
              <a:gd name="connsiteY73" fmla="*/ 1233054 h 1274618"/>
              <a:gd name="connsiteX74" fmla="*/ 10238509 w 11263775"/>
              <a:gd name="connsiteY74" fmla="*/ 1205345 h 1274618"/>
              <a:gd name="connsiteX75" fmla="*/ 10266218 w 11263775"/>
              <a:gd name="connsiteY75" fmla="*/ 1163782 h 1274618"/>
              <a:gd name="connsiteX76" fmla="*/ 10349345 w 11263775"/>
              <a:gd name="connsiteY76" fmla="*/ 1108363 h 1274618"/>
              <a:gd name="connsiteX77" fmla="*/ 10501745 w 11263775"/>
              <a:gd name="connsiteY77" fmla="*/ 1066800 h 1274618"/>
              <a:gd name="connsiteX78" fmla="*/ 10654145 w 11263775"/>
              <a:gd name="connsiteY78" fmla="*/ 1025236 h 1274618"/>
              <a:gd name="connsiteX79" fmla="*/ 10751127 w 11263775"/>
              <a:gd name="connsiteY79" fmla="*/ 955963 h 1274618"/>
              <a:gd name="connsiteX80" fmla="*/ 10875818 w 11263775"/>
              <a:gd name="connsiteY80" fmla="*/ 858982 h 1274618"/>
              <a:gd name="connsiteX81" fmla="*/ 10972800 w 11263775"/>
              <a:gd name="connsiteY81" fmla="*/ 748145 h 1274618"/>
              <a:gd name="connsiteX82" fmla="*/ 11014363 w 11263775"/>
              <a:gd name="connsiteY82" fmla="*/ 692727 h 1274618"/>
              <a:gd name="connsiteX83" fmla="*/ 11152909 w 11263775"/>
              <a:gd name="connsiteY83" fmla="*/ 609600 h 1274618"/>
              <a:gd name="connsiteX84" fmla="*/ 11194473 w 11263775"/>
              <a:gd name="connsiteY84" fmla="*/ 568036 h 1274618"/>
              <a:gd name="connsiteX85" fmla="*/ 11236036 w 11263775"/>
              <a:gd name="connsiteY85" fmla="*/ 540327 h 1274618"/>
              <a:gd name="connsiteX86" fmla="*/ 11263745 w 11263775"/>
              <a:gd name="connsiteY86" fmla="*/ 471054 h 127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1263775" h="1274618">
                <a:moveTo>
                  <a:pt x="0" y="1025236"/>
                </a:moveTo>
                <a:cubicBezTo>
                  <a:pt x="32327" y="1016000"/>
                  <a:pt x="66911" y="1012563"/>
                  <a:pt x="96982" y="997527"/>
                </a:cubicBezTo>
                <a:cubicBezTo>
                  <a:pt x="207918" y="942059"/>
                  <a:pt x="166852" y="943920"/>
                  <a:pt x="235527" y="886691"/>
                </a:cubicBezTo>
                <a:cubicBezTo>
                  <a:pt x="275978" y="852982"/>
                  <a:pt x="320591" y="824383"/>
                  <a:pt x="360218" y="789709"/>
                </a:cubicBezTo>
                <a:cubicBezTo>
                  <a:pt x="394624" y="759604"/>
                  <a:pt x="422489" y="722480"/>
                  <a:pt x="457200" y="692727"/>
                </a:cubicBezTo>
                <a:cubicBezTo>
                  <a:pt x="487363" y="666873"/>
                  <a:pt x="522823" y="647844"/>
                  <a:pt x="554182" y="623454"/>
                </a:cubicBezTo>
                <a:cubicBezTo>
                  <a:pt x="605992" y="583157"/>
                  <a:pt x="655915" y="540489"/>
                  <a:pt x="706582" y="498763"/>
                </a:cubicBezTo>
                <a:cubicBezTo>
                  <a:pt x="734425" y="475834"/>
                  <a:pt x="759698" y="449499"/>
                  <a:pt x="789709" y="429491"/>
                </a:cubicBezTo>
                <a:cubicBezTo>
                  <a:pt x="858982" y="383309"/>
                  <a:pt x="916757" y="311137"/>
                  <a:pt x="997527" y="290945"/>
                </a:cubicBezTo>
                <a:lnTo>
                  <a:pt x="1163782" y="249382"/>
                </a:lnTo>
                <a:cubicBezTo>
                  <a:pt x="1217262" y="217293"/>
                  <a:pt x="1257699" y="190622"/>
                  <a:pt x="1316182" y="166254"/>
                </a:cubicBezTo>
                <a:cubicBezTo>
                  <a:pt x="1343143" y="155020"/>
                  <a:pt x="1372619" y="150407"/>
                  <a:pt x="1399309" y="138545"/>
                </a:cubicBezTo>
                <a:cubicBezTo>
                  <a:pt x="1414525" y="131782"/>
                  <a:pt x="1425568" y="117395"/>
                  <a:pt x="1440873" y="110836"/>
                </a:cubicBezTo>
                <a:cubicBezTo>
                  <a:pt x="1457988" y="103501"/>
                  <a:pt x="1553240" y="85592"/>
                  <a:pt x="1565563" y="83127"/>
                </a:cubicBezTo>
                <a:cubicBezTo>
                  <a:pt x="1579418" y="73891"/>
                  <a:pt x="1590799" y="58684"/>
                  <a:pt x="1607127" y="55418"/>
                </a:cubicBezTo>
                <a:cubicBezTo>
                  <a:pt x="1730731" y="30697"/>
                  <a:pt x="1981200" y="0"/>
                  <a:pt x="1981200" y="0"/>
                </a:cubicBezTo>
                <a:cubicBezTo>
                  <a:pt x="2161309" y="23091"/>
                  <a:pt x="2342199" y="40743"/>
                  <a:pt x="2521527" y="69272"/>
                </a:cubicBezTo>
                <a:cubicBezTo>
                  <a:pt x="2546088" y="73179"/>
                  <a:pt x="2568903" y="85191"/>
                  <a:pt x="2590800" y="96982"/>
                </a:cubicBezTo>
                <a:cubicBezTo>
                  <a:pt x="2629160" y="117637"/>
                  <a:pt x="2664003" y="144302"/>
                  <a:pt x="2701636" y="166254"/>
                </a:cubicBezTo>
                <a:cubicBezTo>
                  <a:pt x="2719476" y="176660"/>
                  <a:pt x="2740532" y="181571"/>
                  <a:pt x="2757054" y="193963"/>
                </a:cubicBezTo>
                <a:cubicBezTo>
                  <a:pt x="2777954" y="209638"/>
                  <a:pt x="2792073" y="233062"/>
                  <a:pt x="2812473" y="249382"/>
                </a:cubicBezTo>
                <a:cubicBezTo>
                  <a:pt x="2861523" y="288622"/>
                  <a:pt x="2916385" y="320287"/>
                  <a:pt x="2964873" y="360218"/>
                </a:cubicBezTo>
                <a:cubicBezTo>
                  <a:pt x="2995122" y="385129"/>
                  <a:pt x="3018942" y="417054"/>
                  <a:pt x="3048000" y="443345"/>
                </a:cubicBezTo>
                <a:cubicBezTo>
                  <a:pt x="3115975" y="504846"/>
                  <a:pt x="3185397" y="564769"/>
                  <a:pt x="3255818" y="623454"/>
                </a:cubicBezTo>
                <a:cubicBezTo>
                  <a:pt x="3296269" y="657163"/>
                  <a:pt x="3339392" y="687542"/>
                  <a:pt x="3380509" y="720436"/>
                </a:cubicBezTo>
                <a:cubicBezTo>
                  <a:pt x="3408674" y="742968"/>
                  <a:pt x="3434781" y="768068"/>
                  <a:pt x="3463636" y="789709"/>
                </a:cubicBezTo>
                <a:cubicBezTo>
                  <a:pt x="3482109" y="803563"/>
                  <a:pt x="3501968" y="815740"/>
                  <a:pt x="3519054" y="831272"/>
                </a:cubicBezTo>
                <a:cubicBezTo>
                  <a:pt x="3576861" y="883824"/>
                  <a:pt x="3645848" y="967919"/>
                  <a:pt x="3713018" y="1011382"/>
                </a:cubicBezTo>
                <a:cubicBezTo>
                  <a:pt x="3756367" y="1039431"/>
                  <a:pt x="3805825" y="1056696"/>
                  <a:pt x="3851563" y="1080654"/>
                </a:cubicBezTo>
                <a:cubicBezTo>
                  <a:pt x="3902822" y="1107504"/>
                  <a:pt x="3955816" y="1131684"/>
                  <a:pt x="4003963" y="1163782"/>
                </a:cubicBezTo>
                <a:cubicBezTo>
                  <a:pt x="4017818" y="1173018"/>
                  <a:pt x="4030222" y="1184932"/>
                  <a:pt x="4045527" y="1191491"/>
                </a:cubicBezTo>
                <a:cubicBezTo>
                  <a:pt x="4072926" y="1203233"/>
                  <a:pt x="4163705" y="1215381"/>
                  <a:pt x="4184073" y="1219200"/>
                </a:cubicBezTo>
                <a:cubicBezTo>
                  <a:pt x="4204485" y="1223027"/>
                  <a:pt x="4363054" y="1256697"/>
                  <a:pt x="4405745" y="1260763"/>
                </a:cubicBezTo>
                <a:cubicBezTo>
                  <a:pt x="4474859" y="1267345"/>
                  <a:pt x="4544290" y="1270000"/>
                  <a:pt x="4613563" y="1274618"/>
                </a:cubicBezTo>
                <a:cubicBezTo>
                  <a:pt x="4701309" y="1270000"/>
                  <a:pt x="4789512" y="1270835"/>
                  <a:pt x="4876800" y="1260763"/>
                </a:cubicBezTo>
                <a:cubicBezTo>
                  <a:pt x="4910199" y="1256909"/>
                  <a:pt x="4941165" y="1241208"/>
                  <a:pt x="4973782" y="1233054"/>
                </a:cubicBezTo>
                <a:cubicBezTo>
                  <a:pt x="5019400" y="1221650"/>
                  <a:pt x="5080906" y="1213577"/>
                  <a:pt x="5126182" y="1205345"/>
                </a:cubicBezTo>
                <a:cubicBezTo>
                  <a:pt x="5149350" y="1201133"/>
                  <a:pt x="5172363" y="1196109"/>
                  <a:pt x="5195454" y="1191491"/>
                </a:cubicBezTo>
                <a:cubicBezTo>
                  <a:pt x="5383371" y="1097532"/>
                  <a:pt x="5179614" y="1206668"/>
                  <a:pt x="5347854" y="1094509"/>
                </a:cubicBezTo>
                <a:cubicBezTo>
                  <a:pt x="5365039" y="1083053"/>
                  <a:pt x="5385219" y="1076830"/>
                  <a:pt x="5403273" y="1066800"/>
                </a:cubicBezTo>
                <a:cubicBezTo>
                  <a:pt x="5438860" y="1047029"/>
                  <a:pt x="5527113" y="992031"/>
                  <a:pt x="5555673" y="969818"/>
                </a:cubicBezTo>
                <a:cubicBezTo>
                  <a:pt x="5571139" y="957789"/>
                  <a:pt x="5582184" y="940797"/>
                  <a:pt x="5597236" y="928254"/>
                </a:cubicBezTo>
                <a:cubicBezTo>
                  <a:pt x="5610028" y="917594"/>
                  <a:pt x="5624680" y="909370"/>
                  <a:pt x="5638800" y="900545"/>
                </a:cubicBezTo>
                <a:cubicBezTo>
                  <a:pt x="5713584" y="853806"/>
                  <a:pt x="5686329" y="866230"/>
                  <a:pt x="5749636" y="845127"/>
                </a:cubicBezTo>
                <a:cubicBezTo>
                  <a:pt x="5768109" y="831272"/>
                  <a:pt x="5787968" y="819096"/>
                  <a:pt x="5805054" y="803563"/>
                </a:cubicBezTo>
                <a:cubicBezTo>
                  <a:pt x="5838882" y="772810"/>
                  <a:pt x="5861145" y="727028"/>
                  <a:pt x="5902036" y="706582"/>
                </a:cubicBezTo>
                <a:cubicBezTo>
                  <a:pt x="5929745" y="692727"/>
                  <a:pt x="5961119" y="684554"/>
                  <a:pt x="5985163" y="665018"/>
                </a:cubicBezTo>
                <a:cubicBezTo>
                  <a:pt x="6035852" y="623833"/>
                  <a:pt x="6069367" y="562700"/>
                  <a:pt x="6123709" y="526472"/>
                </a:cubicBezTo>
                <a:lnTo>
                  <a:pt x="6165273" y="498763"/>
                </a:lnTo>
                <a:cubicBezTo>
                  <a:pt x="6174509" y="484909"/>
                  <a:pt x="6182322" y="469992"/>
                  <a:pt x="6192982" y="457200"/>
                </a:cubicBezTo>
                <a:cubicBezTo>
                  <a:pt x="6253966" y="384019"/>
                  <a:pt x="6294150" y="385834"/>
                  <a:pt x="6400800" y="332509"/>
                </a:cubicBezTo>
                <a:lnTo>
                  <a:pt x="6456218" y="304800"/>
                </a:lnTo>
                <a:cubicBezTo>
                  <a:pt x="6507233" y="228276"/>
                  <a:pt x="6460602" y="281825"/>
                  <a:pt x="6580909" y="221672"/>
                </a:cubicBezTo>
                <a:cubicBezTo>
                  <a:pt x="6676040" y="174106"/>
                  <a:pt x="6558100" y="206837"/>
                  <a:pt x="6691745" y="180109"/>
                </a:cubicBezTo>
                <a:cubicBezTo>
                  <a:pt x="6705600" y="170873"/>
                  <a:pt x="6717084" y="156144"/>
                  <a:pt x="6733309" y="152400"/>
                </a:cubicBezTo>
                <a:cubicBezTo>
                  <a:pt x="7250956" y="32943"/>
                  <a:pt x="6924677" y="139412"/>
                  <a:pt x="7093527" y="83127"/>
                </a:cubicBezTo>
                <a:lnTo>
                  <a:pt x="7633854" y="138545"/>
                </a:lnTo>
                <a:cubicBezTo>
                  <a:pt x="7670878" y="142484"/>
                  <a:pt x="7708008" y="146020"/>
                  <a:pt x="7744691" y="152400"/>
                </a:cubicBezTo>
                <a:cubicBezTo>
                  <a:pt x="7814291" y="164504"/>
                  <a:pt x="7883236" y="180109"/>
                  <a:pt x="7952509" y="193963"/>
                </a:cubicBezTo>
                <a:cubicBezTo>
                  <a:pt x="8106898" y="255718"/>
                  <a:pt x="7938754" y="182943"/>
                  <a:pt x="8188036" y="332509"/>
                </a:cubicBezTo>
                <a:cubicBezTo>
                  <a:pt x="8211127" y="346363"/>
                  <a:pt x="8234474" y="359800"/>
                  <a:pt x="8257309" y="374072"/>
                </a:cubicBezTo>
                <a:cubicBezTo>
                  <a:pt x="8309535" y="406713"/>
                  <a:pt x="8297409" y="402715"/>
                  <a:pt x="8354291" y="443345"/>
                </a:cubicBezTo>
                <a:cubicBezTo>
                  <a:pt x="8391610" y="470002"/>
                  <a:pt x="8424674" y="488346"/>
                  <a:pt x="8465127" y="512618"/>
                </a:cubicBezTo>
                <a:cubicBezTo>
                  <a:pt x="8469745" y="535709"/>
                  <a:pt x="8464853" y="563052"/>
                  <a:pt x="8478982" y="581891"/>
                </a:cubicBezTo>
                <a:cubicBezTo>
                  <a:pt x="8495139" y="603433"/>
                  <a:pt x="8526712" y="607297"/>
                  <a:pt x="8548254" y="623454"/>
                </a:cubicBezTo>
                <a:cubicBezTo>
                  <a:pt x="8563929" y="635210"/>
                  <a:pt x="8575072" y="652116"/>
                  <a:pt x="8589818" y="665018"/>
                </a:cubicBezTo>
                <a:cubicBezTo>
                  <a:pt x="8701059" y="762353"/>
                  <a:pt x="8618177" y="686287"/>
                  <a:pt x="8700654" y="748145"/>
                </a:cubicBezTo>
                <a:cubicBezTo>
                  <a:pt x="8724311" y="765887"/>
                  <a:pt x="8747673" y="784091"/>
                  <a:pt x="8769927" y="803563"/>
                </a:cubicBezTo>
                <a:cubicBezTo>
                  <a:pt x="8784673" y="816465"/>
                  <a:pt x="8796615" y="832376"/>
                  <a:pt x="8811491" y="845127"/>
                </a:cubicBezTo>
                <a:cubicBezTo>
                  <a:pt x="8858839" y="885711"/>
                  <a:pt x="8994086" y="971060"/>
                  <a:pt x="9019309" y="983672"/>
                </a:cubicBezTo>
                <a:cubicBezTo>
                  <a:pt x="9058496" y="1003265"/>
                  <a:pt x="9102436" y="1011381"/>
                  <a:pt x="9144000" y="1025236"/>
                </a:cubicBezTo>
                <a:cubicBezTo>
                  <a:pt x="9230220" y="1089902"/>
                  <a:pt x="9165420" y="1050429"/>
                  <a:pt x="9240982" y="1080654"/>
                </a:cubicBezTo>
                <a:cubicBezTo>
                  <a:pt x="9390036" y="1140275"/>
                  <a:pt x="9456734" y="1186083"/>
                  <a:pt x="9601200" y="1205345"/>
                </a:cubicBezTo>
                <a:cubicBezTo>
                  <a:pt x="9697766" y="1218220"/>
                  <a:pt x="9892145" y="1233054"/>
                  <a:pt x="9892145" y="1233054"/>
                </a:cubicBezTo>
                <a:cubicBezTo>
                  <a:pt x="10007600" y="1223818"/>
                  <a:pt x="10124622" y="1226435"/>
                  <a:pt x="10238509" y="1205345"/>
                </a:cubicBezTo>
                <a:cubicBezTo>
                  <a:pt x="10254882" y="1202313"/>
                  <a:pt x="10253687" y="1174747"/>
                  <a:pt x="10266218" y="1163782"/>
                </a:cubicBezTo>
                <a:cubicBezTo>
                  <a:pt x="10291280" y="1141852"/>
                  <a:pt x="10318551" y="1121043"/>
                  <a:pt x="10349345" y="1108363"/>
                </a:cubicBezTo>
                <a:cubicBezTo>
                  <a:pt x="10398034" y="1088314"/>
                  <a:pt x="10451229" y="1081657"/>
                  <a:pt x="10501745" y="1066800"/>
                </a:cubicBezTo>
                <a:cubicBezTo>
                  <a:pt x="10651163" y="1022854"/>
                  <a:pt x="10520798" y="1051906"/>
                  <a:pt x="10654145" y="1025236"/>
                </a:cubicBezTo>
                <a:cubicBezTo>
                  <a:pt x="10686472" y="1002145"/>
                  <a:pt x="10720608" y="981396"/>
                  <a:pt x="10751127" y="955963"/>
                </a:cubicBezTo>
                <a:cubicBezTo>
                  <a:pt x="10876941" y="851119"/>
                  <a:pt x="10764669" y="914556"/>
                  <a:pt x="10875818" y="858982"/>
                </a:cubicBezTo>
                <a:cubicBezTo>
                  <a:pt x="10980620" y="719245"/>
                  <a:pt x="10847243" y="891639"/>
                  <a:pt x="10972800" y="748145"/>
                </a:cubicBezTo>
                <a:cubicBezTo>
                  <a:pt x="10988005" y="730767"/>
                  <a:pt x="10997105" y="708068"/>
                  <a:pt x="11014363" y="692727"/>
                </a:cubicBezTo>
                <a:cubicBezTo>
                  <a:pt x="11155619" y="567167"/>
                  <a:pt x="11042313" y="688598"/>
                  <a:pt x="11152909" y="609600"/>
                </a:cubicBezTo>
                <a:cubicBezTo>
                  <a:pt x="11168853" y="598212"/>
                  <a:pt x="11179421" y="580579"/>
                  <a:pt x="11194473" y="568036"/>
                </a:cubicBezTo>
                <a:cubicBezTo>
                  <a:pt x="11207265" y="557376"/>
                  <a:pt x="11222182" y="549563"/>
                  <a:pt x="11236036" y="540327"/>
                </a:cubicBezTo>
                <a:cubicBezTo>
                  <a:pt x="11265810" y="480778"/>
                  <a:pt x="11263745" y="505562"/>
                  <a:pt x="11263745" y="471054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BD7F535-0B6F-44FC-911A-B189C0586577}"/>
              </a:ext>
            </a:extLst>
          </p:cNvPr>
          <p:cNvSpPr/>
          <p:nvPr/>
        </p:nvSpPr>
        <p:spPr>
          <a:xfrm>
            <a:off x="2811765" y="2803689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5DF1B103-D894-45A9-8C52-8B41CD3A1968}"/>
              </a:ext>
            </a:extLst>
          </p:cNvPr>
          <p:cNvSpPr/>
          <p:nvPr/>
        </p:nvSpPr>
        <p:spPr>
          <a:xfrm>
            <a:off x="3917268" y="364510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18704DC-E924-4EB3-99B0-4E7ECFA113C6}"/>
              </a:ext>
            </a:extLst>
          </p:cNvPr>
          <p:cNvSpPr/>
          <p:nvPr/>
        </p:nvSpPr>
        <p:spPr>
          <a:xfrm>
            <a:off x="6339098" y="2847788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BA6DD1F8-9A42-4B8D-8609-7B86CC69EF16}"/>
              </a:ext>
            </a:extLst>
          </p:cNvPr>
          <p:cNvSpPr/>
          <p:nvPr/>
        </p:nvSpPr>
        <p:spPr>
          <a:xfrm>
            <a:off x="8760928" y="3274154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4644117-0F8E-4952-BEA1-FDA2ABE02D3E}"/>
              </a:ext>
            </a:extLst>
          </p:cNvPr>
          <p:cNvGrpSpPr/>
          <p:nvPr/>
        </p:nvGrpSpPr>
        <p:grpSpPr>
          <a:xfrm>
            <a:off x="562108" y="3098347"/>
            <a:ext cx="817418" cy="817418"/>
            <a:chOff x="562108" y="3098347"/>
            <a:chExt cx="817418" cy="81741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3438EA31-AB7B-4D6C-AF2D-40846AB680A9}"/>
                </a:ext>
              </a:extLst>
            </p:cNvPr>
            <p:cNvSpPr/>
            <p:nvPr/>
          </p:nvSpPr>
          <p:spPr>
            <a:xfrm>
              <a:off x="562108" y="309834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xmlns="" id="{6064A596-E28A-4837-9F3F-FC6ECA361F04}"/>
                </a:ext>
              </a:extLst>
            </p:cNvPr>
            <p:cNvSpPr/>
            <p:nvPr/>
          </p:nvSpPr>
          <p:spPr>
            <a:xfrm>
              <a:off x="733441" y="3215216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9A33445-C368-468B-A5F9-42C21AF45C1A}"/>
              </a:ext>
            </a:extLst>
          </p:cNvPr>
          <p:cNvGrpSpPr/>
          <p:nvPr/>
        </p:nvGrpSpPr>
        <p:grpSpPr>
          <a:xfrm>
            <a:off x="1668250" y="2611582"/>
            <a:ext cx="817418" cy="817418"/>
            <a:chOff x="1668250" y="2611582"/>
            <a:chExt cx="817418" cy="81741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AD855484-C4CC-4601-AB27-821A7611B4E1}"/>
                </a:ext>
              </a:extLst>
            </p:cNvPr>
            <p:cNvSpPr/>
            <p:nvPr/>
          </p:nvSpPr>
          <p:spPr>
            <a:xfrm>
              <a:off x="1668250" y="2611582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xmlns="" id="{EE716EB6-EFF6-4127-9812-966544C8DECC}"/>
                </a:ext>
              </a:extLst>
            </p:cNvPr>
            <p:cNvSpPr/>
            <p:nvPr/>
          </p:nvSpPr>
          <p:spPr>
            <a:xfrm>
              <a:off x="1841710" y="2706480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5D7689A-1EE3-4DD1-A18D-30E8DF4FA1AE}"/>
              </a:ext>
            </a:extLst>
          </p:cNvPr>
          <p:cNvGrpSpPr/>
          <p:nvPr/>
        </p:nvGrpSpPr>
        <p:grpSpPr>
          <a:xfrm>
            <a:off x="5269490" y="3665206"/>
            <a:ext cx="817418" cy="817418"/>
            <a:chOff x="5269490" y="3665206"/>
            <a:chExt cx="817418" cy="81741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55108B70-D4C8-4A67-8BC6-1E67C7822E91}"/>
                </a:ext>
              </a:extLst>
            </p:cNvPr>
            <p:cNvSpPr/>
            <p:nvPr/>
          </p:nvSpPr>
          <p:spPr>
            <a:xfrm>
              <a:off x="5269490" y="3665206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xmlns="" id="{BE300CBF-7CF4-41CE-9747-60786A305E4D}"/>
                </a:ext>
              </a:extLst>
            </p:cNvPr>
            <p:cNvSpPr/>
            <p:nvPr/>
          </p:nvSpPr>
          <p:spPr>
            <a:xfrm>
              <a:off x="5430518" y="3782075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98ADD1BF-B42B-4775-9CA4-89D07479BADB}"/>
              </a:ext>
            </a:extLst>
          </p:cNvPr>
          <p:cNvGrpSpPr/>
          <p:nvPr/>
        </p:nvGrpSpPr>
        <p:grpSpPr>
          <a:xfrm>
            <a:off x="7708846" y="2694030"/>
            <a:ext cx="817418" cy="817418"/>
            <a:chOff x="7708846" y="2694030"/>
            <a:chExt cx="817418" cy="81741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BD09ECC2-0DD6-43EE-AF8C-A580BF49120F}"/>
                </a:ext>
              </a:extLst>
            </p:cNvPr>
            <p:cNvSpPr/>
            <p:nvPr/>
          </p:nvSpPr>
          <p:spPr>
            <a:xfrm>
              <a:off x="7708846" y="2694030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5">
              <a:extLst>
                <a:ext uri="{FF2B5EF4-FFF2-40B4-BE49-F238E27FC236}">
                  <a16:creationId xmlns:a16="http://schemas.microsoft.com/office/drawing/2014/main" xmlns="" id="{AD770811-2AF9-4108-B396-04C3AEAB3C76}"/>
                </a:ext>
              </a:extLst>
            </p:cNvPr>
            <p:cNvSpPr/>
            <p:nvPr/>
          </p:nvSpPr>
          <p:spPr>
            <a:xfrm>
              <a:off x="7870892" y="2778278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20B7AC38-06AA-4FC5-BAEE-BC51E0F0568A}"/>
              </a:ext>
            </a:extLst>
          </p:cNvPr>
          <p:cNvGrpSpPr/>
          <p:nvPr/>
        </p:nvGrpSpPr>
        <p:grpSpPr>
          <a:xfrm>
            <a:off x="10017100" y="3718857"/>
            <a:ext cx="817418" cy="817418"/>
            <a:chOff x="10017100" y="3718857"/>
            <a:chExt cx="817418" cy="81741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E8ECA3CF-1AE6-4AF6-AB62-3FA4B370D7AA}"/>
                </a:ext>
              </a:extLst>
            </p:cNvPr>
            <p:cNvSpPr/>
            <p:nvPr/>
          </p:nvSpPr>
          <p:spPr>
            <a:xfrm>
              <a:off x="10017100" y="371885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">
              <a:extLst>
                <a:ext uri="{FF2B5EF4-FFF2-40B4-BE49-F238E27FC236}">
                  <a16:creationId xmlns:a16="http://schemas.microsoft.com/office/drawing/2014/main" xmlns="" id="{E955DAAD-F3E5-4D3F-9570-C5C35511022F}"/>
                </a:ext>
              </a:extLst>
            </p:cNvPr>
            <p:cNvSpPr/>
            <p:nvPr/>
          </p:nvSpPr>
          <p:spPr>
            <a:xfrm>
              <a:off x="10155510" y="3821871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DA034460-BB69-469F-82E2-F84A02B7F686}"/>
              </a:ext>
            </a:extLst>
          </p:cNvPr>
          <p:cNvSpPr/>
          <p:nvPr/>
        </p:nvSpPr>
        <p:spPr>
          <a:xfrm>
            <a:off x="2983938" y="2953401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DAE741BF-CDAD-4AE2-960A-D04D30D576D7}"/>
              </a:ext>
            </a:extLst>
          </p:cNvPr>
          <p:cNvSpPr/>
          <p:nvPr/>
        </p:nvSpPr>
        <p:spPr>
          <a:xfrm>
            <a:off x="2992554" y="2871331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xmlns="" id="{7E224855-D516-4EDE-AE7C-877A94ABA2D9}"/>
              </a:ext>
            </a:extLst>
          </p:cNvPr>
          <p:cNvSpPr/>
          <p:nvPr/>
        </p:nvSpPr>
        <p:spPr>
          <a:xfrm>
            <a:off x="4089218" y="3758443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xmlns="" id="{88B615AB-F0E3-473E-8034-B1301FA175AD}"/>
              </a:ext>
            </a:extLst>
          </p:cNvPr>
          <p:cNvSpPr/>
          <p:nvPr/>
        </p:nvSpPr>
        <p:spPr>
          <a:xfrm>
            <a:off x="4060328" y="3682598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xmlns="" id="{57E73A39-CAA5-4C7B-BFEF-F966DB494F0F}"/>
              </a:ext>
            </a:extLst>
          </p:cNvPr>
          <p:cNvSpPr/>
          <p:nvPr/>
        </p:nvSpPr>
        <p:spPr>
          <a:xfrm>
            <a:off x="6521490" y="2963679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xmlns="" id="{606F0EA9-7858-4A3F-B1B3-2C8798A46408}"/>
              </a:ext>
            </a:extLst>
          </p:cNvPr>
          <p:cNvSpPr/>
          <p:nvPr/>
        </p:nvSpPr>
        <p:spPr>
          <a:xfrm>
            <a:off x="6521490" y="2881198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xmlns="" id="{DD671FA3-3704-4A70-BC8C-BEFC1D2653E9}"/>
              </a:ext>
            </a:extLst>
          </p:cNvPr>
          <p:cNvSpPr/>
          <p:nvPr/>
        </p:nvSpPr>
        <p:spPr>
          <a:xfrm>
            <a:off x="8902087" y="3389780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xmlns="" id="{B72ED6FC-323E-485E-9E49-6E190385D26F}"/>
              </a:ext>
            </a:extLst>
          </p:cNvPr>
          <p:cNvSpPr/>
          <p:nvPr/>
        </p:nvSpPr>
        <p:spPr>
          <a:xfrm>
            <a:off x="8940444" y="3352483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760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5" grpId="0" animBg="1"/>
      <p:bldP spid="57" grpId="0"/>
      <p:bldP spid="57" grpId="1"/>
      <p:bldP spid="58" grpId="0"/>
      <p:bldP spid="59" grpId="0"/>
      <p:bldP spid="59" grpId="1"/>
      <p:bldP spid="60" grpId="0"/>
      <p:bldP spid="61" grpId="0"/>
      <p:bldP spid="61" grpId="1"/>
      <p:bldP spid="62" grpId="0"/>
      <p:bldP spid="63" grpId="0"/>
      <p:bldP spid="63" grpId="1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xmlns="" id="{BB536B7F-FE43-483F-848C-0BE8390777A4}"/>
              </a:ext>
            </a:extLst>
          </p:cNvPr>
          <p:cNvSpPr/>
          <p:nvPr/>
        </p:nvSpPr>
        <p:spPr>
          <a:xfrm>
            <a:off x="465422" y="367145"/>
            <a:ext cx="907167" cy="937052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178A87D0-8967-49DF-BC48-77E82BAF6C58}"/>
              </a:ext>
            </a:extLst>
          </p:cNvPr>
          <p:cNvSpPr/>
          <p:nvPr/>
        </p:nvSpPr>
        <p:spPr>
          <a:xfrm>
            <a:off x="206828" y="551416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CA706B6F-D0AF-42F9-AD82-676EB7479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030" y="551416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E6AFD8-1330-4C12-8F51-4BE887BB1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12621" r="10942" b="2354"/>
          <a:stretch/>
        </p:blipFill>
        <p:spPr>
          <a:xfrm>
            <a:off x="2743051" y="212063"/>
            <a:ext cx="6733457" cy="5058705"/>
          </a:xfrm>
          <a:prstGeom prst="rect">
            <a:avLst/>
          </a:prstGeom>
        </p:spPr>
      </p:pic>
      <p:sp>
        <p:nvSpPr>
          <p:cNvPr id="23" name="Rounded Rectangle 6">
            <a:extLst>
              <a:ext uri="{FF2B5EF4-FFF2-40B4-BE49-F238E27FC236}">
                <a16:creationId xmlns:a16="http://schemas.microsoft.com/office/drawing/2014/main" xmlns="" id="{73B291E0-E61D-4FF6-B632-110A7785A4DF}"/>
              </a:ext>
            </a:extLst>
          </p:cNvPr>
          <p:cNvSpPr/>
          <p:nvPr/>
        </p:nvSpPr>
        <p:spPr>
          <a:xfrm>
            <a:off x="3406710" y="5720307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001FE01F-D3F1-475C-91D6-A2EDA7EB01ED}"/>
              </a:ext>
            </a:extLst>
          </p:cNvPr>
          <p:cNvSpPr/>
          <p:nvPr/>
        </p:nvSpPr>
        <p:spPr>
          <a:xfrm>
            <a:off x="3535097" y="576774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DDCEAEC4-F21E-4503-9886-E981C617FE1C}"/>
              </a:ext>
            </a:extLst>
          </p:cNvPr>
          <p:cNvSpPr/>
          <p:nvPr/>
        </p:nvSpPr>
        <p:spPr>
          <a:xfrm>
            <a:off x="3535097" y="5747541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Rounded Rectangle 6">
            <a:extLst>
              <a:ext uri="{FF2B5EF4-FFF2-40B4-BE49-F238E27FC236}">
                <a16:creationId xmlns:a16="http://schemas.microsoft.com/office/drawing/2014/main" xmlns="" id="{C3A0F776-35E2-4049-9F62-84C300F2557B}"/>
              </a:ext>
            </a:extLst>
          </p:cNvPr>
          <p:cNvSpPr/>
          <p:nvPr/>
        </p:nvSpPr>
        <p:spPr>
          <a:xfrm>
            <a:off x="6517962" y="5717450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6C45AC00-2A19-4DB2-ACB0-3CED5FED444D}"/>
              </a:ext>
            </a:extLst>
          </p:cNvPr>
          <p:cNvSpPr/>
          <p:nvPr/>
        </p:nvSpPr>
        <p:spPr>
          <a:xfrm>
            <a:off x="6632458" y="5755540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B5C49443-81FB-4F41-8108-7A704E3EAA2B}"/>
              </a:ext>
            </a:extLst>
          </p:cNvPr>
          <p:cNvSpPr/>
          <p:nvPr/>
        </p:nvSpPr>
        <p:spPr>
          <a:xfrm>
            <a:off x="6632458" y="5725568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ounded Rectangle 6">
            <a:extLst>
              <a:ext uri="{FF2B5EF4-FFF2-40B4-BE49-F238E27FC236}">
                <a16:creationId xmlns:a16="http://schemas.microsoft.com/office/drawing/2014/main" xmlns="" id="{40357A24-DC0D-4DBD-946B-7F1DE687D60F}"/>
              </a:ext>
            </a:extLst>
          </p:cNvPr>
          <p:cNvSpPr/>
          <p:nvPr/>
        </p:nvSpPr>
        <p:spPr>
          <a:xfrm>
            <a:off x="9686417" y="5626919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8B47EC18-1B05-4C8A-8738-55022E7F84B0}"/>
              </a:ext>
            </a:extLst>
          </p:cNvPr>
          <p:cNvSpPr/>
          <p:nvPr/>
        </p:nvSpPr>
        <p:spPr>
          <a:xfrm>
            <a:off x="9771339" y="5685053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7BCA0B70-ADFB-405B-8400-B630E46420B5}"/>
              </a:ext>
            </a:extLst>
          </p:cNvPr>
          <p:cNvSpPr/>
          <p:nvPr/>
        </p:nvSpPr>
        <p:spPr>
          <a:xfrm>
            <a:off x="9766044" y="5682751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CC28E1A-C01D-4565-A494-F5770BB88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3320" r="79319" b="58352"/>
          <a:stretch/>
        </p:blipFill>
        <p:spPr>
          <a:xfrm>
            <a:off x="2018384" y="5651460"/>
            <a:ext cx="864459" cy="8768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D6FCAAE-FBF2-42D6-B972-65DBDB7D8A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49984" r="80000" b="34043"/>
          <a:stretch/>
        </p:blipFill>
        <p:spPr>
          <a:xfrm>
            <a:off x="5392314" y="5682751"/>
            <a:ext cx="803484" cy="7641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255D07D-F6C1-41C8-AA20-1D01F56A13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73002" r="80875" b="4104"/>
          <a:stretch/>
        </p:blipFill>
        <p:spPr>
          <a:xfrm>
            <a:off x="8785291" y="5469894"/>
            <a:ext cx="598560" cy="1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4" grpId="1"/>
      <p:bldP spid="25" grpId="0"/>
      <p:bldP spid="26" grpId="0" animBg="1"/>
      <p:bldP spid="27" grpId="0"/>
      <p:bldP spid="27" grpId="1"/>
      <p:bldP spid="28" grpId="0"/>
      <p:bldP spid="29" grpId="0" animBg="1"/>
      <p:bldP spid="30" grpId="0"/>
      <p:bldP spid="30" grpId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442642" y="2770183"/>
            <a:ext cx="8183296" cy="963612"/>
          </a:xfrm>
        </p:spPr>
        <p:txBody>
          <a:bodyPr rtlCol="0">
            <a:noAutofit/>
          </a:bodyPr>
          <a:lstStyle/>
          <a:p>
            <a:pPr rtl="0"/>
            <a:r>
              <a:rPr lang="en-US" sz="8800" b="1" dirty="0"/>
              <a:t>Các </a:t>
            </a:r>
            <a:r>
              <a:rPr lang="en-US" sz="8800" b="1" dirty="0" err="1"/>
              <a:t>số</a:t>
            </a:r>
            <a:r>
              <a:rPr lang="en-US" sz="8800" b="1" dirty="0"/>
              <a:t> 7, 8, 9</a:t>
            </a:r>
            <a:endParaRPr lang="vi-VN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238" cy="170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7244B8-610A-47ED-8E2F-849448CFB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6061" r="3915" b="6465"/>
          <a:stretch/>
        </p:blipFill>
        <p:spPr>
          <a:xfrm>
            <a:off x="1759527" y="0"/>
            <a:ext cx="9047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EC71DC-22DE-430F-81CC-E6A9064C4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0918" r="61891" b="69975"/>
          <a:stretch/>
        </p:blipFill>
        <p:spPr>
          <a:xfrm>
            <a:off x="-104767" y="1027070"/>
            <a:ext cx="5127683" cy="1217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D87552-C314-4875-88A4-0D81A6B17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552" r="59147" b="43341"/>
          <a:stretch/>
        </p:blipFill>
        <p:spPr>
          <a:xfrm>
            <a:off x="-926685" y="2880937"/>
            <a:ext cx="6590157" cy="1217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002CBD-A3E3-4F86-9C25-EC1E2591B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63234" r="61206" b="17659"/>
          <a:stretch/>
        </p:blipFill>
        <p:spPr>
          <a:xfrm>
            <a:off x="106354" y="4785898"/>
            <a:ext cx="4980132" cy="12173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6A6D15C-B2B2-4097-9E9F-656F0CD43435}"/>
              </a:ext>
            </a:extLst>
          </p:cNvPr>
          <p:cNvSpPr/>
          <p:nvPr/>
        </p:nvSpPr>
        <p:spPr>
          <a:xfrm>
            <a:off x="5885527" y="1351073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3975C3D-ED97-435A-8638-8011B811B955}"/>
              </a:ext>
            </a:extLst>
          </p:cNvPr>
          <p:cNvSpPr/>
          <p:nvPr/>
        </p:nvSpPr>
        <p:spPr>
          <a:xfrm>
            <a:off x="6396479" y="1351073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09072A9-2690-4F2C-8372-7D8DF002740F}"/>
              </a:ext>
            </a:extLst>
          </p:cNvPr>
          <p:cNvSpPr/>
          <p:nvPr/>
        </p:nvSpPr>
        <p:spPr>
          <a:xfrm>
            <a:off x="6905317" y="1351073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06787ED-A63A-481A-A495-B779186CFF0A}"/>
              </a:ext>
            </a:extLst>
          </p:cNvPr>
          <p:cNvSpPr/>
          <p:nvPr/>
        </p:nvSpPr>
        <p:spPr>
          <a:xfrm>
            <a:off x="7400749" y="1351073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4ED169-D0AD-4F50-86B1-00E7EFFD1E5A}"/>
              </a:ext>
            </a:extLst>
          </p:cNvPr>
          <p:cNvSpPr/>
          <p:nvPr/>
        </p:nvSpPr>
        <p:spPr>
          <a:xfrm>
            <a:off x="7896181" y="1351073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F3E5BBA-0792-44A0-BAA8-F70E385897A2}"/>
              </a:ext>
            </a:extLst>
          </p:cNvPr>
          <p:cNvSpPr/>
          <p:nvPr/>
        </p:nvSpPr>
        <p:spPr>
          <a:xfrm>
            <a:off x="5880075" y="1828849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51F6F74-1DE0-4DED-BAF4-7B8F22A45A8C}"/>
              </a:ext>
            </a:extLst>
          </p:cNvPr>
          <p:cNvSpPr/>
          <p:nvPr/>
        </p:nvSpPr>
        <p:spPr>
          <a:xfrm>
            <a:off x="6393071" y="1828849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E0C343F-54D5-44BB-83AD-7D54F961DEFC}"/>
              </a:ext>
            </a:extLst>
          </p:cNvPr>
          <p:cNvSpPr/>
          <p:nvPr/>
        </p:nvSpPr>
        <p:spPr>
          <a:xfrm>
            <a:off x="5880075" y="3237207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44BDE9C-5DD8-411C-AFAF-729E6A2DEE3C}"/>
              </a:ext>
            </a:extLst>
          </p:cNvPr>
          <p:cNvSpPr/>
          <p:nvPr/>
        </p:nvSpPr>
        <p:spPr>
          <a:xfrm>
            <a:off x="6357684" y="3246120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C8597DC-48D3-4584-B111-7767881E4E03}"/>
              </a:ext>
            </a:extLst>
          </p:cNvPr>
          <p:cNvSpPr/>
          <p:nvPr/>
        </p:nvSpPr>
        <p:spPr>
          <a:xfrm>
            <a:off x="6866522" y="3246120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60CBA7-7C11-41A7-A9DB-65D8A3DE1D82}"/>
              </a:ext>
            </a:extLst>
          </p:cNvPr>
          <p:cNvSpPr/>
          <p:nvPr/>
        </p:nvSpPr>
        <p:spPr>
          <a:xfrm>
            <a:off x="7361954" y="3246120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DE27A9F-BA8A-4AF9-8735-867D07F89E8E}"/>
              </a:ext>
            </a:extLst>
          </p:cNvPr>
          <p:cNvSpPr/>
          <p:nvPr/>
        </p:nvSpPr>
        <p:spPr>
          <a:xfrm>
            <a:off x="7857386" y="3246120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364A6A9-F84B-4D0A-A115-2B5865CA8C58}"/>
              </a:ext>
            </a:extLst>
          </p:cNvPr>
          <p:cNvSpPr/>
          <p:nvPr/>
        </p:nvSpPr>
        <p:spPr>
          <a:xfrm>
            <a:off x="5879325" y="3823427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AE10C56-187A-4A6E-A7A9-00279A4D4DF0}"/>
              </a:ext>
            </a:extLst>
          </p:cNvPr>
          <p:cNvSpPr/>
          <p:nvPr/>
        </p:nvSpPr>
        <p:spPr>
          <a:xfrm>
            <a:off x="6392321" y="3823427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076904F-CFAB-4AF5-8CE1-E27DD2524FED}"/>
              </a:ext>
            </a:extLst>
          </p:cNvPr>
          <p:cNvSpPr/>
          <p:nvPr/>
        </p:nvSpPr>
        <p:spPr>
          <a:xfrm>
            <a:off x="6905317" y="3814514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A1370A8-7B55-404F-A327-6FD7A948BC1B}"/>
              </a:ext>
            </a:extLst>
          </p:cNvPr>
          <p:cNvSpPr/>
          <p:nvPr/>
        </p:nvSpPr>
        <p:spPr>
          <a:xfrm>
            <a:off x="5838039" y="5132254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62A4B03-E520-483E-A030-637940D047D7}"/>
              </a:ext>
            </a:extLst>
          </p:cNvPr>
          <p:cNvSpPr/>
          <p:nvPr/>
        </p:nvSpPr>
        <p:spPr>
          <a:xfrm>
            <a:off x="6315648" y="5141167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7E4CA07-BB72-4ED2-AB8C-56F93C015A1D}"/>
              </a:ext>
            </a:extLst>
          </p:cNvPr>
          <p:cNvSpPr/>
          <p:nvPr/>
        </p:nvSpPr>
        <p:spPr>
          <a:xfrm>
            <a:off x="6824486" y="5141167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8D69B89-57E8-426F-BFA7-0930280EF8B0}"/>
              </a:ext>
            </a:extLst>
          </p:cNvPr>
          <p:cNvSpPr/>
          <p:nvPr/>
        </p:nvSpPr>
        <p:spPr>
          <a:xfrm>
            <a:off x="7319918" y="5141167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D961D15-C5BA-4F21-8B11-0DECCC4B2BA2}"/>
              </a:ext>
            </a:extLst>
          </p:cNvPr>
          <p:cNvSpPr/>
          <p:nvPr/>
        </p:nvSpPr>
        <p:spPr>
          <a:xfrm>
            <a:off x="7815350" y="5141167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90395C2-554E-4189-B1B0-04E59FF322C8}"/>
              </a:ext>
            </a:extLst>
          </p:cNvPr>
          <p:cNvSpPr/>
          <p:nvPr/>
        </p:nvSpPr>
        <p:spPr>
          <a:xfrm>
            <a:off x="5879325" y="5626212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718520A-EA39-41C9-86E0-39CFDA11F93E}"/>
              </a:ext>
            </a:extLst>
          </p:cNvPr>
          <p:cNvSpPr/>
          <p:nvPr/>
        </p:nvSpPr>
        <p:spPr>
          <a:xfrm>
            <a:off x="6392321" y="5626212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9C826ED-C0B4-440A-888B-B74685AE8334}"/>
              </a:ext>
            </a:extLst>
          </p:cNvPr>
          <p:cNvSpPr/>
          <p:nvPr/>
        </p:nvSpPr>
        <p:spPr>
          <a:xfrm>
            <a:off x="6905317" y="5617299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95D3EDA-958B-4C39-AEA9-BA772A47C59C}"/>
              </a:ext>
            </a:extLst>
          </p:cNvPr>
          <p:cNvSpPr/>
          <p:nvPr/>
        </p:nvSpPr>
        <p:spPr>
          <a:xfrm>
            <a:off x="7414155" y="5626212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xmlns="" id="{0C027452-3EF1-4239-90E6-ABCCB7071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576" y="115991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E36B06F6-5165-4AEF-B0FE-EC111CCD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069" y="3121008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xmlns="" id="{11146F89-CD3F-43B0-B75C-12AB89748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662" y="5166398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167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ity Background For Ppt - 1600x1200 Wallpaper - teahub.io">
            <a:extLst>
              <a:ext uri="{FF2B5EF4-FFF2-40B4-BE49-F238E27FC236}">
                <a16:creationId xmlns:a16="http://schemas.microsoft.com/office/drawing/2014/main" xmlns="" id="{020A4ACA-F11B-42F2-9A10-B785B9DE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3787836B-6F90-4337-844A-5FDF13D81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457" y="2598004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8D2B7E56-A78C-4A2F-AABC-1E6F8769F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98003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6C0CF3C3-0D9B-4CF1-9F91-95D327E99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543" y="2598003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D88E63BA-AD1B-4C8C-81DF-FE73A9AC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543" y="400195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1F459326-C1F4-4A7B-83F4-2993EA8E3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001956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5B81C6E4-A501-4382-BE06-75021F247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457" y="4001957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C5A6AC67-3FAB-4E2D-BE4C-D2B0241DE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63756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0C4C0534-E5F2-476A-BF14-ACCD6E5DA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851" y="2598002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DBEEF27C-3612-4F1D-A03A-E9D85FCA5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00195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90D95D62-AF17-433F-B067-27DDE1B1D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851" y="4041516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42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xmlns="" id="{E1173B38-99E8-4A3D-80DC-98A02F9E0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0"/>
            <a:ext cx="941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xmlns="" id="{B45CD71A-CE5B-44F0-A96A-3D6886BDF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0"/>
            <a:ext cx="941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xmlns="" id="{290B0EFA-CEAF-4492-900C-4C9F2C5D4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0"/>
            <a:ext cx="941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7B6107EE-8C1A-43E6-931F-5B66AD13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66" y="731233"/>
            <a:ext cx="3963843" cy="5700333"/>
          </a:xfrm>
          <a:prstGeom prst="rect">
            <a:avLst/>
          </a:prstGeom>
          <a:noFill/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9EF05FAD-6F69-4BAB-8753-983693379AA2}"/>
              </a:ext>
            </a:extLst>
          </p:cNvPr>
          <p:cNvSpPr/>
          <p:nvPr/>
        </p:nvSpPr>
        <p:spPr>
          <a:xfrm>
            <a:off x="465422" y="367145"/>
            <a:ext cx="907167" cy="937052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85BF754E-1BDA-4267-A902-073679216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030" y="551416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45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u-5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76</Words>
  <Application>Microsoft Office PowerPoint</Application>
  <PresentationFormat>Custom</PresentationFormat>
  <Paragraphs>53</Paragraphs>
  <Slides>13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mau-5</vt:lpstr>
      <vt:lpstr>PowerPoint Presentation</vt:lpstr>
      <vt:lpstr>Các số 7, 8,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Huyền Bùi Thị Kim</dc:creator>
  <cp:lastModifiedBy>admin</cp:lastModifiedBy>
  <cp:revision>18</cp:revision>
  <dcterms:created xsi:type="dcterms:W3CDTF">2021-09-08T07:50:13Z</dcterms:created>
  <dcterms:modified xsi:type="dcterms:W3CDTF">2021-09-27T15:46:35Z</dcterms:modified>
</cp:coreProperties>
</file>