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80" r:id="rId2"/>
    <p:sldId id="337" r:id="rId3"/>
    <p:sldId id="342" r:id="rId4"/>
    <p:sldId id="343" r:id="rId5"/>
    <p:sldId id="256" r:id="rId6"/>
    <p:sldId id="336" r:id="rId7"/>
    <p:sldId id="257" r:id="rId8"/>
    <p:sldId id="346" r:id="rId9"/>
    <p:sldId id="347" r:id="rId10"/>
    <p:sldId id="333" r:id="rId11"/>
    <p:sldId id="335" r:id="rId12"/>
    <p:sldId id="348" r:id="rId13"/>
    <p:sldId id="339" r:id="rId14"/>
    <p:sldId id="282" r:id="rId15"/>
    <p:sldId id="349" r:id="rId16"/>
    <p:sldId id="334" r:id="rId17"/>
    <p:sldId id="350" r:id="rId18"/>
    <p:sldId id="338" r:id="rId19"/>
    <p:sldId id="351" r:id="rId20"/>
    <p:sldId id="323" r:id="rId21"/>
    <p:sldId id="352" r:id="rId22"/>
    <p:sldId id="309" r:id="rId23"/>
    <p:sldId id="310" r:id="rId24"/>
    <p:sldId id="324" r:id="rId25"/>
    <p:sldId id="325" r:id="rId26"/>
    <p:sldId id="326" r:id="rId27"/>
    <p:sldId id="328" r:id="rId28"/>
    <p:sldId id="329" r:id="rId29"/>
  </p:sldIdLst>
  <p:sldSz cx="9144000" cy="5715000" type="screen16x10"/>
  <p:notesSz cx="6858000" cy="9144000"/>
  <p:embeddedFontLs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宋体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.VnAvant" panose="020B7200000000000000" pitchFamily="34" charset="0"/>
      <p:regular r:id="rId41"/>
      <p:bold r:id="rId42"/>
      <p:italic r:id="rId43"/>
    </p:embeddedFont>
    <p:embeddedFont>
      <p:font typeface=".VnTifani Heavy" panose="020B7200000000000000" pitchFamily="34" charset="0"/>
      <p:regular r:id="rId44"/>
    </p:embeddedFont>
    <p:embeddedFont>
      <p:font typeface=".VnTifani HeavyH" panose="020B7200000000000000" pitchFamily="34" charset="0"/>
      <p:regular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FF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0" autoAdjust="0"/>
    <p:restoredTop sz="88434" autoAdjust="0"/>
  </p:normalViewPr>
  <p:slideViewPr>
    <p:cSldViewPr snapToGrid="0">
      <p:cViewPr>
        <p:scale>
          <a:sx n="70" d="100"/>
          <a:sy n="70" d="100"/>
        </p:scale>
        <p:origin x="-1410" y="-23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m.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6.xml"/><Relationship Id="rId7" Type="http://schemas.openxmlformats.org/officeDocument/2006/relationships/audio" Target="../media/audio4.wav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tags" Target="../tags/tag5.xml"/><Relationship Id="rId16" Type="http://schemas.openxmlformats.org/officeDocument/2006/relationships/image" Target="../media/image30.gif"/><Relationship Id="rId20" Type="http://schemas.openxmlformats.org/officeDocument/2006/relationships/image" Target="../media/image34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9.gif"/><Relationship Id="rId10" Type="http://schemas.openxmlformats.org/officeDocument/2006/relationships/audio" Target="../media/audio6.wav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Relationship Id="rId14" Type="http://schemas.openxmlformats.org/officeDocument/2006/relationships/image" Target="../media/image28.gif"/><Relationship Id="rId2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gif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slide" Target="slide28.xml"/><Relationship Id="rId5" Type="http://schemas.openxmlformats.org/officeDocument/2006/relationships/image" Target="../media/image41.png"/><Relationship Id="rId15" Type="http://schemas.openxmlformats.org/officeDocument/2006/relationships/slide" Target="slide25.xml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slide" Target="slide27.xml"/><Relationship Id="rId9" Type="http://schemas.openxmlformats.org/officeDocument/2006/relationships/image" Target="../media/image44.jpe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4.xml"/><Relationship Id="rId7" Type="http://schemas.openxmlformats.org/officeDocument/2006/relationships/audio" Target="../media/audio4.wav"/><Relationship Id="rId12" Type="http://schemas.openxmlformats.org/officeDocument/2006/relationships/image" Target="../media/image26.gif"/><Relationship Id="rId17" Type="http://schemas.openxmlformats.org/officeDocument/2006/relationships/image" Target="../media/image31.gif"/><Relationship Id="rId2" Type="http://schemas.openxmlformats.org/officeDocument/2006/relationships/tags" Target="../tags/tag7.xml"/><Relationship Id="rId16" Type="http://schemas.openxmlformats.org/officeDocument/2006/relationships/image" Target="../media/image30.gif"/><Relationship Id="rId20" Type="http://schemas.openxmlformats.org/officeDocument/2006/relationships/image" Target="../media/image34.png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9.gif"/><Relationship Id="rId10" Type="http://schemas.openxmlformats.org/officeDocument/2006/relationships/audio" Target="../media/audio6.wav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5.wav"/><Relationship Id="rId1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audio" Target="../media/audio4.wav"/><Relationship Id="rId18" Type="http://schemas.openxmlformats.org/officeDocument/2006/relationships/image" Target="../media/image26.gif"/><Relationship Id="rId26" Type="http://schemas.openxmlformats.org/officeDocument/2006/relationships/image" Target="../media/image54.gif"/><Relationship Id="rId3" Type="http://schemas.openxmlformats.org/officeDocument/2006/relationships/tags" Target="../tags/tag10.xml"/><Relationship Id="rId21" Type="http://schemas.openxmlformats.org/officeDocument/2006/relationships/image" Target="../media/image29.gif"/><Relationship Id="rId7" Type="http://schemas.openxmlformats.org/officeDocument/2006/relationships/tags" Target="../tags/tag14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3.gif"/><Relationship Id="rId2" Type="http://schemas.openxmlformats.org/officeDocument/2006/relationships/tags" Target="../tags/tag9.xml"/><Relationship Id="rId16" Type="http://schemas.openxmlformats.org/officeDocument/2006/relationships/audio" Target="../media/audio9.wav"/><Relationship Id="rId20" Type="http://schemas.openxmlformats.org/officeDocument/2006/relationships/image" Target="../media/image28.gif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audio" Target="../media/audio8.wav"/><Relationship Id="rId24" Type="http://schemas.openxmlformats.org/officeDocument/2006/relationships/image" Target="../media/image32.gif"/><Relationship Id="rId5" Type="http://schemas.openxmlformats.org/officeDocument/2006/relationships/tags" Target="../tags/tag12.xml"/><Relationship Id="rId15" Type="http://schemas.openxmlformats.org/officeDocument/2006/relationships/audio" Target="../media/audio6.wav"/><Relationship Id="rId23" Type="http://schemas.openxmlformats.org/officeDocument/2006/relationships/image" Target="../media/image31.gif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27.gi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0.gif"/><Relationship Id="rId27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11" Type="http://schemas.openxmlformats.org/officeDocument/2006/relationships/slide" Target="slide2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audio" Target="../media/audio4.wav"/><Relationship Id="rId18" Type="http://schemas.openxmlformats.org/officeDocument/2006/relationships/image" Target="../media/image26.gif"/><Relationship Id="rId26" Type="http://schemas.openxmlformats.org/officeDocument/2006/relationships/image" Target="../media/image54.gif"/><Relationship Id="rId3" Type="http://schemas.openxmlformats.org/officeDocument/2006/relationships/tags" Target="../tags/tag18.xml"/><Relationship Id="rId21" Type="http://schemas.openxmlformats.org/officeDocument/2006/relationships/image" Target="../media/image29.gif"/><Relationship Id="rId7" Type="http://schemas.openxmlformats.org/officeDocument/2006/relationships/tags" Target="../tags/tag2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3.gif"/><Relationship Id="rId2" Type="http://schemas.openxmlformats.org/officeDocument/2006/relationships/tags" Target="../tags/tag17.xml"/><Relationship Id="rId16" Type="http://schemas.openxmlformats.org/officeDocument/2006/relationships/audio" Target="../media/audio9.wav"/><Relationship Id="rId20" Type="http://schemas.openxmlformats.org/officeDocument/2006/relationships/image" Target="../media/image28.gif"/><Relationship Id="rId29" Type="http://schemas.openxmlformats.org/officeDocument/2006/relationships/image" Target="../media/image59.jpe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audio" Target="../media/audio8.wav"/><Relationship Id="rId24" Type="http://schemas.openxmlformats.org/officeDocument/2006/relationships/image" Target="../media/image32.gif"/><Relationship Id="rId5" Type="http://schemas.openxmlformats.org/officeDocument/2006/relationships/tags" Target="../tags/tag20.xml"/><Relationship Id="rId15" Type="http://schemas.openxmlformats.org/officeDocument/2006/relationships/audio" Target="../media/audio6.wav"/><Relationship Id="rId23" Type="http://schemas.openxmlformats.org/officeDocument/2006/relationships/image" Target="../media/image31.gif"/><Relationship Id="rId28" Type="http://schemas.openxmlformats.org/officeDocument/2006/relationships/image" Target="../media/image58.jpeg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27.gif"/><Relationship Id="rId31" Type="http://schemas.openxmlformats.org/officeDocument/2006/relationships/image" Target="../media/image61.jpe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0.gif"/><Relationship Id="rId27" Type="http://schemas.openxmlformats.org/officeDocument/2006/relationships/slide" Target="slide24.xml"/><Relationship Id="rId30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411679" y="1883345"/>
            <a:ext cx="7945438" cy="171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vần</a:t>
            </a:r>
            <a:endParaRPr lang="en-US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5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34034" y="1355250"/>
            <a:ext cx="4962066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447" y="3657527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2504" y="3646883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1708" y="3646883"/>
            <a:ext cx="195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154" y="3637406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h</a:t>
            </a:r>
            <a:r>
              <a:rPr lang="en-US" sz="4000" b="1" dirty="0" err="1" smtClean="0">
                <a:latin typeface=".VnAvant" pitchFamily="34" charset="0"/>
              </a:rPr>
              <a:t>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96" y="3656124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3136" y="3654697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á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5" y="951656"/>
            <a:ext cx="2148113" cy="256458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" y="960003"/>
            <a:ext cx="2405513" cy="25052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974517"/>
            <a:ext cx="2542848" cy="252274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4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73594" y="3703054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643" y="3648311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30" y="3620317"/>
            <a:ext cx="191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</a:t>
            </a:r>
            <a:r>
              <a:rPr lang="en-US" sz="4000" b="1" dirty="0" smtClean="0">
                <a:latin typeface=".VnAvant" pitchFamily="34" charset="0"/>
              </a:rPr>
              <a:t>¸ </a:t>
            </a:r>
            <a:r>
              <a:rPr lang="en-US" sz="4000" b="1" dirty="0" err="1" smtClean="0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0628" y="3619283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 smtClean="0">
                <a:latin typeface=".VnAvant" pitchFamily="34" charset="0"/>
              </a:rPr>
              <a:t>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75543" y="3648311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87" y="3662825"/>
            <a:ext cx="275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err="1" smtClean="0">
                <a:latin typeface=".VnAvant" pitchFamily="34" charset="0"/>
              </a:rPr>
              <a:t>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7" y="1857829"/>
            <a:ext cx="2658454" cy="16416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81" y="1064545"/>
            <a:ext cx="2384945" cy="248320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511" y="1087427"/>
            <a:ext cx="2504254" cy="24603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407" y="2595954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4618" y="2665850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7196" y="2586835"/>
            <a:ext cx="242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6" y="663388"/>
            <a:ext cx="1611091" cy="192344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8" y="716163"/>
            <a:ext cx="1762081" cy="183516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622305"/>
            <a:ext cx="1918347" cy="190318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0" y="3460183"/>
            <a:ext cx="2237595" cy="138178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5" y="3392370"/>
            <a:ext cx="1475480" cy="14495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51" y="3417567"/>
            <a:ext cx="1343835" cy="139919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668270" y="4922067"/>
            <a:ext cx="191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</a:t>
            </a:r>
            <a:r>
              <a:rPr lang="en-US" sz="4000" b="1" dirty="0" smtClean="0">
                <a:latin typeface=".VnAvant" pitchFamily="34" charset="0"/>
              </a:rPr>
              <a:t>¸ </a:t>
            </a:r>
            <a:r>
              <a:rPr lang="en-US" sz="4000" b="1" dirty="0" err="1" smtClean="0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1803" y="4922067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9352" y="4922067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459013" y="1951327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715" y="850218"/>
            <a:ext cx="18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§è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57" y="12487"/>
            <a:ext cx="6545944" cy="5702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4011" y="78822"/>
            <a:ext cx="160701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Bi ®ã µ?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6167" y="602042"/>
            <a:ext cx="86463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D¹.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2159" y="1155915"/>
            <a:ext cx="274319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.VnAvant" pitchFamily="34" charset="0"/>
              </a:rPr>
              <a:t>§è Bi: MÑ </a:t>
            </a:r>
            <a:r>
              <a:rPr lang="en-US" sz="2400" b="1" dirty="0" err="1" smtClean="0">
                <a:latin typeface=".VnAvant" pitchFamily="34" charset="0"/>
              </a:rPr>
              <a:t>cã</a:t>
            </a:r>
            <a:r>
              <a:rPr lang="en-US" sz="2400" b="1" dirty="0" smtClean="0">
                <a:latin typeface=".VnAvant" pitchFamily="34" charset="0"/>
              </a:rPr>
              <a:t> g×?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9398" y="1617580"/>
            <a:ext cx="196460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Avant" pitchFamily="34" charset="0"/>
              </a:rPr>
              <a:t>MÑ </a:t>
            </a:r>
            <a:r>
              <a:rPr lang="en-US" sz="2400" b="1" dirty="0" err="1" smtClean="0">
                <a:latin typeface=".VnAvant" pitchFamily="34" charset="0"/>
              </a:rPr>
              <a:t>cã</a:t>
            </a:r>
            <a:endParaRPr lang="en-US" sz="2400" b="1" dirty="0">
              <a:latin typeface=".VnAvant" pitchFamily="34" charset="0"/>
            </a:endParaRPr>
          </a:p>
          <a:p>
            <a:r>
              <a:rPr lang="en-US" sz="2400" b="1" dirty="0" smtClean="0">
                <a:latin typeface=".VnAvant" pitchFamily="34" charset="0"/>
              </a:rPr>
              <a:t>c¸ </a:t>
            </a:r>
            <a:r>
              <a:rPr lang="en-US" sz="2400" b="1" dirty="0" err="1" smtClean="0">
                <a:latin typeface=".VnAvant" pitchFamily="34" charset="0"/>
              </a:rPr>
              <a:t>kho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khÕ</a:t>
            </a:r>
            <a:r>
              <a:rPr lang="en-US" sz="2400" b="1" dirty="0" smtClean="0">
                <a:latin typeface=".VnAvant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7715" y="2919604"/>
            <a:ext cx="187765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Avant" pitchFamily="34" charset="0"/>
              </a:rPr>
              <a:t>§è Bi: </a:t>
            </a:r>
          </a:p>
          <a:p>
            <a:r>
              <a:rPr lang="en-US" sz="2400" b="1" dirty="0" err="1" smtClean="0">
                <a:latin typeface=".VnAvant" pitchFamily="34" charset="0"/>
              </a:rPr>
              <a:t>Bè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cã</a:t>
            </a:r>
            <a:r>
              <a:rPr lang="en-US" sz="2400" b="1" dirty="0" smtClean="0">
                <a:latin typeface=".VnAvant" pitchFamily="34" charset="0"/>
              </a:rPr>
              <a:t> g×?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71030" y="3859975"/>
            <a:ext cx="197511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.VnAvant" pitchFamily="34" charset="0"/>
              </a:rPr>
              <a:t>Bè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cã</a:t>
            </a:r>
            <a:r>
              <a:rPr lang="en-US" sz="2400" b="1" dirty="0" smtClean="0">
                <a:latin typeface=".VnAvant" pitchFamily="34" charset="0"/>
              </a:rPr>
              <a:t> </a:t>
            </a:r>
            <a:r>
              <a:rPr lang="en-US" sz="2400" b="1" dirty="0" err="1" smtClean="0">
                <a:latin typeface=".VnAvant" pitchFamily="34" charset="0"/>
              </a:rPr>
              <a:t>bÐ</a:t>
            </a:r>
            <a:r>
              <a:rPr lang="en-US" sz="2400" b="1" dirty="0" smtClean="0">
                <a:latin typeface=".VnAvant" pitchFamily="34" charset="0"/>
              </a:rPr>
              <a:t> Li.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9399" y="1639114"/>
            <a:ext cx="196460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Avant" pitchFamily="34" charset="0"/>
              </a:rPr>
              <a:t>MÑ </a:t>
            </a:r>
            <a:r>
              <a:rPr lang="en-US" sz="2400" b="1" dirty="0" err="1" smtClean="0">
                <a:latin typeface=".VnAvant" pitchFamily="34" charset="0"/>
              </a:rPr>
              <a:t>cã</a:t>
            </a:r>
            <a:endParaRPr lang="en-US" sz="2400" b="1" dirty="0">
              <a:latin typeface=".VnAvant" pitchFamily="34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kho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khÕ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solidFill>
            <a:srgbClr val="00B050"/>
          </a:soli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82813"/>
            <a:ext cx="68580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bài đọc, em hiểu điều gì?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602845"/>
            <a:ext cx="2474124" cy="8213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A. </a:t>
            </a:r>
            <a:r>
              <a:rPr lang="en-US" sz="2200" b="1" dirty="0" smtClean="0">
                <a:latin typeface=".VnAvant" pitchFamily="34" charset="0"/>
              </a:rPr>
              <a:t>H¹nh </a:t>
            </a:r>
            <a:r>
              <a:rPr lang="en-US" sz="2200" b="1" dirty="0" err="1" smtClean="0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5529947" y="4644572"/>
            <a:ext cx="3225800" cy="7547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.VnAvant" pitchFamily="34" charset="0"/>
              </a:rPr>
              <a:t>B. </a:t>
            </a:r>
            <a:r>
              <a:rPr lang="en-US" sz="2200" b="1" dirty="0" err="1" smtClean="0">
                <a:latin typeface=".VnAvant" pitchFamily="34" charset="0"/>
              </a:rPr>
              <a:t>kh«ng</a:t>
            </a:r>
            <a:r>
              <a:rPr lang="en-US" sz="2200" b="1" dirty="0" smtClean="0">
                <a:latin typeface=".VnAvant" pitchFamily="34" charset="0"/>
              </a:rPr>
              <a:t> h¹nh </a:t>
            </a:r>
            <a:r>
              <a:rPr lang="en-US" sz="2200" b="1" dirty="0" err="1" smtClean="0">
                <a:latin typeface=".VnAvant" pitchFamily="34" charset="0"/>
              </a:rPr>
              <a:t>phóc</a:t>
            </a:r>
            <a:endParaRPr lang="en-US" sz="22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99" y="1549798"/>
            <a:ext cx="2909908" cy="25349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11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30" y="0"/>
            <a:ext cx="9141569" cy="5715000"/>
            <a:chOff x="2430" y="0"/>
            <a:chExt cx="9141569" cy="5715000"/>
          </a:xfrm>
        </p:grpSpPr>
        <p:pic>
          <p:nvPicPr>
            <p:cNvPr id="9" name="Picture 2" descr="Country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0"/>
              <a:ext cx="9141569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/>
            <p:cNvSpPr txBox="1">
              <a:spLocks noChangeArrowheads="1"/>
            </p:cNvSpPr>
            <p:nvPr/>
          </p:nvSpPr>
          <p:spPr>
            <a:xfrm>
              <a:off x="130629" y="130630"/>
              <a:ext cx="8868228" cy="5442856"/>
            </a:xfrm>
            <a:prstGeom prst="rect">
              <a:avLst/>
            </a:prstGeom>
            <a:solidFill>
              <a:schemeClr val="bg1"/>
            </a:solidFill>
            <a:effectLst>
              <a:outerShdw dist="107763" dir="18900000" algn="ctr" rotWithShape="0">
                <a:srgbClr val="FF3300">
                  <a:alpha val="50000"/>
                </a:srgbClr>
              </a:outerShdw>
            </a:effec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endParaRPr lang="en-US" altLang="en-US" b="1" ker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" name="_ Karaoke HD _ Que Huong Tuoi Dep _ Am Nhac Lop 1 __ CD Chuan Bo Giao Du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56" y="411841"/>
            <a:ext cx="7387773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90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6" y="1605643"/>
            <a:ext cx="7947929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</a:t>
            </a:r>
            <a:r>
              <a:rPr lang="vi-VN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"?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A. </a:t>
            </a:r>
            <a:r>
              <a:rPr lang="en-US" sz="2800" b="1" dirty="0" err="1" smtClean="0">
                <a:latin typeface=".VnAvant" pitchFamily="34" charset="0"/>
              </a:rPr>
              <a:t>khÝ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B. </a:t>
            </a:r>
            <a:r>
              <a:rPr lang="en-US" sz="2800" b="1" dirty="0" err="1">
                <a:latin typeface=".VnAvant" pitchFamily="34" charset="0"/>
              </a:rPr>
              <a:t>nghỉ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 các từ dưới đây, từ nào chứa chữ </a:t>
            </a:r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184398" y="320807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bÐ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588000" y="3208073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400" b="1" dirty="0" err="1" smtClean="0">
                <a:solidFill>
                  <a:srgbClr val="FFFF00"/>
                </a:solidFill>
                <a:latin typeface=".VnAvant" pitchFamily="34" charset="0"/>
              </a:rPr>
              <a:t>mÑ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5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1. non</a:t>
            </a:r>
            <a:endParaRPr lang="en-US" sz="28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13796" y="510588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28607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45274" y="5004319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834878"/>
            <a:ext cx="9144000" cy="482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3809332"/>
            <a:ext cx="3017060" cy="21596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8" y="1080954"/>
            <a:ext cx="1167507" cy="1001935"/>
            <a:chOff x="2341807" y="722423"/>
            <a:chExt cx="1167507" cy="120232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56474" y="384694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smtClean="0">
                <a:latin typeface=".VnAvant" pitchFamily="34" charset="0"/>
              </a:rPr>
              <a:t>k× ®µ</a:t>
            </a:r>
            <a:endParaRPr lang="es-ES" sz="5400" b="1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58" y="2620279"/>
            <a:ext cx="1167507" cy="1001935"/>
            <a:chOff x="5632842" y="2105111"/>
            <a:chExt cx="1167507" cy="120232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9" y="2365996"/>
            <a:ext cx="1167507" cy="1001935"/>
            <a:chOff x="1559230" y="2459387"/>
            <a:chExt cx="1167507" cy="120232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6" y="1197200"/>
            <a:ext cx="1167507" cy="1001935"/>
            <a:chOff x="1559230" y="2459387"/>
            <a:chExt cx="1167507" cy="120232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5" y="1984089"/>
            <a:ext cx="1167507" cy="1001935"/>
            <a:chOff x="1559230" y="2459387"/>
            <a:chExt cx="1167507" cy="120232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24998" y="1984089"/>
            <a:ext cx="1167507" cy="1001935"/>
            <a:chOff x="1559230" y="2459387"/>
            <a:chExt cx="1167507" cy="120232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56474" y="3807651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.VnAvant" pitchFamily="34" charset="0"/>
              </a:rPr>
              <a:t>gi</a:t>
            </a:r>
            <a:r>
              <a:rPr lang="es-ES_tradnl" sz="5400" b="1" dirty="0" smtClean="0">
                <a:latin typeface=".VnAvant" pitchFamily="34" charset="0"/>
              </a:rPr>
              <a:t>¸ ®ç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67528" y="1681378"/>
            <a:ext cx="990599" cy="85580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56474" y="3807651"/>
            <a:ext cx="2554628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.VnAvant" pitchFamily="34" charset="0"/>
              </a:rPr>
              <a:t>gi</a:t>
            </a:r>
            <a:r>
              <a:rPr lang="es-ES_tradnl" sz="5400" b="1" dirty="0" smtClean="0">
                <a:latin typeface=".VnAvant" pitchFamily="34" charset="0"/>
              </a:rPr>
              <a:t>· </a:t>
            </a:r>
            <a:r>
              <a:rPr lang="es-ES_tradnl" sz="5400" b="1" dirty="0" err="1" smtClean="0">
                <a:latin typeface=".VnAvant" pitchFamily="34" charset="0"/>
              </a:rPr>
              <a:t>giß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156474" y="3939015"/>
            <a:ext cx="2438400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4800" b="1" dirty="0" err="1" smtClean="0">
                <a:latin typeface=".VnAvant" pitchFamily="34" charset="0"/>
              </a:rPr>
              <a:t>giá</a:t>
            </a:r>
            <a:r>
              <a:rPr lang="es-ES" sz="4800" b="1" dirty="0" smtClean="0">
                <a:latin typeface=".VnAvant" pitchFamily="34" charset="0"/>
              </a:rPr>
              <a:t> c¸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62734" y="3828098"/>
            <a:ext cx="24640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kÎ</a:t>
            </a:r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vë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21416" y="3910707"/>
            <a:ext cx="2424743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800" b="1" dirty="0" smtClean="0">
                <a:latin typeface=".VnAvant" pitchFamily="34" charset="0"/>
              </a:rPr>
              <a:t>k× l¹</a:t>
            </a:r>
            <a:endParaRPr lang="es-ES" sz="48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270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Khởi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15413"/>
            <a:ext cx="487363" cy="406136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994132"/>
            <a:ext cx="487363" cy="406136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430979"/>
            <a:ext cx="487363" cy="406136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1822863"/>
            <a:ext cx="487363" cy="406136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228999"/>
            <a:ext cx="487363" cy="406136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39213"/>
            <a:ext cx="487363" cy="4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12"/>
            <a:ext cx="9144000" cy="5714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2002" y="210708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5377" y="658609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5377" y="3501312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9100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9397" y="1808285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6000" b="1" dirty="0" err="1" smtClean="0">
                <a:latin typeface=".VnAvant" pitchFamily="34" charset="0"/>
              </a:rPr>
              <a:t>Õ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0" y="1485706"/>
            <a:ext cx="3544389" cy="30744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501755" y="2591896"/>
            <a:ext cx="894412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478424" y="2544022"/>
            <a:ext cx="894531" cy="1358370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latin typeface=".VnAvant" pitchFamily="34" charset="0"/>
              </a:rPr>
              <a:t>Õ</a:t>
            </a:r>
            <a:endParaRPr lang="en-US" sz="5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9978" y="1687325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000" b="1" dirty="0" smtClean="0">
                <a:latin typeface=".VnAvant" pitchFamily="34" charset="0"/>
              </a:rPr>
              <a:t>e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8" y="1622064"/>
            <a:ext cx="4385350" cy="329637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6094946" y="2518942"/>
            <a:ext cx="894412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7071615" y="2471068"/>
            <a:ext cx="894531" cy="1358370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latin typeface=".VnAvant" pitchFamily="34" charset="0"/>
              </a:rPr>
              <a:t>e</a:t>
            </a:r>
            <a:endParaRPr lang="en-US" sz="54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7407" y="2595954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mÑ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4618" y="2665850"/>
            <a:ext cx="995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má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7196" y="2586835"/>
            <a:ext cx="242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khe</a:t>
            </a:r>
            <a:r>
              <a:rPr lang="en-US" sz="4000" b="1" dirty="0" smtClean="0">
                <a:latin typeface=".VnAvant" pitchFamily="34" charset="0"/>
              </a:rPr>
              <a:t> ®¸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66" y="663388"/>
            <a:ext cx="1611091" cy="192344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8" y="716163"/>
            <a:ext cx="1762081" cy="183516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6" y="622305"/>
            <a:ext cx="1918347" cy="190318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0" y="3460183"/>
            <a:ext cx="2237595" cy="138178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55" y="3392370"/>
            <a:ext cx="1475480" cy="14495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51" y="3417567"/>
            <a:ext cx="1343835" cy="139919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668270" y="4922067"/>
            <a:ext cx="1917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.VnAvant" pitchFamily="34" charset="0"/>
              </a:rPr>
              <a:t>c</a:t>
            </a:r>
            <a:r>
              <a:rPr lang="en-US" sz="4000" b="1" dirty="0" smtClean="0">
                <a:latin typeface=".VnAvant" pitchFamily="34" charset="0"/>
              </a:rPr>
              <a:t>¸ </a:t>
            </a:r>
            <a:r>
              <a:rPr lang="en-US" sz="4000" b="1" dirty="0" err="1" smtClean="0">
                <a:latin typeface=".VnAvant" pitchFamily="34" charset="0"/>
              </a:rPr>
              <a:t>kho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1803" y="4922067"/>
            <a:ext cx="1806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.VnAvant" pitchFamily="34" charset="0"/>
              </a:rPr>
              <a:t>c¸ </a:t>
            </a:r>
            <a:r>
              <a:rPr lang="en-US" sz="4000" b="1" dirty="0" err="1" smtClean="0">
                <a:latin typeface=".VnAvant" pitchFamily="34" charset="0"/>
              </a:rPr>
              <a:t>mÌ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9352" y="4922067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khØ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</TotalTime>
  <Words>708</Words>
  <Application>Microsoft Office PowerPoint</Application>
  <PresentationFormat>On-screen Show (16:10)</PresentationFormat>
  <Paragraphs>149</Paragraphs>
  <Slides>28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UTM Avo</vt:lpstr>
      <vt:lpstr>Comic Sans MS</vt:lpstr>
      <vt:lpstr>Arial Black</vt:lpstr>
      <vt:lpstr>宋体</vt:lpstr>
      <vt:lpstr>Calibri</vt:lpstr>
      <vt:lpstr>.VnAvant</vt:lpstr>
      <vt:lpstr>.VnTifani Heavy</vt:lpstr>
      <vt:lpstr>.VnTifani HeavyH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199</cp:revision>
  <dcterms:created xsi:type="dcterms:W3CDTF">2020-02-10T09:35:50Z</dcterms:created>
  <dcterms:modified xsi:type="dcterms:W3CDTF">2021-09-03T01:02:06Z</dcterms:modified>
</cp:coreProperties>
</file>