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342" r:id="rId2"/>
    <p:sldId id="341" r:id="rId3"/>
    <p:sldId id="350" r:id="rId4"/>
    <p:sldId id="344" r:id="rId5"/>
    <p:sldId id="345" r:id="rId6"/>
    <p:sldId id="346" r:id="rId7"/>
    <p:sldId id="349" r:id="rId8"/>
    <p:sldId id="348" r:id="rId9"/>
    <p:sldId id="351" r:id="rId10"/>
    <p:sldId id="347" r:id="rId11"/>
    <p:sldId id="338" r:id="rId12"/>
    <p:sldId id="354" r:id="rId13"/>
    <p:sldId id="339" r:id="rId14"/>
    <p:sldId id="355" r:id="rId15"/>
    <p:sldId id="356" r:id="rId16"/>
    <p:sldId id="340" r:id="rId17"/>
    <p:sldId id="353" r:id="rId18"/>
    <p:sldId id="332" r:id="rId19"/>
    <p:sldId id="352" r:id="rId20"/>
    <p:sldId id="343" r:id="rId2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3"/>
      <p:bold r:id="rId24"/>
      <p:italic r:id="rId25"/>
    </p:embeddedFont>
    <p:embeddedFont>
      <p:font typeface="宋体" panose="02010600030101010101" pitchFamily="2" charset="-122"/>
      <p:regular r:id="rId26"/>
    </p:embeddedFont>
    <p:embeddedFont>
      <p:font typeface=".VnArialH" panose="020B7200000000000000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.VnArial" panose="020B7200000000000000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E53B"/>
    <a:srgbClr val="66CCFF"/>
    <a:srgbClr val="FFCCFF"/>
    <a:srgbClr val="0000CC"/>
    <a:srgbClr val="99FFCC"/>
    <a:srgbClr val="FFFF99"/>
    <a:srgbClr val="00FFFF"/>
    <a:srgbClr val="006600"/>
    <a:srgbClr val="FF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4" autoAdjust="0"/>
    <p:restoredTop sz="97849" autoAdjust="0"/>
  </p:normalViewPr>
  <p:slideViewPr>
    <p:cSldViewPr snapToGrid="0">
      <p:cViewPr>
        <p:scale>
          <a:sx n="66" d="100"/>
          <a:sy n="66" d="100"/>
        </p:scale>
        <p:origin x="-1674" y="-4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ew%20folder%20(2)\CHUY&#202;N%20&#272;&#7872;\AAAAAAA%20-%20NH&#7840;C\TH&#7886;%20&#272;I%20T&#7854;M%20N&#7854;NG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3458" y="986310"/>
            <a:ext cx="42433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6600" b="1" dirty="0" smtClean="0">
                <a:solidFill>
                  <a:srgbClr val="FFFF00"/>
                </a:solidFill>
                <a:latin typeface=".VnAvant" pitchFamily="34" charset="0"/>
              </a:rPr>
              <a:t>Bµi 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8800" b="1" dirty="0" smtClean="0">
                <a:solidFill>
                  <a:srgbClr val="FFFF00"/>
                </a:solidFill>
                <a:latin typeface=".VnAvant" pitchFamily="34" charset="0"/>
              </a:rPr>
              <a:t>¤n tËp</a:t>
            </a:r>
            <a:endParaRPr lang="en-US" altLang="vi-VN" sz="88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109" y="1042981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704" y="2336271"/>
            <a:ext cx="289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 ®á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5270" y="4164736"/>
            <a:ext cx="218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</a:rPr>
              <a:t>cè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 ®«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7327" y="2331088"/>
            <a:ext cx="279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®å </a:t>
            </a:r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</a:rPr>
              <a:t>cæ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888" y="4168561"/>
            <a:ext cx="1120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®a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025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5" name="Picture 4" descr="c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04" y="655608"/>
            <a:ext cx="4237726" cy="4041475"/>
          </a:xfrm>
          <a:prstGeom prst="rect">
            <a:avLst/>
          </a:prstGeom>
        </p:spPr>
      </p:pic>
      <p:pic>
        <p:nvPicPr>
          <p:cNvPr id="6" name="Picture 5" descr="kinh-thanh-h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686" y="1345721"/>
            <a:ext cx="3835763" cy="2708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014" y="4092462"/>
            <a:ext cx="289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®á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7611" y="4048588"/>
            <a:ext cx="218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cè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®«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4287" y="862642"/>
            <a:ext cx="517584" cy="500332"/>
          </a:xfrm>
          <a:prstGeom prst="ellipse">
            <a:avLst/>
          </a:prstGeom>
          <a:solidFill>
            <a:srgbClr val="8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ArialH" pitchFamily="34" charset="0"/>
              </a:rPr>
              <a:t>1</a:t>
            </a:r>
            <a:endParaRPr lang="en-US" sz="3600" dirty="0">
              <a:latin typeface=".VnArialH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76539" y="859765"/>
            <a:ext cx="517584" cy="500332"/>
          </a:xfrm>
          <a:prstGeom prst="ellipse">
            <a:avLst/>
          </a:prstGeom>
          <a:solidFill>
            <a:srgbClr val="8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ArialH" pitchFamily="34" charset="0"/>
              </a:rPr>
              <a:t>2</a:t>
            </a:r>
            <a:endParaRPr lang="en-US" sz="3600" dirty="0">
              <a:latin typeface=".VnArial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a206ad264339b6dc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8" y="788079"/>
            <a:ext cx="4499429" cy="4059691"/>
          </a:xfrm>
          <a:prstGeom prst="rect">
            <a:avLst/>
          </a:prstGeom>
        </p:spPr>
      </p:pic>
      <p:pic>
        <p:nvPicPr>
          <p:cNvPr id="5" name="Picture 4" descr="c0936a6164809bdec2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1" y="777743"/>
            <a:ext cx="4252687" cy="404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9755" y="4825491"/>
            <a:ext cx="218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cè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®«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475981" y="1079327"/>
            <a:ext cx="3563436" cy="32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4623755" y="1066117"/>
            <a:ext cx="4209691" cy="32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8796" y="5602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144" y="4232453"/>
            <a:ext cx="273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®å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cæ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9224" y="4255645"/>
            <a:ext cx="159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®a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3662" y="641092"/>
            <a:ext cx="517584" cy="500332"/>
          </a:xfrm>
          <a:prstGeom prst="ellipse">
            <a:avLst/>
          </a:prstGeom>
          <a:solidFill>
            <a:srgbClr val="8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ArialH" pitchFamily="34" charset="0"/>
              </a:rPr>
              <a:t>3</a:t>
            </a:r>
            <a:endParaRPr lang="en-US" sz="3600" dirty="0">
              <a:latin typeface=".VnArialH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6347" y="618223"/>
            <a:ext cx="517584" cy="500332"/>
          </a:xfrm>
          <a:prstGeom prst="ellipse">
            <a:avLst/>
          </a:prstGeom>
          <a:solidFill>
            <a:srgbClr val="8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ArialH" pitchFamily="34" charset="0"/>
              </a:rPr>
              <a:t>4</a:t>
            </a:r>
            <a:endParaRPr lang="en-US" sz="3600" dirty="0">
              <a:latin typeface=".VnArial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f3109c60727f879a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5" y="744316"/>
            <a:ext cx="4281714" cy="3871232"/>
          </a:xfrm>
          <a:prstGeom prst="rect">
            <a:avLst/>
          </a:prstGeom>
        </p:spPr>
      </p:pic>
      <p:pic>
        <p:nvPicPr>
          <p:cNvPr id="5" name="Picture 4" descr="e5c85e3c50ddaf83f6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46" y="743275"/>
            <a:ext cx="4310742" cy="3828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7544" y="4609824"/>
            <a:ext cx="273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®å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cæ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81" y="1079327"/>
            <a:ext cx="3563436" cy="32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3755" y="1066117"/>
            <a:ext cx="4209691" cy="32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8796" y="5602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144" y="4232453"/>
            <a:ext cx="273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®å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cæ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9224" y="4255645"/>
            <a:ext cx="159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®a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3662" y="641092"/>
            <a:ext cx="517584" cy="500332"/>
          </a:xfrm>
          <a:prstGeom prst="ellipse">
            <a:avLst/>
          </a:prstGeom>
          <a:solidFill>
            <a:srgbClr val="8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ArialH" pitchFamily="34" charset="0"/>
              </a:rPr>
              <a:t>3</a:t>
            </a:r>
            <a:endParaRPr lang="en-US" sz="3600" dirty="0">
              <a:latin typeface=".VnArialH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6347" y="618223"/>
            <a:ext cx="517584" cy="500332"/>
          </a:xfrm>
          <a:prstGeom prst="ellipse">
            <a:avLst/>
          </a:prstGeom>
          <a:solidFill>
            <a:srgbClr val="8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ArialH" pitchFamily="34" charset="0"/>
              </a:rPr>
              <a:t>4</a:t>
            </a:r>
            <a:endParaRPr lang="en-US" sz="3600" dirty="0">
              <a:latin typeface=".VnArial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inh-thanh-h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241" y="267523"/>
            <a:ext cx="2783336" cy="16820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7912" y="1922964"/>
            <a:ext cx="289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®á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5926" y="1937148"/>
            <a:ext cx="218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cè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®«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359" y="241534"/>
            <a:ext cx="485861" cy="469666"/>
          </a:xfrm>
          <a:prstGeom prst="ellipse">
            <a:avLst/>
          </a:prstGeom>
          <a:solidFill>
            <a:srgbClr val="8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.VnArialH" pitchFamily="34" charset="0"/>
              </a:rPr>
              <a:t>1</a:t>
            </a:r>
            <a:endParaRPr lang="en-US" sz="2400" dirty="0">
              <a:latin typeface=".VnArialH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72684" y="273163"/>
            <a:ext cx="450859" cy="435831"/>
          </a:xfrm>
          <a:prstGeom prst="ellipse">
            <a:avLst/>
          </a:prstGeom>
          <a:solidFill>
            <a:srgbClr val="8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.VnArialH" pitchFamily="34" charset="0"/>
              </a:rPr>
              <a:t>2</a:t>
            </a:r>
            <a:endParaRPr lang="en-US" sz="2400" dirty="0">
              <a:latin typeface=".VnArialH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139" y="2811456"/>
            <a:ext cx="2388681" cy="208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9364" y="2815248"/>
            <a:ext cx="2829466" cy="210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738355" y="4945559"/>
            <a:ext cx="19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®å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cæ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8252" y="4896181"/>
            <a:ext cx="112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®a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10891" y="2777702"/>
            <a:ext cx="459795" cy="444469"/>
          </a:xfrm>
          <a:prstGeom prst="ellipse">
            <a:avLst/>
          </a:prstGeom>
          <a:solidFill>
            <a:srgbClr val="8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.VnArialH" pitchFamily="34" charset="0"/>
              </a:rPr>
              <a:t>3</a:t>
            </a:r>
            <a:endParaRPr lang="en-US" sz="2400" dirty="0">
              <a:latin typeface=".VnArialH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55431" y="2843860"/>
            <a:ext cx="436400" cy="421854"/>
          </a:xfrm>
          <a:prstGeom prst="ellipse">
            <a:avLst/>
          </a:prstGeom>
          <a:solidFill>
            <a:srgbClr val="80E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.VnArialH" pitchFamily="34" charset="0"/>
              </a:rPr>
              <a:t>4</a:t>
            </a:r>
            <a:endParaRPr lang="en-US" sz="2400" dirty="0">
              <a:latin typeface=".VnArial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1972" y="240347"/>
            <a:ext cx="2707062" cy="16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418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  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927779"/>
            <a:ext cx="8924925" cy="35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418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  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927779"/>
            <a:ext cx="8924925" cy="35716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69143" y="2061029"/>
            <a:ext cx="3483428" cy="478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b28c12f32f12d04c8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06392" y="4470408"/>
            <a:ext cx="9985824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418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  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927779"/>
            <a:ext cx="8924925" cy="35716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69143" y="2061029"/>
            <a:ext cx="3483428" cy="478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3bbcba9c847d7b2322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0632" y="4484915"/>
            <a:ext cx="9550403" cy="8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73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ounded Rectangle 26"/>
          <p:cNvSpPr/>
          <p:nvPr/>
        </p:nvSpPr>
        <p:spPr>
          <a:xfrm>
            <a:off x="6975950" y="2179602"/>
            <a:ext cx="1190447" cy="8626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93629" y="1276709"/>
            <a:ext cx="1190447" cy="86264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0754" y="2188233"/>
            <a:ext cx="1190447" cy="86264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8006" y="3102633"/>
            <a:ext cx="1190447" cy="86264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5131" y="4014157"/>
            <a:ext cx="1190447" cy="86264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32968" y="1273832"/>
            <a:ext cx="1190447" cy="86264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30093" y="218535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47345" y="309975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44470" y="4011280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75184" y="1273832"/>
            <a:ext cx="1190447" cy="86264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72309" y="218535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89561" y="309975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86686" y="4011280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14523" y="1270955"/>
            <a:ext cx="1190447" cy="86264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11647" y="2182480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11647" y="307962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526025" y="3991150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39486" y="1270955"/>
            <a:ext cx="1190447" cy="86264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736611" y="2182479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53863" y="3096879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750988" y="4008403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978825" y="1268078"/>
            <a:ext cx="1190447" cy="86264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993202" y="3094002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990327" y="400552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73174" y="1266719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7997" y="1263842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224951" y="1863305"/>
            <a:ext cx="7004649" cy="158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37476" y="1281095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2299" y="1278218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33397" y="1275341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28081" y="2195504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c</a:t>
            </a:r>
            <a:endParaRPr lang="en-US" sz="4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0698" y="3158795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d</a:t>
            </a:r>
            <a:endParaRPr lang="en-US" sz="4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90698" y="4021445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4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6893" y="292093"/>
            <a:ext cx="901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a)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©m ®·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0800000" flipV="1">
            <a:off x="7073660" y="2277372"/>
            <a:ext cx="1000666" cy="7246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090913" y="2260121"/>
            <a:ext cx="1000665" cy="7246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020" y="1808411"/>
            <a:ext cx="7467600" cy="79508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80E53B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Chúc mừng con đã hoàn thành bài học.</a:t>
            </a:r>
          </a:p>
          <a:p>
            <a:endParaRPr lang="en-US" sz="4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80E53B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80E53B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Xin cảm ơn các cô giáo đã đến dự giờ.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80E53B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4111625"/>
            <a:ext cx="3790950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82199"/>
            <a:ext cx="3790950" cy="1571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2222500"/>
            <a:ext cx="6368142" cy="311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1840616"/>
            <a:ext cx="3790950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12273"/>
            <a:ext cx="379095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667000"/>
            <a:ext cx="37909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73">
        <p:fade/>
      </p:transition>
    </mc:Choice>
    <mc:Fallback xmlns="">
      <p:transition spd="med" advTm="84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8572b6d158cead2b39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5257" y="0"/>
            <a:ext cx="6052457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73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ounded Rectangle 26"/>
          <p:cNvSpPr/>
          <p:nvPr/>
        </p:nvSpPr>
        <p:spPr>
          <a:xfrm>
            <a:off x="6975950" y="2179602"/>
            <a:ext cx="1190447" cy="8626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93629" y="1276709"/>
            <a:ext cx="1190447" cy="86264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0754" y="2188233"/>
            <a:ext cx="1190447" cy="86264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8006" y="3102633"/>
            <a:ext cx="1190447" cy="86264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5131" y="4014157"/>
            <a:ext cx="1190447" cy="86264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32968" y="1273832"/>
            <a:ext cx="1190447" cy="86264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30093" y="218535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47345" y="309975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44470" y="4011280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75184" y="1273832"/>
            <a:ext cx="1190447" cy="86264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72309" y="218535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89561" y="309975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86686" y="4011280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14523" y="1270955"/>
            <a:ext cx="1190447" cy="86264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11648" y="2182479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11647" y="307962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526025" y="3991150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39486" y="1270955"/>
            <a:ext cx="1190447" cy="86264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736611" y="2182479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53863" y="3096879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750988" y="4008403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978825" y="1268078"/>
            <a:ext cx="1190447" cy="86264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993202" y="3094002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990327" y="4005526"/>
            <a:ext cx="1190447" cy="8626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73174" y="1266719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7997" y="1263842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224951" y="1863305"/>
            <a:ext cx="7004649" cy="158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37476" y="1281095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2299" y="1278218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33397" y="1275341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28081" y="2195504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c</a:t>
            </a:r>
            <a:endParaRPr lang="en-US" sz="4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0698" y="3158795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d</a:t>
            </a:r>
            <a:endParaRPr lang="en-US" sz="4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90698" y="4021445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4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6893" y="292093"/>
            <a:ext cx="901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a)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©m ®·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0800000" flipV="1">
            <a:off x="7073660" y="2277372"/>
            <a:ext cx="1000666" cy="7246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090913" y="2260121"/>
            <a:ext cx="1000665" cy="7246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33958" y="2230010"/>
            <a:ext cx="8732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c«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71614" y="2244386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co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09295" y="2241510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ca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0420" y="2241509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c¬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60384" y="3227807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da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51482" y="3224930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do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25327" y="3222053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d«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67543" y="3222053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d¬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72376" y="3219176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de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894270" y="5466297"/>
            <a:ext cx="72979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174760" y="4087580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®a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465858" y="4084703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®o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39703" y="4081826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®«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81919" y="4081826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®¬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86752" y="4078949"/>
            <a:ext cx="1201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®e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8" y="505964"/>
            <a:ext cx="901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b) Thªm c¸c thanh ®· häc vµo mçi tiÕng trªn </a:t>
            </a:r>
          </a:p>
          <a:p>
            <a:pPr marL="514350" indent="-514350" algn="just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    ®Ó t¹o tiÕng míi: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0020" y="2989904"/>
            <a:ext cx="1086928" cy="24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69366" y="2449555"/>
          <a:ext cx="6860876" cy="934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219"/>
                <a:gridCol w="1715219"/>
                <a:gridCol w="1715219"/>
                <a:gridCol w="1715219"/>
              </a:tblGrid>
              <a:tr h="93429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0000"/>
                          </a:solidFill>
                        </a:rPr>
                        <a:t>\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451897" y="2938161"/>
            <a:ext cx="621102" cy="22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88410" y="3017989"/>
            <a:ext cx="621102" cy="22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5588" y="3010735"/>
            <a:ext cx="621102" cy="22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7451" y="150912"/>
            <a:ext cx="1190447" cy="1204683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05268" y="1573315"/>
            <a:ext cx="1845627" cy="2333906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77976" y="148035"/>
            <a:ext cx="1190447" cy="1204683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70307" y="1570438"/>
            <a:ext cx="1845627" cy="2333906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60406" y="148035"/>
            <a:ext cx="1190447" cy="1204683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3709" y="1570438"/>
            <a:ext cx="1845627" cy="2333906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10931" y="130644"/>
            <a:ext cx="1190447" cy="1204683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32289" y="1567562"/>
            <a:ext cx="1845627" cy="2333906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60126" y="308503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5163" y="305626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15231" y="1079549"/>
            <a:ext cx="7004649" cy="158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75828" y="308365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5533" y="283854"/>
            <a:ext cx="8714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5784" y="2026826"/>
            <a:ext cx="178295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CC"/>
                </a:solidFill>
                <a:latin typeface=".VnAvant" pitchFamily="34" charset="0"/>
              </a:rPr>
              <a:t>c«</a:t>
            </a:r>
            <a:endParaRPr lang="en-US" sz="7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3027" y="2026688"/>
            <a:ext cx="186204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CC"/>
                </a:solidFill>
                <a:latin typeface=".VnAvant" pitchFamily="34" charset="0"/>
              </a:rPr>
              <a:t>co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97378" y="2038327"/>
            <a:ext cx="186204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CC"/>
                </a:solidFill>
                <a:latin typeface=".VnAvant" pitchFamily="34" charset="0"/>
              </a:rPr>
              <a:t>ca</a:t>
            </a:r>
            <a:endParaRPr lang="en-US" sz="7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060" y="2038327"/>
            <a:ext cx="186204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CC"/>
                </a:solidFill>
                <a:latin typeface=".VnAvant" pitchFamily="34" charset="0"/>
              </a:rPr>
              <a:t>c¬</a:t>
            </a:r>
            <a:endParaRPr lang="en-US" sz="7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417" y="4554878"/>
            <a:ext cx="106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.VnAvant" pitchFamily="34" charset="0"/>
              </a:rPr>
              <a:t>ca</a:t>
            </a:r>
            <a:endParaRPr lang="en-US" sz="48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9095" y="3980305"/>
            <a:ext cx="711200" cy="464457"/>
          </a:xfrm>
          <a:prstGeom prst="ellipse">
            <a:avLst/>
          </a:prstGeom>
          <a:solidFill>
            <a:srgbClr val="99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rial" pitchFamily="34" charset="0"/>
              </a:rPr>
              <a:t>M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333151" y="5027934"/>
            <a:ext cx="554525" cy="15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46630" y="4561237"/>
            <a:ext cx="165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.VnAvant" pitchFamily="34" charset="0"/>
              </a:rPr>
              <a:t> c¸</a:t>
            </a:r>
            <a:endParaRPr lang="en-US" sz="48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24066" y="4555628"/>
            <a:ext cx="165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.VnAvant" pitchFamily="34" charset="0"/>
              </a:rPr>
              <a:t>cµ</a:t>
            </a:r>
            <a:endParaRPr lang="en-US" sz="48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5137" y="4567265"/>
            <a:ext cx="165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.VnAvant" pitchFamily="34" charset="0"/>
              </a:rPr>
              <a:t>c¹</a:t>
            </a:r>
            <a:endParaRPr lang="en-US" sz="48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75913" y="4549873"/>
            <a:ext cx="165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.VnAvant" pitchFamily="34" charset="0"/>
              </a:rPr>
              <a:t>c¶</a:t>
            </a:r>
            <a:endParaRPr lang="en-US" sz="4800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 animBg="1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1" descr="hinh n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25938"/>
            <a:ext cx="941388" cy="78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318000"/>
            <a:ext cx="941388" cy="78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388116"/>
            <a:ext cx="941388" cy="78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381500"/>
            <a:ext cx="941388" cy="78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4318000"/>
            <a:ext cx="990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351074"/>
            <a:ext cx="941388" cy="78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410604"/>
            <a:ext cx="941388" cy="78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0" descr="party_animals_e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54000"/>
            <a:ext cx="81534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Ỏ ĐI TẮM NẮ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9115637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8572b6d158cead2b39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7" y="0"/>
            <a:ext cx="6052457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234</Words>
  <Application>Microsoft Office PowerPoint</Application>
  <PresentationFormat>On-screen Show (16:10)</PresentationFormat>
  <Paragraphs>94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.VnAvant</vt:lpstr>
      <vt:lpstr>宋体</vt:lpstr>
      <vt:lpstr>.VnArialH</vt:lpstr>
      <vt:lpstr>Calibri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179</cp:revision>
  <dcterms:created xsi:type="dcterms:W3CDTF">2020-02-10T09:35:50Z</dcterms:created>
  <dcterms:modified xsi:type="dcterms:W3CDTF">2021-09-02T09:45:30Z</dcterms:modified>
</cp:coreProperties>
</file>