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9" r:id="rId2"/>
    <p:sldId id="274" r:id="rId3"/>
    <p:sldId id="279" r:id="rId4"/>
    <p:sldId id="275" r:id="rId5"/>
    <p:sldId id="258" r:id="rId6"/>
    <p:sldId id="271" r:id="rId7"/>
    <p:sldId id="276" r:id="rId8"/>
    <p:sldId id="272" r:id="rId9"/>
    <p:sldId id="273" r:id="rId10"/>
    <p:sldId id="277" r:id="rId11"/>
    <p:sldId id="278" r:id="rId12"/>
    <p:sldId id="257" r:id="rId13"/>
    <p:sldId id="280" r:id="rId14"/>
    <p:sldId id="262" r:id="rId15"/>
    <p:sldId id="263" r:id="rId16"/>
    <p:sldId id="281" r:id="rId17"/>
    <p:sldId id="264" r:id="rId18"/>
    <p:sldId id="265" r:id="rId19"/>
    <p:sldId id="267" r:id="rId20"/>
    <p:sldId id="268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6" autoAdjust="0"/>
    <p:restoredTop sz="92163" autoAdjust="0"/>
  </p:normalViewPr>
  <p:slideViewPr>
    <p:cSldViewPr>
      <p:cViewPr varScale="1">
        <p:scale>
          <a:sx n="71" d="100"/>
          <a:sy n="71" d="100"/>
        </p:scale>
        <p:origin x="4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7E1FE-6013-47E3-A479-A1B73172D58B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09FF8-84A6-4752-97DB-AB44919D7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41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09FF8-84A6-4752-97DB-AB44919D77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96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51E65-09C5-4CC8-A45A-0D8DC8E351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37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51E65-09C5-4CC8-A45A-0D8DC8E351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68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51E65-09C5-4CC8-A45A-0D8DC8E351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1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</a:t>
            </a:r>
            <a:r>
              <a:rPr lang="en-US" baseline="0" dirty="0"/>
              <a:t> VÀO CÂU HỎI ĐỂ HIỆN ĐÁP ÁN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51E65-09C5-4CC8-A45A-0D8DC8E35132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9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09FF8-84A6-4752-97DB-AB44919D77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80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09FF8-84A6-4752-97DB-AB44919D77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33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09FF8-84A6-4752-97DB-AB44919D77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1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09FF8-84A6-4752-97DB-AB44919D77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77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09FF8-84A6-4752-97DB-AB44919D77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42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: </a:t>
            </a:r>
            <a:r>
              <a:rPr lang="en-US" dirty="0" err="1"/>
              <a:t>tiếng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kêu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09FF8-84A6-4752-97DB-AB44919D77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46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51E65-09C5-4CC8-A45A-0D8DC8E351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87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51E65-09C5-4CC8-A45A-0D8DC8E351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9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77CC9-8AFB-4A4E-AA4B-A56D68E73773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5264-0EDA-40DF-B696-4A20F7828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71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77CC9-8AFB-4A4E-AA4B-A56D68E73773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5264-0EDA-40DF-B696-4A20F7828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65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77CC9-8AFB-4A4E-AA4B-A56D68E73773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5264-0EDA-40DF-B696-4A20F7828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89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77CC9-8AFB-4A4E-AA4B-A56D68E73773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5264-0EDA-40DF-B696-4A20F7828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78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77CC9-8AFB-4A4E-AA4B-A56D68E73773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5264-0EDA-40DF-B696-4A20F7828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8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77CC9-8AFB-4A4E-AA4B-A56D68E73773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5264-0EDA-40DF-B696-4A20F7828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90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77CC9-8AFB-4A4E-AA4B-A56D68E73773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5264-0EDA-40DF-B696-4A20F7828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92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77CC9-8AFB-4A4E-AA4B-A56D68E73773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5264-0EDA-40DF-B696-4A20F7828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8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77CC9-8AFB-4A4E-AA4B-A56D68E73773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5264-0EDA-40DF-B696-4A20F7828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7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77CC9-8AFB-4A4E-AA4B-A56D68E73773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5264-0EDA-40DF-B696-4A20F7828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77CC9-8AFB-4A4E-AA4B-A56D68E73773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5264-0EDA-40DF-B696-4A20F7828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41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77CC9-8AFB-4A4E-AA4B-A56D68E73773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25264-0EDA-40DF-B696-4A20F7828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5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4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4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4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كرتون نجوم السماء قوس قزح مواد أساسية | Latar belakang, Pelangi, Kartun">
            <a:extLst>
              <a:ext uri="{FF2B5EF4-FFF2-40B4-BE49-F238E27FC236}">
                <a16:creationId xmlns:a16="http://schemas.microsoft.com/office/drawing/2014/main" id="{A49A526C-C51F-4054-AD73-FE8149530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897" y="2828091"/>
            <a:ext cx="7448203" cy="3906835"/>
          </a:xfrm>
          <a:custGeom>
            <a:avLst/>
            <a:gdLst>
              <a:gd name="connsiteX0" fmla="*/ 0 w 7448203"/>
              <a:gd name="connsiteY0" fmla="*/ 651152 h 3906835"/>
              <a:gd name="connsiteX1" fmla="*/ 651152 w 7448203"/>
              <a:gd name="connsiteY1" fmla="*/ 0 h 3906835"/>
              <a:gd name="connsiteX2" fmla="*/ 1334030 w 7448203"/>
              <a:gd name="connsiteY2" fmla="*/ 0 h 3906835"/>
              <a:gd name="connsiteX3" fmla="*/ 1832530 w 7448203"/>
              <a:gd name="connsiteY3" fmla="*/ 0 h 3906835"/>
              <a:gd name="connsiteX4" fmla="*/ 2392490 w 7448203"/>
              <a:gd name="connsiteY4" fmla="*/ 0 h 3906835"/>
              <a:gd name="connsiteX5" fmla="*/ 2890991 w 7448203"/>
              <a:gd name="connsiteY5" fmla="*/ 0 h 3906835"/>
              <a:gd name="connsiteX6" fmla="*/ 3696786 w 7448203"/>
              <a:gd name="connsiteY6" fmla="*/ 0 h 3906835"/>
              <a:gd name="connsiteX7" fmla="*/ 4502582 w 7448203"/>
              <a:gd name="connsiteY7" fmla="*/ 0 h 3906835"/>
              <a:gd name="connsiteX8" fmla="*/ 5001083 w 7448203"/>
              <a:gd name="connsiteY8" fmla="*/ 0 h 3906835"/>
              <a:gd name="connsiteX9" fmla="*/ 5745419 w 7448203"/>
              <a:gd name="connsiteY9" fmla="*/ 0 h 3906835"/>
              <a:gd name="connsiteX10" fmla="*/ 6797051 w 7448203"/>
              <a:gd name="connsiteY10" fmla="*/ 0 h 3906835"/>
              <a:gd name="connsiteX11" fmla="*/ 7448203 w 7448203"/>
              <a:gd name="connsiteY11" fmla="*/ 651152 h 3906835"/>
              <a:gd name="connsiteX12" fmla="*/ 7448203 w 7448203"/>
              <a:gd name="connsiteY12" fmla="*/ 1302285 h 3906835"/>
              <a:gd name="connsiteX13" fmla="*/ 7448203 w 7448203"/>
              <a:gd name="connsiteY13" fmla="*/ 1927372 h 3906835"/>
              <a:gd name="connsiteX14" fmla="*/ 7448203 w 7448203"/>
              <a:gd name="connsiteY14" fmla="*/ 2630596 h 3906835"/>
              <a:gd name="connsiteX15" fmla="*/ 7448203 w 7448203"/>
              <a:gd name="connsiteY15" fmla="*/ 3255683 h 3906835"/>
              <a:gd name="connsiteX16" fmla="*/ 6797051 w 7448203"/>
              <a:gd name="connsiteY16" fmla="*/ 3906835 h 3906835"/>
              <a:gd name="connsiteX17" fmla="*/ 6052714 w 7448203"/>
              <a:gd name="connsiteY17" fmla="*/ 3906835 h 3906835"/>
              <a:gd name="connsiteX18" fmla="*/ 5308378 w 7448203"/>
              <a:gd name="connsiteY18" fmla="*/ 3906835 h 3906835"/>
              <a:gd name="connsiteX19" fmla="*/ 4686959 w 7448203"/>
              <a:gd name="connsiteY19" fmla="*/ 3906835 h 3906835"/>
              <a:gd name="connsiteX20" fmla="*/ 4065540 w 7448203"/>
              <a:gd name="connsiteY20" fmla="*/ 3906835 h 3906835"/>
              <a:gd name="connsiteX21" fmla="*/ 3382663 w 7448203"/>
              <a:gd name="connsiteY21" fmla="*/ 3906835 h 3906835"/>
              <a:gd name="connsiteX22" fmla="*/ 2699785 w 7448203"/>
              <a:gd name="connsiteY22" fmla="*/ 3906835 h 3906835"/>
              <a:gd name="connsiteX23" fmla="*/ 2016907 w 7448203"/>
              <a:gd name="connsiteY23" fmla="*/ 3906835 h 3906835"/>
              <a:gd name="connsiteX24" fmla="*/ 1518407 w 7448203"/>
              <a:gd name="connsiteY24" fmla="*/ 3906835 h 3906835"/>
              <a:gd name="connsiteX25" fmla="*/ 651152 w 7448203"/>
              <a:gd name="connsiteY25" fmla="*/ 3906835 h 3906835"/>
              <a:gd name="connsiteX26" fmla="*/ 0 w 7448203"/>
              <a:gd name="connsiteY26" fmla="*/ 3255683 h 3906835"/>
              <a:gd name="connsiteX27" fmla="*/ 0 w 7448203"/>
              <a:gd name="connsiteY27" fmla="*/ 2630596 h 3906835"/>
              <a:gd name="connsiteX28" fmla="*/ 0 w 7448203"/>
              <a:gd name="connsiteY28" fmla="*/ 1953418 h 3906835"/>
              <a:gd name="connsiteX29" fmla="*/ 0 w 7448203"/>
              <a:gd name="connsiteY29" fmla="*/ 1354375 h 3906835"/>
              <a:gd name="connsiteX30" fmla="*/ 0 w 7448203"/>
              <a:gd name="connsiteY30" fmla="*/ 651152 h 390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448203" h="3906835" extrusionOk="0">
                <a:moveTo>
                  <a:pt x="0" y="651152"/>
                </a:moveTo>
                <a:cubicBezTo>
                  <a:pt x="2600" y="336242"/>
                  <a:pt x="340357" y="-42260"/>
                  <a:pt x="651152" y="0"/>
                </a:cubicBezTo>
                <a:cubicBezTo>
                  <a:pt x="977799" y="-13568"/>
                  <a:pt x="1105192" y="-11106"/>
                  <a:pt x="1334030" y="0"/>
                </a:cubicBezTo>
                <a:cubicBezTo>
                  <a:pt x="1562868" y="11106"/>
                  <a:pt x="1617648" y="9075"/>
                  <a:pt x="1832530" y="0"/>
                </a:cubicBezTo>
                <a:cubicBezTo>
                  <a:pt x="2047412" y="-9075"/>
                  <a:pt x="2153343" y="-6998"/>
                  <a:pt x="2392490" y="0"/>
                </a:cubicBezTo>
                <a:cubicBezTo>
                  <a:pt x="2631637" y="6998"/>
                  <a:pt x="2715802" y="-15498"/>
                  <a:pt x="2890991" y="0"/>
                </a:cubicBezTo>
                <a:cubicBezTo>
                  <a:pt x="3066180" y="15498"/>
                  <a:pt x="3400519" y="-28755"/>
                  <a:pt x="3696786" y="0"/>
                </a:cubicBezTo>
                <a:cubicBezTo>
                  <a:pt x="3993054" y="28755"/>
                  <a:pt x="4101892" y="1679"/>
                  <a:pt x="4502582" y="0"/>
                </a:cubicBezTo>
                <a:cubicBezTo>
                  <a:pt x="4903272" y="-1679"/>
                  <a:pt x="4792967" y="-7072"/>
                  <a:pt x="5001083" y="0"/>
                </a:cubicBezTo>
                <a:cubicBezTo>
                  <a:pt x="5209199" y="7072"/>
                  <a:pt x="5425689" y="-11393"/>
                  <a:pt x="5745419" y="0"/>
                </a:cubicBezTo>
                <a:cubicBezTo>
                  <a:pt x="6065149" y="11393"/>
                  <a:pt x="6433375" y="29545"/>
                  <a:pt x="6797051" y="0"/>
                </a:cubicBezTo>
                <a:cubicBezTo>
                  <a:pt x="7228503" y="-10923"/>
                  <a:pt x="7467656" y="232140"/>
                  <a:pt x="7448203" y="651152"/>
                </a:cubicBezTo>
                <a:cubicBezTo>
                  <a:pt x="7460186" y="803382"/>
                  <a:pt x="7416033" y="1005537"/>
                  <a:pt x="7448203" y="1302285"/>
                </a:cubicBezTo>
                <a:cubicBezTo>
                  <a:pt x="7480373" y="1599033"/>
                  <a:pt x="7445465" y="1682284"/>
                  <a:pt x="7448203" y="1927372"/>
                </a:cubicBezTo>
                <a:cubicBezTo>
                  <a:pt x="7450941" y="2172460"/>
                  <a:pt x="7444102" y="2327427"/>
                  <a:pt x="7448203" y="2630596"/>
                </a:cubicBezTo>
                <a:cubicBezTo>
                  <a:pt x="7452304" y="2933765"/>
                  <a:pt x="7441335" y="2981313"/>
                  <a:pt x="7448203" y="3255683"/>
                </a:cubicBezTo>
                <a:cubicBezTo>
                  <a:pt x="7474039" y="3581372"/>
                  <a:pt x="7180920" y="3905336"/>
                  <a:pt x="6797051" y="3906835"/>
                </a:cubicBezTo>
                <a:cubicBezTo>
                  <a:pt x="6472298" y="3869992"/>
                  <a:pt x="6390362" y="3928657"/>
                  <a:pt x="6052714" y="3906835"/>
                </a:cubicBezTo>
                <a:cubicBezTo>
                  <a:pt x="5715066" y="3885013"/>
                  <a:pt x="5659232" y="3904562"/>
                  <a:pt x="5308378" y="3906835"/>
                </a:cubicBezTo>
                <a:cubicBezTo>
                  <a:pt x="4957524" y="3909108"/>
                  <a:pt x="4897310" y="3895209"/>
                  <a:pt x="4686959" y="3906835"/>
                </a:cubicBezTo>
                <a:cubicBezTo>
                  <a:pt x="4476608" y="3918461"/>
                  <a:pt x="4241765" y="3929735"/>
                  <a:pt x="4065540" y="3906835"/>
                </a:cubicBezTo>
                <a:cubicBezTo>
                  <a:pt x="3889315" y="3883935"/>
                  <a:pt x="3601272" y="3875557"/>
                  <a:pt x="3382663" y="3906835"/>
                </a:cubicBezTo>
                <a:cubicBezTo>
                  <a:pt x="3164054" y="3938113"/>
                  <a:pt x="2945564" y="3924918"/>
                  <a:pt x="2699785" y="3906835"/>
                </a:cubicBezTo>
                <a:cubicBezTo>
                  <a:pt x="2454006" y="3888752"/>
                  <a:pt x="2326358" y="3894601"/>
                  <a:pt x="2016907" y="3906835"/>
                </a:cubicBezTo>
                <a:cubicBezTo>
                  <a:pt x="1707456" y="3919069"/>
                  <a:pt x="1621658" y="3909120"/>
                  <a:pt x="1518407" y="3906835"/>
                </a:cubicBezTo>
                <a:cubicBezTo>
                  <a:pt x="1415156" y="3904550"/>
                  <a:pt x="967600" y="3886569"/>
                  <a:pt x="651152" y="3906835"/>
                </a:cubicBezTo>
                <a:cubicBezTo>
                  <a:pt x="328959" y="3909635"/>
                  <a:pt x="75332" y="3626171"/>
                  <a:pt x="0" y="3255683"/>
                </a:cubicBezTo>
                <a:cubicBezTo>
                  <a:pt x="-10287" y="3001030"/>
                  <a:pt x="29927" y="2757374"/>
                  <a:pt x="0" y="2630596"/>
                </a:cubicBezTo>
                <a:cubicBezTo>
                  <a:pt x="-29927" y="2503818"/>
                  <a:pt x="8382" y="2272723"/>
                  <a:pt x="0" y="1953418"/>
                </a:cubicBezTo>
                <a:cubicBezTo>
                  <a:pt x="-8382" y="1634113"/>
                  <a:pt x="23238" y="1621944"/>
                  <a:pt x="0" y="1354375"/>
                </a:cubicBezTo>
                <a:cubicBezTo>
                  <a:pt x="-23238" y="1086806"/>
                  <a:pt x="-4152" y="817010"/>
                  <a:pt x="0" y="651152"/>
                </a:cubicBezTo>
                <a:close/>
              </a:path>
            </a:pathLst>
          </a:custGeom>
          <a:noFill/>
          <a:ln w="19050"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18030322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71599" y="304800"/>
            <a:ext cx="94488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TẬP ĐỌC</a:t>
            </a:r>
          </a:p>
          <a:p>
            <a:pPr algn="ctr"/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LÀM VIỆC THẬT LÀ VUI</a:t>
            </a:r>
          </a:p>
        </p:txBody>
      </p:sp>
    </p:spTree>
    <p:extLst>
      <p:ext uri="{BB962C8B-B14F-4D97-AF65-F5344CB8AC3E}">
        <p14:creationId xmlns:p14="http://schemas.microsoft.com/office/powerpoint/2010/main" val="1208154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كرتون نجوم السماء قوس قزح مواد أساسية | Latar belakang, Pelangi, Kartun">
            <a:extLst>
              <a:ext uri="{FF2B5EF4-FFF2-40B4-BE49-F238E27FC236}">
                <a16:creationId xmlns:a16="http://schemas.microsoft.com/office/drawing/2014/main" id="{E6BC1A78-5C2C-4810-8975-082A89C36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C409B7C-41A1-44BC-98AB-5036649ABD13}"/>
              </a:ext>
            </a:extLst>
          </p:cNvPr>
          <p:cNvSpPr/>
          <p:nvPr/>
        </p:nvSpPr>
        <p:spPr>
          <a:xfrm>
            <a:off x="304799" y="512708"/>
            <a:ext cx="10591801" cy="4267200"/>
          </a:xfrm>
          <a:prstGeom prst="roundRect">
            <a:avLst/>
          </a:prstGeom>
          <a:solidFill>
            <a:schemeClr val="bg1">
              <a:alpha val="9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hlinkClick r:id="rId4" action="ppaction://hlinksldjump"/>
          </p:cNvPr>
          <p:cNvSpPr/>
          <p:nvPr/>
        </p:nvSpPr>
        <p:spPr>
          <a:xfrm>
            <a:off x="3352800" y="152400"/>
            <a:ext cx="4114800" cy="71433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Cambria" pitchFamily="18" charset="0"/>
              </a:rPr>
              <a:t>Luyện</a:t>
            </a:r>
            <a:r>
              <a:rPr lang="en-US" sz="3600" b="1" dirty="0">
                <a:latin typeface="Cambria" pitchFamily="18" charset="0"/>
              </a:rPr>
              <a:t> </a:t>
            </a:r>
            <a:r>
              <a:rPr lang="en-US" sz="3600" b="1" dirty="0" err="1">
                <a:latin typeface="Cambria" pitchFamily="18" charset="0"/>
              </a:rPr>
              <a:t>đọc</a:t>
            </a:r>
            <a:r>
              <a:rPr lang="en-US" sz="3600" b="1" dirty="0">
                <a:latin typeface="Cambria" pitchFamily="18" charset="0"/>
              </a:rPr>
              <a:t> </a:t>
            </a:r>
            <a:r>
              <a:rPr lang="en-US" sz="3600" b="1" dirty="0" err="1">
                <a:latin typeface="Cambria" pitchFamily="18" charset="0"/>
              </a:rPr>
              <a:t>câu</a:t>
            </a:r>
            <a:r>
              <a:rPr lang="en-US" sz="3600" b="1" dirty="0">
                <a:latin typeface="Cambria" pitchFamily="18" charset="0"/>
              </a:rPr>
              <a:t> </a:t>
            </a:r>
            <a:r>
              <a:rPr lang="en-US" sz="3600" b="1" dirty="0" err="1">
                <a:latin typeface="Cambria" pitchFamily="18" charset="0"/>
              </a:rPr>
              <a:t>dài</a:t>
            </a:r>
            <a:endParaRPr lang="en-US" sz="3600" b="1" dirty="0">
              <a:latin typeface="Cambria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8482E1-C580-4C05-8EC1-91524EB5D704}"/>
              </a:ext>
            </a:extLst>
          </p:cNvPr>
          <p:cNvSpPr txBox="1"/>
          <p:nvPr/>
        </p:nvSpPr>
        <p:spPr>
          <a:xfrm>
            <a:off x="685799" y="1503308"/>
            <a:ext cx="9829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itchFamily="18" charset="0"/>
                <a:cs typeface="Arial" pitchFamily="34" charset="0"/>
              </a:rPr>
              <a:t> </a:t>
            </a:r>
            <a:r>
              <a:rPr lang="vi-VN" sz="3600" dirty="0">
                <a:latin typeface="Cambria" pitchFamily="18" charset="0"/>
                <a:cs typeface="Arial" pitchFamily="34" charset="0"/>
              </a:rPr>
              <a:t>Cành đào nở hoa cho sắc xuân thêm rực rỡ, ngày xuân thêm tưng bừng.</a:t>
            </a:r>
            <a:br>
              <a:rPr lang="vi-VN" sz="3600" dirty="0">
                <a:latin typeface="Cambria" pitchFamily="18" charset="0"/>
                <a:cs typeface="Arial" pitchFamily="34" charset="0"/>
              </a:rPr>
            </a:br>
            <a:endParaRPr lang="en-US" sz="36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BA3A92-1D93-40E1-BE45-5E1224172AB3}"/>
              </a:ext>
            </a:extLst>
          </p:cNvPr>
          <p:cNvCxnSpPr>
            <a:cxnSpLocks/>
          </p:cNvCxnSpPr>
          <p:nvPr/>
        </p:nvCxnSpPr>
        <p:spPr>
          <a:xfrm flipH="1">
            <a:off x="4114800" y="1601926"/>
            <a:ext cx="152400" cy="5633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1AFB050-C4BD-4BEF-A4FA-5FBC2E46F7E2}"/>
              </a:ext>
            </a:extLst>
          </p:cNvPr>
          <p:cNvCxnSpPr>
            <a:cxnSpLocks/>
          </p:cNvCxnSpPr>
          <p:nvPr/>
        </p:nvCxnSpPr>
        <p:spPr>
          <a:xfrm flipH="1">
            <a:off x="9144000" y="1611047"/>
            <a:ext cx="152400" cy="5633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4C2CCD2-F57F-4B2A-8586-D4CD0A8DF4CD}"/>
              </a:ext>
            </a:extLst>
          </p:cNvPr>
          <p:cNvCxnSpPr>
            <a:cxnSpLocks/>
          </p:cNvCxnSpPr>
          <p:nvPr/>
        </p:nvCxnSpPr>
        <p:spPr>
          <a:xfrm flipH="1">
            <a:off x="5031204" y="2159389"/>
            <a:ext cx="152400" cy="5633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47347EF-0E44-4573-BFD5-8A924C1F6487}"/>
              </a:ext>
            </a:extLst>
          </p:cNvPr>
          <p:cNvCxnSpPr>
            <a:cxnSpLocks/>
          </p:cNvCxnSpPr>
          <p:nvPr/>
        </p:nvCxnSpPr>
        <p:spPr>
          <a:xfrm flipH="1">
            <a:off x="5151519" y="2145163"/>
            <a:ext cx="152400" cy="5633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4A50415-7896-4A08-A212-877911BC0367}"/>
              </a:ext>
            </a:extLst>
          </p:cNvPr>
          <p:cNvSpPr txBox="1"/>
          <p:nvPr/>
        </p:nvSpPr>
        <p:spPr>
          <a:xfrm>
            <a:off x="685799" y="3103508"/>
            <a:ext cx="9829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Cambria" pitchFamily="18" charset="0"/>
                <a:cs typeface="Arial" pitchFamily="34" charset="0"/>
              </a:rPr>
              <a:t>Bé làm bài, bé đi học, bé quét nhà, nhặt rau, chơi với em đỡ mẹ.</a:t>
            </a:r>
            <a:endParaRPr lang="en-US" sz="36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BE3D232-02BB-4105-9836-F4032A8767D2}"/>
              </a:ext>
            </a:extLst>
          </p:cNvPr>
          <p:cNvCxnSpPr>
            <a:cxnSpLocks/>
          </p:cNvCxnSpPr>
          <p:nvPr/>
        </p:nvCxnSpPr>
        <p:spPr>
          <a:xfrm flipH="1">
            <a:off x="2895600" y="3140323"/>
            <a:ext cx="152400" cy="5633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93D30F3-F9EE-43D4-99EA-9416856B41F4}"/>
              </a:ext>
            </a:extLst>
          </p:cNvPr>
          <p:cNvCxnSpPr>
            <a:cxnSpLocks/>
          </p:cNvCxnSpPr>
          <p:nvPr/>
        </p:nvCxnSpPr>
        <p:spPr>
          <a:xfrm flipH="1">
            <a:off x="4800600" y="3172809"/>
            <a:ext cx="152400" cy="5633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AEFF1AD-84A4-45BB-88E3-AB111B14DEA3}"/>
              </a:ext>
            </a:extLst>
          </p:cNvPr>
          <p:cNvCxnSpPr>
            <a:cxnSpLocks/>
          </p:cNvCxnSpPr>
          <p:nvPr/>
        </p:nvCxnSpPr>
        <p:spPr>
          <a:xfrm flipH="1">
            <a:off x="7315200" y="3166284"/>
            <a:ext cx="152400" cy="5633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67B71AC-B893-4632-812B-CF45A04E4F30}"/>
              </a:ext>
            </a:extLst>
          </p:cNvPr>
          <p:cNvCxnSpPr>
            <a:cxnSpLocks/>
          </p:cNvCxnSpPr>
          <p:nvPr/>
        </p:nvCxnSpPr>
        <p:spPr>
          <a:xfrm flipH="1">
            <a:off x="9111916" y="3158840"/>
            <a:ext cx="152400" cy="5633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2456676-099D-40D9-A0DC-16C7996C7825}"/>
              </a:ext>
            </a:extLst>
          </p:cNvPr>
          <p:cNvCxnSpPr>
            <a:cxnSpLocks/>
          </p:cNvCxnSpPr>
          <p:nvPr/>
        </p:nvCxnSpPr>
        <p:spPr>
          <a:xfrm flipH="1">
            <a:off x="3505200" y="3740488"/>
            <a:ext cx="152400" cy="5633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8F451F0-4F7A-4734-AF06-8A512B0C72E9}"/>
              </a:ext>
            </a:extLst>
          </p:cNvPr>
          <p:cNvCxnSpPr>
            <a:cxnSpLocks/>
          </p:cNvCxnSpPr>
          <p:nvPr/>
        </p:nvCxnSpPr>
        <p:spPr>
          <a:xfrm flipH="1">
            <a:off x="3657600" y="3740488"/>
            <a:ext cx="152400" cy="5633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21" name="Google Shape;2428;p70">
            <a:extLst>
              <a:ext uri="{FF2B5EF4-FFF2-40B4-BE49-F238E27FC236}">
                <a16:creationId xmlns:a16="http://schemas.microsoft.com/office/drawing/2014/main" id="{D96E611A-19FE-40CC-8E83-AB9393B321F5}"/>
              </a:ext>
            </a:extLst>
          </p:cNvPr>
          <p:cNvGrpSpPr/>
          <p:nvPr/>
        </p:nvGrpSpPr>
        <p:grpSpPr>
          <a:xfrm>
            <a:off x="10068650" y="3024599"/>
            <a:ext cx="1832661" cy="3510618"/>
            <a:chOff x="6093972" y="739900"/>
            <a:chExt cx="2135361" cy="3682716"/>
          </a:xfrm>
        </p:grpSpPr>
        <p:sp>
          <p:nvSpPr>
            <p:cNvPr id="122" name="Google Shape;2429;p70">
              <a:extLst>
                <a:ext uri="{FF2B5EF4-FFF2-40B4-BE49-F238E27FC236}">
                  <a16:creationId xmlns:a16="http://schemas.microsoft.com/office/drawing/2014/main" id="{54617BCB-4641-4C87-BC53-513C873867F7}"/>
                </a:ext>
              </a:extLst>
            </p:cNvPr>
            <p:cNvSpPr/>
            <p:nvPr/>
          </p:nvSpPr>
          <p:spPr>
            <a:xfrm>
              <a:off x="6914981" y="2096108"/>
              <a:ext cx="880542" cy="535049"/>
            </a:xfrm>
            <a:custGeom>
              <a:avLst/>
              <a:gdLst/>
              <a:ahLst/>
              <a:cxnLst/>
              <a:rect l="l" t="t" r="r" b="b"/>
              <a:pathLst>
                <a:path w="16658" h="10122" extrusionOk="0">
                  <a:moveTo>
                    <a:pt x="16657" y="0"/>
                  </a:moveTo>
                  <a:lnTo>
                    <a:pt x="1" y="61"/>
                  </a:lnTo>
                  <a:lnTo>
                    <a:pt x="1" y="10122"/>
                  </a:lnTo>
                  <a:lnTo>
                    <a:pt x="16019" y="10091"/>
                  </a:lnTo>
                  <a:lnTo>
                    <a:pt x="1665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430;p70">
              <a:extLst>
                <a:ext uri="{FF2B5EF4-FFF2-40B4-BE49-F238E27FC236}">
                  <a16:creationId xmlns:a16="http://schemas.microsoft.com/office/drawing/2014/main" id="{697C6C2F-6BD5-4A60-AD15-1C959EA0577C}"/>
                </a:ext>
              </a:extLst>
            </p:cNvPr>
            <p:cNvSpPr/>
            <p:nvPr/>
          </p:nvSpPr>
          <p:spPr>
            <a:xfrm>
              <a:off x="6755928" y="1835830"/>
              <a:ext cx="122159" cy="1049218"/>
            </a:xfrm>
            <a:custGeom>
              <a:avLst/>
              <a:gdLst/>
              <a:ahLst/>
              <a:cxnLst/>
              <a:rect l="l" t="t" r="r" b="b"/>
              <a:pathLst>
                <a:path w="2311" h="19849" extrusionOk="0">
                  <a:moveTo>
                    <a:pt x="2159" y="0"/>
                  </a:moveTo>
                  <a:lnTo>
                    <a:pt x="304" y="61"/>
                  </a:lnTo>
                  <a:lnTo>
                    <a:pt x="0" y="19848"/>
                  </a:lnTo>
                  <a:lnTo>
                    <a:pt x="0" y="19848"/>
                  </a:lnTo>
                  <a:lnTo>
                    <a:pt x="2311" y="19757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431;p70">
              <a:extLst>
                <a:ext uri="{FF2B5EF4-FFF2-40B4-BE49-F238E27FC236}">
                  <a16:creationId xmlns:a16="http://schemas.microsoft.com/office/drawing/2014/main" id="{F4D25B93-8BFF-4852-AD4F-4DF696908892}"/>
                </a:ext>
              </a:extLst>
            </p:cNvPr>
            <p:cNvSpPr/>
            <p:nvPr/>
          </p:nvSpPr>
          <p:spPr>
            <a:xfrm>
              <a:off x="6869998" y="1835830"/>
              <a:ext cx="72365" cy="1044408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0"/>
                  </a:moveTo>
                  <a:lnTo>
                    <a:pt x="153" y="19757"/>
                  </a:lnTo>
                  <a:lnTo>
                    <a:pt x="1368" y="19727"/>
                  </a:lnTo>
                  <a:lnTo>
                    <a:pt x="1368" y="10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432;p70">
              <a:extLst>
                <a:ext uri="{FF2B5EF4-FFF2-40B4-BE49-F238E27FC236}">
                  <a16:creationId xmlns:a16="http://schemas.microsoft.com/office/drawing/2014/main" id="{3BAE4E6A-E7F4-476C-A185-9CD7B3AC2EFC}"/>
                </a:ext>
              </a:extLst>
            </p:cNvPr>
            <p:cNvSpPr/>
            <p:nvPr/>
          </p:nvSpPr>
          <p:spPr>
            <a:xfrm>
              <a:off x="7705490" y="1863105"/>
              <a:ext cx="149488" cy="1044408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0" y="19758"/>
                  </a:lnTo>
                  <a:lnTo>
                    <a:pt x="234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433;p70">
              <a:extLst>
                <a:ext uri="{FF2B5EF4-FFF2-40B4-BE49-F238E27FC236}">
                  <a16:creationId xmlns:a16="http://schemas.microsoft.com/office/drawing/2014/main" id="{133EABF2-85AF-495E-AA26-042525DE79F8}"/>
                </a:ext>
              </a:extLst>
            </p:cNvPr>
            <p:cNvSpPr/>
            <p:nvPr/>
          </p:nvSpPr>
          <p:spPr>
            <a:xfrm>
              <a:off x="7829181" y="1863105"/>
              <a:ext cx="96470" cy="1044408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487" y="1"/>
                  </a:moveTo>
                  <a:lnTo>
                    <a:pt x="1" y="19758"/>
                  </a:lnTo>
                  <a:lnTo>
                    <a:pt x="1217" y="19758"/>
                  </a:lnTo>
                  <a:lnTo>
                    <a:pt x="1825" y="1034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434;p70">
              <a:extLst>
                <a:ext uri="{FF2B5EF4-FFF2-40B4-BE49-F238E27FC236}">
                  <a16:creationId xmlns:a16="http://schemas.microsoft.com/office/drawing/2014/main" id="{810B3048-C3F6-41DC-95DF-87B0E74E5F0D}"/>
                </a:ext>
              </a:extLst>
            </p:cNvPr>
            <p:cNvSpPr/>
            <p:nvPr/>
          </p:nvSpPr>
          <p:spPr>
            <a:xfrm>
              <a:off x="6911757" y="2950841"/>
              <a:ext cx="123798" cy="1025114"/>
            </a:xfrm>
            <a:custGeom>
              <a:avLst/>
              <a:gdLst/>
              <a:ahLst/>
              <a:cxnLst/>
              <a:rect l="l" t="t" r="r" b="b"/>
              <a:pathLst>
                <a:path w="2342" h="19393" extrusionOk="0">
                  <a:moveTo>
                    <a:pt x="1" y="1"/>
                  </a:moveTo>
                  <a:lnTo>
                    <a:pt x="518" y="19332"/>
                  </a:lnTo>
                  <a:lnTo>
                    <a:pt x="2341" y="19393"/>
                  </a:lnTo>
                  <a:lnTo>
                    <a:pt x="2341" y="19393"/>
                  </a:lnTo>
                  <a:lnTo>
                    <a:pt x="2281" y="6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435;p70">
              <a:extLst>
                <a:ext uri="{FF2B5EF4-FFF2-40B4-BE49-F238E27FC236}">
                  <a16:creationId xmlns:a16="http://schemas.microsoft.com/office/drawing/2014/main" id="{F38315CC-9E1F-4076-9B1E-FA0CF2CFD81A}"/>
                </a:ext>
              </a:extLst>
            </p:cNvPr>
            <p:cNvSpPr/>
            <p:nvPr/>
          </p:nvSpPr>
          <p:spPr>
            <a:xfrm>
              <a:off x="7032276" y="2954066"/>
              <a:ext cx="72365" cy="1021890"/>
            </a:xfrm>
            <a:custGeom>
              <a:avLst/>
              <a:gdLst/>
              <a:ahLst/>
              <a:cxnLst/>
              <a:rect l="l" t="t" r="r" b="b"/>
              <a:pathLst>
                <a:path w="1369" h="19332" extrusionOk="0">
                  <a:moveTo>
                    <a:pt x="1" y="0"/>
                  </a:moveTo>
                  <a:lnTo>
                    <a:pt x="61" y="19332"/>
                  </a:lnTo>
                  <a:lnTo>
                    <a:pt x="1368" y="18329"/>
                  </a:lnTo>
                  <a:lnTo>
                    <a:pt x="1186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436;p70">
              <a:extLst>
                <a:ext uri="{FF2B5EF4-FFF2-40B4-BE49-F238E27FC236}">
                  <a16:creationId xmlns:a16="http://schemas.microsoft.com/office/drawing/2014/main" id="{B6E80FAD-FE50-410D-BED0-63E95A5432F2}"/>
                </a:ext>
              </a:extLst>
            </p:cNvPr>
            <p:cNvSpPr/>
            <p:nvPr/>
          </p:nvSpPr>
          <p:spPr>
            <a:xfrm>
              <a:off x="7744025" y="3002273"/>
              <a:ext cx="143092" cy="1021890"/>
            </a:xfrm>
            <a:custGeom>
              <a:avLst/>
              <a:gdLst/>
              <a:ahLst/>
              <a:cxnLst/>
              <a:rect l="l" t="t" r="r" b="b"/>
              <a:pathLst>
                <a:path w="2707" h="19332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32"/>
                  </a:lnTo>
                  <a:lnTo>
                    <a:pt x="2281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437;p70">
              <a:extLst>
                <a:ext uri="{FF2B5EF4-FFF2-40B4-BE49-F238E27FC236}">
                  <a16:creationId xmlns:a16="http://schemas.microsoft.com/office/drawing/2014/main" id="{D7A7EC15-D072-49D8-A17A-9F74FF2C81BF}"/>
                </a:ext>
              </a:extLst>
            </p:cNvPr>
            <p:cNvSpPr/>
            <p:nvPr/>
          </p:nvSpPr>
          <p:spPr>
            <a:xfrm>
              <a:off x="7864544" y="3003859"/>
              <a:ext cx="90021" cy="1020304"/>
            </a:xfrm>
            <a:custGeom>
              <a:avLst/>
              <a:gdLst/>
              <a:ahLst/>
              <a:cxnLst/>
              <a:rect l="l" t="t" r="r" b="b"/>
              <a:pathLst>
                <a:path w="1703" h="19302" extrusionOk="0">
                  <a:moveTo>
                    <a:pt x="1" y="1"/>
                  </a:moveTo>
                  <a:lnTo>
                    <a:pt x="426" y="19302"/>
                  </a:lnTo>
                  <a:lnTo>
                    <a:pt x="170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438;p70">
              <a:extLst>
                <a:ext uri="{FF2B5EF4-FFF2-40B4-BE49-F238E27FC236}">
                  <a16:creationId xmlns:a16="http://schemas.microsoft.com/office/drawing/2014/main" id="{B3B4D55F-094E-4731-A24A-5BF028D0A90E}"/>
                </a:ext>
              </a:extLst>
            </p:cNvPr>
            <p:cNvSpPr/>
            <p:nvPr/>
          </p:nvSpPr>
          <p:spPr>
            <a:xfrm>
              <a:off x="6850704" y="2006089"/>
              <a:ext cx="904646" cy="565655"/>
            </a:xfrm>
            <a:custGeom>
              <a:avLst/>
              <a:gdLst/>
              <a:ahLst/>
              <a:cxnLst/>
              <a:rect l="l" t="t" r="r" b="b"/>
              <a:pathLst>
                <a:path w="17114" h="10701" extrusionOk="0">
                  <a:moveTo>
                    <a:pt x="1" y="1"/>
                  </a:moveTo>
                  <a:lnTo>
                    <a:pt x="487" y="10700"/>
                  </a:lnTo>
                  <a:lnTo>
                    <a:pt x="16506" y="10639"/>
                  </a:lnTo>
                  <a:lnTo>
                    <a:pt x="17114" y="5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439;p70">
              <a:extLst>
                <a:ext uri="{FF2B5EF4-FFF2-40B4-BE49-F238E27FC236}">
                  <a16:creationId xmlns:a16="http://schemas.microsoft.com/office/drawing/2014/main" id="{CE64F744-A160-44E0-81B0-479D524A13F6}"/>
                </a:ext>
              </a:extLst>
            </p:cNvPr>
            <p:cNvSpPr/>
            <p:nvPr/>
          </p:nvSpPr>
          <p:spPr>
            <a:xfrm>
              <a:off x="6976034" y="3378208"/>
              <a:ext cx="294113" cy="250715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48" y="4742"/>
                  </a:lnTo>
                  <a:cubicBezTo>
                    <a:pt x="2068" y="3770"/>
                    <a:pt x="3739" y="3071"/>
                    <a:pt x="5502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440;p70">
              <a:extLst>
                <a:ext uri="{FF2B5EF4-FFF2-40B4-BE49-F238E27FC236}">
                  <a16:creationId xmlns:a16="http://schemas.microsoft.com/office/drawing/2014/main" id="{A54B6B8F-1ED6-4A83-A639-5A00EC62B76E}"/>
                </a:ext>
              </a:extLst>
            </p:cNvPr>
            <p:cNvSpPr/>
            <p:nvPr/>
          </p:nvSpPr>
          <p:spPr>
            <a:xfrm>
              <a:off x="7004948" y="3519606"/>
              <a:ext cx="261974" cy="435461"/>
            </a:xfrm>
            <a:custGeom>
              <a:avLst/>
              <a:gdLst/>
              <a:ahLst/>
              <a:cxnLst/>
              <a:rect l="l" t="t" r="r" b="b"/>
              <a:pathLst>
                <a:path w="4956" h="8238" extrusionOk="0">
                  <a:moveTo>
                    <a:pt x="4955" y="1"/>
                  </a:moveTo>
                  <a:lnTo>
                    <a:pt x="4955" y="1"/>
                  </a:lnTo>
                  <a:cubicBezTo>
                    <a:pt x="3192" y="396"/>
                    <a:pt x="1521" y="1064"/>
                    <a:pt x="1" y="2067"/>
                  </a:cubicBezTo>
                  <a:lnTo>
                    <a:pt x="761" y="8207"/>
                  </a:lnTo>
                  <a:lnTo>
                    <a:pt x="4773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441;p70">
              <a:extLst>
                <a:ext uri="{FF2B5EF4-FFF2-40B4-BE49-F238E27FC236}">
                  <a16:creationId xmlns:a16="http://schemas.microsoft.com/office/drawing/2014/main" id="{BD127DF2-3968-496D-99A1-6870D42872DB}"/>
                </a:ext>
              </a:extLst>
            </p:cNvPr>
            <p:cNvSpPr/>
            <p:nvPr/>
          </p:nvSpPr>
          <p:spPr>
            <a:xfrm>
              <a:off x="6868412" y="3929794"/>
              <a:ext cx="395287" cy="330798"/>
            </a:xfrm>
            <a:custGeom>
              <a:avLst/>
              <a:gdLst/>
              <a:ahLst/>
              <a:cxnLst/>
              <a:rect l="l" t="t" r="r" b="b"/>
              <a:pathLst>
                <a:path w="7478" h="6258" extrusionOk="0">
                  <a:moveTo>
                    <a:pt x="7388" y="1"/>
                  </a:moveTo>
                  <a:cubicBezTo>
                    <a:pt x="7336" y="1"/>
                    <a:pt x="7219" y="1108"/>
                    <a:pt x="5548" y="1108"/>
                  </a:cubicBezTo>
                  <a:cubicBezTo>
                    <a:pt x="4993" y="1108"/>
                    <a:pt x="4266" y="986"/>
                    <a:pt x="3313" y="660"/>
                  </a:cubicBezTo>
                  <a:cubicBezTo>
                    <a:pt x="3313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6" y="6257"/>
                    <a:pt x="7478" y="478"/>
                    <a:pt x="7478" y="478"/>
                  </a:cubicBezTo>
                  <a:cubicBezTo>
                    <a:pt x="7415" y="130"/>
                    <a:pt x="7405" y="1"/>
                    <a:pt x="738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442;p70">
              <a:extLst>
                <a:ext uri="{FF2B5EF4-FFF2-40B4-BE49-F238E27FC236}">
                  <a16:creationId xmlns:a16="http://schemas.microsoft.com/office/drawing/2014/main" id="{7F778301-F140-4476-AF23-5F59486E8077}"/>
                </a:ext>
              </a:extLst>
            </p:cNvPr>
            <p:cNvSpPr/>
            <p:nvPr/>
          </p:nvSpPr>
          <p:spPr>
            <a:xfrm>
              <a:off x="6964775" y="3943801"/>
              <a:ext cx="292474" cy="18321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490" y="0"/>
                  </a:moveTo>
                  <a:cubicBezTo>
                    <a:pt x="1490" y="0"/>
                    <a:pt x="426" y="1763"/>
                    <a:pt x="1" y="3313"/>
                  </a:cubicBezTo>
                  <a:cubicBezTo>
                    <a:pt x="574" y="3118"/>
                    <a:pt x="1153" y="3028"/>
                    <a:pt x="1730" y="3028"/>
                  </a:cubicBezTo>
                  <a:cubicBezTo>
                    <a:pt x="2500" y="3028"/>
                    <a:pt x="3266" y="3187"/>
                    <a:pt x="4013" y="3465"/>
                  </a:cubicBezTo>
                  <a:cubicBezTo>
                    <a:pt x="5016" y="1885"/>
                    <a:pt x="5533" y="0"/>
                    <a:pt x="5533" y="0"/>
                  </a:cubicBezTo>
                  <a:lnTo>
                    <a:pt x="5533" y="0"/>
                  </a:lnTo>
                  <a:cubicBezTo>
                    <a:pt x="5067" y="122"/>
                    <a:pt x="4462" y="162"/>
                    <a:pt x="3863" y="162"/>
                  </a:cubicBezTo>
                  <a:cubicBezTo>
                    <a:pt x="2666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443;p70">
              <a:extLst>
                <a:ext uri="{FF2B5EF4-FFF2-40B4-BE49-F238E27FC236}">
                  <a16:creationId xmlns:a16="http://schemas.microsoft.com/office/drawing/2014/main" id="{B414ABD6-E159-490B-BE54-465704C4F6D1}"/>
                </a:ext>
              </a:extLst>
            </p:cNvPr>
            <p:cNvSpPr/>
            <p:nvPr/>
          </p:nvSpPr>
          <p:spPr>
            <a:xfrm>
              <a:off x="7014621" y="3833907"/>
              <a:ext cx="198912" cy="170632"/>
            </a:xfrm>
            <a:custGeom>
              <a:avLst/>
              <a:gdLst/>
              <a:ahLst/>
              <a:cxnLst/>
              <a:rect l="l" t="t" r="r" b="b"/>
              <a:pathLst>
                <a:path w="3763" h="3228" extrusionOk="0">
                  <a:moveTo>
                    <a:pt x="1226" y="327"/>
                  </a:moveTo>
                  <a:cubicBezTo>
                    <a:pt x="1542" y="327"/>
                    <a:pt x="1672" y="1586"/>
                    <a:pt x="1672" y="1714"/>
                  </a:cubicBezTo>
                  <a:cubicBezTo>
                    <a:pt x="1672" y="1943"/>
                    <a:pt x="1663" y="2181"/>
                    <a:pt x="1650" y="2419"/>
                  </a:cubicBezTo>
                  <a:lnTo>
                    <a:pt x="1650" y="2419"/>
                  </a:lnTo>
                  <a:cubicBezTo>
                    <a:pt x="1553" y="2237"/>
                    <a:pt x="1461" y="2052"/>
                    <a:pt x="1368" y="1866"/>
                  </a:cubicBezTo>
                  <a:cubicBezTo>
                    <a:pt x="1216" y="1562"/>
                    <a:pt x="821" y="802"/>
                    <a:pt x="1034" y="468"/>
                  </a:cubicBezTo>
                  <a:cubicBezTo>
                    <a:pt x="1104" y="369"/>
                    <a:pt x="1168" y="327"/>
                    <a:pt x="1226" y="327"/>
                  </a:cubicBezTo>
                  <a:close/>
                  <a:moveTo>
                    <a:pt x="2589" y="989"/>
                  </a:moveTo>
                  <a:cubicBezTo>
                    <a:pt x="2743" y="989"/>
                    <a:pt x="2870" y="1154"/>
                    <a:pt x="2827" y="1350"/>
                  </a:cubicBezTo>
                  <a:cubicBezTo>
                    <a:pt x="2777" y="1900"/>
                    <a:pt x="2377" y="2347"/>
                    <a:pt x="1966" y="2725"/>
                  </a:cubicBezTo>
                  <a:lnTo>
                    <a:pt x="1966" y="2725"/>
                  </a:lnTo>
                  <a:cubicBezTo>
                    <a:pt x="1970" y="2669"/>
                    <a:pt x="1973" y="2609"/>
                    <a:pt x="1976" y="2544"/>
                  </a:cubicBezTo>
                  <a:lnTo>
                    <a:pt x="1976" y="2544"/>
                  </a:lnTo>
                  <a:cubicBezTo>
                    <a:pt x="1997" y="2261"/>
                    <a:pt x="2032" y="1982"/>
                    <a:pt x="2128" y="1714"/>
                  </a:cubicBezTo>
                  <a:cubicBezTo>
                    <a:pt x="2189" y="1501"/>
                    <a:pt x="2249" y="1228"/>
                    <a:pt x="2401" y="1076"/>
                  </a:cubicBezTo>
                  <a:cubicBezTo>
                    <a:pt x="2462" y="1015"/>
                    <a:pt x="2528" y="989"/>
                    <a:pt x="2589" y="989"/>
                  </a:cubicBezTo>
                  <a:close/>
                  <a:moveTo>
                    <a:pt x="1293" y="0"/>
                  </a:moveTo>
                  <a:cubicBezTo>
                    <a:pt x="1207" y="0"/>
                    <a:pt x="1111" y="23"/>
                    <a:pt x="1003" y="73"/>
                  </a:cubicBezTo>
                  <a:cubicBezTo>
                    <a:pt x="0" y="559"/>
                    <a:pt x="1277" y="2535"/>
                    <a:pt x="1611" y="3112"/>
                  </a:cubicBezTo>
                  <a:cubicBezTo>
                    <a:pt x="1652" y="3194"/>
                    <a:pt x="1716" y="3227"/>
                    <a:pt x="1779" y="3227"/>
                  </a:cubicBezTo>
                  <a:cubicBezTo>
                    <a:pt x="1882" y="3227"/>
                    <a:pt x="1981" y="3138"/>
                    <a:pt x="1971" y="3017"/>
                  </a:cubicBezTo>
                  <a:lnTo>
                    <a:pt x="1971" y="3017"/>
                  </a:lnTo>
                  <a:cubicBezTo>
                    <a:pt x="2627" y="2561"/>
                    <a:pt x="3762" y="1415"/>
                    <a:pt x="2918" y="711"/>
                  </a:cubicBezTo>
                  <a:cubicBezTo>
                    <a:pt x="2843" y="644"/>
                    <a:pt x="2758" y="616"/>
                    <a:pt x="2672" y="616"/>
                  </a:cubicBezTo>
                  <a:cubicBezTo>
                    <a:pt x="2445" y="616"/>
                    <a:pt x="2208" y="809"/>
                    <a:pt x="2097" y="985"/>
                  </a:cubicBezTo>
                  <a:cubicBezTo>
                    <a:pt x="2047" y="1068"/>
                    <a:pt x="2003" y="1154"/>
                    <a:pt x="1962" y="1241"/>
                  </a:cubicBezTo>
                  <a:lnTo>
                    <a:pt x="1962" y="1241"/>
                  </a:lnTo>
                  <a:cubicBezTo>
                    <a:pt x="1900" y="581"/>
                    <a:pt x="1725" y="0"/>
                    <a:pt x="129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444;p70">
              <a:extLst>
                <a:ext uri="{FF2B5EF4-FFF2-40B4-BE49-F238E27FC236}">
                  <a16:creationId xmlns:a16="http://schemas.microsoft.com/office/drawing/2014/main" id="{7D99D3B4-43BF-4019-BF6E-0F005965D82D}"/>
                </a:ext>
              </a:extLst>
            </p:cNvPr>
            <p:cNvSpPr/>
            <p:nvPr/>
          </p:nvSpPr>
          <p:spPr>
            <a:xfrm>
              <a:off x="6947120" y="4103859"/>
              <a:ext cx="229835" cy="135903"/>
            </a:xfrm>
            <a:custGeom>
              <a:avLst/>
              <a:gdLst/>
              <a:ahLst/>
              <a:cxnLst/>
              <a:rect l="l" t="t" r="r" b="b"/>
              <a:pathLst>
                <a:path w="4348" h="2571" extrusionOk="0">
                  <a:moveTo>
                    <a:pt x="2064" y="0"/>
                  </a:moveTo>
                  <a:cubicBezTo>
                    <a:pt x="1487" y="0"/>
                    <a:pt x="908" y="90"/>
                    <a:pt x="335" y="285"/>
                  </a:cubicBezTo>
                  <a:cubicBezTo>
                    <a:pt x="1" y="1471"/>
                    <a:pt x="61" y="2504"/>
                    <a:pt x="1247" y="2565"/>
                  </a:cubicBezTo>
                  <a:cubicBezTo>
                    <a:pt x="1302" y="2569"/>
                    <a:pt x="1357" y="2571"/>
                    <a:pt x="1412" y="2571"/>
                  </a:cubicBezTo>
                  <a:cubicBezTo>
                    <a:pt x="2641" y="2571"/>
                    <a:pt x="3619" y="1601"/>
                    <a:pt x="4347" y="437"/>
                  </a:cubicBezTo>
                  <a:cubicBezTo>
                    <a:pt x="3600" y="159"/>
                    <a:pt x="2834" y="0"/>
                    <a:pt x="2064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445;p70">
              <a:extLst>
                <a:ext uri="{FF2B5EF4-FFF2-40B4-BE49-F238E27FC236}">
                  <a16:creationId xmlns:a16="http://schemas.microsoft.com/office/drawing/2014/main" id="{DE0BDA10-3851-48FD-81EB-7240F5E46F51}"/>
                </a:ext>
              </a:extLst>
            </p:cNvPr>
            <p:cNvSpPr/>
            <p:nvPr/>
          </p:nvSpPr>
          <p:spPr>
            <a:xfrm>
              <a:off x="7024241" y="3999462"/>
              <a:ext cx="179671" cy="20140"/>
            </a:xfrm>
            <a:custGeom>
              <a:avLst/>
              <a:gdLst/>
              <a:ahLst/>
              <a:cxnLst/>
              <a:rect l="l" t="t" r="r" b="b"/>
              <a:pathLst>
                <a:path w="3399" h="381" extrusionOk="0">
                  <a:moveTo>
                    <a:pt x="1997" y="0"/>
                  </a:moveTo>
                  <a:cubicBezTo>
                    <a:pt x="1355" y="0"/>
                    <a:pt x="698" y="122"/>
                    <a:pt x="61" y="193"/>
                  </a:cubicBezTo>
                  <a:cubicBezTo>
                    <a:pt x="31" y="224"/>
                    <a:pt x="1" y="284"/>
                    <a:pt x="61" y="284"/>
                  </a:cubicBezTo>
                  <a:cubicBezTo>
                    <a:pt x="676" y="235"/>
                    <a:pt x="1255" y="157"/>
                    <a:pt x="1832" y="157"/>
                  </a:cubicBezTo>
                  <a:cubicBezTo>
                    <a:pt x="2310" y="157"/>
                    <a:pt x="2788" y="210"/>
                    <a:pt x="3283" y="376"/>
                  </a:cubicBezTo>
                  <a:cubicBezTo>
                    <a:pt x="3290" y="379"/>
                    <a:pt x="3297" y="380"/>
                    <a:pt x="3303" y="380"/>
                  </a:cubicBezTo>
                  <a:cubicBezTo>
                    <a:pt x="3356" y="380"/>
                    <a:pt x="3398" y="281"/>
                    <a:pt x="3344" y="254"/>
                  </a:cubicBezTo>
                  <a:cubicBezTo>
                    <a:pt x="2912" y="63"/>
                    <a:pt x="2459" y="0"/>
                    <a:pt x="1997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446;p70">
              <a:extLst>
                <a:ext uri="{FF2B5EF4-FFF2-40B4-BE49-F238E27FC236}">
                  <a16:creationId xmlns:a16="http://schemas.microsoft.com/office/drawing/2014/main" id="{0D317AAF-9940-4640-B7B1-BFAAF1569B91}"/>
                </a:ext>
              </a:extLst>
            </p:cNvPr>
            <p:cNvSpPr/>
            <p:nvPr/>
          </p:nvSpPr>
          <p:spPr>
            <a:xfrm>
              <a:off x="7008172" y="4044551"/>
              <a:ext cx="178032" cy="20034"/>
            </a:xfrm>
            <a:custGeom>
              <a:avLst/>
              <a:gdLst/>
              <a:ahLst/>
              <a:cxnLst/>
              <a:rect l="l" t="t" r="r" b="b"/>
              <a:pathLst>
                <a:path w="3368" h="379" extrusionOk="0">
                  <a:moveTo>
                    <a:pt x="1992" y="1"/>
                  </a:moveTo>
                  <a:cubicBezTo>
                    <a:pt x="1346" y="1"/>
                    <a:pt x="688" y="132"/>
                    <a:pt x="61" y="222"/>
                  </a:cubicBezTo>
                  <a:cubicBezTo>
                    <a:pt x="1" y="222"/>
                    <a:pt x="1" y="282"/>
                    <a:pt x="61" y="282"/>
                  </a:cubicBezTo>
                  <a:cubicBezTo>
                    <a:pt x="679" y="248"/>
                    <a:pt x="1277" y="165"/>
                    <a:pt x="1872" y="165"/>
                  </a:cubicBezTo>
                  <a:cubicBezTo>
                    <a:pt x="2332" y="165"/>
                    <a:pt x="2789" y="215"/>
                    <a:pt x="3253" y="374"/>
                  </a:cubicBezTo>
                  <a:cubicBezTo>
                    <a:pt x="3263" y="377"/>
                    <a:pt x="3272" y="379"/>
                    <a:pt x="3281" y="379"/>
                  </a:cubicBezTo>
                  <a:cubicBezTo>
                    <a:pt x="3350" y="379"/>
                    <a:pt x="3368" y="279"/>
                    <a:pt x="3314" y="252"/>
                  </a:cubicBezTo>
                  <a:cubicBezTo>
                    <a:pt x="2889" y="65"/>
                    <a:pt x="2444" y="1"/>
                    <a:pt x="199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447;p70">
              <a:extLst>
                <a:ext uri="{FF2B5EF4-FFF2-40B4-BE49-F238E27FC236}">
                  <a16:creationId xmlns:a16="http://schemas.microsoft.com/office/drawing/2014/main" id="{7E36D463-7912-45DB-BDE8-C5B8ED9D8326}"/>
                </a:ext>
              </a:extLst>
            </p:cNvPr>
            <p:cNvSpPr/>
            <p:nvPr/>
          </p:nvSpPr>
          <p:spPr>
            <a:xfrm>
              <a:off x="7273261" y="3378208"/>
              <a:ext cx="294113" cy="250715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78" y="4742"/>
                  </a:lnTo>
                  <a:cubicBezTo>
                    <a:pt x="2068" y="3770"/>
                    <a:pt x="3770" y="3071"/>
                    <a:pt x="5503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448;p70">
              <a:extLst>
                <a:ext uri="{FF2B5EF4-FFF2-40B4-BE49-F238E27FC236}">
                  <a16:creationId xmlns:a16="http://schemas.microsoft.com/office/drawing/2014/main" id="{4288D4E8-DB12-4F5B-9AC1-04B556CBE8A0}"/>
                </a:ext>
              </a:extLst>
            </p:cNvPr>
            <p:cNvSpPr/>
            <p:nvPr/>
          </p:nvSpPr>
          <p:spPr>
            <a:xfrm>
              <a:off x="7302228" y="3519606"/>
              <a:ext cx="261921" cy="435461"/>
            </a:xfrm>
            <a:custGeom>
              <a:avLst/>
              <a:gdLst/>
              <a:ahLst/>
              <a:cxnLst/>
              <a:rect l="l" t="t" r="r" b="b"/>
              <a:pathLst>
                <a:path w="4955" h="8238" extrusionOk="0">
                  <a:moveTo>
                    <a:pt x="4955" y="1"/>
                  </a:moveTo>
                  <a:cubicBezTo>
                    <a:pt x="3222" y="396"/>
                    <a:pt x="1520" y="1064"/>
                    <a:pt x="0" y="2067"/>
                  </a:cubicBezTo>
                  <a:lnTo>
                    <a:pt x="760" y="8207"/>
                  </a:lnTo>
                  <a:lnTo>
                    <a:pt x="4772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449;p70">
              <a:extLst>
                <a:ext uri="{FF2B5EF4-FFF2-40B4-BE49-F238E27FC236}">
                  <a16:creationId xmlns:a16="http://schemas.microsoft.com/office/drawing/2014/main" id="{A2587BAF-748C-4B8D-ADF9-83D44D1E3B49}"/>
                </a:ext>
              </a:extLst>
            </p:cNvPr>
            <p:cNvSpPr/>
            <p:nvPr/>
          </p:nvSpPr>
          <p:spPr>
            <a:xfrm>
              <a:off x="7165639" y="3929794"/>
              <a:ext cx="395287" cy="330798"/>
            </a:xfrm>
            <a:custGeom>
              <a:avLst/>
              <a:gdLst/>
              <a:ahLst/>
              <a:cxnLst/>
              <a:rect l="l" t="t" r="r" b="b"/>
              <a:pathLst>
                <a:path w="7478" h="6258" extrusionOk="0">
                  <a:moveTo>
                    <a:pt x="7388" y="1"/>
                  </a:moveTo>
                  <a:cubicBezTo>
                    <a:pt x="7336" y="1"/>
                    <a:pt x="7220" y="1108"/>
                    <a:pt x="5548" y="1108"/>
                  </a:cubicBezTo>
                  <a:cubicBezTo>
                    <a:pt x="4993" y="1108"/>
                    <a:pt x="4266" y="986"/>
                    <a:pt x="3314" y="660"/>
                  </a:cubicBezTo>
                  <a:cubicBezTo>
                    <a:pt x="3314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6" y="6257"/>
                    <a:pt x="7478" y="478"/>
                    <a:pt x="7478" y="478"/>
                  </a:cubicBezTo>
                  <a:cubicBezTo>
                    <a:pt x="7416" y="130"/>
                    <a:pt x="7406" y="1"/>
                    <a:pt x="738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450;p70">
              <a:extLst>
                <a:ext uri="{FF2B5EF4-FFF2-40B4-BE49-F238E27FC236}">
                  <a16:creationId xmlns:a16="http://schemas.microsoft.com/office/drawing/2014/main" id="{7F223096-1F1C-4154-8DFA-ABEECED6A133}"/>
                </a:ext>
              </a:extLst>
            </p:cNvPr>
            <p:cNvSpPr/>
            <p:nvPr/>
          </p:nvSpPr>
          <p:spPr>
            <a:xfrm>
              <a:off x="7262055" y="3943801"/>
              <a:ext cx="292474" cy="18321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490" y="0"/>
                  </a:moveTo>
                  <a:cubicBezTo>
                    <a:pt x="1490" y="0"/>
                    <a:pt x="426" y="1763"/>
                    <a:pt x="0" y="3313"/>
                  </a:cubicBezTo>
                  <a:cubicBezTo>
                    <a:pt x="560" y="3118"/>
                    <a:pt x="1137" y="3028"/>
                    <a:pt x="1716" y="3028"/>
                  </a:cubicBezTo>
                  <a:cubicBezTo>
                    <a:pt x="2489" y="3028"/>
                    <a:pt x="3265" y="3187"/>
                    <a:pt x="4012" y="3465"/>
                  </a:cubicBezTo>
                  <a:cubicBezTo>
                    <a:pt x="5015" y="1885"/>
                    <a:pt x="5532" y="0"/>
                    <a:pt x="5532" y="0"/>
                  </a:cubicBezTo>
                  <a:lnTo>
                    <a:pt x="5532" y="0"/>
                  </a:lnTo>
                  <a:cubicBezTo>
                    <a:pt x="5066" y="122"/>
                    <a:pt x="4462" y="162"/>
                    <a:pt x="3863" y="162"/>
                  </a:cubicBezTo>
                  <a:cubicBezTo>
                    <a:pt x="2665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451;p70">
              <a:extLst>
                <a:ext uri="{FF2B5EF4-FFF2-40B4-BE49-F238E27FC236}">
                  <a16:creationId xmlns:a16="http://schemas.microsoft.com/office/drawing/2014/main" id="{DCA2F386-02D9-4A47-A5FB-BCEFA54C5527}"/>
                </a:ext>
              </a:extLst>
            </p:cNvPr>
            <p:cNvSpPr/>
            <p:nvPr/>
          </p:nvSpPr>
          <p:spPr>
            <a:xfrm>
              <a:off x="7311848" y="3833907"/>
              <a:ext cx="198912" cy="170632"/>
            </a:xfrm>
            <a:custGeom>
              <a:avLst/>
              <a:gdLst/>
              <a:ahLst/>
              <a:cxnLst/>
              <a:rect l="l" t="t" r="r" b="b"/>
              <a:pathLst>
                <a:path w="3763" h="3228" extrusionOk="0">
                  <a:moveTo>
                    <a:pt x="1216" y="327"/>
                  </a:moveTo>
                  <a:cubicBezTo>
                    <a:pt x="1520" y="327"/>
                    <a:pt x="1672" y="1586"/>
                    <a:pt x="1672" y="1714"/>
                  </a:cubicBezTo>
                  <a:cubicBezTo>
                    <a:pt x="1672" y="1943"/>
                    <a:pt x="1663" y="2181"/>
                    <a:pt x="1650" y="2419"/>
                  </a:cubicBezTo>
                  <a:lnTo>
                    <a:pt x="1650" y="2419"/>
                  </a:lnTo>
                  <a:cubicBezTo>
                    <a:pt x="1554" y="2237"/>
                    <a:pt x="1461" y="2052"/>
                    <a:pt x="1368" y="1866"/>
                  </a:cubicBezTo>
                  <a:cubicBezTo>
                    <a:pt x="1216" y="1562"/>
                    <a:pt x="821" y="802"/>
                    <a:pt x="1034" y="468"/>
                  </a:cubicBezTo>
                  <a:cubicBezTo>
                    <a:pt x="1100" y="369"/>
                    <a:pt x="1160" y="327"/>
                    <a:pt x="1216" y="327"/>
                  </a:cubicBezTo>
                  <a:close/>
                  <a:moveTo>
                    <a:pt x="2589" y="989"/>
                  </a:moveTo>
                  <a:cubicBezTo>
                    <a:pt x="2743" y="989"/>
                    <a:pt x="2871" y="1154"/>
                    <a:pt x="2827" y="1350"/>
                  </a:cubicBezTo>
                  <a:cubicBezTo>
                    <a:pt x="2777" y="1900"/>
                    <a:pt x="2376" y="2348"/>
                    <a:pt x="1965" y="2727"/>
                  </a:cubicBezTo>
                  <a:lnTo>
                    <a:pt x="1965" y="2727"/>
                  </a:lnTo>
                  <a:cubicBezTo>
                    <a:pt x="1985" y="2381"/>
                    <a:pt x="2012" y="2039"/>
                    <a:pt x="2128" y="1714"/>
                  </a:cubicBezTo>
                  <a:cubicBezTo>
                    <a:pt x="2189" y="1501"/>
                    <a:pt x="2250" y="1228"/>
                    <a:pt x="2402" y="1076"/>
                  </a:cubicBezTo>
                  <a:cubicBezTo>
                    <a:pt x="2462" y="1015"/>
                    <a:pt x="2528" y="989"/>
                    <a:pt x="2589" y="989"/>
                  </a:cubicBezTo>
                  <a:close/>
                  <a:moveTo>
                    <a:pt x="1292" y="0"/>
                  </a:moveTo>
                  <a:cubicBezTo>
                    <a:pt x="1207" y="0"/>
                    <a:pt x="1111" y="23"/>
                    <a:pt x="1003" y="73"/>
                  </a:cubicBezTo>
                  <a:cubicBezTo>
                    <a:pt x="0" y="559"/>
                    <a:pt x="1277" y="2535"/>
                    <a:pt x="1611" y="3112"/>
                  </a:cubicBezTo>
                  <a:cubicBezTo>
                    <a:pt x="1652" y="3194"/>
                    <a:pt x="1716" y="3227"/>
                    <a:pt x="1779" y="3227"/>
                  </a:cubicBezTo>
                  <a:cubicBezTo>
                    <a:pt x="1882" y="3227"/>
                    <a:pt x="1981" y="3138"/>
                    <a:pt x="1971" y="3017"/>
                  </a:cubicBezTo>
                  <a:lnTo>
                    <a:pt x="1971" y="3017"/>
                  </a:lnTo>
                  <a:cubicBezTo>
                    <a:pt x="2627" y="2561"/>
                    <a:pt x="3763" y="1415"/>
                    <a:pt x="2918" y="711"/>
                  </a:cubicBezTo>
                  <a:cubicBezTo>
                    <a:pt x="2843" y="644"/>
                    <a:pt x="2758" y="616"/>
                    <a:pt x="2672" y="616"/>
                  </a:cubicBezTo>
                  <a:cubicBezTo>
                    <a:pt x="2446" y="616"/>
                    <a:pt x="2208" y="809"/>
                    <a:pt x="2098" y="985"/>
                  </a:cubicBezTo>
                  <a:cubicBezTo>
                    <a:pt x="2043" y="1070"/>
                    <a:pt x="1994" y="1157"/>
                    <a:pt x="1951" y="1246"/>
                  </a:cubicBezTo>
                  <a:lnTo>
                    <a:pt x="1951" y="1246"/>
                  </a:lnTo>
                  <a:cubicBezTo>
                    <a:pt x="1893" y="583"/>
                    <a:pt x="1724" y="0"/>
                    <a:pt x="129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452;p70">
              <a:extLst>
                <a:ext uri="{FF2B5EF4-FFF2-40B4-BE49-F238E27FC236}">
                  <a16:creationId xmlns:a16="http://schemas.microsoft.com/office/drawing/2014/main" id="{54242DD2-567D-4C50-A426-808F4498AB9E}"/>
                </a:ext>
              </a:extLst>
            </p:cNvPr>
            <p:cNvSpPr/>
            <p:nvPr/>
          </p:nvSpPr>
          <p:spPr>
            <a:xfrm>
              <a:off x="7244347" y="4103859"/>
              <a:ext cx="229835" cy="135903"/>
            </a:xfrm>
            <a:custGeom>
              <a:avLst/>
              <a:gdLst/>
              <a:ahLst/>
              <a:cxnLst/>
              <a:rect l="l" t="t" r="r" b="b"/>
              <a:pathLst>
                <a:path w="4348" h="2571" extrusionOk="0">
                  <a:moveTo>
                    <a:pt x="2051" y="0"/>
                  </a:moveTo>
                  <a:cubicBezTo>
                    <a:pt x="1472" y="0"/>
                    <a:pt x="895" y="90"/>
                    <a:pt x="335" y="285"/>
                  </a:cubicBezTo>
                  <a:cubicBezTo>
                    <a:pt x="1" y="1471"/>
                    <a:pt x="62" y="2504"/>
                    <a:pt x="1247" y="2565"/>
                  </a:cubicBezTo>
                  <a:cubicBezTo>
                    <a:pt x="1302" y="2569"/>
                    <a:pt x="1357" y="2571"/>
                    <a:pt x="1412" y="2571"/>
                  </a:cubicBezTo>
                  <a:cubicBezTo>
                    <a:pt x="2641" y="2571"/>
                    <a:pt x="3620" y="1601"/>
                    <a:pt x="4347" y="437"/>
                  </a:cubicBezTo>
                  <a:cubicBezTo>
                    <a:pt x="3600" y="159"/>
                    <a:pt x="2824" y="0"/>
                    <a:pt x="205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453;p70">
              <a:extLst>
                <a:ext uri="{FF2B5EF4-FFF2-40B4-BE49-F238E27FC236}">
                  <a16:creationId xmlns:a16="http://schemas.microsoft.com/office/drawing/2014/main" id="{76B6350A-8A37-45BC-A0D9-4E2F9EF5DB25}"/>
                </a:ext>
              </a:extLst>
            </p:cNvPr>
            <p:cNvSpPr/>
            <p:nvPr/>
          </p:nvSpPr>
          <p:spPr>
            <a:xfrm>
              <a:off x="7323107" y="3999462"/>
              <a:ext cx="178032" cy="20140"/>
            </a:xfrm>
            <a:custGeom>
              <a:avLst/>
              <a:gdLst/>
              <a:ahLst/>
              <a:cxnLst/>
              <a:rect l="l" t="t" r="r" b="b"/>
              <a:pathLst>
                <a:path w="3368" h="381" extrusionOk="0">
                  <a:moveTo>
                    <a:pt x="1969" y="0"/>
                  </a:moveTo>
                  <a:cubicBezTo>
                    <a:pt x="1330" y="0"/>
                    <a:pt x="680" y="122"/>
                    <a:pt x="61" y="193"/>
                  </a:cubicBezTo>
                  <a:cubicBezTo>
                    <a:pt x="0" y="224"/>
                    <a:pt x="0" y="284"/>
                    <a:pt x="31" y="284"/>
                  </a:cubicBezTo>
                  <a:cubicBezTo>
                    <a:pt x="646" y="235"/>
                    <a:pt x="1224" y="157"/>
                    <a:pt x="1802" y="157"/>
                  </a:cubicBezTo>
                  <a:cubicBezTo>
                    <a:pt x="2280" y="157"/>
                    <a:pt x="2757" y="210"/>
                    <a:pt x="3252" y="376"/>
                  </a:cubicBezTo>
                  <a:cubicBezTo>
                    <a:pt x="3259" y="379"/>
                    <a:pt x="3266" y="380"/>
                    <a:pt x="3272" y="380"/>
                  </a:cubicBezTo>
                  <a:cubicBezTo>
                    <a:pt x="3325" y="380"/>
                    <a:pt x="3367" y="281"/>
                    <a:pt x="3313" y="254"/>
                  </a:cubicBezTo>
                  <a:cubicBezTo>
                    <a:pt x="2881" y="63"/>
                    <a:pt x="2428" y="0"/>
                    <a:pt x="19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454;p70">
              <a:extLst>
                <a:ext uri="{FF2B5EF4-FFF2-40B4-BE49-F238E27FC236}">
                  <a16:creationId xmlns:a16="http://schemas.microsoft.com/office/drawing/2014/main" id="{132E2928-AF92-43DE-891C-FF772CDF8CA0}"/>
                </a:ext>
              </a:extLst>
            </p:cNvPr>
            <p:cNvSpPr/>
            <p:nvPr/>
          </p:nvSpPr>
          <p:spPr>
            <a:xfrm>
              <a:off x="7305399" y="4044551"/>
              <a:ext cx="178085" cy="20034"/>
            </a:xfrm>
            <a:custGeom>
              <a:avLst/>
              <a:gdLst/>
              <a:ahLst/>
              <a:cxnLst/>
              <a:rect l="l" t="t" r="r" b="b"/>
              <a:pathLst>
                <a:path w="3369" h="379" extrusionOk="0">
                  <a:moveTo>
                    <a:pt x="1993" y="1"/>
                  </a:moveTo>
                  <a:cubicBezTo>
                    <a:pt x="1346" y="1"/>
                    <a:pt x="688" y="132"/>
                    <a:pt x="62" y="222"/>
                  </a:cubicBezTo>
                  <a:cubicBezTo>
                    <a:pt x="1" y="222"/>
                    <a:pt x="1" y="282"/>
                    <a:pt x="62" y="282"/>
                  </a:cubicBezTo>
                  <a:cubicBezTo>
                    <a:pt x="679" y="248"/>
                    <a:pt x="1277" y="165"/>
                    <a:pt x="1878" y="165"/>
                  </a:cubicBezTo>
                  <a:cubicBezTo>
                    <a:pt x="2342" y="165"/>
                    <a:pt x="2807" y="215"/>
                    <a:pt x="3284" y="374"/>
                  </a:cubicBezTo>
                  <a:cubicBezTo>
                    <a:pt x="3290" y="377"/>
                    <a:pt x="3296" y="379"/>
                    <a:pt x="3302" y="379"/>
                  </a:cubicBezTo>
                  <a:cubicBezTo>
                    <a:pt x="3350" y="379"/>
                    <a:pt x="3368" y="279"/>
                    <a:pt x="3314" y="252"/>
                  </a:cubicBezTo>
                  <a:cubicBezTo>
                    <a:pt x="2889" y="65"/>
                    <a:pt x="2444" y="1"/>
                    <a:pt x="1993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455;p70">
              <a:extLst>
                <a:ext uri="{FF2B5EF4-FFF2-40B4-BE49-F238E27FC236}">
                  <a16:creationId xmlns:a16="http://schemas.microsoft.com/office/drawing/2014/main" id="{C89A3385-37B0-40DD-850C-5C3A7E0A0272}"/>
                </a:ext>
              </a:extLst>
            </p:cNvPr>
            <p:cNvSpPr/>
            <p:nvPr/>
          </p:nvSpPr>
          <p:spPr>
            <a:xfrm>
              <a:off x="6787115" y="3050481"/>
              <a:ext cx="911994" cy="426316"/>
            </a:xfrm>
            <a:custGeom>
              <a:avLst/>
              <a:gdLst/>
              <a:ahLst/>
              <a:cxnLst/>
              <a:rect l="l" t="t" r="r" b="b"/>
              <a:pathLst>
                <a:path w="17253" h="8065" extrusionOk="0">
                  <a:moveTo>
                    <a:pt x="17253" y="0"/>
                  </a:moveTo>
                  <a:lnTo>
                    <a:pt x="778" y="1337"/>
                  </a:lnTo>
                  <a:lnTo>
                    <a:pt x="596" y="4559"/>
                  </a:lnTo>
                  <a:cubicBezTo>
                    <a:pt x="596" y="4559"/>
                    <a:pt x="414" y="6869"/>
                    <a:pt x="79" y="7781"/>
                  </a:cubicBezTo>
                  <a:cubicBezTo>
                    <a:pt x="0" y="7990"/>
                    <a:pt x="769" y="8064"/>
                    <a:pt x="2026" y="8064"/>
                  </a:cubicBezTo>
                  <a:cubicBezTo>
                    <a:pt x="5103" y="8064"/>
                    <a:pt x="11101" y="7620"/>
                    <a:pt x="14711" y="7620"/>
                  </a:cubicBezTo>
                  <a:cubicBezTo>
                    <a:pt x="15853" y="7620"/>
                    <a:pt x="16757" y="7664"/>
                    <a:pt x="17253" y="7781"/>
                  </a:cubicBezTo>
                  <a:lnTo>
                    <a:pt x="17253" y="0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456;p70">
              <a:extLst>
                <a:ext uri="{FF2B5EF4-FFF2-40B4-BE49-F238E27FC236}">
                  <a16:creationId xmlns:a16="http://schemas.microsoft.com/office/drawing/2014/main" id="{B0925184-E932-41BA-BCFE-5AE89DB96A33}"/>
                </a:ext>
              </a:extLst>
            </p:cNvPr>
            <p:cNvSpPr/>
            <p:nvPr/>
          </p:nvSpPr>
          <p:spPr>
            <a:xfrm>
              <a:off x="6187163" y="1622120"/>
              <a:ext cx="631466" cy="905016"/>
            </a:xfrm>
            <a:custGeom>
              <a:avLst/>
              <a:gdLst/>
              <a:ahLst/>
              <a:cxnLst/>
              <a:rect l="l" t="t" r="r" b="b"/>
              <a:pathLst>
                <a:path w="11946" h="17121" extrusionOk="0">
                  <a:moveTo>
                    <a:pt x="8937" y="0"/>
                  </a:moveTo>
                  <a:lnTo>
                    <a:pt x="9393" y="2341"/>
                  </a:lnTo>
                  <a:cubicBezTo>
                    <a:pt x="9393" y="2341"/>
                    <a:pt x="4013" y="3253"/>
                    <a:pt x="1642" y="9636"/>
                  </a:cubicBezTo>
                  <a:cubicBezTo>
                    <a:pt x="1642" y="9636"/>
                    <a:pt x="2158" y="8785"/>
                    <a:pt x="2614" y="8450"/>
                  </a:cubicBezTo>
                  <a:lnTo>
                    <a:pt x="2614" y="8450"/>
                  </a:lnTo>
                  <a:cubicBezTo>
                    <a:pt x="2614" y="8451"/>
                    <a:pt x="0" y="12341"/>
                    <a:pt x="791" y="17113"/>
                  </a:cubicBezTo>
                  <a:cubicBezTo>
                    <a:pt x="791" y="17118"/>
                    <a:pt x="791" y="17121"/>
                    <a:pt x="791" y="17121"/>
                  </a:cubicBezTo>
                  <a:cubicBezTo>
                    <a:pt x="796" y="17121"/>
                    <a:pt x="877" y="16444"/>
                    <a:pt x="2310" y="16444"/>
                  </a:cubicBezTo>
                  <a:cubicBezTo>
                    <a:pt x="3314" y="16444"/>
                    <a:pt x="5806" y="15958"/>
                    <a:pt x="6931" y="15137"/>
                  </a:cubicBezTo>
                  <a:cubicBezTo>
                    <a:pt x="9149" y="13496"/>
                    <a:pt x="10548" y="10305"/>
                    <a:pt x="11004" y="8572"/>
                  </a:cubicBezTo>
                  <a:cubicBezTo>
                    <a:pt x="11946" y="4803"/>
                    <a:pt x="11672" y="2979"/>
                    <a:pt x="11672" y="2979"/>
                  </a:cubicBezTo>
                  <a:cubicBezTo>
                    <a:pt x="11672" y="2979"/>
                    <a:pt x="10396" y="274"/>
                    <a:pt x="893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457;p70">
              <a:extLst>
                <a:ext uri="{FF2B5EF4-FFF2-40B4-BE49-F238E27FC236}">
                  <a16:creationId xmlns:a16="http://schemas.microsoft.com/office/drawing/2014/main" id="{8590A2C0-7F40-490E-8FCB-FC7CE3936455}"/>
                </a:ext>
              </a:extLst>
            </p:cNvPr>
            <p:cNvSpPr/>
            <p:nvPr/>
          </p:nvSpPr>
          <p:spPr>
            <a:xfrm>
              <a:off x="6640219" y="1679948"/>
              <a:ext cx="229835" cy="197908"/>
            </a:xfrm>
            <a:custGeom>
              <a:avLst/>
              <a:gdLst/>
              <a:ahLst/>
              <a:cxnLst/>
              <a:rect l="l" t="t" r="r" b="b"/>
              <a:pathLst>
                <a:path w="4348" h="3744" extrusionOk="0">
                  <a:moveTo>
                    <a:pt x="1612" y="1"/>
                  </a:moveTo>
                  <a:cubicBezTo>
                    <a:pt x="1612" y="1"/>
                    <a:pt x="1" y="457"/>
                    <a:pt x="974" y="1976"/>
                  </a:cubicBezTo>
                  <a:cubicBezTo>
                    <a:pt x="1627" y="2977"/>
                    <a:pt x="2911" y="3744"/>
                    <a:pt x="3684" y="3744"/>
                  </a:cubicBezTo>
                  <a:cubicBezTo>
                    <a:pt x="4062" y="3744"/>
                    <a:pt x="4317" y="3561"/>
                    <a:pt x="4317" y="3131"/>
                  </a:cubicBezTo>
                  <a:cubicBezTo>
                    <a:pt x="4348" y="1824"/>
                    <a:pt x="1612" y="1"/>
                    <a:pt x="1612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458;p70">
              <a:extLst>
                <a:ext uri="{FF2B5EF4-FFF2-40B4-BE49-F238E27FC236}">
                  <a16:creationId xmlns:a16="http://schemas.microsoft.com/office/drawing/2014/main" id="{81A2FD23-8F56-40DB-A48C-7449EEEE2107}"/>
                </a:ext>
              </a:extLst>
            </p:cNvPr>
            <p:cNvSpPr/>
            <p:nvPr/>
          </p:nvSpPr>
          <p:spPr>
            <a:xfrm>
              <a:off x="7576937" y="1654258"/>
              <a:ext cx="618621" cy="918178"/>
            </a:xfrm>
            <a:custGeom>
              <a:avLst/>
              <a:gdLst/>
              <a:ahLst/>
              <a:cxnLst/>
              <a:rect l="l" t="t" r="r" b="b"/>
              <a:pathLst>
                <a:path w="11703" h="17370" extrusionOk="0">
                  <a:moveTo>
                    <a:pt x="3162" y="0"/>
                  </a:moveTo>
                  <a:lnTo>
                    <a:pt x="3162" y="0"/>
                  </a:lnTo>
                  <a:cubicBezTo>
                    <a:pt x="1703" y="243"/>
                    <a:pt x="305" y="2888"/>
                    <a:pt x="305" y="2888"/>
                  </a:cubicBezTo>
                  <a:cubicBezTo>
                    <a:pt x="305" y="2888"/>
                    <a:pt x="1" y="4712"/>
                    <a:pt x="821" y="8541"/>
                  </a:cubicBezTo>
                  <a:cubicBezTo>
                    <a:pt x="1217" y="10274"/>
                    <a:pt x="2524" y="13496"/>
                    <a:pt x="4682" y="15198"/>
                  </a:cubicBezTo>
                  <a:cubicBezTo>
                    <a:pt x="5776" y="16049"/>
                    <a:pt x="8268" y="16627"/>
                    <a:pt x="9271" y="16657"/>
                  </a:cubicBezTo>
                  <a:cubicBezTo>
                    <a:pt x="10679" y="16713"/>
                    <a:pt x="10757" y="17369"/>
                    <a:pt x="10785" y="17369"/>
                  </a:cubicBezTo>
                  <a:cubicBezTo>
                    <a:pt x="10787" y="17369"/>
                    <a:pt x="10789" y="17365"/>
                    <a:pt x="10791" y="17356"/>
                  </a:cubicBezTo>
                  <a:cubicBezTo>
                    <a:pt x="11703" y="12615"/>
                    <a:pt x="9211" y="8663"/>
                    <a:pt x="9211" y="8663"/>
                  </a:cubicBezTo>
                  <a:lnTo>
                    <a:pt x="9211" y="8663"/>
                  </a:lnTo>
                  <a:cubicBezTo>
                    <a:pt x="9667" y="8997"/>
                    <a:pt x="10122" y="9848"/>
                    <a:pt x="10122" y="9848"/>
                  </a:cubicBezTo>
                  <a:cubicBezTo>
                    <a:pt x="7964" y="3435"/>
                    <a:pt x="2615" y="2341"/>
                    <a:pt x="2615" y="2341"/>
                  </a:cubicBezTo>
                  <a:lnTo>
                    <a:pt x="3162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459;p70">
              <a:extLst>
                <a:ext uri="{FF2B5EF4-FFF2-40B4-BE49-F238E27FC236}">
                  <a16:creationId xmlns:a16="http://schemas.microsoft.com/office/drawing/2014/main" id="{F86F302A-8EE3-4FF4-AAA5-A9110AA7E2B3}"/>
                </a:ext>
              </a:extLst>
            </p:cNvPr>
            <p:cNvSpPr/>
            <p:nvPr/>
          </p:nvSpPr>
          <p:spPr>
            <a:xfrm>
              <a:off x="7526615" y="1710501"/>
              <a:ext cx="233535" cy="195106"/>
            </a:xfrm>
            <a:custGeom>
              <a:avLst/>
              <a:gdLst/>
              <a:ahLst/>
              <a:cxnLst/>
              <a:rect l="l" t="t" r="r" b="b"/>
              <a:pathLst>
                <a:path w="4418" h="3691" extrusionOk="0">
                  <a:moveTo>
                    <a:pt x="2807" y="0"/>
                  </a:moveTo>
                  <a:cubicBezTo>
                    <a:pt x="2807" y="0"/>
                    <a:pt x="41" y="1733"/>
                    <a:pt x="10" y="3040"/>
                  </a:cubicBezTo>
                  <a:cubicBezTo>
                    <a:pt x="0" y="3496"/>
                    <a:pt x="273" y="3691"/>
                    <a:pt x="677" y="3691"/>
                  </a:cubicBezTo>
                  <a:cubicBezTo>
                    <a:pt x="1457" y="3691"/>
                    <a:pt x="2724" y="2967"/>
                    <a:pt x="3384" y="2006"/>
                  </a:cubicBezTo>
                  <a:cubicBezTo>
                    <a:pt x="4418" y="517"/>
                    <a:pt x="2807" y="0"/>
                    <a:pt x="2807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460;p70">
              <a:extLst>
                <a:ext uri="{FF2B5EF4-FFF2-40B4-BE49-F238E27FC236}">
                  <a16:creationId xmlns:a16="http://schemas.microsoft.com/office/drawing/2014/main" id="{B29B9AF2-C0ED-41D2-8FEB-A366AC22847F}"/>
                </a:ext>
              </a:extLst>
            </p:cNvPr>
            <p:cNvSpPr/>
            <p:nvPr/>
          </p:nvSpPr>
          <p:spPr>
            <a:xfrm>
              <a:off x="6473131" y="1512120"/>
              <a:ext cx="228197" cy="145312"/>
            </a:xfrm>
            <a:custGeom>
              <a:avLst/>
              <a:gdLst/>
              <a:ahLst/>
              <a:cxnLst/>
              <a:rect l="l" t="t" r="r" b="b"/>
              <a:pathLst>
                <a:path w="4317" h="2749" extrusionOk="0">
                  <a:moveTo>
                    <a:pt x="2297" y="0"/>
                  </a:moveTo>
                  <a:cubicBezTo>
                    <a:pt x="1491" y="0"/>
                    <a:pt x="681" y="230"/>
                    <a:pt x="1" y="683"/>
                  </a:cubicBezTo>
                  <a:cubicBezTo>
                    <a:pt x="140" y="1725"/>
                    <a:pt x="983" y="2748"/>
                    <a:pt x="2572" y="2748"/>
                  </a:cubicBezTo>
                  <a:cubicBezTo>
                    <a:pt x="3070" y="2748"/>
                    <a:pt x="3641" y="2648"/>
                    <a:pt x="4287" y="2416"/>
                  </a:cubicBezTo>
                  <a:lnTo>
                    <a:pt x="4317" y="531"/>
                  </a:lnTo>
                  <a:cubicBezTo>
                    <a:pt x="3707" y="176"/>
                    <a:pt x="3003" y="0"/>
                    <a:pt x="229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461;p70">
              <a:extLst>
                <a:ext uri="{FF2B5EF4-FFF2-40B4-BE49-F238E27FC236}">
                  <a16:creationId xmlns:a16="http://schemas.microsoft.com/office/drawing/2014/main" id="{8294C7E0-4C5A-49B3-9996-7599F6EC53B8}"/>
                </a:ext>
              </a:extLst>
            </p:cNvPr>
            <p:cNvSpPr/>
            <p:nvPr/>
          </p:nvSpPr>
          <p:spPr>
            <a:xfrm>
              <a:off x="6468321" y="1429448"/>
              <a:ext cx="234646" cy="118829"/>
            </a:xfrm>
            <a:custGeom>
              <a:avLst/>
              <a:gdLst/>
              <a:ahLst/>
              <a:cxnLst/>
              <a:rect l="l" t="t" r="r" b="b"/>
              <a:pathLst>
                <a:path w="4439" h="2248" extrusionOk="0">
                  <a:moveTo>
                    <a:pt x="2289" y="0"/>
                  </a:moveTo>
                  <a:cubicBezTo>
                    <a:pt x="1855" y="0"/>
                    <a:pt x="1386" y="98"/>
                    <a:pt x="913" y="363"/>
                  </a:cubicBezTo>
                  <a:cubicBezTo>
                    <a:pt x="274" y="727"/>
                    <a:pt x="1" y="1487"/>
                    <a:pt x="92" y="2247"/>
                  </a:cubicBezTo>
                  <a:cubicBezTo>
                    <a:pt x="772" y="1794"/>
                    <a:pt x="1582" y="1564"/>
                    <a:pt x="2393" y="1564"/>
                  </a:cubicBezTo>
                  <a:cubicBezTo>
                    <a:pt x="3103" y="1564"/>
                    <a:pt x="3814" y="1740"/>
                    <a:pt x="4438" y="2095"/>
                  </a:cubicBezTo>
                  <a:lnTo>
                    <a:pt x="4438" y="758"/>
                  </a:lnTo>
                  <a:cubicBezTo>
                    <a:pt x="4438" y="758"/>
                    <a:pt x="3500" y="0"/>
                    <a:pt x="228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462;p70">
              <a:extLst>
                <a:ext uri="{FF2B5EF4-FFF2-40B4-BE49-F238E27FC236}">
                  <a16:creationId xmlns:a16="http://schemas.microsoft.com/office/drawing/2014/main" id="{E78B4C7F-99C3-48FB-A852-507AD88E9403}"/>
                </a:ext>
              </a:extLst>
            </p:cNvPr>
            <p:cNvSpPr/>
            <p:nvPr/>
          </p:nvSpPr>
          <p:spPr>
            <a:xfrm>
              <a:off x="6542218" y="1517829"/>
              <a:ext cx="141453" cy="122001"/>
            </a:xfrm>
            <a:custGeom>
              <a:avLst/>
              <a:gdLst/>
              <a:ahLst/>
              <a:cxnLst/>
              <a:rect l="l" t="t" r="r" b="b"/>
              <a:pathLst>
                <a:path w="2676" h="2308" extrusionOk="0">
                  <a:moveTo>
                    <a:pt x="1109" y="0"/>
                  </a:moveTo>
                  <a:cubicBezTo>
                    <a:pt x="740" y="0"/>
                    <a:pt x="359" y="78"/>
                    <a:pt x="31" y="150"/>
                  </a:cubicBezTo>
                  <a:cubicBezTo>
                    <a:pt x="1" y="180"/>
                    <a:pt x="1" y="210"/>
                    <a:pt x="31" y="210"/>
                  </a:cubicBezTo>
                  <a:cubicBezTo>
                    <a:pt x="366" y="210"/>
                    <a:pt x="756" y="134"/>
                    <a:pt x="1128" y="134"/>
                  </a:cubicBezTo>
                  <a:cubicBezTo>
                    <a:pt x="1534" y="134"/>
                    <a:pt x="1920" y="225"/>
                    <a:pt x="2189" y="606"/>
                  </a:cubicBezTo>
                  <a:cubicBezTo>
                    <a:pt x="2524" y="1062"/>
                    <a:pt x="2463" y="1700"/>
                    <a:pt x="2493" y="2217"/>
                  </a:cubicBezTo>
                  <a:cubicBezTo>
                    <a:pt x="2493" y="2277"/>
                    <a:pt x="2531" y="2308"/>
                    <a:pt x="2569" y="2308"/>
                  </a:cubicBezTo>
                  <a:cubicBezTo>
                    <a:pt x="2607" y="2308"/>
                    <a:pt x="2645" y="2277"/>
                    <a:pt x="2645" y="2217"/>
                  </a:cubicBezTo>
                  <a:cubicBezTo>
                    <a:pt x="2676" y="1639"/>
                    <a:pt x="2645" y="879"/>
                    <a:pt x="2220" y="423"/>
                  </a:cubicBezTo>
                  <a:cubicBezTo>
                    <a:pt x="1929" y="100"/>
                    <a:pt x="1527" y="0"/>
                    <a:pt x="110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463;p70">
              <a:extLst>
                <a:ext uri="{FF2B5EF4-FFF2-40B4-BE49-F238E27FC236}">
                  <a16:creationId xmlns:a16="http://schemas.microsoft.com/office/drawing/2014/main" id="{A184C0EE-36A7-48C8-B595-9391FFE81367}"/>
                </a:ext>
              </a:extLst>
            </p:cNvPr>
            <p:cNvSpPr/>
            <p:nvPr/>
          </p:nvSpPr>
          <p:spPr>
            <a:xfrm>
              <a:off x="6602108" y="1551870"/>
              <a:ext cx="81140" cy="51168"/>
            </a:xfrm>
            <a:custGeom>
              <a:avLst/>
              <a:gdLst/>
              <a:ahLst/>
              <a:cxnLst/>
              <a:rect l="l" t="t" r="r" b="b"/>
              <a:pathLst>
                <a:path w="1535" h="968" extrusionOk="0">
                  <a:moveTo>
                    <a:pt x="533" y="0"/>
                  </a:moveTo>
                  <a:cubicBezTo>
                    <a:pt x="377" y="0"/>
                    <a:pt x="215" y="53"/>
                    <a:pt x="53" y="174"/>
                  </a:cubicBezTo>
                  <a:cubicBezTo>
                    <a:pt x="1" y="227"/>
                    <a:pt x="16" y="302"/>
                    <a:pt x="80" y="302"/>
                  </a:cubicBezTo>
                  <a:cubicBezTo>
                    <a:pt x="90" y="302"/>
                    <a:pt x="102" y="300"/>
                    <a:pt x="114" y="296"/>
                  </a:cubicBezTo>
                  <a:cubicBezTo>
                    <a:pt x="255" y="225"/>
                    <a:pt x="389" y="181"/>
                    <a:pt x="520" y="181"/>
                  </a:cubicBezTo>
                  <a:cubicBezTo>
                    <a:pt x="672" y="181"/>
                    <a:pt x="818" y="240"/>
                    <a:pt x="965" y="387"/>
                  </a:cubicBezTo>
                  <a:cubicBezTo>
                    <a:pt x="1117" y="539"/>
                    <a:pt x="1239" y="752"/>
                    <a:pt x="1360" y="934"/>
                  </a:cubicBezTo>
                  <a:cubicBezTo>
                    <a:pt x="1384" y="958"/>
                    <a:pt x="1407" y="967"/>
                    <a:pt x="1428" y="967"/>
                  </a:cubicBezTo>
                  <a:cubicBezTo>
                    <a:pt x="1490" y="967"/>
                    <a:pt x="1535" y="888"/>
                    <a:pt x="1512" y="843"/>
                  </a:cubicBezTo>
                  <a:cubicBezTo>
                    <a:pt x="1334" y="397"/>
                    <a:pt x="959" y="0"/>
                    <a:pt x="53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464;p70">
              <a:extLst>
                <a:ext uri="{FF2B5EF4-FFF2-40B4-BE49-F238E27FC236}">
                  <a16:creationId xmlns:a16="http://schemas.microsoft.com/office/drawing/2014/main" id="{703B48D1-8330-4F36-9DD1-AE19233C5B14}"/>
                </a:ext>
              </a:extLst>
            </p:cNvPr>
            <p:cNvSpPr/>
            <p:nvPr/>
          </p:nvSpPr>
          <p:spPr>
            <a:xfrm>
              <a:off x="7735990" y="1530885"/>
              <a:ext cx="229835" cy="144942"/>
            </a:xfrm>
            <a:custGeom>
              <a:avLst/>
              <a:gdLst/>
              <a:ahLst/>
              <a:cxnLst/>
              <a:rect l="l" t="t" r="r" b="b"/>
              <a:pathLst>
                <a:path w="4348" h="2742" extrusionOk="0">
                  <a:moveTo>
                    <a:pt x="1903" y="1"/>
                  </a:moveTo>
                  <a:cubicBezTo>
                    <a:pt x="1252" y="1"/>
                    <a:pt x="605" y="150"/>
                    <a:pt x="31" y="450"/>
                  </a:cubicBezTo>
                  <a:lnTo>
                    <a:pt x="1" y="2365"/>
                  </a:lnTo>
                  <a:cubicBezTo>
                    <a:pt x="692" y="2629"/>
                    <a:pt x="1300" y="2742"/>
                    <a:pt x="1825" y="2742"/>
                  </a:cubicBezTo>
                  <a:cubicBezTo>
                    <a:pt x="3357" y="2742"/>
                    <a:pt x="4189" y="1780"/>
                    <a:pt x="4347" y="784"/>
                  </a:cubicBezTo>
                  <a:cubicBezTo>
                    <a:pt x="3636" y="264"/>
                    <a:pt x="2767" y="1"/>
                    <a:pt x="19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465;p70">
              <a:extLst>
                <a:ext uri="{FF2B5EF4-FFF2-40B4-BE49-F238E27FC236}">
                  <a16:creationId xmlns:a16="http://schemas.microsoft.com/office/drawing/2014/main" id="{93A6A4E1-8FC3-4DD0-AE9A-1EE49D96EF32}"/>
                </a:ext>
              </a:extLst>
            </p:cNvPr>
            <p:cNvSpPr/>
            <p:nvPr/>
          </p:nvSpPr>
          <p:spPr>
            <a:xfrm>
              <a:off x="7737629" y="1462432"/>
              <a:ext cx="234593" cy="109949"/>
            </a:xfrm>
            <a:custGeom>
              <a:avLst/>
              <a:gdLst/>
              <a:ahLst/>
              <a:cxnLst/>
              <a:rect l="l" t="t" r="r" b="b"/>
              <a:pathLst>
                <a:path w="4438" h="2080" extrusionOk="0">
                  <a:moveTo>
                    <a:pt x="1440" y="1"/>
                  </a:moveTo>
                  <a:cubicBezTo>
                    <a:pt x="570" y="1"/>
                    <a:pt x="20" y="438"/>
                    <a:pt x="0" y="438"/>
                  </a:cubicBezTo>
                  <a:lnTo>
                    <a:pt x="0" y="1745"/>
                  </a:lnTo>
                  <a:cubicBezTo>
                    <a:pt x="574" y="1445"/>
                    <a:pt x="1221" y="1296"/>
                    <a:pt x="1872" y="1296"/>
                  </a:cubicBezTo>
                  <a:cubicBezTo>
                    <a:pt x="2736" y="1296"/>
                    <a:pt x="3605" y="1559"/>
                    <a:pt x="4316" y="2079"/>
                  </a:cubicBezTo>
                  <a:cubicBezTo>
                    <a:pt x="4438" y="1319"/>
                    <a:pt x="3648" y="863"/>
                    <a:pt x="3009" y="468"/>
                  </a:cubicBezTo>
                  <a:cubicBezTo>
                    <a:pt x="2420" y="117"/>
                    <a:pt x="1887" y="1"/>
                    <a:pt x="144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466;p70">
              <a:extLst>
                <a:ext uri="{FF2B5EF4-FFF2-40B4-BE49-F238E27FC236}">
                  <a16:creationId xmlns:a16="http://schemas.microsoft.com/office/drawing/2014/main" id="{61A35B72-5860-46D1-BB74-9A2F6A8C2454}"/>
                </a:ext>
              </a:extLst>
            </p:cNvPr>
            <p:cNvSpPr/>
            <p:nvPr/>
          </p:nvSpPr>
          <p:spPr>
            <a:xfrm>
              <a:off x="7755284" y="1536964"/>
              <a:ext cx="143039" cy="119358"/>
            </a:xfrm>
            <a:custGeom>
              <a:avLst/>
              <a:gdLst/>
              <a:ahLst/>
              <a:cxnLst/>
              <a:rect l="l" t="t" r="r" b="b"/>
              <a:pathLst>
                <a:path w="2706" h="2258" extrusionOk="0">
                  <a:moveTo>
                    <a:pt x="1524" y="0"/>
                  </a:moveTo>
                  <a:cubicBezTo>
                    <a:pt x="1133" y="0"/>
                    <a:pt x="760" y="92"/>
                    <a:pt x="487" y="365"/>
                  </a:cubicBezTo>
                  <a:cubicBezTo>
                    <a:pt x="31" y="821"/>
                    <a:pt x="1" y="1581"/>
                    <a:pt x="1" y="2189"/>
                  </a:cubicBezTo>
                  <a:cubicBezTo>
                    <a:pt x="1" y="2235"/>
                    <a:pt x="39" y="2257"/>
                    <a:pt x="77" y="2257"/>
                  </a:cubicBezTo>
                  <a:cubicBezTo>
                    <a:pt x="115" y="2257"/>
                    <a:pt x="153" y="2235"/>
                    <a:pt x="153" y="2189"/>
                  </a:cubicBezTo>
                  <a:cubicBezTo>
                    <a:pt x="183" y="1642"/>
                    <a:pt x="153" y="943"/>
                    <a:pt x="517" y="517"/>
                  </a:cubicBezTo>
                  <a:cubicBezTo>
                    <a:pt x="773" y="219"/>
                    <a:pt x="1107" y="140"/>
                    <a:pt x="1463" y="140"/>
                  </a:cubicBezTo>
                  <a:cubicBezTo>
                    <a:pt x="1869" y="140"/>
                    <a:pt x="2303" y="244"/>
                    <a:pt x="2675" y="244"/>
                  </a:cubicBezTo>
                  <a:cubicBezTo>
                    <a:pt x="2706" y="244"/>
                    <a:pt x="2706" y="213"/>
                    <a:pt x="2675" y="183"/>
                  </a:cubicBezTo>
                  <a:cubicBezTo>
                    <a:pt x="2326" y="92"/>
                    <a:pt x="1916" y="0"/>
                    <a:pt x="152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467;p70">
              <a:extLst>
                <a:ext uri="{FF2B5EF4-FFF2-40B4-BE49-F238E27FC236}">
                  <a16:creationId xmlns:a16="http://schemas.microsoft.com/office/drawing/2014/main" id="{3DFF89C9-22FF-46C1-A583-EBAED52118C6}"/>
                </a:ext>
              </a:extLst>
            </p:cNvPr>
            <p:cNvSpPr/>
            <p:nvPr/>
          </p:nvSpPr>
          <p:spPr>
            <a:xfrm>
              <a:off x="7754649" y="1571428"/>
              <a:ext cx="82409" cy="47891"/>
            </a:xfrm>
            <a:custGeom>
              <a:avLst/>
              <a:gdLst/>
              <a:ahLst/>
              <a:cxnLst/>
              <a:rect l="l" t="t" r="r" b="b"/>
              <a:pathLst>
                <a:path w="1559" h="906" extrusionOk="0">
                  <a:moveTo>
                    <a:pt x="1016" y="0"/>
                  </a:moveTo>
                  <a:cubicBezTo>
                    <a:pt x="603" y="0"/>
                    <a:pt x="238" y="366"/>
                    <a:pt x="43" y="777"/>
                  </a:cubicBezTo>
                  <a:cubicBezTo>
                    <a:pt x="0" y="842"/>
                    <a:pt x="48" y="906"/>
                    <a:pt x="102" y="906"/>
                  </a:cubicBezTo>
                  <a:cubicBezTo>
                    <a:pt x="124" y="906"/>
                    <a:pt x="147" y="895"/>
                    <a:pt x="165" y="868"/>
                  </a:cubicBezTo>
                  <a:cubicBezTo>
                    <a:pt x="317" y="686"/>
                    <a:pt x="408" y="503"/>
                    <a:pt x="590" y="351"/>
                  </a:cubicBezTo>
                  <a:cubicBezTo>
                    <a:pt x="732" y="225"/>
                    <a:pt x="874" y="173"/>
                    <a:pt x="1021" y="173"/>
                  </a:cubicBezTo>
                  <a:cubicBezTo>
                    <a:pt x="1156" y="173"/>
                    <a:pt x="1295" y="218"/>
                    <a:pt x="1441" y="291"/>
                  </a:cubicBezTo>
                  <a:cubicBezTo>
                    <a:pt x="1450" y="295"/>
                    <a:pt x="1458" y="297"/>
                    <a:pt x="1466" y="297"/>
                  </a:cubicBezTo>
                  <a:cubicBezTo>
                    <a:pt x="1517" y="297"/>
                    <a:pt x="1559" y="226"/>
                    <a:pt x="1532" y="200"/>
                  </a:cubicBezTo>
                  <a:cubicBezTo>
                    <a:pt x="1358" y="60"/>
                    <a:pt x="1183" y="0"/>
                    <a:pt x="101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468;p70">
              <a:extLst>
                <a:ext uri="{FF2B5EF4-FFF2-40B4-BE49-F238E27FC236}">
                  <a16:creationId xmlns:a16="http://schemas.microsoft.com/office/drawing/2014/main" id="{8464EDB9-B1E0-4149-9E16-93DDA8C5AA11}"/>
                </a:ext>
              </a:extLst>
            </p:cNvPr>
            <p:cNvSpPr/>
            <p:nvPr/>
          </p:nvSpPr>
          <p:spPr>
            <a:xfrm>
              <a:off x="7102948" y="2036642"/>
              <a:ext cx="266784" cy="134317"/>
            </a:xfrm>
            <a:custGeom>
              <a:avLst/>
              <a:gdLst/>
              <a:ahLst/>
              <a:cxnLst/>
              <a:rect l="l" t="t" r="r" b="b"/>
              <a:pathLst>
                <a:path w="5047" h="2541" extrusionOk="0">
                  <a:moveTo>
                    <a:pt x="5047" y="0"/>
                  </a:moveTo>
                  <a:cubicBezTo>
                    <a:pt x="3405" y="92"/>
                    <a:pt x="1794" y="335"/>
                    <a:pt x="183" y="852"/>
                  </a:cubicBezTo>
                  <a:cubicBezTo>
                    <a:pt x="153" y="1034"/>
                    <a:pt x="92" y="1186"/>
                    <a:pt x="1" y="1338"/>
                  </a:cubicBezTo>
                  <a:cubicBezTo>
                    <a:pt x="1" y="1338"/>
                    <a:pt x="1096" y="2541"/>
                    <a:pt x="2759" y="2541"/>
                  </a:cubicBezTo>
                  <a:cubicBezTo>
                    <a:pt x="3430" y="2541"/>
                    <a:pt x="4194" y="2345"/>
                    <a:pt x="5016" y="1794"/>
                  </a:cubicBezTo>
                  <a:cubicBezTo>
                    <a:pt x="5016" y="1794"/>
                    <a:pt x="4955" y="973"/>
                    <a:pt x="504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469;p70">
              <a:extLst>
                <a:ext uri="{FF2B5EF4-FFF2-40B4-BE49-F238E27FC236}">
                  <a16:creationId xmlns:a16="http://schemas.microsoft.com/office/drawing/2014/main" id="{2B5D5589-FD08-47E8-BBB3-07A0F97730EF}"/>
                </a:ext>
              </a:extLst>
            </p:cNvPr>
            <p:cNvSpPr/>
            <p:nvPr/>
          </p:nvSpPr>
          <p:spPr>
            <a:xfrm>
              <a:off x="7106173" y="1937002"/>
              <a:ext cx="286078" cy="144678"/>
            </a:xfrm>
            <a:custGeom>
              <a:avLst/>
              <a:gdLst/>
              <a:ahLst/>
              <a:cxnLst/>
              <a:rect l="l" t="t" r="r" b="b"/>
              <a:pathLst>
                <a:path w="5412" h="2737" extrusionOk="0">
                  <a:moveTo>
                    <a:pt x="5411" y="1"/>
                  </a:moveTo>
                  <a:lnTo>
                    <a:pt x="1" y="366"/>
                  </a:lnTo>
                  <a:cubicBezTo>
                    <a:pt x="1" y="366"/>
                    <a:pt x="396" y="1703"/>
                    <a:pt x="122" y="2737"/>
                  </a:cubicBezTo>
                  <a:cubicBezTo>
                    <a:pt x="1733" y="2220"/>
                    <a:pt x="3344" y="1977"/>
                    <a:pt x="5016" y="1885"/>
                  </a:cubicBezTo>
                  <a:cubicBezTo>
                    <a:pt x="5077" y="1247"/>
                    <a:pt x="5168" y="578"/>
                    <a:pt x="5411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470;p70">
              <a:extLst>
                <a:ext uri="{FF2B5EF4-FFF2-40B4-BE49-F238E27FC236}">
                  <a16:creationId xmlns:a16="http://schemas.microsoft.com/office/drawing/2014/main" id="{DA8B01E5-F116-4971-B4F1-271AF6A3F95D}"/>
                </a:ext>
              </a:extLst>
            </p:cNvPr>
            <p:cNvSpPr/>
            <p:nvPr/>
          </p:nvSpPr>
          <p:spPr>
            <a:xfrm>
              <a:off x="6680392" y="916555"/>
              <a:ext cx="1102290" cy="1044196"/>
            </a:xfrm>
            <a:custGeom>
              <a:avLst/>
              <a:gdLst/>
              <a:ahLst/>
              <a:cxnLst/>
              <a:rect l="l" t="t" r="r" b="b"/>
              <a:pathLst>
                <a:path w="20853" h="19754" extrusionOk="0">
                  <a:moveTo>
                    <a:pt x="7821" y="1"/>
                  </a:moveTo>
                  <a:cubicBezTo>
                    <a:pt x="3793" y="1"/>
                    <a:pt x="92" y="2084"/>
                    <a:pt x="153" y="9792"/>
                  </a:cubicBezTo>
                  <a:cubicBezTo>
                    <a:pt x="153" y="9792"/>
                    <a:pt x="1" y="13470"/>
                    <a:pt x="852" y="15324"/>
                  </a:cubicBezTo>
                  <a:cubicBezTo>
                    <a:pt x="1703" y="17178"/>
                    <a:pt x="4651" y="19245"/>
                    <a:pt x="8633" y="19671"/>
                  </a:cubicBezTo>
                  <a:cubicBezTo>
                    <a:pt x="9145" y="19726"/>
                    <a:pt x="9680" y="19753"/>
                    <a:pt x="10226" y="19753"/>
                  </a:cubicBezTo>
                  <a:cubicBezTo>
                    <a:pt x="13888" y="19753"/>
                    <a:pt x="18035" y="18510"/>
                    <a:pt x="19120" y="16023"/>
                  </a:cubicBezTo>
                  <a:cubicBezTo>
                    <a:pt x="20366" y="13166"/>
                    <a:pt x="20852" y="11190"/>
                    <a:pt x="20548" y="8272"/>
                  </a:cubicBezTo>
                  <a:cubicBezTo>
                    <a:pt x="20214" y="5324"/>
                    <a:pt x="20092" y="4017"/>
                    <a:pt x="17387" y="2680"/>
                  </a:cubicBezTo>
                  <a:cubicBezTo>
                    <a:pt x="16061" y="2016"/>
                    <a:pt x="11782" y="1"/>
                    <a:pt x="7821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471;p70">
              <a:extLst>
                <a:ext uri="{FF2B5EF4-FFF2-40B4-BE49-F238E27FC236}">
                  <a16:creationId xmlns:a16="http://schemas.microsoft.com/office/drawing/2014/main" id="{8C687769-D126-401D-AA26-DC46F4D7CA39}"/>
                </a:ext>
              </a:extLst>
            </p:cNvPr>
            <p:cNvSpPr/>
            <p:nvPr/>
          </p:nvSpPr>
          <p:spPr>
            <a:xfrm>
              <a:off x="6931050" y="1472687"/>
              <a:ext cx="62745" cy="74057"/>
            </a:xfrm>
            <a:custGeom>
              <a:avLst/>
              <a:gdLst/>
              <a:ahLst/>
              <a:cxnLst/>
              <a:rect l="l" t="t" r="r" b="b"/>
              <a:pathLst>
                <a:path w="1187" h="1401" extrusionOk="0">
                  <a:moveTo>
                    <a:pt x="609" y="1"/>
                  </a:moveTo>
                  <a:cubicBezTo>
                    <a:pt x="305" y="1"/>
                    <a:pt x="31" y="305"/>
                    <a:pt x="31" y="700"/>
                  </a:cubicBezTo>
                  <a:cubicBezTo>
                    <a:pt x="1" y="1095"/>
                    <a:pt x="274" y="1399"/>
                    <a:pt x="609" y="1399"/>
                  </a:cubicBezTo>
                  <a:cubicBezTo>
                    <a:pt x="621" y="1400"/>
                    <a:pt x="634" y="1401"/>
                    <a:pt x="647" y="1401"/>
                  </a:cubicBezTo>
                  <a:cubicBezTo>
                    <a:pt x="935" y="1401"/>
                    <a:pt x="1186" y="1079"/>
                    <a:pt x="1186" y="730"/>
                  </a:cubicBezTo>
                  <a:cubicBezTo>
                    <a:pt x="1186" y="335"/>
                    <a:pt x="943" y="1"/>
                    <a:pt x="609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472;p70">
              <a:extLst>
                <a:ext uri="{FF2B5EF4-FFF2-40B4-BE49-F238E27FC236}">
                  <a16:creationId xmlns:a16="http://schemas.microsoft.com/office/drawing/2014/main" id="{6AADBEAE-4C9F-479A-9DFB-B761A6E29162}"/>
                </a:ext>
              </a:extLst>
            </p:cNvPr>
            <p:cNvSpPr/>
            <p:nvPr/>
          </p:nvSpPr>
          <p:spPr>
            <a:xfrm>
              <a:off x="7440402" y="1480722"/>
              <a:ext cx="62692" cy="73951"/>
            </a:xfrm>
            <a:custGeom>
              <a:avLst/>
              <a:gdLst/>
              <a:ahLst/>
              <a:cxnLst/>
              <a:rect l="l" t="t" r="r" b="b"/>
              <a:pathLst>
                <a:path w="1186" h="1399" extrusionOk="0">
                  <a:moveTo>
                    <a:pt x="608" y="1"/>
                  </a:moveTo>
                  <a:cubicBezTo>
                    <a:pt x="274" y="1"/>
                    <a:pt x="0" y="305"/>
                    <a:pt x="0" y="700"/>
                  </a:cubicBezTo>
                  <a:cubicBezTo>
                    <a:pt x="0" y="1095"/>
                    <a:pt x="274" y="1399"/>
                    <a:pt x="578" y="1399"/>
                  </a:cubicBezTo>
                  <a:cubicBezTo>
                    <a:pt x="912" y="1399"/>
                    <a:pt x="1185" y="1095"/>
                    <a:pt x="1185" y="700"/>
                  </a:cubicBezTo>
                  <a:cubicBezTo>
                    <a:pt x="1185" y="335"/>
                    <a:pt x="942" y="1"/>
                    <a:pt x="60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473;p70">
              <a:extLst>
                <a:ext uri="{FF2B5EF4-FFF2-40B4-BE49-F238E27FC236}">
                  <a16:creationId xmlns:a16="http://schemas.microsoft.com/office/drawing/2014/main" id="{F686F461-4156-48E9-92EF-CCF1C629C063}"/>
                </a:ext>
              </a:extLst>
            </p:cNvPr>
            <p:cNvSpPr/>
            <p:nvPr/>
          </p:nvSpPr>
          <p:spPr>
            <a:xfrm>
              <a:off x="7183294" y="1441447"/>
              <a:ext cx="77176" cy="134317"/>
            </a:xfrm>
            <a:custGeom>
              <a:avLst/>
              <a:gdLst/>
              <a:ahLst/>
              <a:cxnLst/>
              <a:rect l="l" t="t" r="r" b="b"/>
              <a:pathLst>
                <a:path w="1460" h="2541" extrusionOk="0">
                  <a:moveTo>
                    <a:pt x="365" y="1"/>
                  </a:moveTo>
                  <a:cubicBezTo>
                    <a:pt x="345" y="1"/>
                    <a:pt x="325" y="14"/>
                    <a:pt x="305" y="14"/>
                  </a:cubicBezTo>
                  <a:cubicBezTo>
                    <a:pt x="213" y="318"/>
                    <a:pt x="183" y="652"/>
                    <a:pt x="122" y="956"/>
                  </a:cubicBezTo>
                  <a:cubicBezTo>
                    <a:pt x="62" y="1169"/>
                    <a:pt x="1" y="1473"/>
                    <a:pt x="92" y="1686"/>
                  </a:cubicBezTo>
                  <a:cubicBezTo>
                    <a:pt x="153" y="1838"/>
                    <a:pt x="305" y="1959"/>
                    <a:pt x="457" y="1959"/>
                  </a:cubicBezTo>
                  <a:cubicBezTo>
                    <a:pt x="517" y="1959"/>
                    <a:pt x="578" y="1929"/>
                    <a:pt x="669" y="1899"/>
                  </a:cubicBezTo>
                  <a:cubicBezTo>
                    <a:pt x="700" y="1868"/>
                    <a:pt x="730" y="1807"/>
                    <a:pt x="791" y="1807"/>
                  </a:cubicBezTo>
                  <a:cubicBezTo>
                    <a:pt x="819" y="1770"/>
                    <a:pt x="847" y="1753"/>
                    <a:pt x="873" y="1753"/>
                  </a:cubicBezTo>
                  <a:cubicBezTo>
                    <a:pt x="932" y="1753"/>
                    <a:pt x="983" y="1842"/>
                    <a:pt x="1004" y="1990"/>
                  </a:cubicBezTo>
                  <a:cubicBezTo>
                    <a:pt x="1217" y="2172"/>
                    <a:pt x="1186" y="2294"/>
                    <a:pt x="913" y="2355"/>
                  </a:cubicBezTo>
                  <a:cubicBezTo>
                    <a:pt x="800" y="2383"/>
                    <a:pt x="844" y="2540"/>
                    <a:pt x="947" y="2540"/>
                  </a:cubicBezTo>
                  <a:cubicBezTo>
                    <a:pt x="955" y="2540"/>
                    <a:pt x="964" y="2539"/>
                    <a:pt x="973" y="2537"/>
                  </a:cubicBezTo>
                  <a:cubicBezTo>
                    <a:pt x="1217" y="2446"/>
                    <a:pt x="1460" y="2203"/>
                    <a:pt x="1429" y="1929"/>
                  </a:cubicBezTo>
                  <a:cubicBezTo>
                    <a:pt x="1429" y="1704"/>
                    <a:pt x="1247" y="1531"/>
                    <a:pt x="1051" y="1531"/>
                  </a:cubicBezTo>
                  <a:cubicBezTo>
                    <a:pt x="1035" y="1531"/>
                    <a:pt x="1019" y="1532"/>
                    <a:pt x="1004" y="1534"/>
                  </a:cubicBezTo>
                  <a:cubicBezTo>
                    <a:pt x="852" y="1534"/>
                    <a:pt x="761" y="1655"/>
                    <a:pt x="639" y="1716"/>
                  </a:cubicBezTo>
                  <a:cubicBezTo>
                    <a:pt x="566" y="1745"/>
                    <a:pt x="505" y="1757"/>
                    <a:pt x="454" y="1757"/>
                  </a:cubicBezTo>
                  <a:cubicBezTo>
                    <a:pt x="123" y="1757"/>
                    <a:pt x="222" y="1224"/>
                    <a:pt x="274" y="987"/>
                  </a:cubicBezTo>
                  <a:cubicBezTo>
                    <a:pt x="335" y="713"/>
                    <a:pt x="517" y="288"/>
                    <a:pt x="396" y="14"/>
                  </a:cubicBezTo>
                  <a:cubicBezTo>
                    <a:pt x="386" y="4"/>
                    <a:pt x="376" y="1"/>
                    <a:pt x="36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474;p70">
              <a:extLst>
                <a:ext uri="{FF2B5EF4-FFF2-40B4-BE49-F238E27FC236}">
                  <a16:creationId xmlns:a16="http://schemas.microsoft.com/office/drawing/2014/main" id="{06EC3D79-714C-4B0A-820C-E2F2882D4739}"/>
                </a:ext>
              </a:extLst>
            </p:cNvPr>
            <p:cNvSpPr/>
            <p:nvPr/>
          </p:nvSpPr>
          <p:spPr>
            <a:xfrm>
              <a:off x="7168864" y="1653360"/>
              <a:ext cx="114125" cy="55662"/>
            </a:xfrm>
            <a:custGeom>
              <a:avLst/>
              <a:gdLst/>
              <a:ahLst/>
              <a:cxnLst/>
              <a:rect l="l" t="t" r="r" b="b"/>
              <a:pathLst>
                <a:path w="2159" h="1053" extrusionOk="0">
                  <a:moveTo>
                    <a:pt x="2045" y="1"/>
                  </a:moveTo>
                  <a:cubicBezTo>
                    <a:pt x="2001" y="1"/>
                    <a:pt x="1959" y="25"/>
                    <a:pt x="1945" y="78"/>
                  </a:cubicBezTo>
                  <a:cubicBezTo>
                    <a:pt x="1885" y="534"/>
                    <a:pt x="1611" y="838"/>
                    <a:pt x="1125" y="838"/>
                  </a:cubicBezTo>
                  <a:cubicBezTo>
                    <a:pt x="912" y="838"/>
                    <a:pt x="730" y="747"/>
                    <a:pt x="578" y="625"/>
                  </a:cubicBezTo>
                  <a:cubicBezTo>
                    <a:pt x="395" y="504"/>
                    <a:pt x="365" y="321"/>
                    <a:pt x="243" y="139"/>
                  </a:cubicBezTo>
                  <a:cubicBezTo>
                    <a:pt x="213" y="139"/>
                    <a:pt x="183" y="139"/>
                    <a:pt x="183" y="169"/>
                  </a:cubicBezTo>
                  <a:cubicBezTo>
                    <a:pt x="0" y="656"/>
                    <a:pt x="730" y="1020"/>
                    <a:pt x="1125" y="1051"/>
                  </a:cubicBezTo>
                  <a:cubicBezTo>
                    <a:pt x="1145" y="1052"/>
                    <a:pt x="1164" y="1052"/>
                    <a:pt x="1184" y="1052"/>
                  </a:cubicBezTo>
                  <a:cubicBezTo>
                    <a:pt x="1706" y="1052"/>
                    <a:pt x="2158" y="665"/>
                    <a:pt x="2158" y="109"/>
                  </a:cubicBezTo>
                  <a:cubicBezTo>
                    <a:pt x="2158" y="40"/>
                    <a:pt x="2101" y="1"/>
                    <a:pt x="204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475;p70">
              <a:extLst>
                <a:ext uri="{FF2B5EF4-FFF2-40B4-BE49-F238E27FC236}">
                  <a16:creationId xmlns:a16="http://schemas.microsoft.com/office/drawing/2014/main" id="{F5BA52E4-E1E6-460B-9B70-C385E505E878}"/>
                </a:ext>
              </a:extLst>
            </p:cNvPr>
            <p:cNvSpPr/>
            <p:nvPr/>
          </p:nvSpPr>
          <p:spPr>
            <a:xfrm>
              <a:off x="6837860" y="1294287"/>
              <a:ext cx="104504" cy="71890"/>
            </a:xfrm>
            <a:custGeom>
              <a:avLst/>
              <a:gdLst/>
              <a:ahLst/>
              <a:cxnLst/>
              <a:rect l="l" t="t" r="r" b="b"/>
              <a:pathLst>
                <a:path w="1977" h="1360" extrusionOk="0">
                  <a:moveTo>
                    <a:pt x="1808" y="1"/>
                  </a:moveTo>
                  <a:cubicBezTo>
                    <a:pt x="1139" y="1"/>
                    <a:pt x="149" y="626"/>
                    <a:pt x="1" y="1309"/>
                  </a:cubicBezTo>
                  <a:cubicBezTo>
                    <a:pt x="1" y="1344"/>
                    <a:pt x="22" y="1359"/>
                    <a:pt x="45" y="1359"/>
                  </a:cubicBezTo>
                  <a:cubicBezTo>
                    <a:pt x="61" y="1359"/>
                    <a:pt x="79" y="1352"/>
                    <a:pt x="92" y="1339"/>
                  </a:cubicBezTo>
                  <a:cubicBezTo>
                    <a:pt x="548" y="701"/>
                    <a:pt x="1095" y="336"/>
                    <a:pt x="1885" y="184"/>
                  </a:cubicBezTo>
                  <a:cubicBezTo>
                    <a:pt x="1976" y="154"/>
                    <a:pt x="1946" y="2"/>
                    <a:pt x="1855" y="2"/>
                  </a:cubicBezTo>
                  <a:cubicBezTo>
                    <a:pt x="1839" y="1"/>
                    <a:pt x="1824" y="1"/>
                    <a:pt x="1808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476;p70">
              <a:extLst>
                <a:ext uri="{FF2B5EF4-FFF2-40B4-BE49-F238E27FC236}">
                  <a16:creationId xmlns:a16="http://schemas.microsoft.com/office/drawing/2014/main" id="{170E1B2D-CEE9-4579-8A8D-E269C59ED59F}"/>
                </a:ext>
              </a:extLst>
            </p:cNvPr>
            <p:cNvSpPr/>
            <p:nvPr/>
          </p:nvSpPr>
          <p:spPr>
            <a:xfrm>
              <a:off x="7456418" y="1290376"/>
              <a:ext cx="111535" cy="52067"/>
            </a:xfrm>
            <a:custGeom>
              <a:avLst/>
              <a:gdLst/>
              <a:ahLst/>
              <a:cxnLst/>
              <a:rect l="l" t="t" r="r" b="b"/>
              <a:pathLst>
                <a:path w="2110" h="985" extrusionOk="0">
                  <a:moveTo>
                    <a:pt x="247" y="1"/>
                  </a:moveTo>
                  <a:cubicBezTo>
                    <a:pt x="173" y="1"/>
                    <a:pt x="101" y="5"/>
                    <a:pt x="31" y="15"/>
                  </a:cubicBezTo>
                  <a:cubicBezTo>
                    <a:pt x="1" y="45"/>
                    <a:pt x="1" y="137"/>
                    <a:pt x="31" y="137"/>
                  </a:cubicBezTo>
                  <a:cubicBezTo>
                    <a:pt x="700" y="319"/>
                    <a:pt x="1369" y="410"/>
                    <a:pt x="1886" y="957"/>
                  </a:cubicBezTo>
                  <a:cubicBezTo>
                    <a:pt x="1905" y="977"/>
                    <a:pt x="1927" y="985"/>
                    <a:pt x="1949" y="985"/>
                  </a:cubicBezTo>
                  <a:cubicBezTo>
                    <a:pt x="2030" y="985"/>
                    <a:pt x="2109" y="870"/>
                    <a:pt x="2038" y="775"/>
                  </a:cubicBezTo>
                  <a:cubicBezTo>
                    <a:pt x="1656" y="339"/>
                    <a:pt x="884" y="1"/>
                    <a:pt x="24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477;p70">
              <a:extLst>
                <a:ext uri="{FF2B5EF4-FFF2-40B4-BE49-F238E27FC236}">
                  <a16:creationId xmlns:a16="http://schemas.microsoft.com/office/drawing/2014/main" id="{48E8D523-5F1F-486E-9E68-E264CD1DFB49}"/>
                </a:ext>
              </a:extLst>
            </p:cNvPr>
            <p:cNvSpPr/>
            <p:nvPr/>
          </p:nvSpPr>
          <p:spPr>
            <a:xfrm>
              <a:off x="6834635" y="1602773"/>
              <a:ext cx="207317" cy="192939"/>
            </a:xfrm>
            <a:custGeom>
              <a:avLst/>
              <a:gdLst/>
              <a:ahLst/>
              <a:cxnLst/>
              <a:rect l="l" t="t" r="r" b="b"/>
              <a:pathLst>
                <a:path w="3922" h="3650" extrusionOk="0">
                  <a:moveTo>
                    <a:pt x="1917" y="1"/>
                  </a:moveTo>
                  <a:cubicBezTo>
                    <a:pt x="880" y="1"/>
                    <a:pt x="31" y="781"/>
                    <a:pt x="1" y="1795"/>
                  </a:cubicBezTo>
                  <a:cubicBezTo>
                    <a:pt x="1" y="2798"/>
                    <a:pt x="852" y="3619"/>
                    <a:pt x="1916" y="3649"/>
                  </a:cubicBezTo>
                  <a:cubicBezTo>
                    <a:pt x="3010" y="3649"/>
                    <a:pt x="3892" y="2859"/>
                    <a:pt x="3892" y="1856"/>
                  </a:cubicBezTo>
                  <a:cubicBezTo>
                    <a:pt x="3922" y="822"/>
                    <a:pt x="3071" y="2"/>
                    <a:pt x="1977" y="2"/>
                  </a:cubicBezTo>
                  <a:cubicBezTo>
                    <a:pt x="1957" y="1"/>
                    <a:pt x="1937" y="1"/>
                    <a:pt x="191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478;p70">
              <a:extLst>
                <a:ext uri="{FF2B5EF4-FFF2-40B4-BE49-F238E27FC236}">
                  <a16:creationId xmlns:a16="http://schemas.microsoft.com/office/drawing/2014/main" id="{717465A5-E309-4891-AFCE-FEEB5704377C}"/>
                </a:ext>
              </a:extLst>
            </p:cNvPr>
            <p:cNvSpPr/>
            <p:nvPr/>
          </p:nvSpPr>
          <p:spPr>
            <a:xfrm>
              <a:off x="7397004" y="1610808"/>
              <a:ext cx="207317" cy="192939"/>
            </a:xfrm>
            <a:custGeom>
              <a:avLst/>
              <a:gdLst/>
              <a:ahLst/>
              <a:cxnLst/>
              <a:rect l="l" t="t" r="r" b="b"/>
              <a:pathLst>
                <a:path w="3922" h="3650" extrusionOk="0">
                  <a:moveTo>
                    <a:pt x="1919" y="1"/>
                  </a:moveTo>
                  <a:cubicBezTo>
                    <a:pt x="881" y="1"/>
                    <a:pt x="30" y="810"/>
                    <a:pt x="0" y="1795"/>
                  </a:cubicBezTo>
                  <a:cubicBezTo>
                    <a:pt x="0" y="2798"/>
                    <a:pt x="851" y="3649"/>
                    <a:pt x="1915" y="3649"/>
                  </a:cubicBezTo>
                  <a:cubicBezTo>
                    <a:pt x="1934" y="3650"/>
                    <a:pt x="1953" y="3650"/>
                    <a:pt x="1973" y="3650"/>
                  </a:cubicBezTo>
                  <a:cubicBezTo>
                    <a:pt x="3012" y="3650"/>
                    <a:pt x="3891" y="2841"/>
                    <a:pt x="3891" y="1856"/>
                  </a:cubicBezTo>
                  <a:cubicBezTo>
                    <a:pt x="3921" y="853"/>
                    <a:pt x="3040" y="2"/>
                    <a:pt x="1976" y="2"/>
                  </a:cubicBezTo>
                  <a:cubicBezTo>
                    <a:pt x="1957" y="1"/>
                    <a:pt x="1938" y="1"/>
                    <a:pt x="1919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479;p70">
              <a:extLst>
                <a:ext uri="{FF2B5EF4-FFF2-40B4-BE49-F238E27FC236}">
                  <a16:creationId xmlns:a16="http://schemas.microsoft.com/office/drawing/2014/main" id="{ABFA1F5F-0DB7-4F70-AD09-1BF457C13B3B}"/>
                </a:ext>
              </a:extLst>
            </p:cNvPr>
            <p:cNvSpPr/>
            <p:nvPr/>
          </p:nvSpPr>
          <p:spPr>
            <a:xfrm>
              <a:off x="6892516" y="1654258"/>
              <a:ext cx="19294" cy="22518"/>
            </a:xfrm>
            <a:custGeom>
              <a:avLst/>
              <a:gdLst/>
              <a:ahLst/>
              <a:cxnLst/>
              <a:rect l="l" t="t" r="r" b="b"/>
              <a:pathLst>
                <a:path w="365" h="426" extrusionOk="0">
                  <a:moveTo>
                    <a:pt x="182" y="0"/>
                  </a:moveTo>
                  <a:cubicBezTo>
                    <a:pt x="91" y="0"/>
                    <a:pt x="0" y="92"/>
                    <a:pt x="0" y="213"/>
                  </a:cubicBezTo>
                  <a:cubicBezTo>
                    <a:pt x="0" y="335"/>
                    <a:pt x="91" y="426"/>
                    <a:pt x="182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0"/>
                    <a:pt x="18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480;p70">
              <a:extLst>
                <a:ext uri="{FF2B5EF4-FFF2-40B4-BE49-F238E27FC236}">
                  <a16:creationId xmlns:a16="http://schemas.microsoft.com/office/drawing/2014/main" id="{422AA20C-E837-483A-94B8-5FA4DFC17307}"/>
                </a:ext>
              </a:extLst>
            </p:cNvPr>
            <p:cNvSpPr/>
            <p:nvPr/>
          </p:nvSpPr>
          <p:spPr>
            <a:xfrm>
              <a:off x="6956740" y="1718535"/>
              <a:ext cx="19347" cy="20933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304"/>
                    <a:pt x="9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66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481;p70">
              <a:extLst>
                <a:ext uri="{FF2B5EF4-FFF2-40B4-BE49-F238E27FC236}">
                  <a16:creationId xmlns:a16="http://schemas.microsoft.com/office/drawing/2014/main" id="{218A8A84-6E0E-4C87-A631-184987B642D7}"/>
                </a:ext>
              </a:extLst>
            </p:cNvPr>
            <p:cNvSpPr/>
            <p:nvPr/>
          </p:nvSpPr>
          <p:spPr>
            <a:xfrm>
              <a:off x="6876447" y="1758708"/>
              <a:ext cx="19294" cy="22518"/>
            </a:xfrm>
            <a:custGeom>
              <a:avLst/>
              <a:gdLst/>
              <a:ahLst/>
              <a:cxnLst/>
              <a:rect l="l" t="t" r="r" b="b"/>
              <a:pathLst>
                <a:path w="365" h="426" extrusionOk="0">
                  <a:moveTo>
                    <a:pt x="183" y="0"/>
                  </a:moveTo>
                  <a:cubicBezTo>
                    <a:pt x="91" y="0"/>
                    <a:pt x="0" y="91"/>
                    <a:pt x="0" y="213"/>
                  </a:cubicBezTo>
                  <a:cubicBezTo>
                    <a:pt x="0" y="334"/>
                    <a:pt x="91" y="426"/>
                    <a:pt x="183" y="426"/>
                  </a:cubicBezTo>
                  <a:cubicBezTo>
                    <a:pt x="274" y="426"/>
                    <a:pt x="365" y="33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482;p70">
              <a:extLst>
                <a:ext uri="{FF2B5EF4-FFF2-40B4-BE49-F238E27FC236}">
                  <a16:creationId xmlns:a16="http://schemas.microsoft.com/office/drawing/2014/main" id="{070581FD-4094-46D3-A0F8-8842884F8839}"/>
                </a:ext>
              </a:extLst>
            </p:cNvPr>
            <p:cNvSpPr/>
            <p:nvPr/>
          </p:nvSpPr>
          <p:spPr>
            <a:xfrm>
              <a:off x="7004948" y="1641414"/>
              <a:ext cx="20933" cy="20933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214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304"/>
                    <a:pt x="9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96" y="91"/>
                    <a:pt x="305" y="0"/>
                    <a:pt x="2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483;p70">
              <a:extLst>
                <a:ext uri="{FF2B5EF4-FFF2-40B4-BE49-F238E27FC236}">
                  <a16:creationId xmlns:a16="http://schemas.microsoft.com/office/drawing/2014/main" id="{B12C0DD5-A022-4931-ABCD-0192C2CCCBB7}"/>
                </a:ext>
              </a:extLst>
            </p:cNvPr>
            <p:cNvSpPr/>
            <p:nvPr/>
          </p:nvSpPr>
          <p:spPr>
            <a:xfrm>
              <a:off x="7061190" y="1741000"/>
              <a:ext cx="19347" cy="22571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61" y="1"/>
                    <a:pt x="1" y="92"/>
                    <a:pt x="1" y="213"/>
                  </a:cubicBezTo>
                  <a:cubicBezTo>
                    <a:pt x="1" y="335"/>
                    <a:pt x="61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484;p70">
              <a:extLst>
                <a:ext uri="{FF2B5EF4-FFF2-40B4-BE49-F238E27FC236}">
                  <a16:creationId xmlns:a16="http://schemas.microsoft.com/office/drawing/2014/main" id="{9B363466-66E9-468E-9937-21BD8AD4A286}"/>
                </a:ext>
              </a:extLst>
            </p:cNvPr>
            <p:cNvSpPr/>
            <p:nvPr/>
          </p:nvSpPr>
          <p:spPr>
            <a:xfrm>
              <a:off x="7382521" y="1662293"/>
              <a:ext cx="19347" cy="22518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04"/>
                    <a:pt x="92" y="426"/>
                    <a:pt x="183" y="426"/>
                  </a:cubicBezTo>
                  <a:cubicBezTo>
                    <a:pt x="274" y="426"/>
                    <a:pt x="366" y="335"/>
                    <a:pt x="366" y="213"/>
                  </a:cubicBezTo>
                  <a:cubicBezTo>
                    <a:pt x="366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485;p70">
              <a:extLst>
                <a:ext uri="{FF2B5EF4-FFF2-40B4-BE49-F238E27FC236}">
                  <a16:creationId xmlns:a16="http://schemas.microsoft.com/office/drawing/2014/main" id="{1318A368-B4F2-413B-B7C9-D7A77DBFFDDE}"/>
                </a:ext>
              </a:extLst>
            </p:cNvPr>
            <p:cNvSpPr/>
            <p:nvPr/>
          </p:nvSpPr>
          <p:spPr>
            <a:xfrm>
              <a:off x="7419469" y="1766743"/>
              <a:ext cx="19347" cy="22518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34"/>
                    <a:pt x="92" y="426"/>
                    <a:pt x="183" y="426"/>
                  </a:cubicBezTo>
                  <a:cubicBezTo>
                    <a:pt x="274" y="426"/>
                    <a:pt x="366" y="334"/>
                    <a:pt x="366" y="213"/>
                  </a:cubicBezTo>
                  <a:cubicBezTo>
                    <a:pt x="366" y="122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486;p70">
              <a:extLst>
                <a:ext uri="{FF2B5EF4-FFF2-40B4-BE49-F238E27FC236}">
                  <a16:creationId xmlns:a16="http://schemas.microsoft.com/office/drawing/2014/main" id="{F07932E3-ABAE-4638-9532-6D00742A6F3D}"/>
                </a:ext>
              </a:extLst>
            </p:cNvPr>
            <p:cNvSpPr/>
            <p:nvPr/>
          </p:nvSpPr>
          <p:spPr>
            <a:xfrm>
              <a:off x="7501454" y="1670328"/>
              <a:ext cx="19294" cy="20933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2" y="0"/>
                  </a:moveTo>
                  <a:cubicBezTo>
                    <a:pt x="91" y="0"/>
                    <a:pt x="0" y="91"/>
                    <a:pt x="0" y="213"/>
                  </a:cubicBezTo>
                  <a:cubicBezTo>
                    <a:pt x="0" y="304"/>
                    <a:pt x="91" y="395"/>
                    <a:pt x="182" y="395"/>
                  </a:cubicBezTo>
                  <a:cubicBezTo>
                    <a:pt x="274" y="395"/>
                    <a:pt x="365" y="335"/>
                    <a:pt x="365" y="213"/>
                  </a:cubicBezTo>
                  <a:cubicBezTo>
                    <a:pt x="365" y="91"/>
                    <a:pt x="304" y="0"/>
                    <a:pt x="18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487;p70">
              <a:extLst>
                <a:ext uri="{FF2B5EF4-FFF2-40B4-BE49-F238E27FC236}">
                  <a16:creationId xmlns:a16="http://schemas.microsoft.com/office/drawing/2014/main" id="{C0026694-1387-4B80-ADBA-A14BDC2D6D6A}"/>
                </a:ext>
              </a:extLst>
            </p:cNvPr>
            <p:cNvSpPr/>
            <p:nvPr/>
          </p:nvSpPr>
          <p:spPr>
            <a:xfrm>
              <a:off x="7557643" y="1749035"/>
              <a:ext cx="19347" cy="20933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92" y="1"/>
                    <a:pt x="1" y="92"/>
                    <a:pt x="1" y="213"/>
                  </a:cubicBezTo>
                  <a:cubicBezTo>
                    <a:pt x="1" y="305"/>
                    <a:pt x="92" y="396"/>
                    <a:pt x="183" y="396"/>
                  </a:cubicBezTo>
                  <a:cubicBezTo>
                    <a:pt x="274" y="396"/>
                    <a:pt x="366" y="335"/>
                    <a:pt x="366" y="213"/>
                  </a:cubicBezTo>
                  <a:cubicBezTo>
                    <a:pt x="36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488;p70">
              <a:extLst>
                <a:ext uri="{FF2B5EF4-FFF2-40B4-BE49-F238E27FC236}">
                  <a16:creationId xmlns:a16="http://schemas.microsoft.com/office/drawing/2014/main" id="{99AD4FC9-FCFE-43F6-BFD1-620AEA7F908F}"/>
                </a:ext>
              </a:extLst>
            </p:cNvPr>
            <p:cNvSpPr/>
            <p:nvPr/>
          </p:nvSpPr>
          <p:spPr>
            <a:xfrm>
              <a:off x="7480522" y="1737776"/>
              <a:ext cx="19347" cy="20933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62" y="1"/>
                    <a:pt x="1" y="62"/>
                    <a:pt x="1" y="183"/>
                  </a:cubicBezTo>
                  <a:cubicBezTo>
                    <a:pt x="1" y="305"/>
                    <a:pt x="62" y="396"/>
                    <a:pt x="153" y="396"/>
                  </a:cubicBezTo>
                  <a:cubicBezTo>
                    <a:pt x="274" y="396"/>
                    <a:pt x="335" y="305"/>
                    <a:pt x="335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489;p70">
              <a:extLst>
                <a:ext uri="{FF2B5EF4-FFF2-40B4-BE49-F238E27FC236}">
                  <a16:creationId xmlns:a16="http://schemas.microsoft.com/office/drawing/2014/main" id="{88FF2657-322F-4E59-8EFF-0D471B70BDAE}"/>
                </a:ext>
              </a:extLst>
            </p:cNvPr>
            <p:cNvSpPr/>
            <p:nvPr/>
          </p:nvSpPr>
          <p:spPr>
            <a:xfrm>
              <a:off x="6555116" y="777007"/>
              <a:ext cx="570412" cy="678088"/>
            </a:xfrm>
            <a:custGeom>
              <a:avLst/>
              <a:gdLst/>
              <a:ahLst/>
              <a:cxnLst/>
              <a:rect l="l" t="t" r="r" b="b"/>
              <a:pathLst>
                <a:path w="10791" h="12828" extrusionOk="0">
                  <a:moveTo>
                    <a:pt x="10790" y="0"/>
                  </a:moveTo>
                  <a:lnTo>
                    <a:pt x="10790" y="0"/>
                  </a:lnTo>
                  <a:cubicBezTo>
                    <a:pt x="10000" y="31"/>
                    <a:pt x="9180" y="183"/>
                    <a:pt x="8328" y="456"/>
                  </a:cubicBezTo>
                  <a:cubicBezTo>
                    <a:pt x="6110" y="3982"/>
                    <a:pt x="3374" y="7113"/>
                    <a:pt x="0" y="9545"/>
                  </a:cubicBezTo>
                  <a:cubicBezTo>
                    <a:pt x="274" y="10426"/>
                    <a:pt x="699" y="11368"/>
                    <a:pt x="1337" y="12432"/>
                  </a:cubicBezTo>
                  <a:lnTo>
                    <a:pt x="2371" y="12827"/>
                  </a:lnTo>
                  <a:cubicBezTo>
                    <a:pt x="2371" y="12827"/>
                    <a:pt x="2553" y="12827"/>
                    <a:pt x="2888" y="12766"/>
                  </a:cubicBezTo>
                  <a:cubicBezTo>
                    <a:pt x="6839" y="9484"/>
                    <a:pt x="9240" y="4955"/>
                    <a:pt x="10790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490;p70">
              <a:extLst>
                <a:ext uri="{FF2B5EF4-FFF2-40B4-BE49-F238E27FC236}">
                  <a16:creationId xmlns:a16="http://schemas.microsoft.com/office/drawing/2014/main" id="{BC61231C-9690-4550-9217-1B0810A7197B}"/>
                </a:ext>
              </a:extLst>
            </p:cNvPr>
            <p:cNvSpPr/>
            <p:nvPr/>
          </p:nvSpPr>
          <p:spPr>
            <a:xfrm>
              <a:off x="6709306" y="775950"/>
              <a:ext cx="541551" cy="675921"/>
            </a:xfrm>
            <a:custGeom>
              <a:avLst/>
              <a:gdLst/>
              <a:ahLst/>
              <a:cxnLst/>
              <a:rect l="l" t="t" r="r" b="b"/>
              <a:pathLst>
                <a:path w="10245" h="12787" extrusionOk="0">
                  <a:moveTo>
                    <a:pt x="8424" y="1"/>
                  </a:moveTo>
                  <a:cubicBezTo>
                    <a:pt x="8244" y="1"/>
                    <a:pt x="8060" y="7"/>
                    <a:pt x="7873" y="20"/>
                  </a:cubicBezTo>
                  <a:cubicBezTo>
                    <a:pt x="6323" y="4975"/>
                    <a:pt x="3922" y="9504"/>
                    <a:pt x="1" y="12786"/>
                  </a:cubicBezTo>
                  <a:cubicBezTo>
                    <a:pt x="1126" y="12634"/>
                    <a:pt x="3892" y="12057"/>
                    <a:pt x="6779" y="10081"/>
                  </a:cubicBezTo>
                  <a:lnTo>
                    <a:pt x="6779" y="10081"/>
                  </a:lnTo>
                  <a:cubicBezTo>
                    <a:pt x="6779" y="10081"/>
                    <a:pt x="6658" y="11115"/>
                    <a:pt x="6050" y="11510"/>
                  </a:cubicBezTo>
                  <a:cubicBezTo>
                    <a:pt x="5928" y="11601"/>
                    <a:pt x="6141" y="11662"/>
                    <a:pt x="6566" y="11662"/>
                  </a:cubicBezTo>
                  <a:cubicBezTo>
                    <a:pt x="8481" y="8106"/>
                    <a:pt x="9636" y="4185"/>
                    <a:pt x="10244" y="172"/>
                  </a:cubicBezTo>
                  <a:cubicBezTo>
                    <a:pt x="9675" y="77"/>
                    <a:pt x="9068" y="1"/>
                    <a:pt x="842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491;p70">
              <a:extLst>
                <a:ext uri="{FF2B5EF4-FFF2-40B4-BE49-F238E27FC236}">
                  <a16:creationId xmlns:a16="http://schemas.microsoft.com/office/drawing/2014/main" id="{0A8E3EDE-81DF-4AEC-9AAD-0EC6F86ECFF1}"/>
                </a:ext>
              </a:extLst>
            </p:cNvPr>
            <p:cNvSpPr/>
            <p:nvPr/>
          </p:nvSpPr>
          <p:spPr>
            <a:xfrm>
              <a:off x="7056380" y="785042"/>
              <a:ext cx="305319" cy="607573"/>
            </a:xfrm>
            <a:custGeom>
              <a:avLst/>
              <a:gdLst/>
              <a:ahLst/>
              <a:cxnLst/>
              <a:rect l="l" t="t" r="r" b="b"/>
              <a:pathLst>
                <a:path w="5776" h="11494" extrusionOk="0">
                  <a:moveTo>
                    <a:pt x="3678" y="0"/>
                  </a:moveTo>
                  <a:cubicBezTo>
                    <a:pt x="3070" y="4013"/>
                    <a:pt x="1915" y="7934"/>
                    <a:pt x="0" y="11490"/>
                  </a:cubicBezTo>
                  <a:cubicBezTo>
                    <a:pt x="61" y="11492"/>
                    <a:pt x="126" y="11494"/>
                    <a:pt x="195" y="11494"/>
                  </a:cubicBezTo>
                  <a:cubicBezTo>
                    <a:pt x="980" y="11494"/>
                    <a:pt x="2240" y="11327"/>
                    <a:pt x="3526" y="10852"/>
                  </a:cubicBezTo>
                  <a:cubicBezTo>
                    <a:pt x="4377" y="7478"/>
                    <a:pt x="5289" y="4043"/>
                    <a:pt x="5776" y="608"/>
                  </a:cubicBezTo>
                  <a:cubicBezTo>
                    <a:pt x="5137" y="365"/>
                    <a:pt x="4438" y="152"/>
                    <a:pt x="367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492;p70">
              <a:extLst>
                <a:ext uri="{FF2B5EF4-FFF2-40B4-BE49-F238E27FC236}">
                  <a16:creationId xmlns:a16="http://schemas.microsoft.com/office/drawing/2014/main" id="{89581DCE-789E-4778-A576-6EE0AE5FFC16}"/>
                </a:ext>
              </a:extLst>
            </p:cNvPr>
            <p:cNvSpPr/>
            <p:nvPr/>
          </p:nvSpPr>
          <p:spPr>
            <a:xfrm>
              <a:off x="7242761" y="739900"/>
              <a:ext cx="621845" cy="721592"/>
            </a:xfrm>
            <a:custGeom>
              <a:avLst/>
              <a:gdLst/>
              <a:ahLst/>
              <a:cxnLst/>
              <a:rect l="l" t="t" r="r" b="b"/>
              <a:pathLst>
                <a:path w="11764" h="13651" extrusionOk="0">
                  <a:moveTo>
                    <a:pt x="3558" y="0"/>
                  </a:moveTo>
                  <a:cubicBezTo>
                    <a:pt x="3547" y="0"/>
                    <a:pt x="3537" y="1"/>
                    <a:pt x="3526" y="3"/>
                  </a:cubicBezTo>
                  <a:cubicBezTo>
                    <a:pt x="3162" y="94"/>
                    <a:pt x="3496" y="1310"/>
                    <a:pt x="3800" y="2161"/>
                  </a:cubicBezTo>
                  <a:cubicBezTo>
                    <a:pt x="3374" y="1949"/>
                    <a:pt x="2858" y="1675"/>
                    <a:pt x="2250" y="1462"/>
                  </a:cubicBezTo>
                  <a:cubicBezTo>
                    <a:pt x="1763" y="4897"/>
                    <a:pt x="851" y="8362"/>
                    <a:pt x="0" y="11706"/>
                  </a:cubicBezTo>
                  <a:cubicBezTo>
                    <a:pt x="1399" y="11189"/>
                    <a:pt x="2827" y="10338"/>
                    <a:pt x="3526" y="8940"/>
                  </a:cubicBezTo>
                  <a:lnTo>
                    <a:pt x="4438" y="7481"/>
                  </a:lnTo>
                  <a:cubicBezTo>
                    <a:pt x="4438" y="7481"/>
                    <a:pt x="7083" y="12830"/>
                    <a:pt x="10001" y="13651"/>
                  </a:cubicBezTo>
                  <a:cubicBezTo>
                    <a:pt x="10001" y="13651"/>
                    <a:pt x="10730" y="12526"/>
                    <a:pt x="11247" y="9669"/>
                  </a:cubicBezTo>
                  <a:cubicBezTo>
                    <a:pt x="11764" y="6964"/>
                    <a:pt x="9849" y="3590"/>
                    <a:pt x="5411" y="2830"/>
                  </a:cubicBezTo>
                  <a:cubicBezTo>
                    <a:pt x="5928" y="2040"/>
                    <a:pt x="6809" y="1158"/>
                    <a:pt x="5958" y="1158"/>
                  </a:cubicBezTo>
                  <a:cubicBezTo>
                    <a:pt x="5624" y="1158"/>
                    <a:pt x="5046" y="2009"/>
                    <a:pt x="4772" y="2526"/>
                  </a:cubicBezTo>
                  <a:cubicBezTo>
                    <a:pt x="4654" y="1873"/>
                    <a:pt x="4012" y="0"/>
                    <a:pt x="355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493;p70">
              <a:extLst>
                <a:ext uri="{FF2B5EF4-FFF2-40B4-BE49-F238E27FC236}">
                  <a16:creationId xmlns:a16="http://schemas.microsoft.com/office/drawing/2014/main" id="{29BED37E-B1AB-42C0-815F-2A207F6460FE}"/>
                </a:ext>
              </a:extLst>
            </p:cNvPr>
            <p:cNvSpPr/>
            <p:nvPr/>
          </p:nvSpPr>
          <p:spPr>
            <a:xfrm>
              <a:off x="6453890" y="801111"/>
              <a:ext cx="541498" cy="480445"/>
            </a:xfrm>
            <a:custGeom>
              <a:avLst/>
              <a:gdLst/>
              <a:ahLst/>
              <a:cxnLst/>
              <a:rect l="l" t="t" r="r" b="b"/>
              <a:pathLst>
                <a:path w="10244" h="9089" extrusionOk="0">
                  <a:moveTo>
                    <a:pt x="10243" y="0"/>
                  </a:moveTo>
                  <a:lnTo>
                    <a:pt x="10243" y="0"/>
                  </a:lnTo>
                  <a:cubicBezTo>
                    <a:pt x="10213" y="31"/>
                    <a:pt x="10183" y="31"/>
                    <a:pt x="10152" y="31"/>
                  </a:cubicBezTo>
                  <a:cubicBezTo>
                    <a:pt x="5745" y="1581"/>
                    <a:pt x="0" y="3192"/>
                    <a:pt x="1885" y="9089"/>
                  </a:cubicBezTo>
                  <a:cubicBezTo>
                    <a:pt x="5289" y="6657"/>
                    <a:pt x="8025" y="3526"/>
                    <a:pt x="1024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494;p70">
              <a:extLst>
                <a:ext uri="{FF2B5EF4-FFF2-40B4-BE49-F238E27FC236}">
                  <a16:creationId xmlns:a16="http://schemas.microsoft.com/office/drawing/2014/main" id="{8F226A1A-6244-4AC4-A4CB-85AAECD22B9E}"/>
                </a:ext>
              </a:extLst>
            </p:cNvPr>
            <p:cNvSpPr/>
            <p:nvPr/>
          </p:nvSpPr>
          <p:spPr>
            <a:xfrm>
              <a:off x="7726370" y="1911313"/>
              <a:ext cx="337458" cy="419391"/>
            </a:xfrm>
            <a:custGeom>
              <a:avLst/>
              <a:gdLst/>
              <a:ahLst/>
              <a:cxnLst/>
              <a:rect l="l" t="t" r="r" b="b"/>
              <a:pathLst>
                <a:path w="6384" h="7934" extrusionOk="0">
                  <a:moveTo>
                    <a:pt x="6384" y="1"/>
                  </a:moveTo>
                  <a:cubicBezTo>
                    <a:pt x="4854" y="861"/>
                    <a:pt x="3193" y="1402"/>
                    <a:pt x="1445" y="1402"/>
                  </a:cubicBezTo>
                  <a:cubicBezTo>
                    <a:pt x="970" y="1402"/>
                    <a:pt x="488" y="1362"/>
                    <a:pt x="0" y="1277"/>
                  </a:cubicBezTo>
                  <a:lnTo>
                    <a:pt x="0" y="1277"/>
                  </a:lnTo>
                  <a:lnTo>
                    <a:pt x="973" y="7934"/>
                  </a:lnTo>
                  <a:cubicBezTo>
                    <a:pt x="2493" y="6718"/>
                    <a:pt x="4712" y="3496"/>
                    <a:pt x="638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495;p70">
              <a:extLst>
                <a:ext uri="{FF2B5EF4-FFF2-40B4-BE49-F238E27FC236}">
                  <a16:creationId xmlns:a16="http://schemas.microsoft.com/office/drawing/2014/main" id="{EEA60DEE-0F01-4749-98B9-4747433241CD}"/>
                </a:ext>
              </a:extLst>
            </p:cNvPr>
            <p:cNvSpPr/>
            <p:nvPr/>
          </p:nvSpPr>
          <p:spPr>
            <a:xfrm>
              <a:off x="7723145" y="1217166"/>
              <a:ext cx="506187" cy="767633"/>
            </a:xfrm>
            <a:custGeom>
              <a:avLst/>
              <a:gdLst/>
              <a:ahLst/>
              <a:cxnLst/>
              <a:rect l="l" t="t" r="r" b="b"/>
              <a:pathLst>
                <a:path w="9576" h="14522" extrusionOk="0">
                  <a:moveTo>
                    <a:pt x="6059" y="1"/>
                  </a:moveTo>
                  <a:cubicBezTo>
                    <a:pt x="5467" y="1"/>
                    <a:pt x="5259" y="2585"/>
                    <a:pt x="5259" y="2585"/>
                  </a:cubicBezTo>
                  <a:cubicBezTo>
                    <a:pt x="5259" y="2585"/>
                    <a:pt x="5195" y="1751"/>
                    <a:pt x="4780" y="1751"/>
                  </a:cubicBezTo>
                  <a:cubicBezTo>
                    <a:pt x="4700" y="1751"/>
                    <a:pt x="4607" y="1782"/>
                    <a:pt x="4499" y="1856"/>
                  </a:cubicBezTo>
                  <a:cubicBezTo>
                    <a:pt x="3831" y="2312"/>
                    <a:pt x="5046" y="4531"/>
                    <a:pt x="5046" y="4531"/>
                  </a:cubicBezTo>
                  <a:cubicBezTo>
                    <a:pt x="5046" y="4531"/>
                    <a:pt x="5016" y="4926"/>
                    <a:pt x="4347" y="6993"/>
                  </a:cubicBezTo>
                  <a:cubicBezTo>
                    <a:pt x="3679" y="9060"/>
                    <a:pt x="1" y="13892"/>
                    <a:pt x="1" y="13892"/>
                  </a:cubicBezTo>
                  <a:lnTo>
                    <a:pt x="61" y="14409"/>
                  </a:lnTo>
                  <a:cubicBezTo>
                    <a:pt x="537" y="14485"/>
                    <a:pt x="1008" y="14522"/>
                    <a:pt x="1472" y="14522"/>
                  </a:cubicBezTo>
                  <a:cubicBezTo>
                    <a:pt x="3233" y="14522"/>
                    <a:pt x="4905" y="13998"/>
                    <a:pt x="6445" y="13133"/>
                  </a:cubicBezTo>
                  <a:cubicBezTo>
                    <a:pt x="7113" y="11765"/>
                    <a:pt x="7691" y="10336"/>
                    <a:pt x="8086" y="8999"/>
                  </a:cubicBezTo>
                  <a:cubicBezTo>
                    <a:pt x="9575" y="4196"/>
                    <a:pt x="8937" y="518"/>
                    <a:pt x="8420" y="458"/>
                  </a:cubicBezTo>
                  <a:cubicBezTo>
                    <a:pt x="8413" y="457"/>
                    <a:pt x="8405" y="456"/>
                    <a:pt x="8398" y="456"/>
                  </a:cubicBezTo>
                  <a:cubicBezTo>
                    <a:pt x="7922" y="456"/>
                    <a:pt x="7538" y="2347"/>
                    <a:pt x="7478" y="2646"/>
                  </a:cubicBezTo>
                  <a:cubicBezTo>
                    <a:pt x="7539" y="2312"/>
                    <a:pt x="7934" y="154"/>
                    <a:pt x="7356" y="32"/>
                  </a:cubicBezTo>
                  <a:cubicBezTo>
                    <a:pt x="7342" y="29"/>
                    <a:pt x="7328" y="28"/>
                    <a:pt x="7314" y="28"/>
                  </a:cubicBezTo>
                  <a:cubicBezTo>
                    <a:pt x="6754" y="28"/>
                    <a:pt x="6262" y="2312"/>
                    <a:pt x="6262" y="2312"/>
                  </a:cubicBezTo>
                  <a:cubicBezTo>
                    <a:pt x="6262" y="2312"/>
                    <a:pt x="6688" y="63"/>
                    <a:pt x="6080" y="2"/>
                  </a:cubicBezTo>
                  <a:cubicBezTo>
                    <a:pt x="6073" y="1"/>
                    <a:pt x="6066" y="1"/>
                    <a:pt x="605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496;p70">
              <a:extLst>
                <a:ext uri="{FF2B5EF4-FFF2-40B4-BE49-F238E27FC236}">
                  <a16:creationId xmlns:a16="http://schemas.microsoft.com/office/drawing/2014/main" id="{E0B945AC-71C9-4C44-BB9B-D36E10487DD5}"/>
                </a:ext>
              </a:extLst>
            </p:cNvPr>
            <p:cNvSpPr/>
            <p:nvPr/>
          </p:nvSpPr>
          <p:spPr>
            <a:xfrm>
              <a:off x="6780032" y="1940227"/>
              <a:ext cx="1002648" cy="560792"/>
            </a:xfrm>
            <a:custGeom>
              <a:avLst/>
              <a:gdLst/>
              <a:ahLst/>
              <a:cxnLst/>
              <a:rect l="l" t="t" r="r" b="b"/>
              <a:pathLst>
                <a:path w="18968" h="10609" extrusionOk="0">
                  <a:moveTo>
                    <a:pt x="17782" y="1"/>
                  </a:moveTo>
                  <a:cubicBezTo>
                    <a:pt x="17782" y="1"/>
                    <a:pt x="14013" y="1460"/>
                    <a:pt x="13496" y="1885"/>
                  </a:cubicBezTo>
                  <a:lnTo>
                    <a:pt x="11399" y="2220"/>
                  </a:lnTo>
                  <a:cubicBezTo>
                    <a:pt x="11399" y="2220"/>
                    <a:pt x="10362" y="2732"/>
                    <a:pt x="9084" y="2732"/>
                  </a:cubicBezTo>
                  <a:cubicBezTo>
                    <a:pt x="8274" y="2732"/>
                    <a:pt x="7367" y="2527"/>
                    <a:pt x="6566" y="1855"/>
                  </a:cubicBezTo>
                  <a:cubicBezTo>
                    <a:pt x="6566" y="1855"/>
                    <a:pt x="6287" y="1775"/>
                    <a:pt x="5819" y="1775"/>
                  </a:cubicBezTo>
                  <a:cubicBezTo>
                    <a:pt x="5132" y="1775"/>
                    <a:pt x="4039" y="1947"/>
                    <a:pt x="2827" y="2797"/>
                  </a:cubicBezTo>
                  <a:cubicBezTo>
                    <a:pt x="2523" y="3040"/>
                    <a:pt x="2189" y="3314"/>
                    <a:pt x="1855" y="3648"/>
                  </a:cubicBezTo>
                  <a:cubicBezTo>
                    <a:pt x="1459" y="4074"/>
                    <a:pt x="1064" y="4560"/>
                    <a:pt x="669" y="5077"/>
                  </a:cubicBezTo>
                  <a:cubicBezTo>
                    <a:pt x="426" y="5381"/>
                    <a:pt x="213" y="5685"/>
                    <a:pt x="0" y="6019"/>
                  </a:cubicBezTo>
                  <a:cubicBezTo>
                    <a:pt x="4773" y="9028"/>
                    <a:pt x="10609" y="10426"/>
                    <a:pt x="16475" y="10609"/>
                  </a:cubicBezTo>
                  <a:cubicBezTo>
                    <a:pt x="16444" y="10457"/>
                    <a:pt x="16444" y="10366"/>
                    <a:pt x="16444" y="10366"/>
                  </a:cubicBezTo>
                  <a:cubicBezTo>
                    <a:pt x="16444" y="10366"/>
                    <a:pt x="17265" y="9667"/>
                    <a:pt x="17995" y="8846"/>
                  </a:cubicBezTo>
                  <a:cubicBezTo>
                    <a:pt x="18268" y="8511"/>
                    <a:pt x="18542" y="8177"/>
                    <a:pt x="18724" y="7843"/>
                  </a:cubicBezTo>
                  <a:cubicBezTo>
                    <a:pt x="18967" y="7417"/>
                    <a:pt x="18937" y="6353"/>
                    <a:pt x="18785" y="5138"/>
                  </a:cubicBezTo>
                  <a:cubicBezTo>
                    <a:pt x="18663" y="4165"/>
                    <a:pt x="18451" y="3101"/>
                    <a:pt x="18268" y="2220"/>
                  </a:cubicBezTo>
                  <a:cubicBezTo>
                    <a:pt x="18025" y="973"/>
                    <a:pt x="17782" y="1"/>
                    <a:pt x="17782" y="1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497;p70">
              <a:extLst>
                <a:ext uri="{FF2B5EF4-FFF2-40B4-BE49-F238E27FC236}">
                  <a16:creationId xmlns:a16="http://schemas.microsoft.com/office/drawing/2014/main" id="{246F67A0-82A9-4D4F-80D3-F806FCA9F47B}"/>
                </a:ext>
              </a:extLst>
            </p:cNvPr>
            <p:cNvSpPr/>
            <p:nvPr/>
          </p:nvSpPr>
          <p:spPr>
            <a:xfrm>
              <a:off x="6707720" y="2258386"/>
              <a:ext cx="1044144" cy="857283"/>
            </a:xfrm>
            <a:custGeom>
              <a:avLst/>
              <a:gdLst/>
              <a:ahLst/>
              <a:cxnLst/>
              <a:rect l="l" t="t" r="r" b="b"/>
              <a:pathLst>
                <a:path w="19753" h="16218" extrusionOk="0">
                  <a:moveTo>
                    <a:pt x="1368" y="0"/>
                  </a:moveTo>
                  <a:cubicBezTo>
                    <a:pt x="1064" y="486"/>
                    <a:pt x="760" y="973"/>
                    <a:pt x="487" y="1459"/>
                  </a:cubicBezTo>
                  <a:cubicBezTo>
                    <a:pt x="305" y="1763"/>
                    <a:pt x="122" y="2067"/>
                    <a:pt x="1" y="2371"/>
                  </a:cubicBezTo>
                  <a:cubicBezTo>
                    <a:pt x="1" y="2371"/>
                    <a:pt x="1368" y="4316"/>
                    <a:pt x="3678" y="4681"/>
                  </a:cubicBezTo>
                  <a:cubicBezTo>
                    <a:pt x="3678" y="4681"/>
                    <a:pt x="4165" y="5684"/>
                    <a:pt x="4043" y="6930"/>
                  </a:cubicBezTo>
                  <a:cubicBezTo>
                    <a:pt x="3952" y="7903"/>
                    <a:pt x="3861" y="9058"/>
                    <a:pt x="3770" y="10183"/>
                  </a:cubicBezTo>
                  <a:cubicBezTo>
                    <a:pt x="3678" y="11338"/>
                    <a:pt x="3587" y="12432"/>
                    <a:pt x="3526" y="13222"/>
                  </a:cubicBezTo>
                  <a:cubicBezTo>
                    <a:pt x="3466" y="13708"/>
                    <a:pt x="3466" y="14073"/>
                    <a:pt x="3435" y="14256"/>
                  </a:cubicBezTo>
                  <a:cubicBezTo>
                    <a:pt x="3407" y="15380"/>
                    <a:pt x="7536" y="16218"/>
                    <a:pt x="10730" y="16218"/>
                  </a:cubicBezTo>
                  <a:cubicBezTo>
                    <a:pt x="10990" y="16218"/>
                    <a:pt x="11245" y="16212"/>
                    <a:pt x="11490" y="16201"/>
                  </a:cubicBezTo>
                  <a:cubicBezTo>
                    <a:pt x="14736" y="16081"/>
                    <a:pt x="19497" y="14772"/>
                    <a:pt x="19722" y="14772"/>
                  </a:cubicBezTo>
                  <a:cubicBezTo>
                    <a:pt x="19724" y="14772"/>
                    <a:pt x="19726" y="14772"/>
                    <a:pt x="19727" y="14772"/>
                  </a:cubicBezTo>
                  <a:cubicBezTo>
                    <a:pt x="19728" y="14773"/>
                    <a:pt x="19728" y="14773"/>
                    <a:pt x="19729" y="14773"/>
                  </a:cubicBezTo>
                  <a:cubicBezTo>
                    <a:pt x="19753" y="14773"/>
                    <a:pt x="19602" y="13931"/>
                    <a:pt x="19393" y="12766"/>
                  </a:cubicBezTo>
                  <a:cubicBezTo>
                    <a:pt x="19241" y="11885"/>
                    <a:pt x="19059" y="10790"/>
                    <a:pt x="18846" y="9696"/>
                  </a:cubicBezTo>
                  <a:cubicBezTo>
                    <a:pt x="18633" y="8602"/>
                    <a:pt x="18420" y="7477"/>
                    <a:pt x="18238" y="6535"/>
                  </a:cubicBezTo>
                  <a:cubicBezTo>
                    <a:pt x="18056" y="5654"/>
                    <a:pt x="17934" y="4955"/>
                    <a:pt x="17843" y="4590"/>
                  </a:cubicBezTo>
                  <a:cubicBezTo>
                    <a:pt x="11977" y="4407"/>
                    <a:pt x="6141" y="3009"/>
                    <a:pt x="1368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498;p70">
              <a:extLst>
                <a:ext uri="{FF2B5EF4-FFF2-40B4-BE49-F238E27FC236}">
                  <a16:creationId xmlns:a16="http://schemas.microsoft.com/office/drawing/2014/main" id="{041C1165-3A71-48D3-AF3A-E2D976C8F387}"/>
                </a:ext>
              </a:extLst>
            </p:cNvPr>
            <p:cNvSpPr/>
            <p:nvPr/>
          </p:nvSpPr>
          <p:spPr>
            <a:xfrm>
              <a:off x="6938133" y="2193739"/>
              <a:ext cx="702774" cy="614392"/>
            </a:xfrm>
            <a:custGeom>
              <a:avLst/>
              <a:gdLst/>
              <a:ahLst/>
              <a:cxnLst/>
              <a:rect l="l" t="t" r="r" b="b"/>
              <a:pathLst>
                <a:path w="13295" h="11623" extrusionOk="0">
                  <a:moveTo>
                    <a:pt x="10402" y="1"/>
                  </a:moveTo>
                  <a:cubicBezTo>
                    <a:pt x="10356" y="1"/>
                    <a:pt x="10310" y="3"/>
                    <a:pt x="10262" y="7"/>
                  </a:cubicBezTo>
                  <a:cubicBezTo>
                    <a:pt x="7222" y="281"/>
                    <a:pt x="6888" y="4962"/>
                    <a:pt x="6888" y="4962"/>
                  </a:cubicBezTo>
                  <a:cubicBezTo>
                    <a:pt x="6888" y="4962"/>
                    <a:pt x="5856" y="2217"/>
                    <a:pt x="4178" y="2217"/>
                  </a:cubicBezTo>
                  <a:cubicBezTo>
                    <a:pt x="3643" y="2217"/>
                    <a:pt x="3043" y="2495"/>
                    <a:pt x="2389" y="3229"/>
                  </a:cubicBezTo>
                  <a:cubicBezTo>
                    <a:pt x="0" y="7470"/>
                    <a:pt x="6560" y="11622"/>
                    <a:pt x="7021" y="11622"/>
                  </a:cubicBezTo>
                  <a:cubicBezTo>
                    <a:pt x="7029" y="11622"/>
                    <a:pt x="7036" y="11621"/>
                    <a:pt x="7040" y="11618"/>
                  </a:cubicBezTo>
                  <a:cubicBezTo>
                    <a:pt x="12067" y="8446"/>
                    <a:pt x="13294" y="1"/>
                    <a:pt x="1040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499;p70">
              <a:extLst>
                <a:ext uri="{FF2B5EF4-FFF2-40B4-BE49-F238E27FC236}">
                  <a16:creationId xmlns:a16="http://schemas.microsoft.com/office/drawing/2014/main" id="{58ED9F63-DCE5-4B5C-AA61-E73AD3F9D5F9}"/>
                </a:ext>
              </a:extLst>
            </p:cNvPr>
            <p:cNvSpPr/>
            <p:nvPr/>
          </p:nvSpPr>
          <p:spPr>
            <a:xfrm>
              <a:off x="6098782" y="2594148"/>
              <a:ext cx="2064712" cy="441910"/>
            </a:xfrm>
            <a:custGeom>
              <a:avLst/>
              <a:gdLst/>
              <a:ahLst/>
              <a:cxnLst/>
              <a:rect l="l" t="t" r="r" b="b"/>
              <a:pathLst>
                <a:path w="39060" h="8360" extrusionOk="0">
                  <a:moveTo>
                    <a:pt x="8511" y="1"/>
                  </a:moveTo>
                  <a:lnTo>
                    <a:pt x="1" y="8360"/>
                  </a:lnTo>
                  <a:lnTo>
                    <a:pt x="34105" y="8360"/>
                  </a:lnTo>
                  <a:lnTo>
                    <a:pt x="39059" y="609"/>
                  </a:lnTo>
                  <a:lnTo>
                    <a:pt x="8511" y="1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500;p70">
              <a:extLst>
                <a:ext uri="{FF2B5EF4-FFF2-40B4-BE49-F238E27FC236}">
                  <a16:creationId xmlns:a16="http://schemas.microsoft.com/office/drawing/2014/main" id="{C2E06087-E429-42CB-80CB-0E51AEBD6CA5}"/>
                </a:ext>
              </a:extLst>
            </p:cNvPr>
            <p:cNvSpPr/>
            <p:nvPr/>
          </p:nvSpPr>
          <p:spPr>
            <a:xfrm>
              <a:off x="7874164" y="2626286"/>
              <a:ext cx="282854" cy="578500"/>
            </a:xfrm>
            <a:custGeom>
              <a:avLst/>
              <a:gdLst/>
              <a:ahLst/>
              <a:cxnLst/>
              <a:rect l="l" t="t" r="r" b="b"/>
              <a:pathLst>
                <a:path w="5351" h="10944" extrusionOk="0">
                  <a:moveTo>
                    <a:pt x="5351" y="1"/>
                  </a:moveTo>
                  <a:lnTo>
                    <a:pt x="426" y="7752"/>
                  </a:lnTo>
                  <a:lnTo>
                    <a:pt x="1" y="10943"/>
                  </a:lnTo>
                  <a:lnTo>
                    <a:pt x="5351" y="2827"/>
                  </a:lnTo>
                  <a:lnTo>
                    <a:pt x="535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501;p70">
              <a:extLst>
                <a:ext uri="{FF2B5EF4-FFF2-40B4-BE49-F238E27FC236}">
                  <a16:creationId xmlns:a16="http://schemas.microsoft.com/office/drawing/2014/main" id="{7CB32446-3AAC-448E-AF84-B9320B397B3D}"/>
                </a:ext>
              </a:extLst>
            </p:cNvPr>
            <p:cNvSpPr/>
            <p:nvPr/>
          </p:nvSpPr>
          <p:spPr>
            <a:xfrm>
              <a:off x="6702910" y="3121154"/>
              <a:ext cx="155884" cy="1044408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0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502;p70">
              <a:extLst>
                <a:ext uri="{FF2B5EF4-FFF2-40B4-BE49-F238E27FC236}">
                  <a16:creationId xmlns:a16="http://schemas.microsoft.com/office/drawing/2014/main" id="{4ED383D0-95CF-4006-B1C0-E6EF4EC5E74F}"/>
                </a:ext>
              </a:extLst>
            </p:cNvPr>
            <p:cNvSpPr/>
            <p:nvPr/>
          </p:nvSpPr>
          <p:spPr>
            <a:xfrm>
              <a:off x="6828239" y="3121154"/>
              <a:ext cx="101280" cy="1044408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0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503;p70">
              <a:extLst>
                <a:ext uri="{FF2B5EF4-FFF2-40B4-BE49-F238E27FC236}">
                  <a16:creationId xmlns:a16="http://schemas.microsoft.com/office/drawing/2014/main" id="{207B1FBD-6B59-4B74-82CE-ECD78EE395E9}"/>
                </a:ext>
              </a:extLst>
            </p:cNvPr>
            <p:cNvSpPr/>
            <p:nvPr/>
          </p:nvSpPr>
          <p:spPr>
            <a:xfrm>
              <a:off x="7911113" y="3105085"/>
              <a:ext cx="130247" cy="1060477"/>
            </a:xfrm>
            <a:custGeom>
              <a:avLst/>
              <a:gdLst/>
              <a:ahLst/>
              <a:cxnLst/>
              <a:rect l="l" t="t" r="r" b="b"/>
              <a:pathLst>
                <a:path w="2464" h="20062" extrusionOk="0">
                  <a:moveTo>
                    <a:pt x="1" y="1"/>
                  </a:moveTo>
                  <a:lnTo>
                    <a:pt x="578" y="20062"/>
                  </a:lnTo>
                  <a:lnTo>
                    <a:pt x="2463" y="20062"/>
                  </a:lnTo>
                  <a:lnTo>
                    <a:pt x="1886" y="3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504;p70">
              <a:extLst>
                <a:ext uri="{FF2B5EF4-FFF2-40B4-BE49-F238E27FC236}">
                  <a16:creationId xmlns:a16="http://schemas.microsoft.com/office/drawing/2014/main" id="{EB58B169-74FC-4935-8780-3AB3853902FC}"/>
                </a:ext>
              </a:extLst>
            </p:cNvPr>
            <p:cNvSpPr/>
            <p:nvPr/>
          </p:nvSpPr>
          <p:spPr>
            <a:xfrm>
              <a:off x="8010752" y="3015118"/>
              <a:ext cx="101280" cy="1150445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68" y="0"/>
                  </a:moveTo>
                  <a:lnTo>
                    <a:pt x="1" y="2006"/>
                  </a:lnTo>
                  <a:lnTo>
                    <a:pt x="578" y="21764"/>
                  </a:lnTo>
                  <a:lnTo>
                    <a:pt x="1915" y="20700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505;p70">
              <a:extLst>
                <a:ext uri="{FF2B5EF4-FFF2-40B4-BE49-F238E27FC236}">
                  <a16:creationId xmlns:a16="http://schemas.microsoft.com/office/drawing/2014/main" id="{262A2DD4-ED78-4232-B475-E893AF940F26}"/>
                </a:ext>
              </a:extLst>
            </p:cNvPr>
            <p:cNvSpPr/>
            <p:nvPr/>
          </p:nvSpPr>
          <p:spPr>
            <a:xfrm>
              <a:off x="6220887" y="3204724"/>
              <a:ext cx="1669425" cy="173539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506;p70">
              <a:extLst>
                <a:ext uri="{FF2B5EF4-FFF2-40B4-BE49-F238E27FC236}">
                  <a16:creationId xmlns:a16="http://schemas.microsoft.com/office/drawing/2014/main" id="{21A2194E-5566-4546-91A0-92A1CA496A94}"/>
                </a:ext>
              </a:extLst>
            </p:cNvPr>
            <p:cNvSpPr/>
            <p:nvPr/>
          </p:nvSpPr>
          <p:spPr>
            <a:xfrm>
              <a:off x="7874164" y="2825512"/>
              <a:ext cx="250715" cy="552757"/>
            </a:xfrm>
            <a:custGeom>
              <a:avLst/>
              <a:gdLst/>
              <a:ahLst/>
              <a:cxnLst/>
              <a:rect l="l" t="t" r="r" b="b"/>
              <a:pathLst>
                <a:path w="4743" h="10457" extrusionOk="0">
                  <a:moveTo>
                    <a:pt x="4743" y="1"/>
                  </a:moveTo>
                  <a:lnTo>
                    <a:pt x="1" y="7174"/>
                  </a:lnTo>
                  <a:lnTo>
                    <a:pt x="305" y="10457"/>
                  </a:lnTo>
                  <a:lnTo>
                    <a:pt x="4743" y="2767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507;p70">
              <a:extLst>
                <a:ext uri="{FF2B5EF4-FFF2-40B4-BE49-F238E27FC236}">
                  <a16:creationId xmlns:a16="http://schemas.microsoft.com/office/drawing/2014/main" id="{EAF56AB0-0E8A-4D60-A9B2-0E7BABFE30AB}"/>
                </a:ext>
              </a:extLst>
            </p:cNvPr>
            <p:cNvSpPr/>
            <p:nvPr/>
          </p:nvSpPr>
          <p:spPr>
            <a:xfrm>
              <a:off x="6286750" y="3378208"/>
              <a:ext cx="155937" cy="1044408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508;p70">
              <a:extLst>
                <a:ext uri="{FF2B5EF4-FFF2-40B4-BE49-F238E27FC236}">
                  <a16:creationId xmlns:a16="http://schemas.microsoft.com/office/drawing/2014/main" id="{9D2BE521-31BD-41F9-8D90-1535E2163B61}"/>
                </a:ext>
              </a:extLst>
            </p:cNvPr>
            <p:cNvSpPr/>
            <p:nvPr/>
          </p:nvSpPr>
          <p:spPr>
            <a:xfrm>
              <a:off x="6412079" y="3378208"/>
              <a:ext cx="101280" cy="1044408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509;p70">
              <a:extLst>
                <a:ext uri="{FF2B5EF4-FFF2-40B4-BE49-F238E27FC236}">
                  <a16:creationId xmlns:a16="http://schemas.microsoft.com/office/drawing/2014/main" id="{9A8A38A5-661B-4CA3-BD52-A4061E9F68DE}"/>
                </a:ext>
              </a:extLst>
            </p:cNvPr>
            <p:cNvSpPr/>
            <p:nvPr/>
          </p:nvSpPr>
          <p:spPr>
            <a:xfrm>
              <a:off x="7647662" y="3378208"/>
              <a:ext cx="155884" cy="1044408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34" y="19758"/>
                  </a:lnTo>
                  <a:lnTo>
                    <a:pt x="2948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510;p70">
              <a:extLst>
                <a:ext uri="{FF2B5EF4-FFF2-40B4-BE49-F238E27FC236}">
                  <a16:creationId xmlns:a16="http://schemas.microsoft.com/office/drawing/2014/main" id="{2B9B67EB-3E7D-4DA2-AD7F-A88561FA2E49}"/>
                </a:ext>
              </a:extLst>
            </p:cNvPr>
            <p:cNvSpPr/>
            <p:nvPr/>
          </p:nvSpPr>
          <p:spPr>
            <a:xfrm>
              <a:off x="7772939" y="3378208"/>
              <a:ext cx="101280" cy="1044408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511;p70">
              <a:extLst>
                <a:ext uri="{FF2B5EF4-FFF2-40B4-BE49-F238E27FC236}">
                  <a16:creationId xmlns:a16="http://schemas.microsoft.com/office/drawing/2014/main" id="{EB96FFBA-48C4-4EDE-B738-625AE7E97208}"/>
                </a:ext>
              </a:extLst>
            </p:cNvPr>
            <p:cNvSpPr/>
            <p:nvPr/>
          </p:nvSpPr>
          <p:spPr>
            <a:xfrm>
              <a:off x="6093972" y="3035998"/>
              <a:ext cx="464375" cy="168782"/>
            </a:xfrm>
            <a:custGeom>
              <a:avLst/>
              <a:gdLst/>
              <a:ahLst/>
              <a:cxnLst/>
              <a:rect l="l" t="t" r="r" b="b"/>
              <a:pathLst>
                <a:path w="8785" h="3193" extrusionOk="0">
                  <a:moveTo>
                    <a:pt x="0" y="1"/>
                  </a:moveTo>
                  <a:lnTo>
                    <a:pt x="578" y="3192"/>
                  </a:lnTo>
                  <a:lnTo>
                    <a:pt x="8785" y="3192"/>
                  </a:lnTo>
                  <a:cubicBezTo>
                    <a:pt x="8055" y="2341"/>
                    <a:pt x="7295" y="943"/>
                    <a:pt x="6596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512;p70">
              <a:extLst>
                <a:ext uri="{FF2B5EF4-FFF2-40B4-BE49-F238E27FC236}">
                  <a16:creationId xmlns:a16="http://schemas.microsoft.com/office/drawing/2014/main" id="{C4EE9C73-EEB7-4A82-B421-CBDAB0779BCE}"/>
                </a:ext>
              </a:extLst>
            </p:cNvPr>
            <p:cNvSpPr/>
            <p:nvPr/>
          </p:nvSpPr>
          <p:spPr>
            <a:xfrm>
              <a:off x="6442631" y="3035998"/>
              <a:ext cx="245852" cy="168782"/>
            </a:xfrm>
            <a:custGeom>
              <a:avLst/>
              <a:gdLst/>
              <a:ahLst/>
              <a:cxnLst/>
              <a:rect l="l" t="t" r="r" b="b"/>
              <a:pathLst>
                <a:path w="4651" h="3193" extrusionOk="0">
                  <a:moveTo>
                    <a:pt x="0" y="1"/>
                  </a:moveTo>
                  <a:cubicBezTo>
                    <a:pt x="699" y="943"/>
                    <a:pt x="1459" y="2341"/>
                    <a:pt x="2189" y="3192"/>
                  </a:cubicBezTo>
                  <a:lnTo>
                    <a:pt x="4651" y="3192"/>
                  </a:lnTo>
                  <a:cubicBezTo>
                    <a:pt x="3982" y="2280"/>
                    <a:pt x="3070" y="912"/>
                    <a:pt x="2310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513;p70">
              <a:extLst>
                <a:ext uri="{FF2B5EF4-FFF2-40B4-BE49-F238E27FC236}">
                  <a16:creationId xmlns:a16="http://schemas.microsoft.com/office/drawing/2014/main" id="{E7EBA978-ED38-4156-9C76-F9BEDFDCF746}"/>
                </a:ext>
              </a:extLst>
            </p:cNvPr>
            <p:cNvSpPr/>
            <p:nvPr/>
          </p:nvSpPr>
          <p:spPr>
            <a:xfrm>
              <a:off x="6566322" y="3035998"/>
              <a:ext cx="273233" cy="168782"/>
            </a:xfrm>
            <a:custGeom>
              <a:avLst/>
              <a:gdLst/>
              <a:ahLst/>
              <a:cxnLst/>
              <a:rect l="l" t="t" r="r" b="b"/>
              <a:pathLst>
                <a:path w="5169" h="3193" extrusionOk="0">
                  <a:moveTo>
                    <a:pt x="1" y="1"/>
                  </a:moveTo>
                  <a:cubicBezTo>
                    <a:pt x="730" y="912"/>
                    <a:pt x="1642" y="2280"/>
                    <a:pt x="2311" y="3192"/>
                  </a:cubicBezTo>
                  <a:lnTo>
                    <a:pt x="5168" y="3192"/>
                  </a:lnTo>
                  <a:cubicBezTo>
                    <a:pt x="4651" y="2250"/>
                    <a:pt x="3831" y="912"/>
                    <a:pt x="3344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514;p70">
              <a:extLst>
                <a:ext uri="{FF2B5EF4-FFF2-40B4-BE49-F238E27FC236}">
                  <a16:creationId xmlns:a16="http://schemas.microsoft.com/office/drawing/2014/main" id="{4D187F01-37D6-4616-8011-05D87B00DEE2}"/>
                </a:ext>
              </a:extLst>
            </p:cNvPr>
            <p:cNvSpPr/>
            <p:nvPr/>
          </p:nvSpPr>
          <p:spPr>
            <a:xfrm>
              <a:off x="6976034" y="3035998"/>
              <a:ext cx="920715" cy="168782"/>
            </a:xfrm>
            <a:custGeom>
              <a:avLst/>
              <a:gdLst/>
              <a:ahLst/>
              <a:cxnLst/>
              <a:rect l="l" t="t" r="r" b="b"/>
              <a:pathLst>
                <a:path w="17418" h="3193" extrusionOk="0">
                  <a:moveTo>
                    <a:pt x="1" y="1"/>
                  </a:moveTo>
                  <a:cubicBezTo>
                    <a:pt x="457" y="973"/>
                    <a:pt x="1277" y="2250"/>
                    <a:pt x="1885" y="3192"/>
                  </a:cubicBezTo>
                  <a:lnTo>
                    <a:pt x="16992" y="3192"/>
                  </a:lnTo>
                  <a:lnTo>
                    <a:pt x="17417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515;p70">
              <a:extLst>
                <a:ext uri="{FF2B5EF4-FFF2-40B4-BE49-F238E27FC236}">
                  <a16:creationId xmlns:a16="http://schemas.microsoft.com/office/drawing/2014/main" id="{F5EAF8E6-418F-4EB8-B761-5D2167AE0075}"/>
                </a:ext>
              </a:extLst>
            </p:cNvPr>
            <p:cNvSpPr/>
            <p:nvPr/>
          </p:nvSpPr>
          <p:spPr>
            <a:xfrm>
              <a:off x="6743083" y="3035998"/>
              <a:ext cx="332648" cy="168782"/>
            </a:xfrm>
            <a:custGeom>
              <a:avLst/>
              <a:gdLst/>
              <a:ahLst/>
              <a:cxnLst/>
              <a:rect l="l" t="t" r="r" b="b"/>
              <a:pathLst>
                <a:path w="6293" h="3193" extrusionOk="0">
                  <a:moveTo>
                    <a:pt x="0" y="1"/>
                  </a:moveTo>
                  <a:cubicBezTo>
                    <a:pt x="487" y="912"/>
                    <a:pt x="1307" y="2250"/>
                    <a:pt x="1824" y="3192"/>
                  </a:cubicBezTo>
                  <a:lnTo>
                    <a:pt x="6292" y="3192"/>
                  </a:lnTo>
                  <a:cubicBezTo>
                    <a:pt x="5684" y="2250"/>
                    <a:pt x="4864" y="973"/>
                    <a:pt x="4408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516;p70">
              <a:extLst>
                <a:ext uri="{FF2B5EF4-FFF2-40B4-BE49-F238E27FC236}">
                  <a16:creationId xmlns:a16="http://schemas.microsoft.com/office/drawing/2014/main" id="{F4073152-C7A7-4528-A1B1-6840FD1C2C79}"/>
                </a:ext>
              </a:extLst>
            </p:cNvPr>
            <p:cNvSpPr/>
            <p:nvPr/>
          </p:nvSpPr>
          <p:spPr>
            <a:xfrm>
              <a:off x="6662737" y="2404595"/>
              <a:ext cx="263560" cy="212127"/>
            </a:xfrm>
            <a:custGeom>
              <a:avLst/>
              <a:gdLst/>
              <a:ahLst/>
              <a:cxnLst/>
              <a:rect l="l" t="t" r="r" b="b"/>
              <a:pathLst>
                <a:path w="4986" h="4013" extrusionOk="0">
                  <a:moveTo>
                    <a:pt x="1156" y="0"/>
                  </a:moveTo>
                  <a:cubicBezTo>
                    <a:pt x="1156" y="0"/>
                    <a:pt x="548" y="1125"/>
                    <a:pt x="1" y="2492"/>
                  </a:cubicBezTo>
                  <a:cubicBezTo>
                    <a:pt x="1642" y="2766"/>
                    <a:pt x="3192" y="3526"/>
                    <a:pt x="4803" y="4012"/>
                  </a:cubicBezTo>
                  <a:cubicBezTo>
                    <a:pt x="4833" y="3100"/>
                    <a:pt x="4985" y="2037"/>
                    <a:pt x="4985" y="2037"/>
                  </a:cubicBezTo>
                  <a:cubicBezTo>
                    <a:pt x="4985" y="2037"/>
                    <a:pt x="2159" y="973"/>
                    <a:pt x="115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517;p70">
              <a:extLst>
                <a:ext uri="{FF2B5EF4-FFF2-40B4-BE49-F238E27FC236}">
                  <a16:creationId xmlns:a16="http://schemas.microsoft.com/office/drawing/2014/main" id="{0DDDAC8A-DFAC-43E4-9AE0-1AFADCAC26F4}"/>
                </a:ext>
              </a:extLst>
            </p:cNvPr>
            <p:cNvSpPr/>
            <p:nvPr/>
          </p:nvSpPr>
          <p:spPr>
            <a:xfrm>
              <a:off x="6624203" y="2695373"/>
              <a:ext cx="772866" cy="154298"/>
            </a:xfrm>
            <a:custGeom>
              <a:avLst/>
              <a:gdLst/>
              <a:ahLst/>
              <a:cxnLst/>
              <a:rect l="l" t="t" r="r" b="b"/>
              <a:pathLst>
                <a:path w="14621" h="2919" extrusionOk="0">
                  <a:moveTo>
                    <a:pt x="0" y="1"/>
                  </a:moveTo>
                  <a:cubicBezTo>
                    <a:pt x="0" y="761"/>
                    <a:pt x="152" y="1368"/>
                    <a:pt x="638" y="1764"/>
                  </a:cubicBezTo>
                  <a:cubicBezTo>
                    <a:pt x="1775" y="2638"/>
                    <a:pt x="5745" y="2918"/>
                    <a:pt x="9094" y="2918"/>
                  </a:cubicBezTo>
                  <a:cubicBezTo>
                    <a:pt x="11568" y="2918"/>
                    <a:pt x="13703" y="2765"/>
                    <a:pt x="14104" y="2584"/>
                  </a:cubicBezTo>
                  <a:cubicBezTo>
                    <a:pt x="14620" y="2341"/>
                    <a:pt x="14438" y="2128"/>
                    <a:pt x="14134" y="1976"/>
                  </a:cubicBezTo>
                  <a:lnTo>
                    <a:pt x="14134" y="1976"/>
                  </a:lnTo>
                  <a:cubicBezTo>
                    <a:pt x="12964" y="2164"/>
                    <a:pt x="11779" y="2253"/>
                    <a:pt x="10592" y="2253"/>
                  </a:cubicBezTo>
                  <a:cubicBezTo>
                    <a:pt x="6967" y="2253"/>
                    <a:pt x="3320" y="1420"/>
                    <a:pt x="0" y="1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518;p70">
              <a:extLst>
                <a:ext uri="{FF2B5EF4-FFF2-40B4-BE49-F238E27FC236}">
                  <a16:creationId xmlns:a16="http://schemas.microsoft.com/office/drawing/2014/main" id="{6D9FE6B3-9D0E-4D83-9110-DD6164ECA19F}"/>
                </a:ext>
              </a:extLst>
            </p:cNvPr>
            <p:cNvSpPr/>
            <p:nvPr/>
          </p:nvSpPr>
          <p:spPr>
            <a:xfrm>
              <a:off x="6895688" y="2626286"/>
              <a:ext cx="633104" cy="359977"/>
            </a:xfrm>
            <a:custGeom>
              <a:avLst/>
              <a:gdLst/>
              <a:ahLst/>
              <a:cxnLst/>
              <a:rect l="l" t="t" r="r" b="b"/>
              <a:pathLst>
                <a:path w="11977" h="6810" extrusionOk="0">
                  <a:moveTo>
                    <a:pt x="10822" y="578"/>
                  </a:moveTo>
                  <a:cubicBezTo>
                    <a:pt x="11004" y="578"/>
                    <a:pt x="11156" y="700"/>
                    <a:pt x="11156" y="852"/>
                  </a:cubicBezTo>
                  <a:cubicBezTo>
                    <a:pt x="11156" y="1004"/>
                    <a:pt x="11004" y="1125"/>
                    <a:pt x="10822" y="1125"/>
                  </a:cubicBezTo>
                  <a:cubicBezTo>
                    <a:pt x="10639" y="1125"/>
                    <a:pt x="10487" y="1004"/>
                    <a:pt x="10487" y="852"/>
                  </a:cubicBezTo>
                  <a:cubicBezTo>
                    <a:pt x="10487" y="700"/>
                    <a:pt x="10639" y="578"/>
                    <a:pt x="10822" y="578"/>
                  </a:cubicBezTo>
                  <a:close/>
                  <a:moveTo>
                    <a:pt x="10153" y="2858"/>
                  </a:moveTo>
                  <a:cubicBezTo>
                    <a:pt x="10366" y="2858"/>
                    <a:pt x="10487" y="2979"/>
                    <a:pt x="10487" y="3131"/>
                  </a:cubicBezTo>
                  <a:cubicBezTo>
                    <a:pt x="10487" y="3283"/>
                    <a:pt x="10335" y="3405"/>
                    <a:pt x="10153" y="3405"/>
                  </a:cubicBezTo>
                  <a:cubicBezTo>
                    <a:pt x="9971" y="3405"/>
                    <a:pt x="9819" y="3283"/>
                    <a:pt x="9819" y="3131"/>
                  </a:cubicBezTo>
                  <a:cubicBezTo>
                    <a:pt x="9819" y="2979"/>
                    <a:pt x="9971" y="2858"/>
                    <a:pt x="10153" y="2858"/>
                  </a:cubicBezTo>
                  <a:close/>
                  <a:moveTo>
                    <a:pt x="9180" y="5593"/>
                  </a:moveTo>
                  <a:cubicBezTo>
                    <a:pt x="9363" y="5593"/>
                    <a:pt x="9515" y="5715"/>
                    <a:pt x="9515" y="5867"/>
                  </a:cubicBezTo>
                  <a:cubicBezTo>
                    <a:pt x="9515" y="6019"/>
                    <a:pt x="9363" y="6141"/>
                    <a:pt x="9180" y="6141"/>
                  </a:cubicBezTo>
                  <a:cubicBezTo>
                    <a:pt x="8998" y="6141"/>
                    <a:pt x="8846" y="6019"/>
                    <a:pt x="8846" y="5867"/>
                  </a:cubicBezTo>
                  <a:cubicBezTo>
                    <a:pt x="8846" y="5715"/>
                    <a:pt x="8998" y="5593"/>
                    <a:pt x="9180" y="5593"/>
                  </a:cubicBezTo>
                  <a:close/>
                  <a:moveTo>
                    <a:pt x="3132" y="1"/>
                  </a:moveTo>
                  <a:lnTo>
                    <a:pt x="1" y="6809"/>
                  </a:lnTo>
                  <a:lnTo>
                    <a:pt x="9819" y="6809"/>
                  </a:lnTo>
                  <a:lnTo>
                    <a:pt x="11977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519;p70">
              <a:extLst>
                <a:ext uri="{FF2B5EF4-FFF2-40B4-BE49-F238E27FC236}">
                  <a16:creationId xmlns:a16="http://schemas.microsoft.com/office/drawing/2014/main" id="{CE78F9BC-808F-4BF8-BD5B-FE64131B2646}"/>
                </a:ext>
              </a:extLst>
            </p:cNvPr>
            <p:cNvSpPr/>
            <p:nvPr/>
          </p:nvSpPr>
          <p:spPr>
            <a:xfrm>
              <a:off x="7321468" y="2639448"/>
              <a:ext cx="110266" cy="327203"/>
            </a:xfrm>
            <a:custGeom>
              <a:avLst/>
              <a:gdLst/>
              <a:ahLst/>
              <a:cxnLst/>
              <a:rect l="l" t="t" r="r" b="b"/>
              <a:pathLst>
                <a:path w="2086" h="6190" extrusionOk="0">
                  <a:moveTo>
                    <a:pt x="1996" y="1"/>
                  </a:moveTo>
                  <a:cubicBezTo>
                    <a:pt x="1962" y="1"/>
                    <a:pt x="1928" y="17"/>
                    <a:pt x="1916" y="56"/>
                  </a:cubicBezTo>
                  <a:cubicBezTo>
                    <a:pt x="1156" y="2001"/>
                    <a:pt x="548" y="4098"/>
                    <a:pt x="1" y="6104"/>
                  </a:cubicBezTo>
                  <a:cubicBezTo>
                    <a:pt x="1" y="6157"/>
                    <a:pt x="42" y="6190"/>
                    <a:pt x="82" y="6190"/>
                  </a:cubicBezTo>
                  <a:cubicBezTo>
                    <a:pt x="111" y="6190"/>
                    <a:pt x="140" y="6173"/>
                    <a:pt x="153" y="6135"/>
                  </a:cubicBezTo>
                  <a:cubicBezTo>
                    <a:pt x="913" y="4189"/>
                    <a:pt x="1581" y="2122"/>
                    <a:pt x="2068" y="86"/>
                  </a:cubicBezTo>
                  <a:cubicBezTo>
                    <a:pt x="2085" y="33"/>
                    <a:pt x="2041" y="1"/>
                    <a:pt x="1996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520;p70">
              <a:extLst>
                <a:ext uri="{FF2B5EF4-FFF2-40B4-BE49-F238E27FC236}">
                  <a16:creationId xmlns:a16="http://schemas.microsoft.com/office/drawing/2014/main" id="{C940551F-04D2-44A8-8A00-5BE6EEF1AAAE}"/>
                </a:ext>
              </a:extLst>
            </p:cNvPr>
            <p:cNvSpPr/>
            <p:nvPr/>
          </p:nvSpPr>
          <p:spPr>
            <a:xfrm>
              <a:off x="6958379" y="2876627"/>
              <a:ext cx="438685" cy="18025"/>
            </a:xfrm>
            <a:custGeom>
              <a:avLst/>
              <a:gdLst/>
              <a:ahLst/>
              <a:cxnLst/>
              <a:rect l="l" t="t" r="r" b="b"/>
              <a:pathLst>
                <a:path w="8299" h="341" extrusionOk="0">
                  <a:moveTo>
                    <a:pt x="5202" y="1"/>
                  </a:moveTo>
                  <a:cubicBezTo>
                    <a:pt x="3381" y="1"/>
                    <a:pt x="1388" y="53"/>
                    <a:pt x="92" y="128"/>
                  </a:cubicBezTo>
                  <a:cubicBezTo>
                    <a:pt x="0" y="128"/>
                    <a:pt x="31" y="250"/>
                    <a:pt x="122" y="250"/>
                  </a:cubicBezTo>
                  <a:cubicBezTo>
                    <a:pt x="1155" y="310"/>
                    <a:pt x="2652" y="341"/>
                    <a:pt x="4153" y="341"/>
                  </a:cubicBezTo>
                  <a:cubicBezTo>
                    <a:pt x="5654" y="341"/>
                    <a:pt x="7159" y="310"/>
                    <a:pt x="8207" y="250"/>
                  </a:cubicBezTo>
                  <a:cubicBezTo>
                    <a:pt x="8298" y="219"/>
                    <a:pt x="8298" y="67"/>
                    <a:pt x="8177" y="67"/>
                  </a:cubicBezTo>
                  <a:cubicBezTo>
                    <a:pt x="7387" y="21"/>
                    <a:pt x="6327" y="1"/>
                    <a:pt x="5202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521;p70">
              <a:extLst>
                <a:ext uri="{FF2B5EF4-FFF2-40B4-BE49-F238E27FC236}">
                  <a16:creationId xmlns:a16="http://schemas.microsoft.com/office/drawing/2014/main" id="{F69EC438-4CF7-4530-B65F-66EE230B25AC}"/>
                </a:ext>
              </a:extLst>
            </p:cNvPr>
            <p:cNvSpPr/>
            <p:nvPr/>
          </p:nvSpPr>
          <p:spPr>
            <a:xfrm>
              <a:off x="6974448" y="2815522"/>
              <a:ext cx="437046" cy="17920"/>
            </a:xfrm>
            <a:custGeom>
              <a:avLst/>
              <a:gdLst/>
              <a:ahLst/>
              <a:cxnLst/>
              <a:rect l="l" t="t" r="r" b="b"/>
              <a:pathLst>
                <a:path w="8268" h="339" extrusionOk="0">
                  <a:moveTo>
                    <a:pt x="5020" y="0"/>
                  </a:moveTo>
                  <a:cubicBezTo>
                    <a:pt x="3239" y="0"/>
                    <a:pt x="1332" y="44"/>
                    <a:pt x="91" y="99"/>
                  </a:cubicBezTo>
                  <a:cubicBezTo>
                    <a:pt x="0" y="99"/>
                    <a:pt x="0" y="220"/>
                    <a:pt x="91" y="250"/>
                  </a:cubicBezTo>
                  <a:cubicBezTo>
                    <a:pt x="1067" y="308"/>
                    <a:pt x="2463" y="338"/>
                    <a:pt x="3883" y="338"/>
                  </a:cubicBezTo>
                  <a:cubicBezTo>
                    <a:pt x="5470" y="338"/>
                    <a:pt x="7086" y="300"/>
                    <a:pt x="8177" y="220"/>
                  </a:cubicBezTo>
                  <a:cubicBezTo>
                    <a:pt x="8268" y="220"/>
                    <a:pt x="8268" y="68"/>
                    <a:pt x="8177" y="68"/>
                  </a:cubicBezTo>
                  <a:cubicBezTo>
                    <a:pt x="7338" y="19"/>
                    <a:pt x="6207" y="0"/>
                    <a:pt x="5020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522;p70">
              <a:extLst>
                <a:ext uri="{FF2B5EF4-FFF2-40B4-BE49-F238E27FC236}">
                  <a16:creationId xmlns:a16="http://schemas.microsoft.com/office/drawing/2014/main" id="{EEC88C95-378F-45DF-8C15-524D8CFDC527}"/>
                </a:ext>
              </a:extLst>
            </p:cNvPr>
            <p:cNvSpPr/>
            <p:nvPr/>
          </p:nvSpPr>
          <p:spPr>
            <a:xfrm>
              <a:off x="7014621" y="2764196"/>
              <a:ext cx="408132" cy="17127"/>
            </a:xfrm>
            <a:custGeom>
              <a:avLst/>
              <a:gdLst/>
              <a:ahLst/>
              <a:cxnLst/>
              <a:rect l="l" t="t" r="r" b="b"/>
              <a:pathLst>
                <a:path w="7721" h="324" extrusionOk="0">
                  <a:moveTo>
                    <a:pt x="4845" y="0"/>
                  </a:moveTo>
                  <a:cubicBezTo>
                    <a:pt x="3146" y="0"/>
                    <a:pt x="1294" y="52"/>
                    <a:pt x="91" y="127"/>
                  </a:cubicBezTo>
                  <a:cubicBezTo>
                    <a:pt x="0" y="127"/>
                    <a:pt x="31" y="249"/>
                    <a:pt x="91" y="249"/>
                  </a:cubicBezTo>
                  <a:cubicBezTo>
                    <a:pt x="903" y="300"/>
                    <a:pt x="2017" y="324"/>
                    <a:pt x="3179" y="324"/>
                  </a:cubicBezTo>
                  <a:cubicBezTo>
                    <a:pt x="4800" y="324"/>
                    <a:pt x="6514" y="277"/>
                    <a:pt x="7629" y="188"/>
                  </a:cubicBezTo>
                  <a:cubicBezTo>
                    <a:pt x="7721" y="188"/>
                    <a:pt x="7721" y="66"/>
                    <a:pt x="7629" y="66"/>
                  </a:cubicBezTo>
                  <a:cubicBezTo>
                    <a:pt x="6886" y="20"/>
                    <a:pt x="5895" y="0"/>
                    <a:pt x="4845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523;p70">
              <a:extLst>
                <a:ext uri="{FF2B5EF4-FFF2-40B4-BE49-F238E27FC236}">
                  <a16:creationId xmlns:a16="http://schemas.microsoft.com/office/drawing/2014/main" id="{F29A84B2-FD22-41C2-89CC-11BD248E66BA}"/>
                </a:ext>
              </a:extLst>
            </p:cNvPr>
            <p:cNvSpPr/>
            <p:nvPr/>
          </p:nvSpPr>
          <p:spPr>
            <a:xfrm>
              <a:off x="7024241" y="2714772"/>
              <a:ext cx="408185" cy="16862"/>
            </a:xfrm>
            <a:custGeom>
              <a:avLst/>
              <a:gdLst/>
              <a:ahLst/>
              <a:cxnLst/>
              <a:rect l="l" t="t" r="r" b="b"/>
              <a:pathLst>
                <a:path w="7722" h="319" extrusionOk="0">
                  <a:moveTo>
                    <a:pt x="5130" y="1"/>
                  </a:moveTo>
                  <a:cubicBezTo>
                    <a:pt x="3355" y="1"/>
                    <a:pt x="1345" y="60"/>
                    <a:pt x="92" y="120"/>
                  </a:cubicBezTo>
                  <a:cubicBezTo>
                    <a:pt x="1" y="120"/>
                    <a:pt x="1" y="242"/>
                    <a:pt x="92" y="242"/>
                  </a:cubicBezTo>
                  <a:cubicBezTo>
                    <a:pt x="931" y="295"/>
                    <a:pt x="2110" y="319"/>
                    <a:pt x="3333" y="319"/>
                  </a:cubicBezTo>
                  <a:cubicBezTo>
                    <a:pt x="4899" y="319"/>
                    <a:pt x="6537" y="279"/>
                    <a:pt x="7630" y="211"/>
                  </a:cubicBezTo>
                  <a:cubicBezTo>
                    <a:pt x="7721" y="181"/>
                    <a:pt x="7721" y="59"/>
                    <a:pt x="7599" y="59"/>
                  </a:cubicBezTo>
                  <a:cubicBezTo>
                    <a:pt x="6938" y="17"/>
                    <a:pt x="6067" y="1"/>
                    <a:pt x="513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524;p70">
              <a:extLst>
                <a:ext uri="{FF2B5EF4-FFF2-40B4-BE49-F238E27FC236}">
                  <a16:creationId xmlns:a16="http://schemas.microsoft.com/office/drawing/2014/main" id="{75ABB452-C51A-4594-B54F-6CF2F89B44F7}"/>
                </a:ext>
              </a:extLst>
            </p:cNvPr>
            <p:cNvSpPr/>
            <p:nvPr/>
          </p:nvSpPr>
          <p:spPr>
            <a:xfrm>
              <a:off x="7040310" y="2664556"/>
              <a:ext cx="406546" cy="17179"/>
            </a:xfrm>
            <a:custGeom>
              <a:avLst/>
              <a:gdLst/>
              <a:ahLst/>
              <a:cxnLst/>
              <a:rect l="l" t="t" r="r" b="b"/>
              <a:pathLst>
                <a:path w="7691" h="325" extrusionOk="0">
                  <a:moveTo>
                    <a:pt x="4815" y="1"/>
                  </a:moveTo>
                  <a:cubicBezTo>
                    <a:pt x="3116" y="1"/>
                    <a:pt x="1264" y="53"/>
                    <a:pt x="61" y="128"/>
                  </a:cubicBezTo>
                  <a:cubicBezTo>
                    <a:pt x="1" y="128"/>
                    <a:pt x="1" y="249"/>
                    <a:pt x="61" y="249"/>
                  </a:cubicBezTo>
                  <a:cubicBezTo>
                    <a:pt x="873" y="300"/>
                    <a:pt x="1987" y="324"/>
                    <a:pt x="3149" y="324"/>
                  </a:cubicBezTo>
                  <a:cubicBezTo>
                    <a:pt x="4770" y="324"/>
                    <a:pt x="6484" y="277"/>
                    <a:pt x="7599" y="189"/>
                  </a:cubicBezTo>
                  <a:cubicBezTo>
                    <a:pt x="7691" y="189"/>
                    <a:pt x="7691" y="67"/>
                    <a:pt x="7599" y="67"/>
                  </a:cubicBezTo>
                  <a:cubicBezTo>
                    <a:pt x="6856" y="20"/>
                    <a:pt x="5865" y="1"/>
                    <a:pt x="4815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525;p70">
              <a:extLst>
                <a:ext uri="{FF2B5EF4-FFF2-40B4-BE49-F238E27FC236}">
                  <a16:creationId xmlns:a16="http://schemas.microsoft.com/office/drawing/2014/main" id="{B1BA7C0E-348C-41EE-930C-F3E38A69C226}"/>
                </a:ext>
              </a:extLst>
            </p:cNvPr>
            <p:cNvSpPr/>
            <p:nvPr/>
          </p:nvSpPr>
          <p:spPr>
            <a:xfrm>
              <a:off x="6164645" y="2674494"/>
              <a:ext cx="807066" cy="306958"/>
            </a:xfrm>
            <a:custGeom>
              <a:avLst/>
              <a:gdLst/>
              <a:ahLst/>
              <a:cxnLst/>
              <a:rect l="l" t="t" r="r" b="b"/>
              <a:pathLst>
                <a:path w="15268" h="5807" extrusionOk="0">
                  <a:moveTo>
                    <a:pt x="4864" y="1"/>
                  </a:moveTo>
                  <a:cubicBezTo>
                    <a:pt x="4074" y="1703"/>
                    <a:pt x="1" y="4377"/>
                    <a:pt x="1" y="4377"/>
                  </a:cubicBezTo>
                  <a:lnTo>
                    <a:pt x="9545" y="5806"/>
                  </a:lnTo>
                  <a:cubicBezTo>
                    <a:pt x="10031" y="5411"/>
                    <a:pt x="14256" y="3678"/>
                    <a:pt x="14864" y="2219"/>
                  </a:cubicBezTo>
                  <a:cubicBezTo>
                    <a:pt x="15267" y="1298"/>
                    <a:pt x="14288" y="1128"/>
                    <a:pt x="13512" y="1128"/>
                  </a:cubicBezTo>
                  <a:cubicBezTo>
                    <a:pt x="13060" y="1128"/>
                    <a:pt x="12676" y="1186"/>
                    <a:pt x="12676" y="1186"/>
                  </a:cubicBezTo>
                  <a:lnTo>
                    <a:pt x="4864" y="1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526;p70">
              <a:extLst>
                <a:ext uri="{FF2B5EF4-FFF2-40B4-BE49-F238E27FC236}">
                  <a16:creationId xmlns:a16="http://schemas.microsoft.com/office/drawing/2014/main" id="{7B33AF6F-E9B6-4F93-A2F4-2A73626FD598}"/>
                </a:ext>
              </a:extLst>
            </p:cNvPr>
            <p:cNvSpPr/>
            <p:nvPr/>
          </p:nvSpPr>
          <p:spPr>
            <a:xfrm>
              <a:off x="6209628" y="2674494"/>
              <a:ext cx="731107" cy="266784"/>
            </a:xfrm>
            <a:custGeom>
              <a:avLst/>
              <a:gdLst/>
              <a:ahLst/>
              <a:cxnLst/>
              <a:rect l="l" t="t" r="r" b="b"/>
              <a:pathLst>
                <a:path w="13831" h="5047" extrusionOk="0">
                  <a:moveTo>
                    <a:pt x="4013" y="1"/>
                  </a:moveTo>
                  <a:lnTo>
                    <a:pt x="1" y="3678"/>
                  </a:lnTo>
                  <a:lnTo>
                    <a:pt x="9272" y="5046"/>
                  </a:lnTo>
                  <a:cubicBezTo>
                    <a:pt x="11491" y="4560"/>
                    <a:pt x="13831" y="2159"/>
                    <a:pt x="13831" y="2159"/>
                  </a:cubicBezTo>
                  <a:lnTo>
                    <a:pt x="11825" y="1642"/>
                  </a:lnTo>
                  <a:lnTo>
                    <a:pt x="4013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527;p70">
              <a:extLst>
                <a:ext uri="{FF2B5EF4-FFF2-40B4-BE49-F238E27FC236}">
                  <a16:creationId xmlns:a16="http://schemas.microsoft.com/office/drawing/2014/main" id="{805A693D-A398-46C5-8FD8-07CCCB8CA1E3}"/>
                </a:ext>
              </a:extLst>
            </p:cNvPr>
            <p:cNvSpPr/>
            <p:nvPr/>
          </p:nvSpPr>
          <p:spPr>
            <a:xfrm>
              <a:off x="6203232" y="2647165"/>
              <a:ext cx="731107" cy="268370"/>
            </a:xfrm>
            <a:custGeom>
              <a:avLst/>
              <a:gdLst/>
              <a:ahLst/>
              <a:cxnLst/>
              <a:rect l="l" t="t" r="r" b="b"/>
              <a:pathLst>
                <a:path w="13831" h="5077" extrusionOk="0">
                  <a:moveTo>
                    <a:pt x="4013" y="1"/>
                  </a:moveTo>
                  <a:lnTo>
                    <a:pt x="0" y="3709"/>
                  </a:lnTo>
                  <a:lnTo>
                    <a:pt x="9271" y="5077"/>
                  </a:lnTo>
                  <a:cubicBezTo>
                    <a:pt x="11490" y="4560"/>
                    <a:pt x="13830" y="2189"/>
                    <a:pt x="13830" y="2189"/>
                  </a:cubicBezTo>
                  <a:lnTo>
                    <a:pt x="11824" y="1642"/>
                  </a:lnTo>
                  <a:lnTo>
                    <a:pt x="4013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528;p70">
              <a:extLst>
                <a:ext uri="{FF2B5EF4-FFF2-40B4-BE49-F238E27FC236}">
                  <a16:creationId xmlns:a16="http://schemas.microsoft.com/office/drawing/2014/main" id="{70C29BC7-2D99-4997-AA12-B06F9FF78389}"/>
                </a:ext>
              </a:extLst>
            </p:cNvPr>
            <p:cNvSpPr/>
            <p:nvPr/>
          </p:nvSpPr>
          <p:spPr>
            <a:xfrm>
              <a:off x="6166284" y="2626603"/>
              <a:ext cx="790521" cy="268053"/>
            </a:xfrm>
            <a:custGeom>
              <a:avLst/>
              <a:gdLst/>
              <a:ahLst/>
              <a:cxnLst/>
              <a:rect l="l" t="t" r="r" b="b"/>
              <a:pathLst>
                <a:path w="14955" h="5071" extrusionOk="0">
                  <a:moveTo>
                    <a:pt x="6067" y="1"/>
                  </a:moveTo>
                  <a:cubicBezTo>
                    <a:pt x="5725" y="1"/>
                    <a:pt x="5464" y="26"/>
                    <a:pt x="5319" y="86"/>
                  </a:cubicBezTo>
                  <a:cubicBezTo>
                    <a:pt x="4164" y="572"/>
                    <a:pt x="0" y="3642"/>
                    <a:pt x="0" y="3642"/>
                  </a:cubicBezTo>
                  <a:lnTo>
                    <a:pt x="9696" y="5071"/>
                  </a:lnTo>
                  <a:cubicBezTo>
                    <a:pt x="10122" y="4828"/>
                    <a:pt x="14073" y="3004"/>
                    <a:pt x="14529" y="2062"/>
                  </a:cubicBezTo>
                  <a:cubicBezTo>
                    <a:pt x="14955" y="1089"/>
                    <a:pt x="13314" y="967"/>
                    <a:pt x="13314" y="967"/>
                  </a:cubicBezTo>
                  <a:cubicBezTo>
                    <a:pt x="13314" y="967"/>
                    <a:pt x="8165" y="1"/>
                    <a:pt x="6067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529;p70">
              <a:extLst>
                <a:ext uri="{FF2B5EF4-FFF2-40B4-BE49-F238E27FC236}">
                  <a16:creationId xmlns:a16="http://schemas.microsoft.com/office/drawing/2014/main" id="{9D1C531D-D64A-4367-9515-6802D16DE165}"/>
                </a:ext>
              </a:extLst>
            </p:cNvPr>
            <p:cNvSpPr/>
            <p:nvPr/>
          </p:nvSpPr>
          <p:spPr>
            <a:xfrm>
              <a:off x="6137370" y="2819116"/>
              <a:ext cx="568826" cy="162333"/>
            </a:xfrm>
            <a:custGeom>
              <a:avLst/>
              <a:gdLst/>
              <a:ahLst/>
              <a:cxnLst/>
              <a:rect l="l" t="t" r="r" b="b"/>
              <a:pathLst>
                <a:path w="10761" h="3071" extrusionOk="0">
                  <a:moveTo>
                    <a:pt x="547" y="0"/>
                  </a:moveTo>
                  <a:cubicBezTo>
                    <a:pt x="0" y="1307"/>
                    <a:pt x="517" y="1641"/>
                    <a:pt x="517" y="1641"/>
                  </a:cubicBezTo>
                  <a:lnTo>
                    <a:pt x="10061" y="3070"/>
                  </a:lnTo>
                  <a:cubicBezTo>
                    <a:pt x="10760" y="2584"/>
                    <a:pt x="10243" y="1429"/>
                    <a:pt x="10243" y="1429"/>
                  </a:cubicBezTo>
                  <a:lnTo>
                    <a:pt x="547" y="0"/>
                  </a:ln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530;p70">
              <a:extLst>
                <a:ext uri="{FF2B5EF4-FFF2-40B4-BE49-F238E27FC236}">
                  <a16:creationId xmlns:a16="http://schemas.microsoft.com/office/drawing/2014/main" id="{A7F2D937-7EE5-4137-A344-C962B9B56F37}"/>
                </a:ext>
              </a:extLst>
            </p:cNvPr>
            <p:cNvSpPr/>
            <p:nvPr/>
          </p:nvSpPr>
          <p:spPr>
            <a:xfrm>
              <a:off x="7867768" y="2751615"/>
              <a:ext cx="16122" cy="16122"/>
            </a:xfrm>
            <a:custGeom>
              <a:avLst/>
              <a:gdLst/>
              <a:ahLst/>
              <a:cxnLst/>
              <a:rect l="l" t="t" r="r" b="b"/>
              <a:pathLst>
                <a:path w="305" h="305" extrusionOk="0">
                  <a:moveTo>
                    <a:pt x="91" y="0"/>
                  </a:moveTo>
                  <a:lnTo>
                    <a:pt x="0" y="61"/>
                  </a:lnTo>
                  <a:lnTo>
                    <a:pt x="183" y="304"/>
                  </a:lnTo>
                  <a:lnTo>
                    <a:pt x="274" y="304"/>
                  </a:lnTo>
                  <a:cubicBezTo>
                    <a:pt x="304" y="304"/>
                    <a:pt x="304" y="274"/>
                    <a:pt x="274" y="244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531;p70">
              <a:extLst>
                <a:ext uri="{FF2B5EF4-FFF2-40B4-BE49-F238E27FC236}">
                  <a16:creationId xmlns:a16="http://schemas.microsoft.com/office/drawing/2014/main" id="{9300F8B0-5F49-4CFB-8BFB-312CD1AE95DF}"/>
                </a:ext>
              </a:extLst>
            </p:cNvPr>
            <p:cNvSpPr/>
            <p:nvPr/>
          </p:nvSpPr>
          <p:spPr>
            <a:xfrm>
              <a:off x="7817975" y="2778943"/>
              <a:ext cx="16069" cy="16122"/>
            </a:xfrm>
            <a:custGeom>
              <a:avLst/>
              <a:gdLst/>
              <a:ahLst/>
              <a:cxnLst/>
              <a:rect l="l" t="t" r="r" b="b"/>
              <a:pathLst>
                <a:path w="304" h="305" extrusionOk="0">
                  <a:moveTo>
                    <a:pt x="91" y="0"/>
                  </a:moveTo>
                  <a:lnTo>
                    <a:pt x="0" y="61"/>
                  </a:lnTo>
                  <a:lnTo>
                    <a:pt x="213" y="304"/>
                  </a:lnTo>
                  <a:lnTo>
                    <a:pt x="274" y="304"/>
                  </a:lnTo>
                  <a:cubicBezTo>
                    <a:pt x="304" y="304"/>
                    <a:pt x="304" y="274"/>
                    <a:pt x="274" y="243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532;p70">
              <a:extLst>
                <a:ext uri="{FF2B5EF4-FFF2-40B4-BE49-F238E27FC236}">
                  <a16:creationId xmlns:a16="http://schemas.microsoft.com/office/drawing/2014/main" id="{29D5141B-327D-4E5F-AC12-6B4D0B0576DF}"/>
                </a:ext>
              </a:extLst>
            </p:cNvPr>
            <p:cNvSpPr/>
            <p:nvPr/>
          </p:nvSpPr>
          <p:spPr>
            <a:xfrm>
              <a:off x="7769767" y="2806219"/>
              <a:ext cx="14484" cy="16862"/>
            </a:xfrm>
            <a:custGeom>
              <a:avLst/>
              <a:gdLst/>
              <a:ahLst/>
              <a:cxnLst/>
              <a:rect l="l" t="t" r="r" b="b"/>
              <a:pathLst>
                <a:path w="274" h="319" extrusionOk="0">
                  <a:moveTo>
                    <a:pt x="61" y="1"/>
                  </a:moveTo>
                  <a:lnTo>
                    <a:pt x="0" y="62"/>
                  </a:lnTo>
                  <a:lnTo>
                    <a:pt x="183" y="305"/>
                  </a:lnTo>
                  <a:cubicBezTo>
                    <a:pt x="203" y="305"/>
                    <a:pt x="223" y="318"/>
                    <a:pt x="234" y="318"/>
                  </a:cubicBezTo>
                  <a:cubicBezTo>
                    <a:pt x="240" y="318"/>
                    <a:pt x="243" y="315"/>
                    <a:pt x="243" y="305"/>
                  </a:cubicBezTo>
                  <a:cubicBezTo>
                    <a:pt x="274" y="305"/>
                    <a:pt x="274" y="275"/>
                    <a:pt x="274" y="244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533;p70">
              <a:extLst>
                <a:ext uri="{FF2B5EF4-FFF2-40B4-BE49-F238E27FC236}">
                  <a16:creationId xmlns:a16="http://schemas.microsoft.com/office/drawing/2014/main" id="{BA84FE86-6C19-4125-8B23-D92E95BE01B7}"/>
                </a:ext>
              </a:extLst>
            </p:cNvPr>
            <p:cNvSpPr/>
            <p:nvPr/>
          </p:nvSpPr>
          <p:spPr>
            <a:xfrm>
              <a:off x="7719921" y="2833547"/>
              <a:ext cx="14537" cy="16862"/>
            </a:xfrm>
            <a:custGeom>
              <a:avLst/>
              <a:gdLst/>
              <a:ahLst/>
              <a:cxnLst/>
              <a:rect l="l" t="t" r="r" b="b"/>
              <a:pathLst>
                <a:path w="275" h="319" extrusionOk="0">
                  <a:moveTo>
                    <a:pt x="62" y="1"/>
                  </a:moveTo>
                  <a:lnTo>
                    <a:pt x="1" y="61"/>
                  </a:lnTo>
                  <a:lnTo>
                    <a:pt x="183" y="305"/>
                  </a:lnTo>
                  <a:cubicBezTo>
                    <a:pt x="204" y="305"/>
                    <a:pt x="224" y="318"/>
                    <a:pt x="235" y="318"/>
                  </a:cubicBezTo>
                  <a:cubicBezTo>
                    <a:pt x="241" y="318"/>
                    <a:pt x="244" y="315"/>
                    <a:pt x="244" y="305"/>
                  </a:cubicBezTo>
                  <a:cubicBezTo>
                    <a:pt x="274" y="305"/>
                    <a:pt x="274" y="274"/>
                    <a:pt x="274" y="244"/>
                  </a:cubicBezTo>
                  <a:lnTo>
                    <a:pt x="62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534;p70">
              <a:extLst>
                <a:ext uri="{FF2B5EF4-FFF2-40B4-BE49-F238E27FC236}">
                  <a16:creationId xmlns:a16="http://schemas.microsoft.com/office/drawing/2014/main" id="{3AFBA215-6DC1-4C69-ACF9-D442FEA6E901}"/>
                </a:ext>
              </a:extLst>
            </p:cNvPr>
            <p:cNvSpPr/>
            <p:nvPr/>
          </p:nvSpPr>
          <p:spPr>
            <a:xfrm>
              <a:off x="7670128" y="2860875"/>
              <a:ext cx="16122" cy="16809"/>
            </a:xfrm>
            <a:custGeom>
              <a:avLst/>
              <a:gdLst/>
              <a:ahLst/>
              <a:cxnLst/>
              <a:rect l="l" t="t" r="r" b="b"/>
              <a:pathLst>
                <a:path w="305" h="318" extrusionOk="0">
                  <a:moveTo>
                    <a:pt x="92" y="0"/>
                  </a:moveTo>
                  <a:lnTo>
                    <a:pt x="1" y="61"/>
                  </a:lnTo>
                  <a:lnTo>
                    <a:pt x="183" y="304"/>
                  </a:lnTo>
                  <a:cubicBezTo>
                    <a:pt x="203" y="304"/>
                    <a:pt x="224" y="318"/>
                    <a:pt x="244" y="318"/>
                  </a:cubicBezTo>
                  <a:cubicBezTo>
                    <a:pt x="254" y="318"/>
                    <a:pt x="264" y="314"/>
                    <a:pt x="274" y="304"/>
                  </a:cubicBezTo>
                  <a:cubicBezTo>
                    <a:pt x="274" y="304"/>
                    <a:pt x="305" y="274"/>
                    <a:pt x="274" y="244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535;p70">
              <a:extLst>
                <a:ext uri="{FF2B5EF4-FFF2-40B4-BE49-F238E27FC236}">
                  <a16:creationId xmlns:a16="http://schemas.microsoft.com/office/drawing/2014/main" id="{73829A22-B979-4A40-9947-B4D2F741CF39}"/>
                </a:ext>
              </a:extLst>
            </p:cNvPr>
            <p:cNvSpPr/>
            <p:nvPr/>
          </p:nvSpPr>
          <p:spPr>
            <a:xfrm>
              <a:off x="7620334" y="2888203"/>
              <a:ext cx="16122" cy="16809"/>
            </a:xfrm>
            <a:custGeom>
              <a:avLst/>
              <a:gdLst/>
              <a:ahLst/>
              <a:cxnLst/>
              <a:rect l="l" t="t" r="r" b="b"/>
              <a:pathLst>
                <a:path w="305" h="318" extrusionOk="0">
                  <a:moveTo>
                    <a:pt x="92" y="0"/>
                  </a:moveTo>
                  <a:lnTo>
                    <a:pt x="0" y="61"/>
                  </a:lnTo>
                  <a:lnTo>
                    <a:pt x="183" y="304"/>
                  </a:lnTo>
                  <a:cubicBezTo>
                    <a:pt x="203" y="304"/>
                    <a:pt x="223" y="318"/>
                    <a:pt x="244" y="318"/>
                  </a:cubicBezTo>
                  <a:cubicBezTo>
                    <a:pt x="254" y="318"/>
                    <a:pt x="264" y="314"/>
                    <a:pt x="274" y="304"/>
                  </a:cubicBezTo>
                  <a:cubicBezTo>
                    <a:pt x="304" y="304"/>
                    <a:pt x="304" y="274"/>
                    <a:pt x="274" y="243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536;p70">
              <a:extLst>
                <a:ext uri="{FF2B5EF4-FFF2-40B4-BE49-F238E27FC236}">
                  <a16:creationId xmlns:a16="http://schemas.microsoft.com/office/drawing/2014/main" id="{B67F55A0-0645-4E38-86DB-A2530EACA862}"/>
                </a:ext>
              </a:extLst>
            </p:cNvPr>
            <p:cNvSpPr/>
            <p:nvPr/>
          </p:nvSpPr>
          <p:spPr>
            <a:xfrm>
              <a:off x="7570541" y="2915479"/>
              <a:ext cx="16122" cy="16862"/>
            </a:xfrm>
            <a:custGeom>
              <a:avLst/>
              <a:gdLst/>
              <a:ahLst/>
              <a:cxnLst/>
              <a:rect l="l" t="t" r="r" b="b"/>
              <a:pathLst>
                <a:path w="305" h="319" extrusionOk="0">
                  <a:moveTo>
                    <a:pt x="91" y="1"/>
                  </a:moveTo>
                  <a:lnTo>
                    <a:pt x="0" y="62"/>
                  </a:lnTo>
                  <a:lnTo>
                    <a:pt x="213" y="305"/>
                  </a:lnTo>
                  <a:cubicBezTo>
                    <a:pt x="213" y="305"/>
                    <a:pt x="226" y="318"/>
                    <a:pt x="244" y="318"/>
                  </a:cubicBezTo>
                  <a:cubicBezTo>
                    <a:pt x="253" y="318"/>
                    <a:pt x="264" y="315"/>
                    <a:pt x="274" y="305"/>
                  </a:cubicBezTo>
                  <a:cubicBezTo>
                    <a:pt x="304" y="305"/>
                    <a:pt x="304" y="274"/>
                    <a:pt x="274" y="244"/>
                  </a:cubicBezTo>
                  <a:lnTo>
                    <a:pt x="9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537;p70">
              <a:extLst>
                <a:ext uri="{FF2B5EF4-FFF2-40B4-BE49-F238E27FC236}">
                  <a16:creationId xmlns:a16="http://schemas.microsoft.com/office/drawing/2014/main" id="{4DC5F43D-22BB-4C73-B745-C98440A8E6F8}"/>
                </a:ext>
              </a:extLst>
            </p:cNvPr>
            <p:cNvSpPr/>
            <p:nvPr/>
          </p:nvSpPr>
          <p:spPr>
            <a:xfrm>
              <a:off x="7859734" y="2756425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3"/>
                    <a:pt x="152" y="213"/>
                    <a:pt x="183" y="213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538;p70">
              <a:extLst>
                <a:ext uri="{FF2B5EF4-FFF2-40B4-BE49-F238E27FC236}">
                  <a16:creationId xmlns:a16="http://schemas.microsoft.com/office/drawing/2014/main" id="{D9D3C555-3368-42D8-AB35-B4D2A5C39E7D}"/>
                </a:ext>
              </a:extLst>
            </p:cNvPr>
            <p:cNvSpPr/>
            <p:nvPr/>
          </p:nvSpPr>
          <p:spPr>
            <a:xfrm>
              <a:off x="7811526" y="2783754"/>
              <a:ext cx="8088" cy="11312"/>
            </a:xfrm>
            <a:custGeom>
              <a:avLst/>
              <a:gdLst/>
              <a:ahLst/>
              <a:cxnLst/>
              <a:rect l="l" t="t" r="r" b="b"/>
              <a:pathLst>
                <a:path w="153" h="214" extrusionOk="0">
                  <a:moveTo>
                    <a:pt x="31" y="0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213"/>
                    <a:pt x="152" y="213"/>
                    <a:pt x="152" y="213"/>
                  </a:cubicBezTo>
                  <a:cubicBezTo>
                    <a:pt x="152" y="213"/>
                    <a:pt x="152" y="183"/>
                    <a:pt x="152" y="18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539;p70">
              <a:extLst>
                <a:ext uri="{FF2B5EF4-FFF2-40B4-BE49-F238E27FC236}">
                  <a16:creationId xmlns:a16="http://schemas.microsoft.com/office/drawing/2014/main" id="{642A6AF3-800E-4F26-8CD7-1D2932DB7365}"/>
                </a:ext>
              </a:extLst>
            </p:cNvPr>
            <p:cNvSpPr/>
            <p:nvPr/>
          </p:nvSpPr>
          <p:spPr>
            <a:xfrm>
              <a:off x="7761733" y="2812668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0" y="1"/>
                  </a:moveTo>
                  <a:lnTo>
                    <a:pt x="122" y="153"/>
                  </a:lnTo>
                  <a:cubicBezTo>
                    <a:pt x="122" y="183"/>
                    <a:pt x="152" y="183"/>
                    <a:pt x="152" y="183"/>
                  </a:cubicBez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540;p70">
              <a:extLst>
                <a:ext uri="{FF2B5EF4-FFF2-40B4-BE49-F238E27FC236}">
                  <a16:creationId xmlns:a16="http://schemas.microsoft.com/office/drawing/2014/main" id="{AB21EA63-426B-4EFD-96FE-166F483E3742}"/>
                </a:ext>
              </a:extLst>
            </p:cNvPr>
            <p:cNvSpPr/>
            <p:nvPr/>
          </p:nvSpPr>
          <p:spPr>
            <a:xfrm>
              <a:off x="7711886" y="2839996"/>
              <a:ext cx="9726" cy="9673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" y="0"/>
                  </a:moveTo>
                  <a:lnTo>
                    <a:pt x="122" y="152"/>
                  </a:lnTo>
                  <a:cubicBezTo>
                    <a:pt x="153" y="183"/>
                    <a:pt x="153" y="183"/>
                    <a:pt x="153" y="183"/>
                  </a:cubicBezTo>
                  <a:cubicBezTo>
                    <a:pt x="183" y="183"/>
                    <a:pt x="183" y="152"/>
                    <a:pt x="15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541;p70">
              <a:extLst>
                <a:ext uri="{FF2B5EF4-FFF2-40B4-BE49-F238E27FC236}">
                  <a16:creationId xmlns:a16="http://schemas.microsoft.com/office/drawing/2014/main" id="{679B815E-AF3B-482C-9C9D-F973B0A4F841}"/>
                </a:ext>
              </a:extLst>
            </p:cNvPr>
            <p:cNvSpPr/>
            <p:nvPr/>
          </p:nvSpPr>
          <p:spPr>
            <a:xfrm>
              <a:off x="7612300" y="2894599"/>
              <a:ext cx="9673" cy="9726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0" y="1"/>
                  </a:moveTo>
                  <a:lnTo>
                    <a:pt x="152" y="183"/>
                  </a:lnTo>
                  <a:lnTo>
                    <a:pt x="183" y="183"/>
                  </a:lnTo>
                  <a:cubicBezTo>
                    <a:pt x="183" y="183"/>
                    <a:pt x="183" y="153"/>
                    <a:pt x="183" y="15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542;p70">
              <a:extLst>
                <a:ext uri="{FF2B5EF4-FFF2-40B4-BE49-F238E27FC236}">
                  <a16:creationId xmlns:a16="http://schemas.microsoft.com/office/drawing/2014/main" id="{F7C7A9B9-AD01-44B0-97FF-533A96317E63}"/>
                </a:ext>
              </a:extLst>
            </p:cNvPr>
            <p:cNvSpPr/>
            <p:nvPr/>
          </p:nvSpPr>
          <p:spPr>
            <a:xfrm>
              <a:off x="7564092" y="2921928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1" y="0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52" y="183"/>
                    <a:pt x="152" y="152"/>
                    <a:pt x="152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543;p70">
              <a:extLst>
                <a:ext uri="{FF2B5EF4-FFF2-40B4-BE49-F238E27FC236}">
                  <a16:creationId xmlns:a16="http://schemas.microsoft.com/office/drawing/2014/main" id="{FC27347F-99E4-40FE-9201-B4619FADC006}"/>
                </a:ext>
              </a:extLst>
            </p:cNvPr>
            <p:cNvSpPr/>
            <p:nvPr/>
          </p:nvSpPr>
          <p:spPr>
            <a:xfrm>
              <a:off x="7851699" y="2761236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3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4"/>
                    <a:pt x="152" y="214"/>
                    <a:pt x="183" y="214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544;p70">
              <a:extLst>
                <a:ext uri="{FF2B5EF4-FFF2-40B4-BE49-F238E27FC236}">
                  <a16:creationId xmlns:a16="http://schemas.microsoft.com/office/drawing/2014/main" id="{B53A65D7-BFBC-440B-B16B-354E00C91E34}"/>
                </a:ext>
              </a:extLst>
            </p:cNvPr>
            <p:cNvSpPr/>
            <p:nvPr/>
          </p:nvSpPr>
          <p:spPr>
            <a:xfrm>
              <a:off x="7801906" y="2788564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3"/>
                    <a:pt x="152" y="213"/>
                    <a:pt x="182" y="213"/>
                  </a:cubicBezTo>
                  <a:cubicBezTo>
                    <a:pt x="182" y="183"/>
                    <a:pt x="182" y="183"/>
                    <a:pt x="182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545;p70">
              <a:extLst>
                <a:ext uri="{FF2B5EF4-FFF2-40B4-BE49-F238E27FC236}">
                  <a16:creationId xmlns:a16="http://schemas.microsoft.com/office/drawing/2014/main" id="{368A9832-7462-47E7-9330-13B10B558915}"/>
                </a:ext>
              </a:extLst>
            </p:cNvPr>
            <p:cNvSpPr/>
            <p:nvPr/>
          </p:nvSpPr>
          <p:spPr>
            <a:xfrm>
              <a:off x="7753698" y="2817478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0" y="1"/>
                  </a:moveTo>
                  <a:lnTo>
                    <a:pt x="122" y="153"/>
                  </a:lnTo>
                  <a:cubicBezTo>
                    <a:pt x="122" y="183"/>
                    <a:pt x="152" y="183"/>
                    <a:pt x="152" y="183"/>
                  </a:cubicBez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546;p70">
              <a:extLst>
                <a:ext uri="{FF2B5EF4-FFF2-40B4-BE49-F238E27FC236}">
                  <a16:creationId xmlns:a16="http://schemas.microsoft.com/office/drawing/2014/main" id="{02596CDA-4D17-47CD-888C-2CD155381007}"/>
                </a:ext>
              </a:extLst>
            </p:cNvPr>
            <p:cNvSpPr/>
            <p:nvPr/>
          </p:nvSpPr>
          <p:spPr>
            <a:xfrm>
              <a:off x="7703852" y="2843220"/>
              <a:ext cx="8088" cy="11259"/>
            </a:xfrm>
            <a:custGeom>
              <a:avLst/>
              <a:gdLst/>
              <a:ahLst/>
              <a:cxnLst/>
              <a:rect l="l" t="t" r="r" b="b"/>
              <a:pathLst>
                <a:path w="153" h="213" extrusionOk="0">
                  <a:moveTo>
                    <a:pt x="31" y="0"/>
                  </a:moveTo>
                  <a:lnTo>
                    <a:pt x="1" y="30"/>
                  </a:lnTo>
                  <a:lnTo>
                    <a:pt x="123" y="182"/>
                  </a:lnTo>
                  <a:cubicBezTo>
                    <a:pt x="123" y="213"/>
                    <a:pt x="153" y="213"/>
                    <a:pt x="153" y="213"/>
                  </a:cubicBezTo>
                  <a:cubicBezTo>
                    <a:pt x="153" y="213"/>
                    <a:pt x="153" y="182"/>
                    <a:pt x="153" y="18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547;p70">
              <a:extLst>
                <a:ext uri="{FF2B5EF4-FFF2-40B4-BE49-F238E27FC236}">
                  <a16:creationId xmlns:a16="http://schemas.microsoft.com/office/drawing/2014/main" id="{DF109B12-D17F-4858-B18C-6EBB5A7CC94B}"/>
                </a:ext>
              </a:extLst>
            </p:cNvPr>
            <p:cNvSpPr/>
            <p:nvPr/>
          </p:nvSpPr>
          <p:spPr>
            <a:xfrm>
              <a:off x="7654058" y="2870496"/>
              <a:ext cx="9726" cy="11312"/>
            </a:xfrm>
            <a:custGeom>
              <a:avLst/>
              <a:gdLst/>
              <a:ahLst/>
              <a:cxnLst/>
              <a:rect l="l" t="t" r="r" b="b"/>
              <a:pathLst>
                <a:path w="184" h="21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53" y="214"/>
                    <a:pt x="153" y="214"/>
                    <a:pt x="153" y="214"/>
                  </a:cubicBezTo>
                  <a:cubicBezTo>
                    <a:pt x="183" y="214"/>
                    <a:pt x="183" y="183"/>
                    <a:pt x="15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548;p70">
              <a:extLst>
                <a:ext uri="{FF2B5EF4-FFF2-40B4-BE49-F238E27FC236}">
                  <a16:creationId xmlns:a16="http://schemas.microsoft.com/office/drawing/2014/main" id="{78D344DD-F82C-4FD6-B9B0-40905AD59718}"/>
                </a:ext>
              </a:extLst>
            </p:cNvPr>
            <p:cNvSpPr/>
            <p:nvPr/>
          </p:nvSpPr>
          <p:spPr>
            <a:xfrm>
              <a:off x="7604265" y="2899409"/>
              <a:ext cx="9673" cy="9726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0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83" y="183"/>
                    <a:pt x="183" y="153"/>
                    <a:pt x="18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549;p70">
              <a:extLst>
                <a:ext uri="{FF2B5EF4-FFF2-40B4-BE49-F238E27FC236}">
                  <a16:creationId xmlns:a16="http://schemas.microsoft.com/office/drawing/2014/main" id="{FE722769-3530-4B65-ADE1-DB30493169E3}"/>
                </a:ext>
              </a:extLst>
            </p:cNvPr>
            <p:cNvSpPr/>
            <p:nvPr/>
          </p:nvSpPr>
          <p:spPr>
            <a:xfrm>
              <a:off x="7556057" y="2926738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1" y="1"/>
                  </a:move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5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550;p70">
              <a:extLst>
                <a:ext uri="{FF2B5EF4-FFF2-40B4-BE49-F238E27FC236}">
                  <a16:creationId xmlns:a16="http://schemas.microsoft.com/office/drawing/2014/main" id="{E4C26585-F84F-4F99-9048-D686F8A91E3D}"/>
                </a:ext>
              </a:extLst>
            </p:cNvPr>
            <p:cNvSpPr/>
            <p:nvPr/>
          </p:nvSpPr>
          <p:spPr>
            <a:xfrm>
              <a:off x="7843664" y="2766099"/>
              <a:ext cx="9673" cy="10361"/>
            </a:xfrm>
            <a:custGeom>
              <a:avLst/>
              <a:gdLst/>
              <a:ahLst/>
              <a:cxnLst/>
              <a:rect l="l" t="t" r="r" b="b"/>
              <a:pathLst>
                <a:path w="183" h="196" extrusionOk="0">
                  <a:moveTo>
                    <a:pt x="31" y="0"/>
                  </a:moveTo>
                  <a:lnTo>
                    <a:pt x="0" y="30"/>
                  </a:lnTo>
                  <a:lnTo>
                    <a:pt x="122" y="182"/>
                  </a:lnTo>
                  <a:cubicBezTo>
                    <a:pt x="142" y="182"/>
                    <a:pt x="149" y="196"/>
                    <a:pt x="151" y="196"/>
                  </a:cubicBezTo>
                  <a:cubicBezTo>
                    <a:pt x="152" y="196"/>
                    <a:pt x="152" y="193"/>
                    <a:pt x="152" y="182"/>
                  </a:cubicBezTo>
                  <a:cubicBezTo>
                    <a:pt x="183" y="182"/>
                    <a:pt x="183" y="182"/>
                    <a:pt x="18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551;p70">
              <a:extLst>
                <a:ext uri="{FF2B5EF4-FFF2-40B4-BE49-F238E27FC236}">
                  <a16:creationId xmlns:a16="http://schemas.microsoft.com/office/drawing/2014/main" id="{1EC54A47-1CB0-4D4F-80F3-DAE3ABCD0273}"/>
                </a:ext>
              </a:extLst>
            </p:cNvPr>
            <p:cNvSpPr/>
            <p:nvPr/>
          </p:nvSpPr>
          <p:spPr>
            <a:xfrm>
              <a:off x="7793871" y="2793374"/>
              <a:ext cx="9673" cy="10413"/>
            </a:xfrm>
            <a:custGeom>
              <a:avLst/>
              <a:gdLst/>
              <a:ahLst/>
              <a:cxnLst/>
              <a:rect l="l" t="t" r="r" b="b"/>
              <a:pathLst>
                <a:path w="183" h="197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183"/>
                    <a:pt x="152" y="197"/>
                    <a:pt x="161" y="197"/>
                  </a:cubicBezTo>
                  <a:cubicBezTo>
                    <a:pt x="166" y="197"/>
                    <a:pt x="172" y="193"/>
                    <a:pt x="182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552;p70">
              <a:extLst>
                <a:ext uri="{FF2B5EF4-FFF2-40B4-BE49-F238E27FC236}">
                  <a16:creationId xmlns:a16="http://schemas.microsoft.com/office/drawing/2014/main" id="{AC1F86A3-F6EE-4A63-994F-2E87F3720C3F}"/>
                </a:ext>
              </a:extLst>
            </p:cNvPr>
            <p:cNvSpPr/>
            <p:nvPr/>
          </p:nvSpPr>
          <p:spPr>
            <a:xfrm>
              <a:off x="7745663" y="2820702"/>
              <a:ext cx="8088" cy="10889"/>
            </a:xfrm>
            <a:custGeom>
              <a:avLst/>
              <a:gdLst/>
              <a:ahLst/>
              <a:cxnLst/>
              <a:rect l="l" t="t" r="r" b="b"/>
              <a:pathLst>
                <a:path w="153" h="206" extrusionOk="0">
                  <a:moveTo>
                    <a:pt x="31" y="1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198"/>
                    <a:pt x="129" y="206"/>
                    <a:pt x="137" y="206"/>
                  </a:cubicBezTo>
                  <a:cubicBezTo>
                    <a:pt x="145" y="206"/>
                    <a:pt x="152" y="198"/>
                    <a:pt x="152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553;p70">
              <a:extLst>
                <a:ext uri="{FF2B5EF4-FFF2-40B4-BE49-F238E27FC236}">
                  <a16:creationId xmlns:a16="http://schemas.microsoft.com/office/drawing/2014/main" id="{65C93686-FD42-4E94-95A1-6FBCBEC58265}"/>
                </a:ext>
              </a:extLst>
            </p:cNvPr>
            <p:cNvSpPr/>
            <p:nvPr/>
          </p:nvSpPr>
          <p:spPr>
            <a:xfrm>
              <a:off x="7695817" y="2848030"/>
              <a:ext cx="8088" cy="10889"/>
            </a:xfrm>
            <a:custGeom>
              <a:avLst/>
              <a:gdLst/>
              <a:ahLst/>
              <a:cxnLst/>
              <a:rect l="l" t="t" r="r" b="b"/>
              <a:pathLst>
                <a:path w="153" h="206" extrusionOk="0">
                  <a:moveTo>
                    <a:pt x="31" y="0"/>
                  </a:moveTo>
                  <a:lnTo>
                    <a:pt x="1" y="31"/>
                  </a:lnTo>
                  <a:lnTo>
                    <a:pt x="123" y="183"/>
                  </a:lnTo>
                  <a:cubicBezTo>
                    <a:pt x="123" y="198"/>
                    <a:pt x="130" y="205"/>
                    <a:pt x="138" y="205"/>
                  </a:cubicBezTo>
                  <a:cubicBezTo>
                    <a:pt x="145" y="205"/>
                    <a:pt x="153" y="198"/>
                    <a:pt x="153" y="18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554;p70">
              <a:extLst>
                <a:ext uri="{FF2B5EF4-FFF2-40B4-BE49-F238E27FC236}">
                  <a16:creationId xmlns:a16="http://schemas.microsoft.com/office/drawing/2014/main" id="{19997BEB-F4D9-4BD2-BEAC-4F4EDB5E53E5}"/>
                </a:ext>
              </a:extLst>
            </p:cNvPr>
            <p:cNvSpPr/>
            <p:nvPr/>
          </p:nvSpPr>
          <p:spPr>
            <a:xfrm>
              <a:off x="7596230" y="2902634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31" y="1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52" y="213"/>
                    <a:pt x="152" y="213"/>
                    <a:pt x="152" y="213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555;p70">
              <a:extLst>
                <a:ext uri="{FF2B5EF4-FFF2-40B4-BE49-F238E27FC236}">
                  <a16:creationId xmlns:a16="http://schemas.microsoft.com/office/drawing/2014/main" id="{899DC57E-8C59-4264-BFB0-AEC0835C1CDE}"/>
                </a:ext>
              </a:extLst>
            </p:cNvPr>
            <p:cNvSpPr/>
            <p:nvPr/>
          </p:nvSpPr>
          <p:spPr>
            <a:xfrm>
              <a:off x="7546437" y="2929962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61" y="0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3"/>
                    <a:pt x="152" y="213"/>
                    <a:pt x="183" y="213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556;p70">
              <a:extLst>
                <a:ext uri="{FF2B5EF4-FFF2-40B4-BE49-F238E27FC236}">
                  <a16:creationId xmlns:a16="http://schemas.microsoft.com/office/drawing/2014/main" id="{AD386E75-05A9-4BE5-9114-CBF8F34A861B}"/>
                </a:ext>
              </a:extLst>
            </p:cNvPr>
            <p:cNvSpPr/>
            <p:nvPr/>
          </p:nvSpPr>
          <p:spPr>
            <a:xfrm>
              <a:off x="7837216" y="2770909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1" y="0"/>
                  </a:move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52"/>
                    <a:pt x="15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57;p70">
              <a:extLst>
                <a:ext uri="{FF2B5EF4-FFF2-40B4-BE49-F238E27FC236}">
                  <a16:creationId xmlns:a16="http://schemas.microsoft.com/office/drawing/2014/main" id="{71FAFBF1-265A-4749-98AB-F09645C0BAA4}"/>
                </a:ext>
              </a:extLst>
            </p:cNvPr>
            <p:cNvSpPr/>
            <p:nvPr/>
          </p:nvSpPr>
          <p:spPr>
            <a:xfrm>
              <a:off x="7787422" y="2798184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1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58;p70">
              <a:extLst>
                <a:ext uri="{FF2B5EF4-FFF2-40B4-BE49-F238E27FC236}">
                  <a16:creationId xmlns:a16="http://schemas.microsoft.com/office/drawing/2014/main" id="{66E5E786-6A54-4CBB-8331-2E0FF4947CF5}"/>
                </a:ext>
              </a:extLst>
            </p:cNvPr>
            <p:cNvSpPr/>
            <p:nvPr/>
          </p:nvSpPr>
          <p:spPr>
            <a:xfrm>
              <a:off x="7737629" y="2825512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0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59;p70">
              <a:extLst>
                <a:ext uri="{FF2B5EF4-FFF2-40B4-BE49-F238E27FC236}">
                  <a16:creationId xmlns:a16="http://schemas.microsoft.com/office/drawing/2014/main" id="{D8A3272B-68EB-412D-AD5A-FAE7A34CABF4}"/>
                </a:ext>
              </a:extLst>
            </p:cNvPr>
            <p:cNvSpPr/>
            <p:nvPr/>
          </p:nvSpPr>
          <p:spPr>
            <a:xfrm>
              <a:off x="7687783" y="2852841"/>
              <a:ext cx="9726" cy="9673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" y="0"/>
                  </a:moveTo>
                  <a:lnTo>
                    <a:pt x="123" y="183"/>
                  </a:lnTo>
                  <a:lnTo>
                    <a:pt x="153" y="183"/>
                  </a:lnTo>
                  <a:cubicBezTo>
                    <a:pt x="183" y="183"/>
                    <a:pt x="183" y="152"/>
                    <a:pt x="15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60;p70">
              <a:extLst>
                <a:ext uri="{FF2B5EF4-FFF2-40B4-BE49-F238E27FC236}">
                  <a16:creationId xmlns:a16="http://schemas.microsoft.com/office/drawing/2014/main" id="{F5292BEA-DF65-4058-8FD2-C190A85471AA}"/>
                </a:ext>
              </a:extLst>
            </p:cNvPr>
            <p:cNvSpPr/>
            <p:nvPr/>
          </p:nvSpPr>
          <p:spPr>
            <a:xfrm>
              <a:off x="7589782" y="2907444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8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61;p70">
              <a:extLst>
                <a:ext uri="{FF2B5EF4-FFF2-40B4-BE49-F238E27FC236}">
                  <a16:creationId xmlns:a16="http://schemas.microsoft.com/office/drawing/2014/main" id="{38B6BA16-46B3-4451-A8AF-D18052EE9132}"/>
                </a:ext>
              </a:extLst>
            </p:cNvPr>
            <p:cNvSpPr/>
            <p:nvPr/>
          </p:nvSpPr>
          <p:spPr>
            <a:xfrm>
              <a:off x="7829181" y="2774133"/>
              <a:ext cx="8088" cy="10361"/>
            </a:xfrm>
            <a:custGeom>
              <a:avLst/>
              <a:gdLst/>
              <a:ahLst/>
              <a:cxnLst/>
              <a:rect l="l" t="t" r="r" b="b"/>
              <a:pathLst>
                <a:path w="153" h="196" extrusionOk="0">
                  <a:moveTo>
                    <a:pt x="31" y="0"/>
                  </a:moveTo>
                  <a:lnTo>
                    <a:pt x="1" y="30"/>
                  </a:lnTo>
                  <a:lnTo>
                    <a:pt x="122" y="182"/>
                  </a:lnTo>
                  <a:cubicBezTo>
                    <a:pt x="143" y="182"/>
                    <a:pt x="149" y="196"/>
                    <a:pt x="152" y="196"/>
                  </a:cubicBezTo>
                  <a:cubicBezTo>
                    <a:pt x="153" y="196"/>
                    <a:pt x="153" y="193"/>
                    <a:pt x="153" y="18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62;p70">
              <a:extLst>
                <a:ext uri="{FF2B5EF4-FFF2-40B4-BE49-F238E27FC236}">
                  <a16:creationId xmlns:a16="http://schemas.microsoft.com/office/drawing/2014/main" id="{00964D0D-4B0B-4F64-8816-535C94E1A19A}"/>
                </a:ext>
              </a:extLst>
            </p:cNvPr>
            <p:cNvSpPr/>
            <p:nvPr/>
          </p:nvSpPr>
          <p:spPr>
            <a:xfrm>
              <a:off x="7891872" y="2740356"/>
              <a:ext cx="9673" cy="9726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0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83" y="183"/>
                    <a:pt x="183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3;p70">
              <a:extLst>
                <a:ext uri="{FF2B5EF4-FFF2-40B4-BE49-F238E27FC236}">
                  <a16:creationId xmlns:a16="http://schemas.microsoft.com/office/drawing/2014/main" id="{C4633ED6-E48F-462E-B00D-30D397819D21}"/>
                </a:ext>
              </a:extLst>
            </p:cNvPr>
            <p:cNvSpPr/>
            <p:nvPr/>
          </p:nvSpPr>
          <p:spPr>
            <a:xfrm>
              <a:off x="7883837" y="2743581"/>
              <a:ext cx="9673" cy="10889"/>
            </a:xfrm>
            <a:custGeom>
              <a:avLst/>
              <a:gdLst/>
              <a:ahLst/>
              <a:cxnLst/>
              <a:rect l="l" t="t" r="r" b="b"/>
              <a:pathLst>
                <a:path w="183" h="206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198"/>
                    <a:pt x="152" y="206"/>
                    <a:pt x="156" y="206"/>
                  </a:cubicBezTo>
                  <a:cubicBezTo>
                    <a:pt x="160" y="206"/>
                    <a:pt x="167" y="198"/>
                    <a:pt x="183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64;p70">
              <a:extLst>
                <a:ext uri="{FF2B5EF4-FFF2-40B4-BE49-F238E27FC236}">
                  <a16:creationId xmlns:a16="http://schemas.microsoft.com/office/drawing/2014/main" id="{F202F5FF-23BA-49E6-BBF8-9061D914D190}"/>
                </a:ext>
              </a:extLst>
            </p:cNvPr>
            <p:cNvSpPr/>
            <p:nvPr/>
          </p:nvSpPr>
          <p:spPr>
            <a:xfrm>
              <a:off x="7877388" y="2748391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1" y="1"/>
                  </a:move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5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65;p70">
              <a:extLst>
                <a:ext uri="{FF2B5EF4-FFF2-40B4-BE49-F238E27FC236}">
                  <a16:creationId xmlns:a16="http://schemas.microsoft.com/office/drawing/2014/main" id="{6F800928-935A-4DED-9CA2-1E9FD0868C17}"/>
                </a:ext>
              </a:extLst>
            </p:cNvPr>
            <p:cNvSpPr/>
            <p:nvPr/>
          </p:nvSpPr>
          <p:spPr>
            <a:xfrm>
              <a:off x="7779388" y="2801409"/>
              <a:ext cx="9673" cy="10889"/>
            </a:xfrm>
            <a:custGeom>
              <a:avLst/>
              <a:gdLst/>
              <a:ahLst/>
              <a:cxnLst/>
              <a:rect l="l" t="t" r="r" b="b"/>
              <a:pathLst>
                <a:path w="183" h="206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37" y="198"/>
                    <a:pt x="145" y="206"/>
                    <a:pt x="153" y="206"/>
                  </a:cubicBezTo>
                  <a:cubicBezTo>
                    <a:pt x="160" y="206"/>
                    <a:pt x="168" y="198"/>
                    <a:pt x="18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66;p70">
              <a:extLst>
                <a:ext uri="{FF2B5EF4-FFF2-40B4-BE49-F238E27FC236}">
                  <a16:creationId xmlns:a16="http://schemas.microsoft.com/office/drawing/2014/main" id="{4C971EC8-9EEE-4BA2-B0EC-E7AC6741B5D8}"/>
                </a:ext>
              </a:extLst>
            </p:cNvPr>
            <p:cNvSpPr/>
            <p:nvPr/>
          </p:nvSpPr>
          <p:spPr>
            <a:xfrm>
              <a:off x="7729594" y="2828737"/>
              <a:ext cx="9673" cy="10889"/>
            </a:xfrm>
            <a:custGeom>
              <a:avLst/>
              <a:gdLst/>
              <a:ahLst/>
              <a:cxnLst/>
              <a:rect l="l" t="t" r="r" b="b"/>
              <a:pathLst>
                <a:path w="183" h="206" extrusionOk="0">
                  <a:moveTo>
                    <a:pt x="61" y="0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198"/>
                    <a:pt x="152" y="206"/>
                    <a:pt x="156" y="206"/>
                  </a:cubicBezTo>
                  <a:cubicBezTo>
                    <a:pt x="160" y="206"/>
                    <a:pt x="167" y="198"/>
                    <a:pt x="183" y="183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567;p70">
              <a:extLst>
                <a:ext uri="{FF2B5EF4-FFF2-40B4-BE49-F238E27FC236}">
                  <a16:creationId xmlns:a16="http://schemas.microsoft.com/office/drawing/2014/main" id="{5B3689B2-9C83-4FC5-BCAC-818FFE3A152E}"/>
                </a:ext>
              </a:extLst>
            </p:cNvPr>
            <p:cNvSpPr/>
            <p:nvPr/>
          </p:nvSpPr>
          <p:spPr>
            <a:xfrm>
              <a:off x="7681387" y="2856065"/>
              <a:ext cx="8088" cy="11259"/>
            </a:xfrm>
            <a:custGeom>
              <a:avLst/>
              <a:gdLst/>
              <a:ahLst/>
              <a:cxnLst/>
              <a:rect l="l" t="t" r="r" b="b"/>
              <a:pathLst>
                <a:path w="153" h="213" extrusionOk="0">
                  <a:moveTo>
                    <a:pt x="31" y="0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213"/>
                    <a:pt x="122" y="213"/>
                    <a:pt x="152" y="213"/>
                  </a:cubicBezTo>
                  <a:cubicBezTo>
                    <a:pt x="152" y="183"/>
                    <a:pt x="152" y="183"/>
                    <a:pt x="152" y="18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568;p70">
              <a:extLst>
                <a:ext uri="{FF2B5EF4-FFF2-40B4-BE49-F238E27FC236}">
                  <a16:creationId xmlns:a16="http://schemas.microsoft.com/office/drawing/2014/main" id="{FD2F5C7B-A2CA-4D42-B7DF-BAD88322BE83}"/>
                </a:ext>
              </a:extLst>
            </p:cNvPr>
            <p:cNvSpPr/>
            <p:nvPr/>
          </p:nvSpPr>
          <p:spPr>
            <a:xfrm>
              <a:off x="7631593" y="2883340"/>
              <a:ext cx="8088" cy="11312"/>
            </a:xfrm>
            <a:custGeom>
              <a:avLst/>
              <a:gdLst/>
              <a:ahLst/>
              <a:cxnLst/>
              <a:rect l="l" t="t" r="r" b="b"/>
              <a:pathLst>
                <a:path w="153" h="214" extrusionOk="0">
                  <a:moveTo>
                    <a:pt x="31" y="1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214"/>
                    <a:pt x="152" y="214"/>
                    <a:pt x="152" y="214"/>
                  </a:cubicBezTo>
                  <a:cubicBezTo>
                    <a:pt x="152" y="183"/>
                    <a:pt x="152" y="183"/>
                    <a:pt x="152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569;p70">
              <a:extLst>
                <a:ext uri="{FF2B5EF4-FFF2-40B4-BE49-F238E27FC236}">
                  <a16:creationId xmlns:a16="http://schemas.microsoft.com/office/drawing/2014/main" id="{9EBBCDEF-E75A-401E-B918-91E60226E75C}"/>
                </a:ext>
              </a:extLst>
            </p:cNvPr>
            <p:cNvSpPr/>
            <p:nvPr/>
          </p:nvSpPr>
          <p:spPr>
            <a:xfrm>
              <a:off x="7581747" y="2910668"/>
              <a:ext cx="9726" cy="11312"/>
            </a:xfrm>
            <a:custGeom>
              <a:avLst/>
              <a:gdLst/>
              <a:ahLst/>
              <a:cxnLst/>
              <a:rect l="l" t="t" r="r" b="b"/>
              <a:pathLst>
                <a:path w="184" h="21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53" y="213"/>
                    <a:pt x="153" y="213"/>
                    <a:pt x="153" y="213"/>
                  </a:cubicBezTo>
                  <a:cubicBezTo>
                    <a:pt x="183" y="183"/>
                    <a:pt x="183" y="183"/>
                    <a:pt x="15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570;p70">
              <a:extLst>
                <a:ext uri="{FF2B5EF4-FFF2-40B4-BE49-F238E27FC236}">
                  <a16:creationId xmlns:a16="http://schemas.microsoft.com/office/drawing/2014/main" id="{6371062E-498B-4C91-913F-16A23C95CDCC}"/>
                </a:ext>
              </a:extLst>
            </p:cNvPr>
            <p:cNvSpPr/>
            <p:nvPr/>
          </p:nvSpPr>
          <p:spPr>
            <a:xfrm>
              <a:off x="7528729" y="2733960"/>
              <a:ext cx="17761" cy="22518"/>
            </a:xfrm>
            <a:custGeom>
              <a:avLst/>
              <a:gdLst/>
              <a:ahLst/>
              <a:cxnLst/>
              <a:rect l="l" t="t" r="r" b="b"/>
              <a:pathLst>
                <a:path w="336" h="426" extrusionOk="0">
                  <a:moveTo>
                    <a:pt x="335" y="0"/>
                  </a:moveTo>
                  <a:lnTo>
                    <a:pt x="335" y="0"/>
                  </a:lnTo>
                  <a:cubicBezTo>
                    <a:pt x="183" y="31"/>
                    <a:pt x="62" y="61"/>
                    <a:pt x="31" y="152"/>
                  </a:cubicBezTo>
                  <a:cubicBezTo>
                    <a:pt x="1" y="213"/>
                    <a:pt x="62" y="334"/>
                    <a:pt x="122" y="426"/>
                  </a:cubicBezTo>
                  <a:cubicBezTo>
                    <a:pt x="244" y="304"/>
                    <a:pt x="305" y="122"/>
                    <a:pt x="33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571;p70">
              <a:extLst>
                <a:ext uri="{FF2B5EF4-FFF2-40B4-BE49-F238E27FC236}">
                  <a16:creationId xmlns:a16="http://schemas.microsoft.com/office/drawing/2014/main" id="{168EDDC7-792C-4E0C-8F9B-40EF93096AA3}"/>
                </a:ext>
              </a:extLst>
            </p:cNvPr>
            <p:cNvSpPr/>
            <p:nvPr/>
          </p:nvSpPr>
          <p:spPr>
            <a:xfrm>
              <a:off x="7556057" y="2774133"/>
              <a:ext cx="199282" cy="73951"/>
            </a:xfrm>
            <a:custGeom>
              <a:avLst/>
              <a:gdLst/>
              <a:ahLst/>
              <a:cxnLst/>
              <a:rect l="l" t="t" r="r" b="b"/>
              <a:pathLst>
                <a:path w="3770" h="1399" extrusionOk="0">
                  <a:moveTo>
                    <a:pt x="31" y="0"/>
                  </a:moveTo>
                  <a:cubicBezTo>
                    <a:pt x="31" y="30"/>
                    <a:pt x="31" y="61"/>
                    <a:pt x="1" y="122"/>
                  </a:cubicBezTo>
                  <a:lnTo>
                    <a:pt x="31" y="122"/>
                  </a:lnTo>
                  <a:lnTo>
                    <a:pt x="3405" y="1398"/>
                  </a:lnTo>
                  <a:lnTo>
                    <a:pt x="3770" y="486"/>
                  </a:lnTo>
                  <a:lnTo>
                    <a:pt x="3587" y="426"/>
                  </a:lnTo>
                  <a:cubicBezTo>
                    <a:pt x="3466" y="669"/>
                    <a:pt x="3283" y="882"/>
                    <a:pt x="2979" y="882"/>
                  </a:cubicBezTo>
                  <a:cubicBezTo>
                    <a:pt x="2007" y="821"/>
                    <a:pt x="912" y="365"/>
                    <a:pt x="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572;p70">
              <a:extLst>
                <a:ext uri="{FF2B5EF4-FFF2-40B4-BE49-F238E27FC236}">
                  <a16:creationId xmlns:a16="http://schemas.microsoft.com/office/drawing/2014/main" id="{05433268-D1A6-4F45-94E0-AF60013B7469}"/>
                </a:ext>
              </a:extLst>
            </p:cNvPr>
            <p:cNvSpPr/>
            <p:nvPr/>
          </p:nvSpPr>
          <p:spPr>
            <a:xfrm>
              <a:off x="7557643" y="2730736"/>
              <a:ext cx="188076" cy="90021"/>
            </a:xfrm>
            <a:custGeom>
              <a:avLst/>
              <a:gdLst/>
              <a:ahLst/>
              <a:cxnLst/>
              <a:rect l="l" t="t" r="r" b="b"/>
              <a:pathLst>
                <a:path w="3558" h="1703" extrusionOk="0">
                  <a:moveTo>
                    <a:pt x="335" y="0"/>
                  </a:moveTo>
                  <a:cubicBezTo>
                    <a:pt x="366" y="122"/>
                    <a:pt x="335" y="213"/>
                    <a:pt x="183" y="244"/>
                  </a:cubicBezTo>
                  <a:cubicBezTo>
                    <a:pt x="183" y="244"/>
                    <a:pt x="366" y="578"/>
                    <a:pt x="31" y="639"/>
                  </a:cubicBezTo>
                  <a:cubicBezTo>
                    <a:pt x="31" y="639"/>
                    <a:pt x="31" y="730"/>
                    <a:pt x="1" y="791"/>
                  </a:cubicBezTo>
                  <a:cubicBezTo>
                    <a:pt x="882" y="1186"/>
                    <a:pt x="1977" y="1642"/>
                    <a:pt x="2949" y="1703"/>
                  </a:cubicBezTo>
                  <a:cubicBezTo>
                    <a:pt x="3253" y="1703"/>
                    <a:pt x="3436" y="1490"/>
                    <a:pt x="3557" y="1247"/>
                  </a:cubicBezTo>
                  <a:lnTo>
                    <a:pt x="366" y="31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573;p70">
              <a:extLst>
                <a:ext uri="{FF2B5EF4-FFF2-40B4-BE49-F238E27FC236}">
                  <a16:creationId xmlns:a16="http://schemas.microsoft.com/office/drawing/2014/main" id="{107C7EF7-DA1F-40A8-ADED-556885A9A666}"/>
                </a:ext>
              </a:extLst>
            </p:cNvPr>
            <p:cNvSpPr/>
            <p:nvPr/>
          </p:nvSpPr>
          <p:spPr>
            <a:xfrm>
              <a:off x="7544798" y="2767684"/>
              <a:ext cx="14537" cy="12898"/>
            </a:xfrm>
            <a:custGeom>
              <a:avLst/>
              <a:gdLst/>
              <a:ahLst/>
              <a:cxnLst/>
              <a:rect l="l" t="t" r="r" b="b"/>
              <a:pathLst>
                <a:path w="275" h="244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92"/>
                    <a:pt x="183" y="183"/>
                    <a:pt x="214" y="244"/>
                  </a:cubicBezTo>
                  <a:cubicBezTo>
                    <a:pt x="244" y="183"/>
                    <a:pt x="244" y="152"/>
                    <a:pt x="274" y="9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574;p70">
              <a:extLst>
                <a:ext uri="{FF2B5EF4-FFF2-40B4-BE49-F238E27FC236}">
                  <a16:creationId xmlns:a16="http://schemas.microsoft.com/office/drawing/2014/main" id="{D71FF331-1EDA-4FF2-AC2E-243213C8EB22}"/>
                </a:ext>
              </a:extLst>
            </p:cNvPr>
            <p:cNvSpPr/>
            <p:nvPr/>
          </p:nvSpPr>
          <p:spPr>
            <a:xfrm>
              <a:off x="7535178" y="2730736"/>
              <a:ext cx="41812" cy="43451"/>
            </a:xfrm>
            <a:custGeom>
              <a:avLst/>
              <a:gdLst/>
              <a:ahLst/>
              <a:cxnLst/>
              <a:rect l="l" t="t" r="r" b="b"/>
              <a:pathLst>
                <a:path w="791" h="822" extrusionOk="0">
                  <a:moveTo>
                    <a:pt x="791" y="0"/>
                  </a:moveTo>
                  <a:cubicBezTo>
                    <a:pt x="699" y="0"/>
                    <a:pt x="335" y="31"/>
                    <a:pt x="213" y="61"/>
                  </a:cubicBezTo>
                  <a:cubicBezTo>
                    <a:pt x="183" y="183"/>
                    <a:pt x="122" y="365"/>
                    <a:pt x="0" y="487"/>
                  </a:cubicBezTo>
                  <a:cubicBezTo>
                    <a:pt x="61" y="547"/>
                    <a:pt x="122" y="608"/>
                    <a:pt x="183" y="699"/>
                  </a:cubicBezTo>
                  <a:lnTo>
                    <a:pt x="456" y="821"/>
                  </a:lnTo>
                  <a:cubicBezTo>
                    <a:pt x="456" y="730"/>
                    <a:pt x="456" y="639"/>
                    <a:pt x="456" y="639"/>
                  </a:cubicBezTo>
                  <a:cubicBezTo>
                    <a:pt x="791" y="578"/>
                    <a:pt x="608" y="244"/>
                    <a:pt x="608" y="244"/>
                  </a:cubicBezTo>
                  <a:cubicBezTo>
                    <a:pt x="760" y="213"/>
                    <a:pt x="791" y="122"/>
                    <a:pt x="791" y="0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575;p70">
              <a:extLst>
                <a:ext uri="{FF2B5EF4-FFF2-40B4-BE49-F238E27FC236}">
                  <a16:creationId xmlns:a16="http://schemas.microsoft.com/office/drawing/2014/main" id="{9352908A-38A5-49A5-BB59-75B6E72BBB9D}"/>
                </a:ext>
              </a:extLst>
            </p:cNvPr>
            <p:cNvSpPr/>
            <p:nvPr/>
          </p:nvSpPr>
          <p:spPr>
            <a:xfrm>
              <a:off x="7740853" y="2836771"/>
              <a:ext cx="32139" cy="19558"/>
            </a:xfrm>
            <a:custGeom>
              <a:avLst/>
              <a:gdLst/>
              <a:ahLst/>
              <a:cxnLst/>
              <a:rect l="l" t="t" r="r" b="b"/>
              <a:pathLst>
                <a:path w="608" h="370" extrusionOk="0">
                  <a:moveTo>
                    <a:pt x="608" y="0"/>
                  </a:moveTo>
                  <a:lnTo>
                    <a:pt x="608" y="0"/>
                  </a:lnTo>
                  <a:cubicBezTo>
                    <a:pt x="508" y="51"/>
                    <a:pt x="407" y="73"/>
                    <a:pt x="307" y="73"/>
                  </a:cubicBezTo>
                  <a:cubicBezTo>
                    <a:pt x="225" y="73"/>
                    <a:pt x="143" y="58"/>
                    <a:pt x="61" y="31"/>
                  </a:cubicBezTo>
                  <a:lnTo>
                    <a:pt x="0" y="183"/>
                  </a:lnTo>
                  <a:cubicBezTo>
                    <a:pt x="0" y="213"/>
                    <a:pt x="0" y="274"/>
                    <a:pt x="30" y="274"/>
                  </a:cubicBezTo>
                  <a:lnTo>
                    <a:pt x="304" y="365"/>
                  </a:lnTo>
                  <a:cubicBezTo>
                    <a:pt x="312" y="368"/>
                    <a:pt x="321" y="369"/>
                    <a:pt x="329" y="369"/>
                  </a:cubicBezTo>
                  <a:cubicBezTo>
                    <a:pt x="416" y="369"/>
                    <a:pt x="517" y="241"/>
                    <a:pt x="517" y="213"/>
                  </a:cubicBezTo>
                  <a:lnTo>
                    <a:pt x="608" y="0"/>
                  </a:lnTo>
                  <a:close/>
                </a:path>
              </a:pathLst>
            </a:custGeom>
            <a:solidFill>
              <a:srgbClr val="F95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576;p70">
              <a:extLst>
                <a:ext uri="{FF2B5EF4-FFF2-40B4-BE49-F238E27FC236}">
                  <a16:creationId xmlns:a16="http://schemas.microsoft.com/office/drawing/2014/main" id="{3E02166E-8907-4B00-9BF3-6F927BDFED07}"/>
                </a:ext>
              </a:extLst>
            </p:cNvPr>
            <p:cNvSpPr/>
            <p:nvPr/>
          </p:nvSpPr>
          <p:spPr>
            <a:xfrm>
              <a:off x="7744025" y="2802413"/>
              <a:ext cx="37002" cy="38905"/>
            </a:xfrm>
            <a:custGeom>
              <a:avLst/>
              <a:gdLst/>
              <a:ahLst/>
              <a:cxnLst/>
              <a:rect l="l" t="t" r="r" b="b"/>
              <a:pathLst>
                <a:path w="700" h="736" extrusionOk="0">
                  <a:moveTo>
                    <a:pt x="311" y="0"/>
                  </a:moveTo>
                  <a:cubicBezTo>
                    <a:pt x="288" y="0"/>
                    <a:pt x="266" y="28"/>
                    <a:pt x="244" y="73"/>
                  </a:cubicBezTo>
                  <a:lnTo>
                    <a:pt x="122" y="407"/>
                  </a:lnTo>
                  <a:lnTo>
                    <a:pt x="92" y="468"/>
                  </a:lnTo>
                  <a:lnTo>
                    <a:pt x="1" y="681"/>
                  </a:lnTo>
                  <a:cubicBezTo>
                    <a:pt x="77" y="719"/>
                    <a:pt x="154" y="736"/>
                    <a:pt x="230" y="736"/>
                  </a:cubicBezTo>
                  <a:cubicBezTo>
                    <a:pt x="336" y="736"/>
                    <a:pt x="442" y="703"/>
                    <a:pt x="548" y="650"/>
                  </a:cubicBezTo>
                  <a:lnTo>
                    <a:pt x="548" y="620"/>
                  </a:lnTo>
                  <a:lnTo>
                    <a:pt x="639" y="377"/>
                  </a:lnTo>
                  <a:cubicBezTo>
                    <a:pt x="670" y="347"/>
                    <a:pt x="700" y="164"/>
                    <a:pt x="578" y="103"/>
                  </a:cubicBezTo>
                  <a:lnTo>
                    <a:pt x="335" y="12"/>
                  </a:lnTo>
                  <a:cubicBezTo>
                    <a:pt x="327" y="4"/>
                    <a:pt x="319" y="0"/>
                    <a:pt x="311" y="0"/>
                  </a:cubicBezTo>
                  <a:close/>
                </a:path>
              </a:pathLst>
            </a:custGeom>
            <a:solidFill>
              <a:srgbClr val="FA7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577;p70">
              <a:extLst>
                <a:ext uri="{FF2B5EF4-FFF2-40B4-BE49-F238E27FC236}">
                  <a16:creationId xmlns:a16="http://schemas.microsoft.com/office/drawing/2014/main" id="{DA086A6E-6834-4D8E-AE46-090CA253CA14}"/>
                </a:ext>
              </a:extLst>
            </p:cNvPr>
            <p:cNvSpPr/>
            <p:nvPr/>
          </p:nvSpPr>
          <p:spPr>
            <a:xfrm>
              <a:off x="7735990" y="2836771"/>
              <a:ext cx="12898" cy="14484"/>
            </a:xfrm>
            <a:custGeom>
              <a:avLst/>
              <a:gdLst/>
              <a:ahLst/>
              <a:cxnLst/>
              <a:rect l="l" t="t" r="r" b="b"/>
              <a:pathLst>
                <a:path w="244" h="274" extrusionOk="0">
                  <a:moveTo>
                    <a:pt x="92" y="0"/>
                  </a:moveTo>
                  <a:lnTo>
                    <a:pt x="1" y="213"/>
                  </a:lnTo>
                  <a:lnTo>
                    <a:pt x="153" y="274"/>
                  </a:lnTo>
                  <a:lnTo>
                    <a:pt x="244" y="61"/>
                  </a:lnTo>
                  <a:cubicBezTo>
                    <a:pt x="183" y="31"/>
                    <a:pt x="153" y="31"/>
                    <a:pt x="92" y="0"/>
                  </a:cubicBez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578;p70">
              <a:extLst>
                <a:ext uri="{FF2B5EF4-FFF2-40B4-BE49-F238E27FC236}">
                  <a16:creationId xmlns:a16="http://schemas.microsoft.com/office/drawing/2014/main" id="{32F9F438-752C-4A8F-9960-62E6EF63153F}"/>
                </a:ext>
              </a:extLst>
            </p:cNvPr>
            <p:cNvSpPr/>
            <p:nvPr/>
          </p:nvSpPr>
          <p:spPr>
            <a:xfrm>
              <a:off x="7740853" y="2799823"/>
              <a:ext cx="22518" cy="40226"/>
            </a:xfrm>
            <a:custGeom>
              <a:avLst/>
              <a:gdLst/>
              <a:ahLst/>
              <a:cxnLst/>
              <a:rect l="l" t="t" r="r" b="b"/>
              <a:pathLst>
                <a:path w="426" h="761" extrusionOk="0">
                  <a:moveTo>
                    <a:pt x="274" y="0"/>
                  </a:moveTo>
                  <a:lnTo>
                    <a:pt x="0" y="699"/>
                  </a:lnTo>
                  <a:cubicBezTo>
                    <a:pt x="61" y="730"/>
                    <a:pt x="91" y="730"/>
                    <a:pt x="152" y="760"/>
                  </a:cubicBezTo>
                  <a:lnTo>
                    <a:pt x="426" y="61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579;p70">
              <a:extLst>
                <a:ext uri="{FF2B5EF4-FFF2-40B4-BE49-F238E27FC236}">
                  <a16:creationId xmlns:a16="http://schemas.microsoft.com/office/drawing/2014/main" id="{BECA24F3-7948-4A55-AC82-A98D256A7E14}"/>
                </a:ext>
              </a:extLst>
            </p:cNvPr>
            <p:cNvSpPr/>
            <p:nvPr/>
          </p:nvSpPr>
          <p:spPr>
            <a:xfrm>
              <a:off x="6624203" y="2536320"/>
              <a:ext cx="802732" cy="278202"/>
            </a:xfrm>
            <a:custGeom>
              <a:avLst/>
              <a:gdLst/>
              <a:ahLst/>
              <a:cxnLst/>
              <a:rect l="l" t="t" r="r" b="b"/>
              <a:pathLst>
                <a:path w="15186" h="5263" extrusionOk="0">
                  <a:moveTo>
                    <a:pt x="730" y="0"/>
                  </a:moveTo>
                  <a:cubicBezTo>
                    <a:pt x="365" y="973"/>
                    <a:pt x="30" y="2098"/>
                    <a:pt x="0" y="3010"/>
                  </a:cubicBezTo>
                  <a:cubicBezTo>
                    <a:pt x="3320" y="4429"/>
                    <a:pt x="6985" y="5262"/>
                    <a:pt x="10604" y="5262"/>
                  </a:cubicBezTo>
                  <a:cubicBezTo>
                    <a:pt x="11790" y="5262"/>
                    <a:pt x="12971" y="5173"/>
                    <a:pt x="14134" y="4985"/>
                  </a:cubicBezTo>
                  <a:cubicBezTo>
                    <a:pt x="13891" y="4864"/>
                    <a:pt x="13557" y="4773"/>
                    <a:pt x="13557" y="4773"/>
                  </a:cubicBezTo>
                  <a:cubicBezTo>
                    <a:pt x="13557" y="4773"/>
                    <a:pt x="14347" y="4560"/>
                    <a:pt x="14712" y="4195"/>
                  </a:cubicBezTo>
                  <a:cubicBezTo>
                    <a:pt x="15076" y="3800"/>
                    <a:pt x="13496" y="3374"/>
                    <a:pt x="13496" y="3374"/>
                  </a:cubicBezTo>
                  <a:lnTo>
                    <a:pt x="13496" y="3374"/>
                  </a:lnTo>
                  <a:cubicBezTo>
                    <a:pt x="13496" y="3374"/>
                    <a:pt x="13502" y="3375"/>
                    <a:pt x="13515" y="3375"/>
                  </a:cubicBezTo>
                  <a:cubicBezTo>
                    <a:pt x="13646" y="3375"/>
                    <a:pt x="14414" y="3349"/>
                    <a:pt x="14803" y="2766"/>
                  </a:cubicBezTo>
                  <a:cubicBezTo>
                    <a:pt x="15186" y="2230"/>
                    <a:pt x="13574" y="2187"/>
                    <a:pt x="13049" y="2187"/>
                  </a:cubicBezTo>
                  <a:cubicBezTo>
                    <a:pt x="12948" y="2187"/>
                    <a:pt x="12888" y="2189"/>
                    <a:pt x="12888" y="2189"/>
                  </a:cubicBezTo>
                  <a:cubicBezTo>
                    <a:pt x="12888" y="2189"/>
                    <a:pt x="13472" y="948"/>
                    <a:pt x="12942" y="948"/>
                  </a:cubicBezTo>
                  <a:cubicBezTo>
                    <a:pt x="12879" y="948"/>
                    <a:pt x="12801" y="965"/>
                    <a:pt x="12705" y="1004"/>
                  </a:cubicBezTo>
                  <a:cubicBezTo>
                    <a:pt x="11824" y="1399"/>
                    <a:pt x="11459" y="2007"/>
                    <a:pt x="11459" y="2007"/>
                  </a:cubicBezTo>
                  <a:cubicBezTo>
                    <a:pt x="11459" y="2007"/>
                    <a:pt x="9568" y="2200"/>
                    <a:pt x="7923" y="2200"/>
                  </a:cubicBezTo>
                  <a:cubicBezTo>
                    <a:pt x="6647" y="2200"/>
                    <a:pt x="5519" y="2084"/>
                    <a:pt x="5532" y="1672"/>
                  </a:cubicBezTo>
                  <a:cubicBezTo>
                    <a:pt x="5532" y="1642"/>
                    <a:pt x="5532" y="1581"/>
                    <a:pt x="5532" y="1520"/>
                  </a:cubicBezTo>
                  <a:cubicBezTo>
                    <a:pt x="3921" y="1064"/>
                    <a:pt x="2371" y="274"/>
                    <a:pt x="7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580;p70">
              <a:extLst>
                <a:ext uri="{FF2B5EF4-FFF2-40B4-BE49-F238E27FC236}">
                  <a16:creationId xmlns:a16="http://schemas.microsoft.com/office/drawing/2014/main" id="{1D42DBFB-BD49-49B4-8531-471E458EE227}"/>
                </a:ext>
              </a:extLst>
            </p:cNvPr>
            <p:cNvSpPr/>
            <p:nvPr/>
          </p:nvSpPr>
          <p:spPr>
            <a:xfrm>
              <a:off x="7662093" y="2867271"/>
              <a:ext cx="9726" cy="9726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" y="1"/>
                  </a:moveTo>
                  <a:lnTo>
                    <a:pt x="122" y="153"/>
                  </a:lnTo>
                  <a:cubicBezTo>
                    <a:pt x="153" y="183"/>
                    <a:pt x="153" y="183"/>
                    <a:pt x="153" y="183"/>
                  </a:cubicBezTo>
                  <a:cubicBezTo>
                    <a:pt x="183" y="183"/>
                    <a:pt x="183" y="15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581;p70">
              <a:extLst>
                <a:ext uri="{FF2B5EF4-FFF2-40B4-BE49-F238E27FC236}">
                  <a16:creationId xmlns:a16="http://schemas.microsoft.com/office/drawing/2014/main" id="{F72DDDDB-AF0D-40A7-91E1-7F9C0618FA0B}"/>
                </a:ext>
              </a:extLst>
            </p:cNvPr>
            <p:cNvSpPr/>
            <p:nvPr/>
          </p:nvSpPr>
          <p:spPr>
            <a:xfrm>
              <a:off x="7584971" y="2778943"/>
              <a:ext cx="364787" cy="221748"/>
            </a:xfrm>
            <a:custGeom>
              <a:avLst/>
              <a:gdLst/>
              <a:ahLst/>
              <a:cxnLst/>
              <a:rect l="l" t="t" r="r" b="b"/>
              <a:pathLst>
                <a:path w="6901" h="4195" extrusionOk="0">
                  <a:moveTo>
                    <a:pt x="6505" y="0"/>
                  </a:moveTo>
                  <a:cubicBezTo>
                    <a:pt x="4682" y="1642"/>
                    <a:pt x="2341" y="2857"/>
                    <a:pt x="1" y="3891"/>
                  </a:cubicBezTo>
                  <a:lnTo>
                    <a:pt x="244" y="4195"/>
                  </a:lnTo>
                  <a:lnTo>
                    <a:pt x="6900" y="517"/>
                  </a:lnTo>
                  <a:lnTo>
                    <a:pt x="6505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582;p70">
              <a:extLst>
                <a:ext uri="{FF2B5EF4-FFF2-40B4-BE49-F238E27FC236}">
                  <a16:creationId xmlns:a16="http://schemas.microsoft.com/office/drawing/2014/main" id="{43051500-FA58-4720-8AEB-C0DC4600AA36}"/>
                </a:ext>
              </a:extLst>
            </p:cNvPr>
            <p:cNvSpPr/>
            <p:nvPr/>
          </p:nvSpPr>
          <p:spPr>
            <a:xfrm>
              <a:off x="7554472" y="2737132"/>
              <a:ext cx="404908" cy="265199"/>
            </a:xfrm>
            <a:custGeom>
              <a:avLst/>
              <a:gdLst/>
              <a:ahLst/>
              <a:cxnLst/>
              <a:rect l="l" t="t" r="r" b="b"/>
              <a:pathLst>
                <a:path w="7660" h="5017" extrusionOk="0">
                  <a:moveTo>
                    <a:pt x="6505" y="1"/>
                  </a:moveTo>
                  <a:lnTo>
                    <a:pt x="6657" y="244"/>
                  </a:lnTo>
                  <a:cubicBezTo>
                    <a:pt x="6657" y="244"/>
                    <a:pt x="6657" y="244"/>
                    <a:pt x="6657" y="274"/>
                  </a:cubicBezTo>
                  <a:cubicBezTo>
                    <a:pt x="6626" y="274"/>
                    <a:pt x="6626" y="274"/>
                    <a:pt x="6626" y="244"/>
                  </a:cubicBezTo>
                  <a:lnTo>
                    <a:pt x="6505" y="92"/>
                  </a:lnTo>
                  <a:lnTo>
                    <a:pt x="6383" y="153"/>
                  </a:lnTo>
                  <a:lnTo>
                    <a:pt x="6505" y="305"/>
                  </a:lnTo>
                  <a:cubicBezTo>
                    <a:pt x="6535" y="335"/>
                    <a:pt x="6505" y="335"/>
                    <a:pt x="6505" y="335"/>
                  </a:cubicBezTo>
                  <a:lnTo>
                    <a:pt x="6474" y="335"/>
                  </a:lnTo>
                  <a:lnTo>
                    <a:pt x="6353" y="183"/>
                  </a:lnTo>
                  <a:lnTo>
                    <a:pt x="6262" y="214"/>
                  </a:lnTo>
                  <a:lnTo>
                    <a:pt x="6383" y="396"/>
                  </a:lnTo>
                  <a:cubicBezTo>
                    <a:pt x="6383" y="396"/>
                    <a:pt x="6383" y="396"/>
                    <a:pt x="6383" y="426"/>
                  </a:cubicBezTo>
                  <a:cubicBezTo>
                    <a:pt x="6353" y="426"/>
                    <a:pt x="6353" y="426"/>
                    <a:pt x="6353" y="396"/>
                  </a:cubicBezTo>
                  <a:lnTo>
                    <a:pt x="6231" y="244"/>
                  </a:lnTo>
                  <a:lnTo>
                    <a:pt x="6140" y="305"/>
                  </a:lnTo>
                  <a:lnTo>
                    <a:pt x="6322" y="548"/>
                  </a:lnTo>
                  <a:cubicBezTo>
                    <a:pt x="6322" y="548"/>
                    <a:pt x="6322" y="578"/>
                    <a:pt x="6322" y="609"/>
                  </a:cubicBezTo>
                  <a:cubicBezTo>
                    <a:pt x="6292" y="609"/>
                    <a:pt x="6262" y="609"/>
                    <a:pt x="6231" y="578"/>
                  </a:cubicBezTo>
                  <a:lnTo>
                    <a:pt x="6049" y="335"/>
                  </a:lnTo>
                  <a:lnTo>
                    <a:pt x="5927" y="396"/>
                  </a:lnTo>
                  <a:lnTo>
                    <a:pt x="6079" y="548"/>
                  </a:lnTo>
                  <a:cubicBezTo>
                    <a:pt x="6079" y="578"/>
                    <a:pt x="6079" y="578"/>
                    <a:pt x="6049" y="578"/>
                  </a:cubicBezTo>
                  <a:lnTo>
                    <a:pt x="6018" y="578"/>
                  </a:lnTo>
                  <a:lnTo>
                    <a:pt x="5897" y="426"/>
                  </a:lnTo>
                  <a:lnTo>
                    <a:pt x="5775" y="487"/>
                  </a:lnTo>
                  <a:lnTo>
                    <a:pt x="5897" y="639"/>
                  </a:lnTo>
                  <a:cubicBezTo>
                    <a:pt x="5927" y="670"/>
                    <a:pt x="5927" y="670"/>
                    <a:pt x="5897" y="670"/>
                  </a:cubicBezTo>
                  <a:lnTo>
                    <a:pt x="5867" y="670"/>
                  </a:lnTo>
                  <a:lnTo>
                    <a:pt x="5745" y="518"/>
                  </a:lnTo>
                  <a:lnTo>
                    <a:pt x="5623" y="578"/>
                  </a:lnTo>
                  <a:lnTo>
                    <a:pt x="5745" y="730"/>
                  </a:lnTo>
                  <a:cubicBezTo>
                    <a:pt x="5775" y="730"/>
                    <a:pt x="5775" y="761"/>
                    <a:pt x="5745" y="761"/>
                  </a:cubicBezTo>
                  <a:lnTo>
                    <a:pt x="5715" y="761"/>
                  </a:lnTo>
                  <a:lnTo>
                    <a:pt x="5593" y="578"/>
                  </a:lnTo>
                  <a:lnTo>
                    <a:pt x="5502" y="639"/>
                  </a:lnTo>
                  <a:lnTo>
                    <a:pt x="5623" y="822"/>
                  </a:lnTo>
                  <a:cubicBezTo>
                    <a:pt x="5623" y="822"/>
                    <a:pt x="5623" y="822"/>
                    <a:pt x="5623" y="852"/>
                  </a:cubicBezTo>
                  <a:cubicBezTo>
                    <a:pt x="5593" y="852"/>
                    <a:pt x="5593" y="852"/>
                    <a:pt x="5593" y="822"/>
                  </a:cubicBezTo>
                  <a:lnTo>
                    <a:pt x="5471" y="670"/>
                  </a:lnTo>
                  <a:lnTo>
                    <a:pt x="5350" y="730"/>
                  </a:lnTo>
                  <a:lnTo>
                    <a:pt x="5471" y="882"/>
                  </a:lnTo>
                  <a:cubicBezTo>
                    <a:pt x="5502" y="913"/>
                    <a:pt x="5502" y="913"/>
                    <a:pt x="5471" y="913"/>
                  </a:cubicBezTo>
                  <a:lnTo>
                    <a:pt x="5441" y="913"/>
                  </a:lnTo>
                  <a:lnTo>
                    <a:pt x="5319" y="730"/>
                  </a:lnTo>
                  <a:lnTo>
                    <a:pt x="5198" y="822"/>
                  </a:lnTo>
                  <a:lnTo>
                    <a:pt x="5380" y="1065"/>
                  </a:lnTo>
                  <a:cubicBezTo>
                    <a:pt x="5411" y="1065"/>
                    <a:pt x="5411" y="1095"/>
                    <a:pt x="5380" y="1126"/>
                  </a:cubicBezTo>
                  <a:cubicBezTo>
                    <a:pt x="5350" y="1126"/>
                    <a:pt x="5319" y="1126"/>
                    <a:pt x="5319" y="1095"/>
                  </a:cubicBezTo>
                  <a:lnTo>
                    <a:pt x="5137" y="852"/>
                  </a:lnTo>
                  <a:lnTo>
                    <a:pt x="5015" y="913"/>
                  </a:lnTo>
                  <a:lnTo>
                    <a:pt x="5137" y="1065"/>
                  </a:lnTo>
                  <a:cubicBezTo>
                    <a:pt x="5137" y="1095"/>
                    <a:pt x="5137" y="1095"/>
                    <a:pt x="5137" y="1095"/>
                  </a:cubicBezTo>
                  <a:lnTo>
                    <a:pt x="5107" y="1095"/>
                  </a:lnTo>
                  <a:lnTo>
                    <a:pt x="4985" y="943"/>
                  </a:lnTo>
                  <a:lnTo>
                    <a:pt x="4863" y="1004"/>
                  </a:lnTo>
                  <a:lnTo>
                    <a:pt x="4985" y="1156"/>
                  </a:lnTo>
                  <a:cubicBezTo>
                    <a:pt x="4985" y="1186"/>
                    <a:pt x="4985" y="1186"/>
                    <a:pt x="4985" y="1186"/>
                  </a:cubicBezTo>
                  <a:lnTo>
                    <a:pt x="4955" y="1186"/>
                  </a:lnTo>
                  <a:lnTo>
                    <a:pt x="4833" y="1034"/>
                  </a:lnTo>
                  <a:lnTo>
                    <a:pt x="4711" y="1095"/>
                  </a:lnTo>
                  <a:lnTo>
                    <a:pt x="4833" y="1247"/>
                  </a:lnTo>
                  <a:cubicBezTo>
                    <a:pt x="4833" y="1247"/>
                    <a:pt x="4833" y="1278"/>
                    <a:pt x="4833" y="1278"/>
                  </a:cubicBezTo>
                  <a:lnTo>
                    <a:pt x="4803" y="1278"/>
                  </a:lnTo>
                  <a:lnTo>
                    <a:pt x="4681" y="1095"/>
                  </a:lnTo>
                  <a:lnTo>
                    <a:pt x="4559" y="1156"/>
                  </a:lnTo>
                  <a:lnTo>
                    <a:pt x="4681" y="1338"/>
                  </a:lnTo>
                  <a:cubicBezTo>
                    <a:pt x="4711" y="1338"/>
                    <a:pt x="4711" y="1338"/>
                    <a:pt x="4681" y="1369"/>
                  </a:cubicBezTo>
                  <a:cubicBezTo>
                    <a:pt x="4681" y="1369"/>
                    <a:pt x="4651" y="1369"/>
                    <a:pt x="4651" y="1338"/>
                  </a:cubicBezTo>
                  <a:lnTo>
                    <a:pt x="4529" y="1186"/>
                  </a:lnTo>
                  <a:lnTo>
                    <a:pt x="4438" y="1247"/>
                  </a:lnTo>
                  <a:lnTo>
                    <a:pt x="4559" y="1399"/>
                  </a:lnTo>
                  <a:cubicBezTo>
                    <a:pt x="4559" y="1430"/>
                    <a:pt x="4559" y="1430"/>
                    <a:pt x="4559" y="1430"/>
                  </a:cubicBezTo>
                  <a:lnTo>
                    <a:pt x="4529" y="1430"/>
                  </a:lnTo>
                  <a:lnTo>
                    <a:pt x="4408" y="1247"/>
                  </a:lnTo>
                  <a:lnTo>
                    <a:pt x="4286" y="1338"/>
                  </a:lnTo>
                  <a:lnTo>
                    <a:pt x="4468" y="1582"/>
                  </a:lnTo>
                  <a:cubicBezTo>
                    <a:pt x="4499" y="1582"/>
                    <a:pt x="4468" y="1612"/>
                    <a:pt x="4468" y="1642"/>
                  </a:cubicBezTo>
                  <a:cubicBezTo>
                    <a:pt x="4438" y="1642"/>
                    <a:pt x="4408" y="1642"/>
                    <a:pt x="4377" y="1612"/>
                  </a:cubicBezTo>
                  <a:lnTo>
                    <a:pt x="4195" y="1369"/>
                  </a:lnTo>
                  <a:lnTo>
                    <a:pt x="4073" y="1430"/>
                  </a:lnTo>
                  <a:lnTo>
                    <a:pt x="4225" y="1582"/>
                  </a:lnTo>
                  <a:cubicBezTo>
                    <a:pt x="4225" y="1612"/>
                    <a:pt x="4225" y="1612"/>
                    <a:pt x="4195" y="1612"/>
                  </a:cubicBezTo>
                  <a:lnTo>
                    <a:pt x="4164" y="1612"/>
                  </a:lnTo>
                  <a:lnTo>
                    <a:pt x="4043" y="1460"/>
                  </a:lnTo>
                  <a:lnTo>
                    <a:pt x="3921" y="1521"/>
                  </a:lnTo>
                  <a:lnTo>
                    <a:pt x="4043" y="1673"/>
                  </a:lnTo>
                  <a:cubicBezTo>
                    <a:pt x="4073" y="1703"/>
                    <a:pt x="4073" y="1703"/>
                    <a:pt x="4043" y="1703"/>
                  </a:cubicBezTo>
                  <a:lnTo>
                    <a:pt x="4012" y="1703"/>
                  </a:lnTo>
                  <a:lnTo>
                    <a:pt x="3891" y="1551"/>
                  </a:lnTo>
                  <a:lnTo>
                    <a:pt x="3769" y="1612"/>
                  </a:lnTo>
                  <a:lnTo>
                    <a:pt x="3891" y="1764"/>
                  </a:lnTo>
                  <a:cubicBezTo>
                    <a:pt x="3921" y="1764"/>
                    <a:pt x="3921" y="1794"/>
                    <a:pt x="3891" y="1794"/>
                  </a:cubicBezTo>
                  <a:lnTo>
                    <a:pt x="3860" y="1794"/>
                  </a:lnTo>
                  <a:lnTo>
                    <a:pt x="3739" y="1612"/>
                  </a:lnTo>
                  <a:lnTo>
                    <a:pt x="3648" y="1673"/>
                  </a:lnTo>
                  <a:lnTo>
                    <a:pt x="3769" y="1855"/>
                  </a:lnTo>
                  <a:cubicBezTo>
                    <a:pt x="3769" y="1855"/>
                    <a:pt x="3769" y="1855"/>
                    <a:pt x="3769" y="1885"/>
                  </a:cubicBezTo>
                  <a:cubicBezTo>
                    <a:pt x="3739" y="1885"/>
                    <a:pt x="3739" y="1885"/>
                    <a:pt x="3739" y="1855"/>
                  </a:cubicBezTo>
                  <a:lnTo>
                    <a:pt x="3617" y="1703"/>
                  </a:lnTo>
                  <a:lnTo>
                    <a:pt x="3496" y="1764"/>
                  </a:lnTo>
                  <a:lnTo>
                    <a:pt x="3617" y="1916"/>
                  </a:lnTo>
                  <a:cubicBezTo>
                    <a:pt x="3648" y="1946"/>
                    <a:pt x="3648" y="1946"/>
                    <a:pt x="3617" y="1946"/>
                  </a:cubicBezTo>
                  <a:lnTo>
                    <a:pt x="3587" y="1946"/>
                  </a:lnTo>
                  <a:lnTo>
                    <a:pt x="3465" y="1764"/>
                  </a:lnTo>
                  <a:lnTo>
                    <a:pt x="3344" y="1855"/>
                  </a:lnTo>
                  <a:lnTo>
                    <a:pt x="3526" y="2098"/>
                  </a:lnTo>
                  <a:cubicBezTo>
                    <a:pt x="3556" y="2098"/>
                    <a:pt x="3556" y="2129"/>
                    <a:pt x="3526" y="2159"/>
                  </a:cubicBezTo>
                  <a:cubicBezTo>
                    <a:pt x="3496" y="2159"/>
                    <a:pt x="3465" y="2159"/>
                    <a:pt x="3465" y="2129"/>
                  </a:cubicBezTo>
                  <a:lnTo>
                    <a:pt x="3283" y="1885"/>
                  </a:lnTo>
                  <a:lnTo>
                    <a:pt x="3161" y="1946"/>
                  </a:lnTo>
                  <a:lnTo>
                    <a:pt x="3283" y="2098"/>
                  </a:lnTo>
                  <a:cubicBezTo>
                    <a:pt x="3283" y="2129"/>
                    <a:pt x="3283" y="2129"/>
                    <a:pt x="3283" y="2129"/>
                  </a:cubicBezTo>
                  <a:lnTo>
                    <a:pt x="3252" y="2129"/>
                  </a:lnTo>
                  <a:lnTo>
                    <a:pt x="3131" y="1977"/>
                  </a:lnTo>
                  <a:lnTo>
                    <a:pt x="3009" y="2037"/>
                  </a:lnTo>
                  <a:lnTo>
                    <a:pt x="3131" y="2189"/>
                  </a:lnTo>
                  <a:cubicBezTo>
                    <a:pt x="3131" y="2220"/>
                    <a:pt x="3131" y="2220"/>
                    <a:pt x="3131" y="2220"/>
                  </a:cubicBezTo>
                  <a:lnTo>
                    <a:pt x="3100" y="2220"/>
                  </a:lnTo>
                  <a:lnTo>
                    <a:pt x="2979" y="2068"/>
                  </a:lnTo>
                  <a:lnTo>
                    <a:pt x="2857" y="2129"/>
                  </a:lnTo>
                  <a:lnTo>
                    <a:pt x="2979" y="2281"/>
                  </a:lnTo>
                  <a:cubicBezTo>
                    <a:pt x="2979" y="2281"/>
                    <a:pt x="2979" y="2311"/>
                    <a:pt x="2979" y="2311"/>
                  </a:cubicBezTo>
                  <a:lnTo>
                    <a:pt x="2949" y="2311"/>
                  </a:lnTo>
                  <a:lnTo>
                    <a:pt x="2827" y="2129"/>
                  </a:lnTo>
                  <a:lnTo>
                    <a:pt x="2705" y="2189"/>
                  </a:lnTo>
                  <a:lnTo>
                    <a:pt x="2827" y="2372"/>
                  </a:lnTo>
                  <a:cubicBezTo>
                    <a:pt x="2857" y="2372"/>
                    <a:pt x="2827" y="2372"/>
                    <a:pt x="2827" y="2402"/>
                  </a:cubicBezTo>
                  <a:cubicBezTo>
                    <a:pt x="2827" y="2402"/>
                    <a:pt x="2797" y="2402"/>
                    <a:pt x="2797" y="2372"/>
                  </a:cubicBezTo>
                  <a:lnTo>
                    <a:pt x="2675" y="2220"/>
                  </a:lnTo>
                  <a:lnTo>
                    <a:pt x="2584" y="2281"/>
                  </a:lnTo>
                  <a:lnTo>
                    <a:pt x="2705" y="2433"/>
                  </a:lnTo>
                  <a:cubicBezTo>
                    <a:pt x="2705" y="2463"/>
                    <a:pt x="2705" y="2463"/>
                    <a:pt x="2705" y="2463"/>
                  </a:cubicBezTo>
                  <a:lnTo>
                    <a:pt x="2675" y="2463"/>
                  </a:lnTo>
                  <a:lnTo>
                    <a:pt x="2553" y="2281"/>
                  </a:lnTo>
                  <a:lnTo>
                    <a:pt x="2432" y="2372"/>
                  </a:lnTo>
                  <a:lnTo>
                    <a:pt x="2614" y="2615"/>
                  </a:lnTo>
                  <a:cubicBezTo>
                    <a:pt x="2614" y="2615"/>
                    <a:pt x="2614" y="2645"/>
                    <a:pt x="2614" y="2676"/>
                  </a:cubicBezTo>
                  <a:cubicBezTo>
                    <a:pt x="2584" y="2676"/>
                    <a:pt x="2553" y="2676"/>
                    <a:pt x="2523" y="2645"/>
                  </a:cubicBezTo>
                  <a:lnTo>
                    <a:pt x="2341" y="2402"/>
                  </a:lnTo>
                  <a:lnTo>
                    <a:pt x="2219" y="2463"/>
                  </a:lnTo>
                  <a:lnTo>
                    <a:pt x="2341" y="2615"/>
                  </a:lnTo>
                  <a:cubicBezTo>
                    <a:pt x="2371" y="2645"/>
                    <a:pt x="2371" y="2645"/>
                    <a:pt x="2341" y="2645"/>
                  </a:cubicBezTo>
                  <a:cubicBezTo>
                    <a:pt x="2341" y="2655"/>
                    <a:pt x="2341" y="2659"/>
                    <a:pt x="2339" y="2659"/>
                  </a:cubicBezTo>
                  <a:cubicBezTo>
                    <a:pt x="2337" y="2659"/>
                    <a:pt x="2330" y="2645"/>
                    <a:pt x="2310" y="2645"/>
                  </a:cubicBezTo>
                  <a:lnTo>
                    <a:pt x="2189" y="2493"/>
                  </a:lnTo>
                  <a:lnTo>
                    <a:pt x="2067" y="2554"/>
                  </a:lnTo>
                  <a:lnTo>
                    <a:pt x="2189" y="2706"/>
                  </a:lnTo>
                  <a:cubicBezTo>
                    <a:pt x="2219" y="2737"/>
                    <a:pt x="2219" y="2737"/>
                    <a:pt x="2189" y="2737"/>
                  </a:cubicBezTo>
                  <a:lnTo>
                    <a:pt x="2158" y="2737"/>
                  </a:lnTo>
                  <a:lnTo>
                    <a:pt x="2037" y="2585"/>
                  </a:lnTo>
                  <a:lnTo>
                    <a:pt x="1915" y="2645"/>
                  </a:lnTo>
                  <a:lnTo>
                    <a:pt x="2037" y="2797"/>
                  </a:lnTo>
                  <a:cubicBezTo>
                    <a:pt x="2067" y="2828"/>
                    <a:pt x="2037" y="2828"/>
                    <a:pt x="2037" y="2828"/>
                  </a:cubicBezTo>
                  <a:lnTo>
                    <a:pt x="2006" y="2828"/>
                  </a:lnTo>
                  <a:lnTo>
                    <a:pt x="1885" y="2645"/>
                  </a:lnTo>
                  <a:lnTo>
                    <a:pt x="1793" y="2706"/>
                  </a:lnTo>
                  <a:lnTo>
                    <a:pt x="1915" y="2889"/>
                  </a:lnTo>
                  <a:cubicBezTo>
                    <a:pt x="1915" y="2889"/>
                    <a:pt x="1915" y="2919"/>
                    <a:pt x="1915" y="2919"/>
                  </a:cubicBezTo>
                  <a:cubicBezTo>
                    <a:pt x="1885" y="2919"/>
                    <a:pt x="1885" y="2919"/>
                    <a:pt x="1885" y="2889"/>
                  </a:cubicBezTo>
                  <a:lnTo>
                    <a:pt x="1733" y="2737"/>
                  </a:lnTo>
                  <a:lnTo>
                    <a:pt x="1642" y="2797"/>
                  </a:lnTo>
                  <a:lnTo>
                    <a:pt x="1763" y="2949"/>
                  </a:lnTo>
                  <a:cubicBezTo>
                    <a:pt x="1793" y="2980"/>
                    <a:pt x="1763" y="2980"/>
                    <a:pt x="1763" y="2980"/>
                  </a:cubicBezTo>
                  <a:lnTo>
                    <a:pt x="1733" y="2980"/>
                  </a:lnTo>
                  <a:lnTo>
                    <a:pt x="1611" y="2828"/>
                  </a:lnTo>
                  <a:lnTo>
                    <a:pt x="1490" y="2889"/>
                  </a:lnTo>
                  <a:lnTo>
                    <a:pt x="1672" y="3132"/>
                  </a:lnTo>
                  <a:cubicBezTo>
                    <a:pt x="1702" y="3162"/>
                    <a:pt x="1702" y="3162"/>
                    <a:pt x="1672" y="3192"/>
                  </a:cubicBezTo>
                  <a:cubicBezTo>
                    <a:pt x="1642" y="3192"/>
                    <a:pt x="1611" y="3192"/>
                    <a:pt x="1611" y="3162"/>
                  </a:cubicBezTo>
                  <a:lnTo>
                    <a:pt x="1398" y="2919"/>
                  </a:lnTo>
                  <a:lnTo>
                    <a:pt x="1307" y="2980"/>
                  </a:lnTo>
                  <a:lnTo>
                    <a:pt x="1429" y="3162"/>
                  </a:lnTo>
                  <a:cubicBezTo>
                    <a:pt x="1414" y="3177"/>
                    <a:pt x="1406" y="3185"/>
                    <a:pt x="1402" y="3185"/>
                  </a:cubicBezTo>
                  <a:cubicBezTo>
                    <a:pt x="1398" y="3185"/>
                    <a:pt x="1398" y="3177"/>
                    <a:pt x="1398" y="3162"/>
                  </a:cubicBezTo>
                  <a:lnTo>
                    <a:pt x="1277" y="3010"/>
                  </a:lnTo>
                  <a:lnTo>
                    <a:pt x="1155" y="3071"/>
                  </a:lnTo>
                  <a:lnTo>
                    <a:pt x="1277" y="3223"/>
                  </a:lnTo>
                  <a:cubicBezTo>
                    <a:pt x="1277" y="3253"/>
                    <a:pt x="1277" y="3253"/>
                    <a:pt x="1277" y="3253"/>
                  </a:cubicBezTo>
                  <a:lnTo>
                    <a:pt x="1246" y="3253"/>
                  </a:lnTo>
                  <a:lnTo>
                    <a:pt x="1125" y="3101"/>
                  </a:lnTo>
                  <a:lnTo>
                    <a:pt x="1003" y="3162"/>
                  </a:lnTo>
                  <a:lnTo>
                    <a:pt x="1125" y="3314"/>
                  </a:lnTo>
                  <a:cubicBezTo>
                    <a:pt x="1125" y="3344"/>
                    <a:pt x="1125" y="3344"/>
                    <a:pt x="1125" y="3344"/>
                  </a:cubicBezTo>
                  <a:lnTo>
                    <a:pt x="1094" y="3344"/>
                  </a:lnTo>
                  <a:lnTo>
                    <a:pt x="973" y="3162"/>
                  </a:lnTo>
                  <a:lnTo>
                    <a:pt x="851" y="3223"/>
                  </a:lnTo>
                  <a:lnTo>
                    <a:pt x="973" y="3405"/>
                  </a:lnTo>
                  <a:cubicBezTo>
                    <a:pt x="973" y="3405"/>
                    <a:pt x="973" y="3405"/>
                    <a:pt x="973" y="3436"/>
                  </a:cubicBezTo>
                  <a:cubicBezTo>
                    <a:pt x="973" y="3436"/>
                    <a:pt x="942" y="3436"/>
                    <a:pt x="942" y="3405"/>
                  </a:cubicBezTo>
                  <a:lnTo>
                    <a:pt x="821" y="3253"/>
                  </a:lnTo>
                  <a:lnTo>
                    <a:pt x="730" y="3314"/>
                  </a:lnTo>
                  <a:lnTo>
                    <a:pt x="851" y="3466"/>
                  </a:lnTo>
                  <a:cubicBezTo>
                    <a:pt x="851" y="3496"/>
                    <a:pt x="851" y="3496"/>
                    <a:pt x="851" y="3496"/>
                  </a:cubicBezTo>
                  <a:lnTo>
                    <a:pt x="821" y="3496"/>
                  </a:lnTo>
                  <a:lnTo>
                    <a:pt x="699" y="3344"/>
                  </a:lnTo>
                  <a:lnTo>
                    <a:pt x="578" y="3405"/>
                  </a:lnTo>
                  <a:lnTo>
                    <a:pt x="760" y="3648"/>
                  </a:lnTo>
                  <a:cubicBezTo>
                    <a:pt x="760" y="3648"/>
                    <a:pt x="760" y="3679"/>
                    <a:pt x="760" y="3709"/>
                  </a:cubicBezTo>
                  <a:cubicBezTo>
                    <a:pt x="730" y="3709"/>
                    <a:pt x="699" y="3709"/>
                    <a:pt x="669" y="3679"/>
                  </a:cubicBezTo>
                  <a:lnTo>
                    <a:pt x="486" y="3436"/>
                  </a:lnTo>
                  <a:lnTo>
                    <a:pt x="365" y="3496"/>
                  </a:lnTo>
                  <a:lnTo>
                    <a:pt x="486" y="3648"/>
                  </a:lnTo>
                  <a:cubicBezTo>
                    <a:pt x="517" y="3679"/>
                    <a:pt x="517" y="3679"/>
                    <a:pt x="486" y="3679"/>
                  </a:cubicBezTo>
                  <a:lnTo>
                    <a:pt x="456" y="3679"/>
                  </a:lnTo>
                  <a:lnTo>
                    <a:pt x="334" y="3527"/>
                  </a:lnTo>
                  <a:lnTo>
                    <a:pt x="213" y="3588"/>
                  </a:lnTo>
                  <a:lnTo>
                    <a:pt x="334" y="3740"/>
                  </a:lnTo>
                  <a:cubicBezTo>
                    <a:pt x="365" y="3770"/>
                    <a:pt x="334" y="3770"/>
                    <a:pt x="334" y="3770"/>
                  </a:cubicBezTo>
                  <a:lnTo>
                    <a:pt x="304" y="3770"/>
                  </a:lnTo>
                  <a:lnTo>
                    <a:pt x="183" y="3618"/>
                  </a:lnTo>
                  <a:lnTo>
                    <a:pt x="61" y="3679"/>
                  </a:lnTo>
                  <a:lnTo>
                    <a:pt x="183" y="3831"/>
                  </a:lnTo>
                  <a:cubicBezTo>
                    <a:pt x="213" y="3831"/>
                    <a:pt x="183" y="3861"/>
                    <a:pt x="183" y="3861"/>
                  </a:cubicBezTo>
                  <a:lnTo>
                    <a:pt x="152" y="3861"/>
                  </a:lnTo>
                  <a:lnTo>
                    <a:pt x="31" y="3679"/>
                  </a:lnTo>
                  <a:lnTo>
                    <a:pt x="0" y="3709"/>
                  </a:lnTo>
                  <a:lnTo>
                    <a:pt x="942" y="5016"/>
                  </a:lnTo>
                  <a:lnTo>
                    <a:pt x="7660" y="1308"/>
                  </a:lnTo>
                  <a:lnTo>
                    <a:pt x="6626" y="31"/>
                  </a:lnTo>
                  <a:lnTo>
                    <a:pt x="6505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583;p70">
              <a:extLst>
                <a:ext uri="{FF2B5EF4-FFF2-40B4-BE49-F238E27FC236}">
                  <a16:creationId xmlns:a16="http://schemas.microsoft.com/office/drawing/2014/main" id="{0A6715B4-6A7B-4CBC-94B1-DF10687D3C65}"/>
                </a:ext>
              </a:extLst>
            </p:cNvPr>
            <p:cNvSpPr/>
            <p:nvPr/>
          </p:nvSpPr>
          <p:spPr>
            <a:xfrm>
              <a:off x="7646024" y="2875306"/>
              <a:ext cx="9726" cy="11312"/>
            </a:xfrm>
            <a:custGeom>
              <a:avLst/>
              <a:gdLst/>
              <a:ahLst/>
              <a:cxnLst/>
              <a:rect l="l" t="t" r="r" b="b"/>
              <a:pathLst>
                <a:path w="184" h="21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22" y="214"/>
                    <a:pt x="153" y="214"/>
                    <a:pt x="153" y="214"/>
                  </a:cubicBezTo>
                  <a:cubicBezTo>
                    <a:pt x="183" y="183"/>
                    <a:pt x="183" y="183"/>
                    <a:pt x="15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584;p70">
              <a:extLst>
                <a:ext uri="{FF2B5EF4-FFF2-40B4-BE49-F238E27FC236}">
                  <a16:creationId xmlns:a16="http://schemas.microsoft.com/office/drawing/2014/main" id="{2626F725-B39E-4910-A513-AC69D5013126}"/>
                </a:ext>
              </a:extLst>
            </p:cNvPr>
            <p:cNvSpPr/>
            <p:nvPr/>
          </p:nvSpPr>
          <p:spPr>
            <a:xfrm>
              <a:off x="7548023" y="2737132"/>
              <a:ext cx="380856" cy="245905"/>
            </a:xfrm>
            <a:custGeom>
              <a:avLst/>
              <a:gdLst/>
              <a:ahLst/>
              <a:cxnLst/>
              <a:rect l="l" t="t" r="r" b="b"/>
              <a:pathLst>
                <a:path w="7205" h="4652" extrusionOk="0">
                  <a:moveTo>
                    <a:pt x="6627" y="1"/>
                  </a:moveTo>
                  <a:lnTo>
                    <a:pt x="6536" y="62"/>
                  </a:lnTo>
                  <a:lnTo>
                    <a:pt x="6657" y="214"/>
                  </a:lnTo>
                  <a:cubicBezTo>
                    <a:pt x="6688" y="214"/>
                    <a:pt x="6688" y="244"/>
                    <a:pt x="6657" y="244"/>
                  </a:cubicBezTo>
                  <a:lnTo>
                    <a:pt x="6627" y="244"/>
                  </a:lnTo>
                  <a:lnTo>
                    <a:pt x="6505" y="62"/>
                  </a:lnTo>
                  <a:lnTo>
                    <a:pt x="6414" y="123"/>
                  </a:lnTo>
                  <a:lnTo>
                    <a:pt x="6536" y="305"/>
                  </a:lnTo>
                  <a:cubicBezTo>
                    <a:pt x="6520" y="320"/>
                    <a:pt x="6513" y="328"/>
                    <a:pt x="6509" y="328"/>
                  </a:cubicBezTo>
                  <a:cubicBezTo>
                    <a:pt x="6505" y="328"/>
                    <a:pt x="6505" y="320"/>
                    <a:pt x="6505" y="305"/>
                  </a:cubicBezTo>
                  <a:lnTo>
                    <a:pt x="6353" y="153"/>
                  </a:lnTo>
                  <a:lnTo>
                    <a:pt x="6262" y="214"/>
                  </a:lnTo>
                  <a:lnTo>
                    <a:pt x="6384" y="366"/>
                  </a:lnTo>
                  <a:cubicBezTo>
                    <a:pt x="6414" y="366"/>
                    <a:pt x="6414" y="396"/>
                    <a:pt x="6384" y="396"/>
                  </a:cubicBezTo>
                  <a:lnTo>
                    <a:pt x="6353" y="396"/>
                  </a:lnTo>
                  <a:lnTo>
                    <a:pt x="6232" y="214"/>
                  </a:lnTo>
                  <a:lnTo>
                    <a:pt x="6140" y="274"/>
                  </a:lnTo>
                  <a:lnTo>
                    <a:pt x="6323" y="518"/>
                  </a:lnTo>
                  <a:cubicBezTo>
                    <a:pt x="6353" y="548"/>
                    <a:pt x="6353" y="578"/>
                    <a:pt x="6323" y="578"/>
                  </a:cubicBezTo>
                  <a:cubicBezTo>
                    <a:pt x="6292" y="578"/>
                    <a:pt x="6262" y="578"/>
                    <a:pt x="6262" y="548"/>
                  </a:cubicBezTo>
                  <a:lnTo>
                    <a:pt x="6049" y="305"/>
                  </a:lnTo>
                  <a:lnTo>
                    <a:pt x="5958" y="366"/>
                  </a:lnTo>
                  <a:lnTo>
                    <a:pt x="6080" y="548"/>
                  </a:lnTo>
                  <a:cubicBezTo>
                    <a:pt x="6080" y="548"/>
                    <a:pt x="6080" y="578"/>
                    <a:pt x="6080" y="578"/>
                  </a:cubicBezTo>
                  <a:cubicBezTo>
                    <a:pt x="6080" y="578"/>
                    <a:pt x="6049" y="578"/>
                    <a:pt x="6049" y="548"/>
                  </a:cubicBezTo>
                  <a:lnTo>
                    <a:pt x="5928" y="396"/>
                  </a:lnTo>
                  <a:lnTo>
                    <a:pt x="5806" y="457"/>
                  </a:lnTo>
                  <a:lnTo>
                    <a:pt x="5928" y="639"/>
                  </a:lnTo>
                  <a:cubicBezTo>
                    <a:pt x="5928" y="639"/>
                    <a:pt x="5928" y="639"/>
                    <a:pt x="5928" y="670"/>
                  </a:cubicBezTo>
                  <a:cubicBezTo>
                    <a:pt x="5897" y="670"/>
                    <a:pt x="5897" y="670"/>
                    <a:pt x="5897" y="639"/>
                  </a:cubicBezTo>
                  <a:lnTo>
                    <a:pt x="5776" y="487"/>
                  </a:lnTo>
                  <a:lnTo>
                    <a:pt x="5654" y="548"/>
                  </a:lnTo>
                  <a:lnTo>
                    <a:pt x="5776" y="700"/>
                  </a:lnTo>
                  <a:cubicBezTo>
                    <a:pt x="5776" y="730"/>
                    <a:pt x="5776" y="730"/>
                    <a:pt x="5776" y="730"/>
                  </a:cubicBezTo>
                  <a:lnTo>
                    <a:pt x="5745" y="730"/>
                  </a:lnTo>
                  <a:lnTo>
                    <a:pt x="5624" y="578"/>
                  </a:lnTo>
                  <a:lnTo>
                    <a:pt x="5502" y="639"/>
                  </a:lnTo>
                  <a:lnTo>
                    <a:pt x="5624" y="791"/>
                  </a:lnTo>
                  <a:cubicBezTo>
                    <a:pt x="5624" y="791"/>
                    <a:pt x="5624" y="822"/>
                    <a:pt x="5624" y="822"/>
                  </a:cubicBezTo>
                  <a:lnTo>
                    <a:pt x="5593" y="822"/>
                  </a:lnTo>
                  <a:lnTo>
                    <a:pt x="5472" y="639"/>
                  </a:lnTo>
                  <a:lnTo>
                    <a:pt x="5381" y="700"/>
                  </a:lnTo>
                  <a:lnTo>
                    <a:pt x="5502" y="882"/>
                  </a:lnTo>
                  <a:cubicBezTo>
                    <a:pt x="5487" y="898"/>
                    <a:pt x="5479" y="905"/>
                    <a:pt x="5476" y="905"/>
                  </a:cubicBezTo>
                  <a:cubicBezTo>
                    <a:pt x="5472" y="905"/>
                    <a:pt x="5472" y="898"/>
                    <a:pt x="5472" y="882"/>
                  </a:cubicBezTo>
                  <a:lnTo>
                    <a:pt x="5350" y="730"/>
                  </a:lnTo>
                  <a:lnTo>
                    <a:pt x="5229" y="791"/>
                  </a:lnTo>
                  <a:lnTo>
                    <a:pt x="5411" y="1034"/>
                  </a:lnTo>
                  <a:cubicBezTo>
                    <a:pt x="5411" y="1065"/>
                    <a:pt x="5411" y="1095"/>
                    <a:pt x="5411" y="1095"/>
                  </a:cubicBezTo>
                  <a:cubicBezTo>
                    <a:pt x="5381" y="1095"/>
                    <a:pt x="5350" y="1095"/>
                    <a:pt x="5320" y="1065"/>
                  </a:cubicBezTo>
                  <a:lnTo>
                    <a:pt x="5137" y="822"/>
                  </a:lnTo>
                  <a:lnTo>
                    <a:pt x="5016" y="882"/>
                  </a:lnTo>
                  <a:lnTo>
                    <a:pt x="5137" y="1065"/>
                  </a:lnTo>
                  <a:cubicBezTo>
                    <a:pt x="5168" y="1065"/>
                    <a:pt x="5168" y="1095"/>
                    <a:pt x="5137" y="1095"/>
                  </a:cubicBezTo>
                  <a:cubicBezTo>
                    <a:pt x="5137" y="1095"/>
                    <a:pt x="5137" y="1095"/>
                    <a:pt x="5107" y="1065"/>
                  </a:cubicBezTo>
                  <a:lnTo>
                    <a:pt x="4985" y="913"/>
                  </a:lnTo>
                  <a:lnTo>
                    <a:pt x="4864" y="974"/>
                  </a:lnTo>
                  <a:lnTo>
                    <a:pt x="4985" y="1156"/>
                  </a:lnTo>
                  <a:cubicBezTo>
                    <a:pt x="5016" y="1156"/>
                    <a:pt x="5016" y="1156"/>
                    <a:pt x="4985" y="1186"/>
                  </a:cubicBezTo>
                  <a:cubicBezTo>
                    <a:pt x="4985" y="1186"/>
                    <a:pt x="4955" y="1186"/>
                    <a:pt x="4955" y="1156"/>
                  </a:cubicBezTo>
                  <a:lnTo>
                    <a:pt x="4833" y="1004"/>
                  </a:lnTo>
                  <a:lnTo>
                    <a:pt x="4712" y="1065"/>
                  </a:lnTo>
                  <a:lnTo>
                    <a:pt x="4833" y="1217"/>
                  </a:lnTo>
                  <a:cubicBezTo>
                    <a:pt x="4864" y="1247"/>
                    <a:pt x="4864" y="1247"/>
                    <a:pt x="4833" y="1247"/>
                  </a:cubicBezTo>
                  <a:lnTo>
                    <a:pt x="4803" y="1247"/>
                  </a:lnTo>
                  <a:lnTo>
                    <a:pt x="4681" y="1095"/>
                  </a:lnTo>
                  <a:lnTo>
                    <a:pt x="4590" y="1156"/>
                  </a:lnTo>
                  <a:lnTo>
                    <a:pt x="4712" y="1308"/>
                  </a:lnTo>
                  <a:cubicBezTo>
                    <a:pt x="4712" y="1308"/>
                    <a:pt x="4712" y="1338"/>
                    <a:pt x="4712" y="1338"/>
                  </a:cubicBezTo>
                  <a:lnTo>
                    <a:pt x="4681" y="1338"/>
                  </a:lnTo>
                  <a:lnTo>
                    <a:pt x="4530" y="1156"/>
                  </a:lnTo>
                  <a:lnTo>
                    <a:pt x="4438" y="1217"/>
                  </a:lnTo>
                  <a:lnTo>
                    <a:pt x="4560" y="1399"/>
                  </a:lnTo>
                  <a:cubicBezTo>
                    <a:pt x="4560" y="1409"/>
                    <a:pt x="4557" y="1413"/>
                    <a:pt x="4552" y="1413"/>
                  </a:cubicBezTo>
                  <a:cubicBezTo>
                    <a:pt x="4543" y="1413"/>
                    <a:pt x="4530" y="1399"/>
                    <a:pt x="4530" y="1399"/>
                  </a:cubicBezTo>
                  <a:lnTo>
                    <a:pt x="4408" y="1247"/>
                  </a:lnTo>
                  <a:lnTo>
                    <a:pt x="4286" y="1308"/>
                  </a:lnTo>
                  <a:lnTo>
                    <a:pt x="4469" y="1551"/>
                  </a:lnTo>
                  <a:cubicBezTo>
                    <a:pt x="4499" y="1582"/>
                    <a:pt x="4499" y="1612"/>
                    <a:pt x="4469" y="1612"/>
                  </a:cubicBezTo>
                  <a:cubicBezTo>
                    <a:pt x="4438" y="1612"/>
                    <a:pt x="4408" y="1612"/>
                    <a:pt x="4408" y="1582"/>
                  </a:cubicBezTo>
                  <a:lnTo>
                    <a:pt x="4195" y="1338"/>
                  </a:lnTo>
                  <a:lnTo>
                    <a:pt x="4104" y="1399"/>
                  </a:lnTo>
                  <a:lnTo>
                    <a:pt x="4226" y="1582"/>
                  </a:lnTo>
                  <a:cubicBezTo>
                    <a:pt x="4226" y="1582"/>
                    <a:pt x="4226" y="1612"/>
                    <a:pt x="4226" y="1612"/>
                  </a:cubicBezTo>
                  <a:cubicBezTo>
                    <a:pt x="4195" y="1612"/>
                    <a:pt x="4195" y="1612"/>
                    <a:pt x="4195" y="1582"/>
                  </a:cubicBezTo>
                  <a:lnTo>
                    <a:pt x="4074" y="1430"/>
                  </a:lnTo>
                  <a:lnTo>
                    <a:pt x="3952" y="1490"/>
                  </a:lnTo>
                  <a:lnTo>
                    <a:pt x="4074" y="1673"/>
                  </a:lnTo>
                  <a:cubicBezTo>
                    <a:pt x="4058" y="1688"/>
                    <a:pt x="4051" y="1695"/>
                    <a:pt x="4047" y="1695"/>
                  </a:cubicBezTo>
                  <a:cubicBezTo>
                    <a:pt x="4043" y="1695"/>
                    <a:pt x="4043" y="1688"/>
                    <a:pt x="4043" y="1673"/>
                  </a:cubicBezTo>
                  <a:lnTo>
                    <a:pt x="3922" y="1521"/>
                  </a:lnTo>
                  <a:lnTo>
                    <a:pt x="3800" y="1582"/>
                  </a:lnTo>
                  <a:lnTo>
                    <a:pt x="3922" y="1733"/>
                  </a:lnTo>
                  <a:cubicBezTo>
                    <a:pt x="3922" y="1764"/>
                    <a:pt x="3922" y="1764"/>
                    <a:pt x="3922" y="1764"/>
                  </a:cubicBezTo>
                  <a:lnTo>
                    <a:pt x="3891" y="1764"/>
                  </a:lnTo>
                  <a:lnTo>
                    <a:pt x="3770" y="1612"/>
                  </a:lnTo>
                  <a:lnTo>
                    <a:pt x="3648" y="1673"/>
                  </a:lnTo>
                  <a:lnTo>
                    <a:pt x="3770" y="1825"/>
                  </a:lnTo>
                  <a:cubicBezTo>
                    <a:pt x="3770" y="1825"/>
                    <a:pt x="3770" y="1855"/>
                    <a:pt x="3770" y="1855"/>
                  </a:cubicBezTo>
                  <a:lnTo>
                    <a:pt x="3739" y="1855"/>
                  </a:lnTo>
                  <a:lnTo>
                    <a:pt x="3618" y="1673"/>
                  </a:lnTo>
                  <a:lnTo>
                    <a:pt x="3526" y="1733"/>
                  </a:lnTo>
                  <a:lnTo>
                    <a:pt x="3648" y="1885"/>
                  </a:lnTo>
                  <a:cubicBezTo>
                    <a:pt x="3648" y="1916"/>
                    <a:pt x="3648" y="1916"/>
                    <a:pt x="3648" y="1916"/>
                  </a:cubicBezTo>
                  <a:lnTo>
                    <a:pt x="3618" y="1916"/>
                  </a:lnTo>
                  <a:lnTo>
                    <a:pt x="3496" y="1764"/>
                  </a:lnTo>
                  <a:lnTo>
                    <a:pt x="3374" y="1825"/>
                  </a:lnTo>
                  <a:lnTo>
                    <a:pt x="3557" y="2068"/>
                  </a:lnTo>
                  <a:cubicBezTo>
                    <a:pt x="3557" y="2098"/>
                    <a:pt x="3557" y="2129"/>
                    <a:pt x="3557" y="2129"/>
                  </a:cubicBezTo>
                  <a:cubicBezTo>
                    <a:pt x="3526" y="2129"/>
                    <a:pt x="3496" y="2129"/>
                    <a:pt x="3466" y="2098"/>
                  </a:cubicBezTo>
                  <a:lnTo>
                    <a:pt x="3283" y="1855"/>
                  </a:lnTo>
                  <a:lnTo>
                    <a:pt x="3162" y="1916"/>
                  </a:lnTo>
                  <a:lnTo>
                    <a:pt x="3283" y="2098"/>
                  </a:lnTo>
                  <a:cubicBezTo>
                    <a:pt x="3314" y="2098"/>
                    <a:pt x="3314" y="2098"/>
                    <a:pt x="3283" y="2129"/>
                  </a:cubicBezTo>
                  <a:cubicBezTo>
                    <a:pt x="3283" y="2129"/>
                    <a:pt x="3283" y="2129"/>
                    <a:pt x="3253" y="2098"/>
                  </a:cubicBezTo>
                  <a:lnTo>
                    <a:pt x="3131" y="1946"/>
                  </a:lnTo>
                  <a:lnTo>
                    <a:pt x="3010" y="2007"/>
                  </a:lnTo>
                  <a:lnTo>
                    <a:pt x="3131" y="2189"/>
                  </a:lnTo>
                  <a:cubicBezTo>
                    <a:pt x="3131" y="2205"/>
                    <a:pt x="3124" y="2212"/>
                    <a:pt x="3116" y="2212"/>
                  </a:cubicBezTo>
                  <a:cubicBezTo>
                    <a:pt x="3109" y="2212"/>
                    <a:pt x="3101" y="2205"/>
                    <a:pt x="3101" y="2189"/>
                  </a:cubicBezTo>
                  <a:lnTo>
                    <a:pt x="2979" y="2037"/>
                  </a:lnTo>
                  <a:lnTo>
                    <a:pt x="2858" y="2098"/>
                  </a:lnTo>
                  <a:lnTo>
                    <a:pt x="2979" y="2250"/>
                  </a:lnTo>
                  <a:cubicBezTo>
                    <a:pt x="3010" y="2281"/>
                    <a:pt x="3010" y="2281"/>
                    <a:pt x="2979" y="2281"/>
                  </a:cubicBezTo>
                  <a:lnTo>
                    <a:pt x="2949" y="2281"/>
                  </a:lnTo>
                  <a:lnTo>
                    <a:pt x="2827" y="2129"/>
                  </a:lnTo>
                  <a:lnTo>
                    <a:pt x="2736" y="2189"/>
                  </a:lnTo>
                  <a:lnTo>
                    <a:pt x="2858" y="2341"/>
                  </a:lnTo>
                  <a:cubicBezTo>
                    <a:pt x="2858" y="2341"/>
                    <a:pt x="2858" y="2372"/>
                    <a:pt x="2858" y="2372"/>
                  </a:cubicBezTo>
                  <a:lnTo>
                    <a:pt x="2827" y="2372"/>
                  </a:lnTo>
                  <a:lnTo>
                    <a:pt x="2675" y="2189"/>
                  </a:lnTo>
                  <a:lnTo>
                    <a:pt x="2584" y="2250"/>
                  </a:lnTo>
                  <a:lnTo>
                    <a:pt x="2706" y="2402"/>
                  </a:lnTo>
                  <a:cubicBezTo>
                    <a:pt x="2736" y="2433"/>
                    <a:pt x="2736" y="2433"/>
                    <a:pt x="2706" y="2433"/>
                  </a:cubicBezTo>
                  <a:lnTo>
                    <a:pt x="2675" y="2433"/>
                  </a:lnTo>
                  <a:lnTo>
                    <a:pt x="2554" y="2281"/>
                  </a:lnTo>
                  <a:lnTo>
                    <a:pt x="2432" y="2341"/>
                  </a:lnTo>
                  <a:lnTo>
                    <a:pt x="2615" y="2585"/>
                  </a:lnTo>
                  <a:cubicBezTo>
                    <a:pt x="2645" y="2615"/>
                    <a:pt x="2645" y="2645"/>
                    <a:pt x="2615" y="2645"/>
                  </a:cubicBezTo>
                  <a:cubicBezTo>
                    <a:pt x="2584" y="2645"/>
                    <a:pt x="2554" y="2645"/>
                    <a:pt x="2554" y="2615"/>
                  </a:cubicBezTo>
                  <a:lnTo>
                    <a:pt x="2341" y="2372"/>
                  </a:lnTo>
                  <a:lnTo>
                    <a:pt x="2250" y="2433"/>
                  </a:lnTo>
                  <a:lnTo>
                    <a:pt x="2371" y="2615"/>
                  </a:lnTo>
                  <a:cubicBezTo>
                    <a:pt x="2371" y="2615"/>
                    <a:pt x="2371" y="2615"/>
                    <a:pt x="2371" y="2645"/>
                  </a:cubicBezTo>
                  <a:cubicBezTo>
                    <a:pt x="2341" y="2645"/>
                    <a:pt x="2341" y="2645"/>
                    <a:pt x="2341" y="2615"/>
                  </a:cubicBezTo>
                  <a:lnTo>
                    <a:pt x="2219" y="2463"/>
                  </a:lnTo>
                  <a:lnTo>
                    <a:pt x="2098" y="2524"/>
                  </a:lnTo>
                  <a:lnTo>
                    <a:pt x="2219" y="2706"/>
                  </a:lnTo>
                  <a:cubicBezTo>
                    <a:pt x="2209" y="2716"/>
                    <a:pt x="2203" y="2720"/>
                    <a:pt x="2198" y="2720"/>
                  </a:cubicBezTo>
                  <a:cubicBezTo>
                    <a:pt x="2189" y="2720"/>
                    <a:pt x="2189" y="2706"/>
                    <a:pt x="2189" y="2706"/>
                  </a:cubicBezTo>
                  <a:lnTo>
                    <a:pt x="2067" y="2554"/>
                  </a:lnTo>
                  <a:lnTo>
                    <a:pt x="1946" y="2615"/>
                  </a:lnTo>
                  <a:lnTo>
                    <a:pt x="2067" y="2767"/>
                  </a:lnTo>
                  <a:cubicBezTo>
                    <a:pt x="2067" y="2797"/>
                    <a:pt x="2067" y="2797"/>
                    <a:pt x="2067" y="2797"/>
                  </a:cubicBezTo>
                  <a:lnTo>
                    <a:pt x="2037" y="2797"/>
                  </a:lnTo>
                  <a:lnTo>
                    <a:pt x="1915" y="2645"/>
                  </a:lnTo>
                  <a:lnTo>
                    <a:pt x="1794" y="2706"/>
                  </a:lnTo>
                  <a:lnTo>
                    <a:pt x="1915" y="2858"/>
                  </a:lnTo>
                  <a:cubicBezTo>
                    <a:pt x="1915" y="2858"/>
                    <a:pt x="1915" y="2889"/>
                    <a:pt x="1915" y="2889"/>
                  </a:cubicBezTo>
                  <a:lnTo>
                    <a:pt x="1885" y="2889"/>
                  </a:lnTo>
                  <a:lnTo>
                    <a:pt x="1764" y="2706"/>
                  </a:lnTo>
                  <a:lnTo>
                    <a:pt x="1672" y="2767"/>
                  </a:lnTo>
                  <a:lnTo>
                    <a:pt x="1794" y="2919"/>
                  </a:lnTo>
                  <a:cubicBezTo>
                    <a:pt x="1794" y="2949"/>
                    <a:pt x="1794" y="2949"/>
                    <a:pt x="1794" y="2949"/>
                  </a:cubicBezTo>
                  <a:cubicBezTo>
                    <a:pt x="1784" y="2959"/>
                    <a:pt x="1777" y="2963"/>
                    <a:pt x="1773" y="2963"/>
                  </a:cubicBezTo>
                  <a:cubicBezTo>
                    <a:pt x="1764" y="2963"/>
                    <a:pt x="1764" y="2949"/>
                    <a:pt x="1764" y="2949"/>
                  </a:cubicBezTo>
                  <a:lnTo>
                    <a:pt x="1642" y="2797"/>
                  </a:lnTo>
                  <a:lnTo>
                    <a:pt x="1520" y="2858"/>
                  </a:lnTo>
                  <a:lnTo>
                    <a:pt x="1703" y="3101"/>
                  </a:lnTo>
                  <a:cubicBezTo>
                    <a:pt x="1703" y="3132"/>
                    <a:pt x="1703" y="3162"/>
                    <a:pt x="1703" y="3162"/>
                  </a:cubicBezTo>
                  <a:cubicBezTo>
                    <a:pt x="1672" y="3162"/>
                    <a:pt x="1642" y="3162"/>
                    <a:pt x="1612" y="3132"/>
                  </a:cubicBezTo>
                  <a:lnTo>
                    <a:pt x="1429" y="2889"/>
                  </a:lnTo>
                  <a:lnTo>
                    <a:pt x="1308" y="2949"/>
                  </a:lnTo>
                  <a:lnTo>
                    <a:pt x="1429" y="3132"/>
                  </a:lnTo>
                  <a:cubicBezTo>
                    <a:pt x="1460" y="3132"/>
                    <a:pt x="1460" y="3132"/>
                    <a:pt x="1429" y="3162"/>
                  </a:cubicBezTo>
                  <a:cubicBezTo>
                    <a:pt x="1429" y="3162"/>
                    <a:pt x="1429" y="3162"/>
                    <a:pt x="1399" y="3132"/>
                  </a:cubicBezTo>
                  <a:lnTo>
                    <a:pt x="1277" y="2980"/>
                  </a:lnTo>
                  <a:lnTo>
                    <a:pt x="1156" y="3040"/>
                  </a:lnTo>
                  <a:lnTo>
                    <a:pt x="1277" y="3223"/>
                  </a:lnTo>
                  <a:cubicBezTo>
                    <a:pt x="1277" y="3238"/>
                    <a:pt x="1270" y="3246"/>
                    <a:pt x="1262" y="3246"/>
                  </a:cubicBezTo>
                  <a:cubicBezTo>
                    <a:pt x="1254" y="3246"/>
                    <a:pt x="1247" y="3238"/>
                    <a:pt x="1247" y="3223"/>
                  </a:cubicBezTo>
                  <a:lnTo>
                    <a:pt x="1125" y="3071"/>
                  </a:lnTo>
                  <a:lnTo>
                    <a:pt x="1004" y="3132"/>
                  </a:lnTo>
                  <a:lnTo>
                    <a:pt x="1125" y="3284"/>
                  </a:lnTo>
                  <a:cubicBezTo>
                    <a:pt x="1156" y="3314"/>
                    <a:pt x="1125" y="3314"/>
                    <a:pt x="1125" y="3314"/>
                  </a:cubicBezTo>
                  <a:lnTo>
                    <a:pt x="1095" y="3314"/>
                  </a:lnTo>
                  <a:lnTo>
                    <a:pt x="973" y="3162"/>
                  </a:lnTo>
                  <a:lnTo>
                    <a:pt x="882" y="3223"/>
                  </a:lnTo>
                  <a:lnTo>
                    <a:pt x="1004" y="3375"/>
                  </a:lnTo>
                  <a:cubicBezTo>
                    <a:pt x="1004" y="3375"/>
                    <a:pt x="1004" y="3405"/>
                    <a:pt x="1004" y="3405"/>
                  </a:cubicBezTo>
                  <a:lnTo>
                    <a:pt x="973" y="3405"/>
                  </a:lnTo>
                  <a:lnTo>
                    <a:pt x="821" y="3223"/>
                  </a:lnTo>
                  <a:lnTo>
                    <a:pt x="730" y="3284"/>
                  </a:lnTo>
                  <a:lnTo>
                    <a:pt x="852" y="3436"/>
                  </a:lnTo>
                  <a:cubicBezTo>
                    <a:pt x="882" y="3466"/>
                    <a:pt x="882" y="3466"/>
                    <a:pt x="852" y="3466"/>
                  </a:cubicBezTo>
                  <a:lnTo>
                    <a:pt x="821" y="3466"/>
                  </a:lnTo>
                  <a:lnTo>
                    <a:pt x="700" y="3314"/>
                  </a:lnTo>
                  <a:lnTo>
                    <a:pt x="578" y="3375"/>
                  </a:lnTo>
                  <a:lnTo>
                    <a:pt x="760" y="3618"/>
                  </a:lnTo>
                  <a:cubicBezTo>
                    <a:pt x="791" y="3648"/>
                    <a:pt x="791" y="3648"/>
                    <a:pt x="760" y="3679"/>
                  </a:cubicBezTo>
                  <a:cubicBezTo>
                    <a:pt x="730" y="3679"/>
                    <a:pt x="700" y="3679"/>
                    <a:pt x="700" y="3648"/>
                  </a:cubicBezTo>
                  <a:lnTo>
                    <a:pt x="487" y="3405"/>
                  </a:lnTo>
                  <a:lnTo>
                    <a:pt x="396" y="3466"/>
                  </a:lnTo>
                  <a:lnTo>
                    <a:pt x="517" y="3618"/>
                  </a:lnTo>
                  <a:cubicBezTo>
                    <a:pt x="517" y="3648"/>
                    <a:pt x="517" y="3648"/>
                    <a:pt x="517" y="3648"/>
                  </a:cubicBezTo>
                  <a:cubicBezTo>
                    <a:pt x="507" y="3659"/>
                    <a:pt x="500" y="3662"/>
                    <a:pt x="496" y="3662"/>
                  </a:cubicBezTo>
                  <a:cubicBezTo>
                    <a:pt x="487" y="3662"/>
                    <a:pt x="487" y="3648"/>
                    <a:pt x="487" y="3648"/>
                  </a:cubicBezTo>
                  <a:lnTo>
                    <a:pt x="365" y="3496"/>
                  </a:lnTo>
                  <a:lnTo>
                    <a:pt x="244" y="3557"/>
                  </a:lnTo>
                  <a:lnTo>
                    <a:pt x="365" y="3709"/>
                  </a:lnTo>
                  <a:cubicBezTo>
                    <a:pt x="365" y="3740"/>
                    <a:pt x="365" y="3740"/>
                    <a:pt x="365" y="3740"/>
                  </a:cubicBezTo>
                  <a:lnTo>
                    <a:pt x="335" y="3740"/>
                  </a:lnTo>
                  <a:lnTo>
                    <a:pt x="213" y="3588"/>
                  </a:lnTo>
                  <a:lnTo>
                    <a:pt x="92" y="3648"/>
                  </a:lnTo>
                  <a:lnTo>
                    <a:pt x="213" y="3800"/>
                  </a:lnTo>
                  <a:cubicBezTo>
                    <a:pt x="213" y="3800"/>
                    <a:pt x="213" y="3831"/>
                    <a:pt x="213" y="3831"/>
                  </a:cubicBezTo>
                  <a:lnTo>
                    <a:pt x="183" y="3831"/>
                  </a:lnTo>
                  <a:lnTo>
                    <a:pt x="61" y="3648"/>
                  </a:lnTo>
                  <a:lnTo>
                    <a:pt x="1" y="3679"/>
                  </a:lnTo>
                  <a:lnTo>
                    <a:pt x="760" y="4651"/>
                  </a:lnTo>
                  <a:cubicBezTo>
                    <a:pt x="3040" y="3648"/>
                    <a:pt x="5381" y="2433"/>
                    <a:pt x="7204" y="791"/>
                  </a:cubicBezTo>
                  <a:lnTo>
                    <a:pt x="66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585;p70">
              <a:extLst>
                <a:ext uri="{FF2B5EF4-FFF2-40B4-BE49-F238E27FC236}">
                  <a16:creationId xmlns:a16="http://schemas.microsoft.com/office/drawing/2014/main" id="{42E5EC81-2A05-407D-8B2A-70ECA417E8FC}"/>
                </a:ext>
              </a:extLst>
            </p:cNvPr>
            <p:cNvSpPr/>
            <p:nvPr/>
          </p:nvSpPr>
          <p:spPr>
            <a:xfrm>
              <a:off x="7637989" y="2880169"/>
              <a:ext cx="9726" cy="9673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" y="0"/>
                  </a:moveTo>
                  <a:lnTo>
                    <a:pt x="153" y="183"/>
                  </a:lnTo>
                  <a:lnTo>
                    <a:pt x="183" y="183"/>
                  </a:lnTo>
                  <a:cubicBezTo>
                    <a:pt x="183" y="183"/>
                    <a:pt x="183" y="183"/>
                    <a:pt x="183" y="152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0322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كرتون نجوم السماء قوس قزح مواد أساسية | Latar belakang, Pelangi, Kartun">
            <a:extLst>
              <a:ext uri="{FF2B5EF4-FFF2-40B4-BE49-F238E27FC236}">
                <a16:creationId xmlns:a16="http://schemas.microsoft.com/office/drawing/2014/main" id="{F73BA4CB-441D-46D2-96D0-FD6965267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1EFA2FF-CF51-44F4-95A5-A0513075CB0A}"/>
              </a:ext>
            </a:extLst>
          </p:cNvPr>
          <p:cNvGrpSpPr/>
          <p:nvPr/>
        </p:nvGrpSpPr>
        <p:grpSpPr>
          <a:xfrm>
            <a:off x="803462" y="1388308"/>
            <a:ext cx="10210800" cy="2667000"/>
            <a:chOff x="1292746" y="1884374"/>
            <a:chExt cx="10210800" cy="266700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8A18F79-945A-410F-B77A-3B193048FAF7}"/>
                </a:ext>
              </a:extLst>
            </p:cNvPr>
            <p:cNvSpPr/>
            <p:nvPr/>
          </p:nvSpPr>
          <p:spPr>
            <a:xfrm>
              <a:off x="1292746" y="1884374"/>
              <a:ext cx="10210800" cy="2667000"/>
            </a:xfrm>
            <a:prstGeom prst="roundRect">
              <a:avLst/>
            </a:prstGeom>
            <a:solidFill>
              <a:schemeClr val="bg1">
                <a:alpha val="92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515F1D5-4BE1-4C43-B89D-35EEF1D28195}"/>
                </a:ext>
              </a:extLst>
            </p:cNvPr>
            <p:cNvSpPr/>
            <p:nvPr/>
          </p:nvSpPr>
          <p:spPr>
            <a:xfrm>
              <a:off x="1732268" y="2368422"/>
              <a:ext cx="9633284" cy="14450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8800" b="1" dirty="0">
                  <a:latin typeface="Cambria" pitchFamily="18" charset="0"/>
                </a:rPr>
                <a:t>LUYỆN ĐỌC ĐOẠN</a:t>
              </a:r>
            </a:p>
          </p:txBody>
        </p:sp>
      </p:grpSp>
      <p:grpSp>
        <p:nvGrpSpPr>
          <p:cNvPr id="106" name="Google Shape;1087;p49">
            <a:extLst>
              <a:ext uri="{FF2B5EF4-FFF2-40B4-BE49-F238E27FC236}">
                <a16:creationId xmlns:a16="http://schemas.microsoft.com/office/drawing/2014/main" id="{21AA6104-E89C-41B8-AEB5-ACE6DA802161}"/>
              </a:ext>
            </a:extLst>
          </p:cNvPr>
          <p:cNvGrpSpPr/>
          <p:nvPr/>
        </p:nvGrpSpPr>
        <p:grpSpPr>
          <a:xfrm>
            <a:off x="9199121" y="3466334"/>
            <a:ext cx="2355206" cy="2959482"/>
            <a:chOff x="2039108" y="678179"/>
            <a:chExt cx="1846062" cy="2319889"/>
          </a:xfrm>
        </p:grpSpPr>
        <p:grpSp>
          <p:nvGrpSpPr>
            <p:cNvPr id="107" name="Google Shape;1088;p49">
              <a:extLst>
                <a:ext uri="{FF2B5EF4-FFF2-40B4-BE49-F238E27FC236}">
                  <a16:creationId xmlns:a16="http://schemas.microsoft.com/office/drawing/2014/main" id="{03C00909-E10F-4066-A079-53340C9E7A84}"/>
                </a:ext>
              </a:extLst>
            </p:cNvPr>
            <p:cNvGrpSpPr/>
            <p:nvPr/>
          </p:nvGrpSpPr>
          <p:grpSpPr>
            <a:xfrm>
              <a:off x="2039108" y="678179"/>
              <a:ext cx="1846062" cy="2319889"/>
              <a:chOff x="-1122992" y="804804"/>
              <a:chExt cx="1846062" cy="2319889"/>
            </a:xfrm>
          </p:grpSpPr>
          <p:sp>
            <p:nvSpPr>
              <p:cNvPr id="109" name="Google Shape;1089;p49">
                <a:extLst>
                  <a:ext uri="{FF2B5EF4-FFF2-40B4-BE49-F238E27FC236}">
                    <a16:creationId xmlns:a16="http://schemas.microsoft.com/office/drawing/2014/main" id="{0690BAFA-ADA9-4977-8A6A-01C10FC20AC2}"/>
                  </a:ext>
                </a:extLst>
              </p:cNvPr>
              <p:cNvSpPr/>
              <p:nvPr/>
            </p:nvSpPr>
            <p:spPr>
              <a:xfrm>
                <a:off x="-901238" y="2245689"/>
                <a:ext cx="1402621" cy="655824"/>
              </a:xfrm>
              <a:custGeom>
                <a:avLst/>
                <a:gdLst/>
                <a:ahLst/>
                <a:cxnLst/>
                <a:rect l="l" t="t" r="r" b="b"/>
                <a:pathLst>
                  <a:path w="23466" h="10972" extrusionOk="0">
                    <a:moveTo>
                      <a:pt x="15508" y="0"/>
                    </a:moveTo>
                    <a:cubicBezTo>
                      <a:pt x="14830" y="0"/>
                      <a:pt x="14408" y="90"/>
                      <a:pt x="14408" y="90"/>
                    </a:cubicBezTo>
                    <a:lnTo>
                      <a:pt x="14073" y="1123"/>
                    </a:lnTo>
                    <a:cubicBezTo>
                      <a:pt x="13344" y="1458"/>
                      <a:pt x="12158" y="1488"/>
                      <a:pt x="11763" y="1518"/>
                    </a:cubicBezTo>
                    <a:lnTo>
                      <a:pt x="11733" y="1518"/>
                    </a:lnTo>
                    <a:cubicBezTo>
                      <a:pt x="11307" y="1488"/>
                      <a:pt x="10122" y="1458"/>
                      <a:pt x="9392" y="1123"/>
                    </a:cubicBezTo>
                    <a:lnTo>
                      <a:pt x="9362" y="211"/>
                    </a:lnTo>
                    <a:cubicBezTo>
                      <a:pt x="9362" y="211"/>
                      <a:pt x="8855" y="99"/>
                      <a:pt x="8060" y="99"/>
                    </a:cubicBezTo>
                    <a:cubicBezTo>
                      <a:pt x="6046" y="99"/>
                      <a:pt x="2179" y="818"/>
                      <a:pt x="0" y="5895"/>
                    </a:cubicBezTo>
                    <a:cubicBezTo>
                      <a:pt x="0" y="5895"/>
                      <a:pt x="3526" y="8327"/>
                      <a:pt x="4590" y="8509"/>
                    </a:cubicBezTo>
                    <a:lnTo>
                      <a:pt x="4833" y="10698"/>
                    </a:lnTo>
                    <a:lnTo>
                      <a:pt x="11398" y="10819"/>
                    </a:lnTo>
                    <a:lnTo>
                      <a:pt x="12098" y="10819"/>
                    </a:lnTo>
                    <a:lnTo>
                      <a:pt x="18693" y="10971"/>
                    </a:lnTo>
                    <a:lnTo>
                      <a:pt x="18876" y="8509"/>
                    </a:lnTo>
                    <a:cubicBezTo>
                      <a:pt x="19970" y="8327"/>
                      <a:pt x="23466" y="5895"/>
                      <a:pt x="23466" y="5895"/>
                    </a:cubicBezTo>
                    <a:cubicBezTo>
                      <a:pt x="21231" y="690"/>
                      <a:pt x="17388" y="0"/>
                      <a:pt x="155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090;p49">
                <a:extLst>
                  <a:ext uri="{FF2B5EF4-FFF2-40B4-BE49-F238E27FC236}">
                    <a16:creationId xmlns:a16="http://schemas.microsoft.com/office/drawing/2014/main" id="{544FAED3-948B-409C-B3F5-CE3A2EC648EF}"/>
                  </a:ext>
                </a:extLst>
              </p:cNvPr>
              <p:cNvSpPr/>
              <p:nvPr/>
            </p:nvSpPr>
            <p:spPr>
              <a:xfrm>
                <a:off x="-372555" y="2082037"/>
                <a:ext cx="388820" cy="262401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4390" extrusionOk="0">
                    <a:moveTo>
                      <a:pt x="6505" y="1"/>
                    </a:moveTo>
                    <a:lnTo>
                      <a:pt x="0" y="639"/>
                    </a:lnTo>
                    <a:cubicBezTo>
                      <a:pt x="0" y="639"/>
                      <a:pt x="578" y="2007"/>
                      <a:pt x="608" y="4074"/>
                    </a:cubicBezTo>
                    <a:cubicBezTo>
                      <a:pt x="608" y="4074"/>
                      <a:pt x="1725" y="4389"/>
                      <a:pt x="3052" y="4389"/>
                    </a:cubicBezTo>
                    <a:cubicBezTo>
                      <a:pt x="3743" y="4389"/>
                      <a:pt x="4491" y="4304"/>
                      <a:pt x="5167" y="4044"/>
                    </a:cubicBezTo>
                    <a:lnTo>
                      <a:pt x="6505" y="1"/>
                    </a:lnTo>
                    <a:close/>
                  </a:path>
                </a:pathLst>
              </a:custGeom>
              <a:solidFill>
                <a:srgbClr val="7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091;p49">
                <a:extLst>
                  <a:ext uri="{FF2B5EF4-FFF2-40B4-BE49-F238E27FC236}">
                    <a16:creationId xmlns:a16="http://schemas.microsoft.com/office/drawing/2014/main" id="{AE7444A2-665A-4DDE-92D4-467BF2D8AC2B}"/>
                  </a:ext>
                </a:extLst>
              </p:cNvPr>
              <p:cNvSpPr/>
              <p:nvPr/>
            </p:nvSpPr>
            <p:spPr>
              <a:xfrm>
                <a:off x="-1061128" y="1684786"/>
                <a:ext cx="270769" cy="167662"/>
              </a:xfrm>
              <a:custGeom>
                <a:avLst/>
                <a:gdLst/>
                <a:ahLst/>
                <a:cxnLst/>
                <a:rect l="l" t="t" r="r" b="b"/>
                <a:pathLst>
                  <a:path w="4530" h="2805" extrusionOk="0">
                    <a:moveTo>
                      <a:pt x="2592" y="0"/>
                    </a:moveTo>
                    <a:cubicBezTo>
                      <a:pt x="1673" y="0"/>
                      <a:pt x="757" y="289"/>
                      <a:pt x="0" y="865"/>
                    </a:cubicBezTo>
                    <a:cubicBezTo>
                      <a:pt x="199" y="1859"/>
                      <a:pt x="1055" y="2804"/>
                      <a:pt x="2558" y="2804"/>
                    </a:cubicBezTo>
                    <a:cubicBezTo>
                      <a:pt x="3124" y="2804"/>
                      <a:pt x="3781" y="2670"/>
                      <a:pt x="4529" y="2354"/>
                    </a:cubicBezTo>
                    <a:lnTo>
                      <a:pt x="4438" y="409"/>
                    </a:lnTo>
                    <a:cubicBezTo>
                      <a:pt x="3856" y="137"/>
                      <a:pt x="3224" y="0"/>
                      <a:pt x="2592" y="0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092;p49">
                <a:extLst>
                  <a:ext uri="{FF2B5EF4-FFF2-40B4-BE49-F238E27FC236}">
                    <a16:creationId xmlns:a16="http://schemas.microsoft.com/office/drawing/2014/main" id="{135C1276-6D43-48E5-B7A7-C653AE64BB52}"/>
                  </a:ext>
                </a:extLst>
              </p:cNvPr>
              <p:cNvSpPr/>
              <p:nvPr/>
            </p:nvSpPr>
            <p:spPr>
              <a:xfrm>
                <a:off x="-1070213" y="1590284"/>
                <a:ext cx="274356" cy="146861"/>
              </a:xfrm>
              <a:custGeom>
                <a:avLst/>
                <a:gdLst/>
                <a:ahLst/>
                <a:cxnLst/>
                <a:rect l="l" t="t" r="r" b="b"/>
                <a:pathLst>
                  <a:path w="4590" h="2457" extrusionOk="0">
                    <a:moveTo>
                      <a:pt x="2427" y="1"/>
                    </a:moveTo>
                    <a:cubicBezTo>
                      <a:pt x="1936" y="1"/>
                      <a:pt x="1404" y="118"/>
                      <a:pt x="882" y="451"/>
                    </a:cubicBezTo>
                    <a:cubicBezTo>
                      <a:pt x="243" y="876"/>
                      <a:pt x="0" y="1697"/>
                      <a:pt x="152" y="2457"/>
                    </a:cubicBezTo>
                    <a:cubicBezTo>
                      <a:pt x="909" y="1881"/>
                      <a:pt x="1825" y="1592"/>
                      <a:pt x="2744" y="1592"/>
                    </a:cubicBezTo>
                    <a:cubicBezTo>
                      <a:pt x="3376" y="1592"/>
                      <a:pt x="4008" y="1729"/>
                      <a:pt x="4590" y="2001"/>
                    </a:cubicBezTo>
                    <a:lnTo>
                      <a:pt x="4529" y="664"/>
                    </a:lnTo>
                    <a:cubicBezTo>
                      <a:pt x="4529" y="664"/>
                      <a:pt x="3595" y="1"/>
                      <a:pt x="2427" y="1"/>
                    </a:cubicBezTo>
                    <a:close/>
                  </a:path>
                </a:pathLst>
              </a:custGeom>
              <a:solidFill>
                <a:srgbClr val="7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093;p49">
                <a:extLst>
                  <a:ext uri="{FF2B5EF4-FFF2-40B4-BE49-F238E27FC236}">
                    <a16:creationId xmlns:a16="http://schemas.microsoft.com/office/drawing/2014/main" id="{0BCD2F02-5CCE-40AF-B495-880ACD489B18}"/>
                  </a:ext>
                </a:extLst>
              </p:cNvPr>
              <p:cNvSpPr/>
              <p:nvPr/>
            </p:nvSpPr>
            <p:spPr>
              <a:xfrm>
                <a:off x="-983006" y="1697293"/>
                <a:ext cx="170830" cy="135923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274" extrusionOk="0">
                    <a:moveTo>
                      <a:pt x="1290" y="0"/>
                    </a:moveTo>
                    <a:cubicBezTo>
                      <a:pt x="860" y="0"/>
                      <a:pt x="406" y="123"/>
                      <a:pt x="31" y="237"/>
                    </a:cubicBezTo>
                    <a:cubicBezTo>
                      <a:pt x="0" y="237"/>
                      <a:pt x="0" y="298"/>
                      <a:pt x="31" y="298"/>
                    </a:cubicBezTo>
                    <a:cubicBezTo>
                      <a:pt x="440" y="264"/>
                      <a:pt x="897" y="134"/>
                      <a:pt x="1327" y="134"/>
                    </a:cubicBezTo>
                    <a:cubicBezTo>
                      <a:pt x="1663" y="134"/>
                      <a:pt x="1983" y="214"/>
                      <a:pt x="2250" y="480"/>
                    </a:cubicBezTo>
                    <a:cubicBezTo>
                      <a:pt x="2645" y="906"/>
                      <a:pt x="2645" y="1635"/>
                      <a:pt x="2675" y="2183"/>
                    </a:cubicBezTo>
                    <a:cubicBezTo>
                      <a:pt x="2690" y="2243"/>
                      <a:pt x="2736" y="2274"/>
                      <a:pt x="2778" y="2274"/>
                    </a:cubicBezTo>
                    <a:cubicBezTo>
                      <a:pt x="2819" y="2274"/>
                      <a:pt x="2857" y="2243"/>
                      <a:pt x="2857" y="2183"/>
                    </a:cubicBezTo>
                    <a:cubicBezTo>
                      <a:pt x="2827" y="1575"/>
                      <a:pt x="2797" y="784"/>
                      <a:pt x="2280" y="359"/>
                    </a:cubicBezTo>
                    <a:cubicBezTo>
                      <a:pt x="2013" y="91"/>
                      <a:pt x="1660" y="0"/>
                      <a:pt x="129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094;p49">
                <a:extLst>
                  <a:ext uri="{FF2B5EF4-FFF2-40B4-BE49-F238E27FC236}">
                    <a16:creationId xmlns:a16="http://schemas.microsoft.com/office/drawing/2014/main" id="{E6090D1B-E444-4A03-940C-A324A7D8400D}"/>
                  </a:ext>
                </a:extLst>
              </p:cNvPr>
              <p:cNvSpPr/>
              <p:nvPr/>
            </p:nvSpPr>
            <p:spPr>
              <a:xfrm>
                <a:off x="-911698" y="1733763"/>
                <a:ext cx="98445" cy="54991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920" extrusionOk="0">
                    <a:moveTo>
                      <a:pt x="580" y="1"/>
                    </a:moveTo>
                    <a:cubicBezTo>
                      <a:pt x="408" y="1"/>
                      <a:pt x="229" y="64"/>
                      <a:pt x="53" y="213"/>
                    </a:cubicBezTo>
                    <a:cubicBezTo>
                      <a:pt x="1" y="266"/>
                      <a:pt x="62" y="341"/>
                      <a:pt x="119" y="341"/>
                    </a:cubicBezTo>
                    <a:cubicBezTo>
                      <a:pt x="127" y="341"/>
                      <a:pt x="136" y="339"/>
                      <a:pt x="145" y="335"/>
                    </a:cubicBezTo>
                    <a:cubicBezTo>
                      <a:pt x="297" y="244"/>
                      <a:pt x="441" y="190"/>
                      <a:pt x="585" y="190"/>
                    </a:cubicBezTo>
                    <a:cubicBezTo>
                      <a:pt x="730" y="190"/>
                      <a:pt x="874" y="244"/>
                      <a:pt x="1026" y="365"/>
                    </a:cubicBezTo>
                    <a:cubicBezTo>
                      <a:pt x="1209" y="517"/>
                      <a:pt x="1330" y="730"/>
                      <a:pt x="1482" y="882"/>
                    </a:cubicBezTo>
                    <a:cubicBezTo>
                      <a:pt x="1500" y="909"/>
                      <a:pt x="1523" y="920"/>
                      <a:pt x="1545" y="920"/>
                    </a:cubicBezTo>
                    <a:cubicBezTo>
                      <a:pt x="1598" y="920"/>
                      <a:pt x="1647" y="855"/>
                      <a:pt x="1604" y="791"/>
                    </a:cubicBezTo>
                    <a:cubicBezTo>
                      <a:pt x="1388" y="380"/>
                      <a:pt x="1003" y="1"/>
                      <a:pt x="58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095;p49">
                <a:extLst>
                  <a:ext uri="{FF2B5EF4-FFF2-40B4-BE49-F238E27FC236}">
                    <a16:creationId xmlns:a16="http://schemas.microsoft.com/office/drawing/2014/main" id="{0A92B71E-FF1B-4E48-9329-F4E632963B21}"/>
                  </a:ext>
                </a:extLst>
              </p:cNvPr>
              <p:cNvSpPr/>
              <p:nvPr/>
            </p:nvSpPr>
            <p:spPr>
              <a:xfrm>
                <a:off x="408664" y="1616687"/>
                <a:ext cx="265330" cy="168678"/>
              </a:xfrm>
              <a:custGeom>
                <a:avLst/>
                <a:gdLst/>
                <a:ahLst/>
                <a:cxnLst/>
                <a:rect l="l" t="t" r="r" b="b"/>
                <a:pathLst>
                  <a:path w="4439" h="2822" extrusionOk="0">
                    <a:moveTo>
                      <a:pt x="2197" y="0"/>
                    </a:moveTo>
                    <a:cubicBezTo>
                      <a:pt x="1430" y="0"/>
                      <a:pt x="663" y="198"/>
                      <a:pt x="0" y="589"/>
                    </a:cubicBezTo>
                    <a:lnTo>
                      <a:pt x="92" y="2534"/>
                    </a:lnTo>
                    <a:cubicBezTo>
                      <a:pt x="711" y="2734"/>
                      <a:pt x="1262" y="2822"/>
                      <a:pt x="1746" y="2822"/>
                    </a:cubicBezTo>
                    <a:cubicBezTo>
                      <a:pt x="3470" y="2822"/>
                      <a:pt x="4343" y="1711"/>
                      <a:pt x="4438" y="619"/>
                    </a:cubicBezTo>
                    <a:cubicBezTo>
                      <a:pt x="3763" y="205"/>
                      <a:pt x="2980" y="0"/>
                      <a:pt x="2197" y="0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096;p49">
                <a:extLst>
                  <a:ext uri="{FF2B5EF4-FFF2-40B4-BE49-F238E27FC236}">
                    <a16:creationId xmlns:a16="http://schemas.microsoft.com/office/drawing/2014/main" id="{D059D635-D5DC-46D5-9F2C-173CC4E71AD1}"/>
                  </a:ext>
                </a:extLst>
              </p:cNvPr>
              <p:cNvSpPr/>
              <p:nvPr/>
            </p:nvSpPr>
            <p:spPr>
              <a:xfrm>
                <a:off x="403225" y="1521229"/>
                <a:ext cx="276209" cy="133173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2228" extrusionOk="0">
                    <a:moveTo>
                      <a:pt x="2320" y="0"/>
                    </a:moveTo>
                    <a:cubicBezTo>
                      <a:pt x="1018" y="0"/>
                      <a:pt x="0" y="860"/>
                      <a:pt x="0" y="860"/>
                    </a:cubicBezTo>
                    <a:lnTo>
                      <a:pt x="91" y="2197"/>
                    </a:lnTo>
                    <a:cubicBezTo>
                      <a:pt x="754" y="1806"/>
                      <a:pt x="1521" y="1608"/>
                      <a:pt x="2288" y="1608"/>
                    </a:cubicBezTo>
                    <a:cubicBezTo>
                      <a:pt x="3071" y="1608"/>
                      <a:pt x="3854" y="1813"/>
                      <a:pt x="4529" y="2227"/>
                    </a:cubicBezTo>
                    <a:cubicBezTo>
                      <a:pt x="4620" y="1437"/>
                      <a:pt x="4286" y="677"/>
                      <a:pt x="3617" y="313"/>
                    </a:cubicBezTo>
                    <a:cubicBezTo>
                      <a:pt x="3172" y="86"/>
                      <a:pt x="2731" y="0"/>
                      <a:pt x="2320" y="0"/>
                    </a:cubicBezTo>
                    <a:close/>
                  </a:path>
                </a:pathLst>
              </a:custGeom>
              <a:solidFill>
                <a:srgbClr val="7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097;p49">
                <a:extLst>
                  <a:ext uri="{FF2B5EF4-FFF2-40B4-BE49-F238E27FC236}">
                    <a16:creationId xmlns:a16="http://schemas.microsoft.com/office/drawing/2014/main" id="{ECE08202-16D9-4EBB-B318-006466778019}"/>
                  </a:ext>
                </a:extLst>
              </p:cNvPr>
              <p:cNvSpPr/>
              <p:nvPr/>
            </p:nvSpPr>
            <p:spPr>
              <a:xfrm>
                <a:off x="430481" y="1626823"/>
                <a:ext cx="163538" cy="144649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420" extrusionOk="0">
                    <a:moveTo>
                      <a:pt x="1698" y="1"/>
                    </a:moveTo>
                    <a:cubicBezTo>
                      <a:pt x="1228" y="1"/>
                      <a:pt x="771" y="106"/>
                      <a:pt x="456" y="474"/>
                    </a:cubicBezTo>
                    <a:cubicBezTo>
                      <a:pt x="0" y="960"/>
                      <a:pt x="31" y="1720"/>
                      <a:pt x="91" y="2328"/>
                    </a:cubicBezTo>
                    <a:cubicBezTo>
                      <a:pt x="91" y="2389"/>
                      <a:pt x="129" y="2419"/>
                      <a:pt x="167" y="2419"/>
                    </a:cubicBezTo>
                    <a:cubicBezTo>
                      <a:pt x="205" y="2419"/>
                      <a:pt x="243" y="2389"/>
                      <a:pt x="243" y="2328"/>
                    </a:cubicBezTo>
                    <a:cubicBezTo>
                      <a:pt x="243" y="1811"/>
                      <a:pt x="152" y="1173"/>
                      <a:pt x="456" y="687"/>
                    </a:cubicBezTo>
                    <a:cubicBezTo>
                      <a:pt x="740" y="226"/>
                      <a:pt x="1199" y="137"/>
                      <a:pt x="1683" y="137"/>
                    </a:cubicBezTo>
                    <a:cubicBezTo>
                      <a:pt x="1987" y="137"/>
                      <a:pt x="2301" y="172"/>
                      <a:pt x="2587" y="172"/>
                    </a:cubicBezTo>
                    <a:cubicBezTo>
                      <a:pt x="2627" y="172"/>
                      <a:pt x="2667" y="172"/>
                      <a:pt x="2705" y="170"/>
                    </a:cubicBezTo>
                    <a:cubicBezTo>
                      <a:pt x="2736" y="170"/>
                      <a:pt x="2736" y="140"/>
                      <a:pt x="2705" y="109"/>
                    </a:cubicBezTo>
                    <a:cubicBezTo>
                      <a:pt x="2396" y="58"/>
                      <a:pt x="2043" y="1"/>
                      <a:pt x="16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098;p49">
                <a:extLst>
                  <a:ext uri="{FF2B5EF4-FFF2-40B4-BE49-F238E27FC236}">
                    <a16:creationId xmlns:a16="http://schemas.microsoft.com/office/drawing/2014/main" id="{2F1B9F17-BF78-4797-934B-7BD62F646AFB}"/>
                  </a:ext>
                </a:extLst>
              </p:cNvPr>
              <p:cNvSpPr/>
              <p:nvPr/>
            </p:nvSpPr>
            <p:spPr>
              <a:xfrm>
                <a:off x="431736" y="1665276"/>
                <a:ext cx="93006" cy="60071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05" extrusionOk="0">
                    <a:moveTo>
                      <a:pt x="1029" y="1"/>
                    </a:moveTo>
                    <a:cubicBezTo>
                      <a:pt x="582" y="1"/>
                      <a:pt x="220" y="440"/>
                      <a:pt x="40" y="912"/>
                    </a:cubicBezTo>
                    <a:cubicBezTo>
                      <a:pt x="1" y="971"/>
                      <a:pt x="50" y="1004"/>
                      <a:pt x="106" y="1004"/>
                    </a:cubicBezTo>
                    <a:cubicBezTo>
                      <a:pt x="137" y="1004"/>
                      <a:pt x="170" y="994"/>
                      <a:pt x="192" y="972"/>
                    </a:cubicBezTo>
                    <a:cubicBezTo>
                      <a:pt x="344" y="760"/>
                      <a:pt x="435" y="517"/>
                      <a:pt x="648" y="334"/>
                    </a:cubicBezTo>
                    <a:cubicBezTo>
                      <a:pt x="775" y="223"/>
                      <a:pt x="910" y="178"/>
                      <a:pt x="1054" y="178"/>
                    </a:cubicBezTo>
                    <a:cubicBezTo>
                      <a:pt x="1185" y="178"/>
                      <a:pt x="1324" y="215"/>
                      <a:pt x="1469" y="273"/>
                    </a:cubicBezTo>
                    <a:cubicBezTo>
                      <a:pt x="1477" y="278"/>
                      <a:pt x="1485" y="279"/>
                      <a:pt x="1492" y="279"/>
                    </a:cubicBezTo>
                    <a:cubicBezTo>
                      <a:pt x="1537" y="279"/>
                      <a:pt x="1555" y="208"/>
                      <a:pt x="1529" y="182"/>
                    </a:cubicBezTo>
                    <a:cubicBezTo>
                      <a:pt x="1355" y="55"/>
                      <a:pt x="1187" y="1"/>
                      <a:pt x="102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099;p49">
                <a:extLst>
                  <a:ext uri="{FF2B5EF4-FFF2-40B4-BE49-F238E27FC236}">
                    <a16:creationId xmlns:a16="http://schemas.microsoft.com/office/drawing/2014/main" id="{1AA67F88-B08E-4427-AFBE-D075ABAF0DDD}"/>
                  </a:ext>
                </a:extLst>
              </p:cNvPr>
              <p:cNvSpPr/>
              <p:nvPr/>
            </p:nvSpPr>
            <p:spPr>
              <a:xfrm>
                <a:off x="-859930" y="960743"/>
                <a:ext cx="1321054" cy="1205850"/>
              </a:xfrm>
              <a:custGeom>
                <a:avLst/>
                <a:gdLst/>
                <a:ahLst/>
                <a:cxnLst/>
                <a:rect l="l" t="t" r="r" b="b"/>
                <a:pathLst>
                  <a:path w="21991" h="20174" extrusionOk="0">
                    <a:moveTo>
                      <a:pt x="8671" y="0"/>
                    </a:moveTo>
                    <a:cubicBezTo>
                      <a:pt x="4207" y="0"/>
                      <a:pt x="1" y="2149"/>
                      <a:pt x="622" y="10585"/>
                    </a:cubicBezTo>
                    <a:cubicBezTo>
                      <a:pt x="622" y="10585"/>
                      <a:pt x="713" y="14384"/>
                      <a:pt x="1716" y="16208"/>
                    </a:cubicBezTo>
                    <a:cubicBezTo>
                      <a:pt x="2719" y="18062"/>
                      <a:pt x="5880" y="20007"/>
                      <a:pt x="9984" y="20159"/>
                    </a:cubicBezTo>
                    <a:cubicBezTo>
                      <a:pt x="10192" y="20169"/>
                      <a:pt x="10404" y="20173"/>
                      <a:pt x="10618" y="20173"/>
                    </a:cubicBezTo>
                    <a:cubicBezTo>
                      <a:pt x="14596" y="20173"/>
                      <a:pt x="19491" y="18577"/>
                      <a:pt x="20501" y="15721"/>
                    </a:cubicBezTo>
                    <a:cubicBezTo>
                      <a:pt x="21595" y="12712"/>
                      <a:pt x="21990" y="10645"/>
                      <a:pt x="21473" y="7667"/>
                    </a:cubicBezTo>
                    <a:cubicBezTo>
                      <a:pt x="20926" y="4688"/>
                      <a:pt x="20713" y="3350"/>
                      <a:pt x="17856" y="2135"/>
                    </a:cubicBezTo>
                    <a:cubicBezTo>
                      <a:pt x="16536" y="1587"/>
                      <a:pt x="12508" y="0"/>
                      <a:pt x="8671" y="0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100;p49">
                <a:extLst>
                  <a:ext uri="{FF2B5EF4-FFF2-40B4-BE49-F238E27FC236}">
                    <a16:creationId xmlns:a16="http://schemas.microsoft.com/office/drawing/2014/main" id="{8008AE69-558A-4DDD-BA6B-9E320A717667}"/>
                  </a:ext>
                </a:extLst>
              </p:cNvPr>
              <p:cNvSpPr/>
              <p:nvPr/>
            </p:nvSpPr>
            <p:spPr>
              <a:xfrm>
                <a:off x="-238128" y="1562929"/>
                <a:ext cx="92707" cy="152958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2559" extrusionOk="0">
                    <a:moveTo>
                      <a:pt x="259" y="0"/>
                    </a:moveTo>
                    <a:cubicBezTo>
                      <a:pt x="244" y="0"/>
                      <a:pt x="228" y="8"/>
                      <a:pt x="213" y="23"/>
                    </a:cubicBezTo>
                    <a:cubicBezTo>
                      <a:pt x="122" y="388"/>
                      <a:pt x="122" y="783"/>
                      <a:pt x="61" y="1117"/>
                    </a:cubicBezTo>
                    <a:cubicBezTo>
                      <a:pt x="31" y="1361"/>
                      <a:pt x="0" y="1634"/>
                      <a:pt x="152" y="1817"/>
                    </a:cubicBezTo>
                    <a:cubicBezTo>
                      <a:pt x="228" y="1943"/>
                      <a:pt x="347" y="2007"/>
                      <a:pt x="472" y="2007"/>
                    </a:cubicBezTo>
                    <a:cubicBezTo>
                      <a:pt x="497" y="2007"/>
                      <a:pt x="522" y="2004"/>
                      <a:pt x="548" y="1999"/>
                    </a:cubicBezTo>
                    <a:cubicBezTo>
                      <a:pt x="639" y="1969"/>
                      <a:pt x="730" y="1908"/>
                      <a:pt x="791" y="1847"/>
                    </a:cubicBezTo>
                    <a:cubicBezTo>
                      <a:pt x="821" y="1847"/>
                      <a:pt x="973" y="1695"/>
                      <a:pt x="1034" y="1695"/>
                    </a:cubicBezTo>
                    <a:cubicBezTo>
                      <a:pt x="1095" y="1847"/>
                      <a:pt x="1186" y="1999"/>
                      <a:pt x="1277" y="2151"/>
                    </a:cubicBezTo>
                    <a:cubicBezTo>
                      <a:pt x="1186" y="2273"/>
                      <a:pt x="1095" y="2333"/>
                      <a:pt x="973" y="2394"/>
                    </a:cubicBezTo>
                    <a:cubicBezTo>
                      <a:pt x="895" y="2420"/>
                      <a:pt x="951" y="2558"/>
                      <a:pt x="1026" y="2558"/>
                    </a:cubicBezTo>
                    <a:cubicBezTo>
                      <a:pt x="1039" y="2558"/>
                      <a:pt x="1051" y="2555"/>
                      <a:pt x="1064" y="2546"/>
                    </a:cubicBezTo>
                    <a:cubicBezTo>
                      <a:pt x="1338" y="2424"/>
                      <a:pt x="1551" y="2181"/>
                      <a:pt x="1520" y="1877"/>
                    </a:cubicBezTo>
                    <a:cubicBezTo>
                      <a:pt x="1469" y="1670"/>
                      <a:pt x="1285" y="1530"/>
                      <a:pt x="1081" y="1530"/>
                    </a:cubicBezTo>
                    <a:cubicBezTo>
                      <a:pt x="1046" y="1530"/>
                      <a:pt x="1009" y="1534"/>
                      <a:pt x="973" y="1543"/>
                    </a:cubicBezTo>
                    <a:cubicBezTo>
                      <a:pt x="852" y="1573"/>
                      <a:pt x="791" y="1665"/>
                      <a:pt x="700" y="1725"/>
                    </a:cubicBezTo>
                    <a:cubicBezTo>
                      <a:pt x="615" y="1758"/>
                      <a:pt x="544" y="1773"/>
                      <a:pt x="485" y="1773"/>
                    </a:cubicBezTo>
                    <a:cubicBezTo>
                      <a:pt x="163" y="1773"/>
                      <a:pt x="192" y="1335"/>
                      <a:pt x="244" y="1026"/>
                    </a:cubicBezTo>
                    <a:cubicBezTo>
                      <a:pt x="274" y="753"/>
                      <a:pt x="456" y="297"/>
                      <a:pt x="304" y="23"/>
                    </a:cubicBezTo>
                    <a:cubicBezTo>
                      <a:pt x="289" y="8"/>
                      <a:pt x="274" y="0"/>
                      <a:pt x="2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101;p49">
                <a:extLst>
                  <a:ext uri="{FF2B5EF4-FFF2-40B4-BE49-F238E27FC236}">
                    <a16:creationId xmlns:a16="http://schemas.microsoft.com/office/drawing/2014/main" id="{26E3F2E6-3478-4501-8301-076D61971DD6}"/>
                  </a:ext>
                </a:extLst>
              </p:cNvPr>
              <p:cNvSpPr/>
              <p:nvPr/>
            </p:nvSpPr>
            <p:spPr>
              <a:xfrm>
                <a:off x="-630531" y="1389893"/>
                <a:ext cx="116317" cy="9103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523" extrusionOk="0">
                    <a:moveTo>
                      <a:pt x="1824" y="0"/>
                    </a:moveTo>
                    <a:cubicBezTo>
                      <a:pt x="1125" y="0"/>
                      <a:pt x="122" y="730"/>
                      <a:pt x="0" y="1459"/>
                    </a:cubicBezTo>
                    <a:cubicBezTo>
                      <a:pt x="0" y="1497"/>
                      <a:pt x="23" y="1523"/>
                      <a:pt x="48" y="1523"/>
                    </a:cubicBezTo>
                    <a:cubicBezTo>
                      <a:pt x="64" y="1523"/>
                      <a:pt x="80" y="1513"/>
                      <a:pt x="91" y="1490"/>
                    </a:cubicBezTo>
                    <a:cubicBezTo>
                      <a:pt x="517" y="821"/>
                      <a:pt x="1033" y="395"/>
                      <a:pt x="1854" y="183"/>
                    </a:cubicBezTo>
                    <a:cubicBezTo>
                      <a:pt x="1945" y="152"/>
                      <a:pt x="1915" y="31"/>
                      <a:pt x="1824" y="0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102;p49">
                <a:extLst>
                  <a:ext uri="{FF2B5EF4-FFF2-40B4-BE49-F238E27FC236}">
                    <a16:creationId xmlns:a16="http://schemas.microsoft.com/office/drawing/2014/main" id="{62F9B7BB-58F8-4915-A5A5-77042BF694FD}"/>
                  </a:ext>
                </a:extLst>
              </p:cNvPr>
              <p:cNvSpPr/>
              <p:nvPr/>
            </p:nvSpPr>
            <p:spPr>
              <a:xfrm>
                <a:off x="81652" y="1345722"/>
                <a:ext cx="133293" cy="53138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889" extrusionOk="0">
                    <a:moveTo>
                      <a:pt x="435" y="1"/>
                    </a:moveTo>
                    <a:cubicBezTo>
                      <a:pt x="304" y="1"/>
                      <a:pt x="178" y="14"/>
                      <a:pt x="61" y="40"/>
                    </a:cubicBezTo>
                    <a:cubicBezTo>
                      <a:pt x="0" y="40"/>
                      <a:pt x="0" y="131"/>
                      <a:pt x="61" y="162"/>
                    </a:cubicBezTo>
                    <a:cubicBezTo>
                      <a:pt x="760" y="283"/>
                      <a:pt x="1429" y="344"/>
                      <a:pt x="1976" y="861"/>
                    </a:cubicBezTo>
                    <a:cubicBezTo>
                      <a:pt x="2002" y="881"/>
                      <a:pt x="2030" y="889"/>
                      <a:pt x="2056" y="889"/>
                    </a:cubicBezTo>
                    <a:cubicBezTo>
                      <a:pt x="2152" y="889"/>
                      <a:pt x="2230" y="780"/>
                      <a:pt x="2158" y="709"/>
                    </a:cubicBezTo>
                    <a:cubicBezTo>
                      <a:pt x="1782" y="282"/>
                      <a:pt x="1054" y="1"/>
                      <a:pt x="435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103;p49">
                <a:extLst>
                  <a:ext uri="{FF2B5EF4-FFF2-40B4-BE49-F238E27FC236}">
                    <a16:creationId xmlns:a16="http://schemas.microsoft.com/office/drawing/2014/main" id="{E4D88F3A-0CDA-44AF-87BA-D47D7C6E2827}"/>
                  </a:ext>
                </a:extLst>
              </p:cNvPr>
              <p:cNvSpPr/>
              <p:nvPr/>
            </p:nvSpPr>
            <p:spPr>
              <a:xfrm>
                <a:off x="-653294" y="1750149"/>
                <a:ext cx="287196" cy="264020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3774" extrusionOk="0">
                    <a:moveTo>
                      <a:pt x="2063" y="1"/>
                    </a:moveTo>
                    <a:cubicBezTo>
                      <a:pt x="2024" y="1"/>
                      <a:pt x="1985" y="2"/>
                      <a:pt x="1946" y="4"/>
                    </a:cubicBezTo>
                    <a:cubicBezTo>
                      <a:pt x="852" y="65"/>
                      <a:pt x="1" y="946"/>
                      <a:pt x="61" y="1980"/>
                    </a:cubicBezTo>
                    <a:cubicBezTo>
                      <a:pt x="91" y="2994"/>
                      <a:pt x="999" y="3774"/>
                      <a:pt x="2067" y="3774"/>
                    </a:cubicBezTo>
                    <a:cubicBezTo>
                      <a:pt x="2088" y="3774"/>
                      <a:pt x="2108" y="3774"/>
                      <a:pt x="2128" y="3773"/>
                    </a:cubicBezTo>
                    <a:cubicBezTo>
                      <a:pt x="3253" y="3712"/>
                      <a:pt x="4104" y="2831"/>
                      <a:pt x="4043" y="1797"/>
                    </a:cubicBezTo>
                    <a:cubicBezTo>
                      <a:pt x="3985" y="800"/>
                      <a:pt x="3133" y="1"/>
                      <a:pt x="2063" y="1"/>
                    </a:cubicBezTo>
                    <a:close/>
                  </a:path>
                </a:pathLst>
              </a:custGeom>
              <a:solidFill>
                <a:srgbClr val="7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104;p49">
                <a:extLst>
                  <a:ext uri="{FF2B5EF4-FFF2-40B4-BE49-F238E27FC236}">
                    <a16:creationId xmlns:a16="http://schemas.microsoft.com/office/drawing/2014/main" id="{F39498D5-FAAC-4605-AF5A-D1793663C5C7}"/>
                  </a:ext>
                </a:extLst>
              </p:cNvPr>
              <p:cNvSpPr/>
              <p:nvPr/>
            </p:nvSpPr>
            <p:spPr>
              <a:xfrm>
                <a:off x="-13510" y="1706137"/>
                <a:ext cx="313902" cy="288697"/>
              </a:xfrm>
              <a:custGeom>
                <a:avLst/>
                <a:gdLst/>
                <a:ahLst/>
                <a:cxnLst/>
                <a:rect l="l" t="t" r="r" b="b"/>
                <a:pathLst>
                  <a:path w="4074" h="3747" extrusionOk="0">
                    <a:moveTo>
                      <a:pt x="2064" y="1"/>
                    </a:moveTo>
                    <a:cubicBezTo>
                      <a:pt x="2024" y="1"/>
                      <a:pt x="1985" y="2"/>
                      <a:pt x="1945" y="4"/>
                    </a:cubicBezTo>
                    <a:cubicBezTo>
                      <a:pt x="851" y="35"/>
                      <a:pt x="0" y="916"/>
                      <a:pt x="30" y="1980"/>
                    </a:cubicBezTo>
                    <a:cubicBezTo>
                      <a:pt x="89" y="2976"/>
                      <a:pt x="967" y="3746"/>
                      <a:pt x="2010" y="3746"/>
                    </a:cubicBezTo>
                    <a:cubicBezTo>
                      <a:pt x="2049" y="3746"/>
                      <a:pt x="2088" y="3745"/>
                      <a:pt x="2128" y="3743"/>
                    </a:cubicBezTo>
                    <a:cubicBezTo>
                      <a:pt x="3222" y="3682"/>
                      <a:pt x="4073" y="2801"/>
                      <a:pt x="4043" y="1767"/>
                    </a:cubicBezTo>
                    <a:cubicBezTo>
                      <a:pt x="3984" y="771"/>
                      <a:pt x="3107" y="1"/>
                      <a:pt x="2064" y="1"/>
                    </a:cubicBezTo>
                    <a:close/>
                  </a:path>
                </a:pathLst>
              </a:custGeom>
              <a:solidFill>
                <a:srgbClr val="7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5" name="Google Shape;1105;p49">
                <a:extLst>
                  <a:ext uri="{FF2B5EF4-FFF2-40B4-BE49-F238E27FC236}">
                    <a16:creationId xmlns:a16="http://schemas.microsoft.com/office/drawing/2014/main" id="{A456E177-9E79-41E7-85F4-D40FBAAA979D}"/>
                  </a:ext>
                </a:extLst>
              </p:cNvPr>
              <p:cNvSpPr/>
              <p:nvPr/>
            </p:nvSpPr>
            <p:spPr>
              <a:xfrm>
                <a:off x="-516127" y="1598671"/>
                <a:ext cx="67304" cy="78302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310" extrusionOk="0">
                    <a:moveTo>
                      <a:pt x="564" y="0"/>
                    </a:moveTo>
                    <a:cubicBezTo>
                      <a:pt x="548" y="0"/>
                      <a:pt x="533" y="1"/>
                      <a:pt x="518" y="3"/>
                    </a:cubicBezTo>
                    <a:cubicBezTo>
                      <a:pt x="214" y="33"/>
                      <a:pt x="1" y="337"/>
                      <a:pt x="1" y="702"/>
                    </a:cubicBezTo>
                    <a:cubicBezTo>
                      <a:pt x="31" y="1036"/>
                      <a:pt x="305" y="1310"/>
                      <a:pt x="609" y="1310"/>
                    </a:cubicBezTo>
                    <a:cubicBezTo>
                      <a:pt x="913" y="1279"/>
                      <a:pt x="1126" y="975"/>
                      <a:pt x="1095" y="611"/>
                    </a:cubicBezTo>
                    <a:cubicBezTo>
                      <a:pt x="1066" y="264"/>
                      <a:pt x="846" y="0"/>
                      <a:pt x="564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106;p49">
                <a:extLst>
                  <a:ext uri="{FF2B5EF4-FFF2-40B4-BE49-F238E27FC236}">
                    <a16:creationId xmlns:a16="http://schemas.microsoft.com/office/drawing/2014/main" id="{6C662B1A-D99D-4148-B82D-15C50DAA9F38}"/>
                  </a:ext>
                </a:extLst>
              </p:cNvPr>
              <p:cNvSpPr/>
              <p:nvPr/>
            </p:nvSpPr>
            <p:spPr>
              <a:xfrm>
                <a:off x="16201" y="1562331"/>
                <a:ext cx="67304" cy="78302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310" extrusionOk="0">
                    <a:moveTo>
                      <a:pt x="559" y="1"/>
                    </a:moveTo>
                    <a:cubicBezTo>
                      <a:pt x="545" y="1"/>
                      <a:pt x="532" y="1"/>
                      <a:pt x="518" y="3"/>
                    </a:cubicBezTo>
                    <a:cubicBezTo>
                      <a:pt x="214" y="33"/>
                      <a:pt x="1" y="337"/>
                      <a:pt x="1" y="702"/>
                    </a:cubicBezTo>
                    <a:cubicBezTo>
                      <a:pt x="31" y="1036"/>
                      <a:pt x="305" y="1310"/>
                      <a:pt x="609" y="1310"/>
                    </a:cubicBezTo>
                    <a:cubicBezTo>
                      <a:pt x="882" y="1279"/>
                      <a:pt x="1126" y="976"/>
                      <a:pt x="1095" y="611"/>
                    </a:cubicBezTo>
                    <a:cubicBezTo>
                      <a:pt x="1066" y="265"/>
                      <a:pt x="818" y="1"/>
                      <a:pt x="559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107;p49">
                <a:extLst>
                  <a:ext uri="{FF2B5EF4-FFF2-40B4-BE49-F238E27FC236}">
                    <a16:creationId xmlns:a16="http://schemas.microsoft.com/office/drawing/2014/main" id="{42F1ACE9-060B-4CB3-9531-8FAE2C99B840}"/>
                  </a:ext>
                </a:extLst>
              </p:cNvPr>
              <p:cNvSpPr/>
              <p:nvPr/>
            </p:nvSpPr>
            <p:spPr>
              <a:xfrm>
                <a:off x="-944705" y="978696"/>
                <a:ext cx="316197" cy="640621"/>
              </a:xfrm>
              <a:custGeom>
                <a:avLst/>
                <a:gdLst/>
                <a:ahLst/>
                <a:cxnLst/>
                <a:rect l="l" t="t" r="r" b="b"/>
                <a:pathLst>
                  <a:path w="5290" h="10719" extrusionOk="0">
                    <a:moveTo>
                      <a:pt x="5289" y="1"/>
                    </a:moveTo>
                    <a:lnTo>
                      <a:pt x="5289" y="1"/>
                    </a:lnTo>
                    <a:cubicBezTo>
                      <a:pt x="3192" y="882"/>
                      <a:pt x="1520" y="2554"/>
                      <a:pt x="973" y="4165"/>
                    </a:cubicBezTo>
                    <a:cubicBezTo>
                      <a:pt x="0" y="7022"/>
                      <a:pt x="547" y="10244"/>
                      <a:pt x="547" y="10244"/>
                    </a:cubicBezTo>
                    <a:cubicBezTo>
                      <a:pt x="912" y="10305"/>
                      <a:pt x="1976" y="10639"/>
                      <a:pt x="2158" y="10700"/>
                    </a:cubicBezTo>
                    <a:cubicBezTo>
                      <a:pt x="2179" y="10712"/>
                      <a:pt x="2196" y="10718"/>
                      <a:pt x="2209" y="10718"/>
                    </a:cubicBezTo>
                    <a:cubicBezTo>
                      <a:pt x="2388" y="10718"/>
                      <a:pt x="1905" y="9628"/>
                      <a:pt x="2189" y="9514"/>
                    </a:cubicBezTo>
                    <a:cubicBezTo>
                      <a:pt x="2857" y="9302"/>
                      <a:pt x="3526" y="9119"/>
                      <a:pt x="4195" y="8998"/>
                    </a:cubicBezTo>
                    <a:cubicBezTo>
                      <a:pt x="3830" y="6414"/>
                      <a:pt x="4134" y="3831"/>
                      <a:pt x="4894" y="1460"/>
                    </a:cubicBezTo>
                    <a:cubicBezTo>
                      <a:pt x="5046" y="973"/>
                      <a:pt x="5167" y="487"/>
                      <a:pt x="5289" y="1"/>
                    </a:cubicBezTo>
                    <a:close/>
                  </a:path>
                </a:pathLst>
              </a:custGeom>
              <a:solidFill>
                <a:srgbClr val="3D19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108;p49">
                <a:extLst>
                  <a:ext uri="{FF2B5EF4-FFF2-40B4-BE49-F238E27FC236}">
                    <a16:creationId xmlns:a16="http://schemas.microsoft.com/office/drawing/2014/main" id="{343F329D-498F-4596-85C6-60430A38E499}"/>
                  </a:ext>
                </a:extLst>
              </p:cNvPr>
              <p:cNvSpPr/>
              <p:nvPr/>
            </p:nvSpPr>
            <p:spPr>
              <a:xfrm>
                <a:off x="-724621" y="949286"/>
                <a:ext cx="206611" cy="570154"/>
              </a:xfrm>
              <a:custGeom>
                <a:avLst/>
                <a:gdLst/>
                <a:ahLst/>
                <a:cxnLst/>
                <a:rect l="l" t="t" r="r" b="b"/>
                <a:pathLst>
                  <a:path w="3222" h="9484" extrusionOk="0">
                    <a:moveTo>
                      <a:pt x="3040" y="0"/>
                    </a:moveTo>
                    <a:cubicBezTo>
                      <a:pt x="2492" y="92"/>
                      <a:pt x="1976" y="274"/>
                      <a:pt x="1489" y="487"/>
                    </a:cubicBezTo>
                    <a:cubicBezTo>
                      <a:pt x="1337" y="973"/>
                      <a:pt x="1216" y="1459"/>
                      <a:pt x="1094" y="1946"/>
                    </a:cubicBezTo>
                    <a:cubicBezTo>
                      <a:pt x="334" y="4317"/>
                      <a:pt x="0" y="6900"/>
                      <a:pt x="365" y="9484"/>
                    </a:cubicBezTo>
                    <a:cubicBezTo>
                      <a:pt x="1337" y="9271"/>
                      <a:pt x="2280" y="9119"/>
                      <a:pt x="3222" y="8997"/>
                    </a:cubicBezTo>
                    <a:cubicBezTo>
                      <a:pt x="2553" y="6019"/>
                      <a:pt x="2523" y="2979"/>
                      <a:pt x="3040" y="0"/>
                    </a:cubicBezTo>
                    <a:close/>
                  </a:path>
                </a:pathLst>
              </a:custGeom>
              <a:solidFill>
                <a:srgbClr val="58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109;p49">
                <a:extLst>
                  <a:ext uri="{FF2B5EF4-FFF2-40B4-BE49-F238E27FC236}">
                    <a16:creationId xmlns:a16="http://schemas.microsoft.com/office/drawing/2014/main" id="{81A9F27D-4DBE-4CAD-921C-FC30ABDC2CB0}"/>
                  </a:ext>
                </a:extLst>
              </p:cNvPr>
              <p:cNvSpPr/>
              <p:nvPr/>
            </p:nvSpPr>
            <p:spPr>
              <a:xfrm>
                <a:off x="-576698" y="804804"/>
                <a:ext cx="831620" cy="695991"/>
              </a:xfrm>
              <a:custGeom>
                <a:avLst/>
                <a:gdLst/>
                <a:ahLst/>
                <a:cxnLst/>
                <a:rect l="l" t="t" r="r" b="b"/>
                <a:pathLst>
                  <a:path w="13588" h="11644" extrusionOk="0">
                    <a:moveTo>
                      <a:pt x="6538" y="1"/>
                    </a:moveTo>
                    <a:cubicBezTo>
                      <a:pt x="6527" y="1"/>
                      <a:pt x="6517" y="1"/>
                      <a:pt x="6506" y="2"/>
                    </a:cubicBezTo>
                    <a:cubicBezTo>
                      <a:pt x="5563" y="32"/>
                      <a:pt x="5138" y="2525"/>
                      <a:pt x="5138" y="2525"/>
                    </a:cubicBezTo>
                    <a:cubicBezTo>
                      <a:pt x="5138" y="2525"/>
                      <a:pt x="4806" y="839"/>
                      <a:pt x="3954" y="839"/>
                    </a:cubicBezTo>
                    <a:cubicBezTo>
                      <a:pt x="3877" y="839"/>
                      <a:pt x="3795" y="853"/>
                      <a:pt x="3709" y="883"/>
                    </a:cubicBezTo>
                    <a:cubicBezTo>
                      <a:pt x="2676" y="1248"/>
                      <a:pt x="4135" y="2616"/>
                      <a:pt x="4135" y="2616"/>
                    </a:cubicBezTo>
                    <a:cubicBezTo>
                      <a:pt x="3453" y="2394"/>
                      <a:pt x="2762" y="2297"/>
                      <a:pt x="2083" y="2297"/>
                    </a:cubicBezTo>
                    <a:cubicBezTo>
                      <a:pt x="1551" y="2297"/>
                      <a:pt x="1025" y="2357"/>
                      <a:pt x="518" y="2464"/>
                    </a:cubicBezTo>
                    <a:cubicBezTo>
                      <a:pt x="1" y="5473"/>
                      <a:pt x="31" y="8513"/>
                      <a:pt x="700" y="11491"/>
                    </a:cubicBezTo>
                    <a:cubicBezTo>
                      <a:pt x="2549" y="11286"/>
                      <a:pt x="4267" y="11237"/>
                      <a:pt x="5490" y="11237"/>
                    </a:cubicBezTo>
                    <a:cubicBezTo>
                      <a:pt x="6619" y="11237"/>
                      <a:pt x="7326" y="11279"/>
                      <a:pt x="7326" y="11279"/>
                    </a:cubicBezTo>
                    <a:cubicBezTo>
                      <a:pt x="7326" y="11279"/>
                      <a:pt x="7103" y="8376"/>
                      <a:pt x="7396" y="8376"/>
                    </a:cubicBezTo>
                    <a:cubicBezTo>
                      <a:pt x="7427" y="8376"/>
                      <a:pt x="7465" y="8409"/>
                      <a:pt x="7509" y="8482"/>
                    </a:cubicBezTo>
                    <a:cubicBezTo>
                      <a:pt x="7965" y="9242"/>
                      <a:pt x="8208" y="11339"/>
                      <a:pt x="8208" y="11339"/>
                    </a:cubicBezTo>
                    <a:lnTo>
                      <a:pt x="11035" y="11309"/>
                    </a:lnTo>
                    <a:cubicBezTo>
                      <a:pt x="11156" y="10610"/>
                      <a:pt x="10852" y="7449"/>
                      <a:pt x="10852" y="7449"/>
                    </a:cubicBezTo>
                    <a:lnTo>
                      <a:pt x="10852" y="7449"/>
                    </a:lnTo>
                    <a:cubicBezTo>
                      <a:pt x="11521" y="8482"/>
                      <a:pt x="12220" y="11431"/>
                      <a:pt x="12220" y="11431"/>
                    </a:cubicBezTo>
                    <a:cubicBezTo>
                      <a:pt x="12585" y="11491"/>
                      <a:pt x="13071" y="11583"/>
                      <a:pt x="13588" y="11643"/>
                    </a:cubicBezTo>
                    <a:cubicBezTo>
                      <a:pt x="12858" y="8269"/>
                      <a:pt x="11095" y="4987"/>
                      <a:pt x="9180" y="2008"/>
                    </a:cubicBezTo>
                    <a:cubicBezTo>
                      <a:pt x="7387" y="2099"/>
                      <a:pt x="5928" y="2494"/>
                      <a:pt x="5928" y="2494"/>
                    </a:cubicBezTo>
                    <a:cubicBezTo>
                      <a:pt x="5928" y="2494"/>
                      <a:pt x="7412" y="1"/>
                      <a:pt x="6538" y="1"/>
                    </a:cubicBezTo>
                    <a:close/>
                  </a:path>
                </a:pathLst>
              </a:custGeom>
              <a:solidFill>
                <a:srgbClr val="3D19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110;p49">
                <a:extLst>
                  <a:ext uri="{FF2B5EF4-FFF2-40B4-BE49-F238E27FC236}">
                    <a16:creationId xmlns:a16="http://schemas.microsoft.com/office/drawing/2014/main" id="{3CFB0961-E4FA-40C5-B381-6CDC2C210BC7}"/>
                  </a:ext>
                </a:extLst>
              </p:cNvPr>
              <p:cNvSpPr/>
              <p:nvPr/>
            </p:nvSpPr>
            <p:spPr>
              <a:xfrm>
                <a:off x="-27600" y="924907"/>
                <a:ext cx="438386" cy="594543"/>
              </a:xfrm>
              <a:custGeom>
                <a:avLst/>
                <a:gdLst/>
                <a:ahLst/>
                <a:cxnLst/>
                <a:rect l="l" t="t" r="r" b="b"/>
                <a:pathLst>
                  <a:path w="6961" h="9981" extrusionOk="0">
                    <a:moveTo>
                      <a:pt x="617" y="1"/>
                    </a:moveTo>
                    <a:cubicBezTo>
                      <a:pt x="409" y="1"/>
                      <a:pt x="203" y="4"/>
                      <a:pt x="0" y="11"/>
                    </a:cubicBezTo>
                    <a:cubicBezTo>
                      <a:pt x="1915" y="3020"/>
                      <a:pt x="3678" y="6303"/>
                      <a:pt x="4408" y="9646"/>
                    </a:cubicBezTo>
                    <a:cubicBezTo>
                      <a:pt x="5259" y="9768"/>
                      <a:pt x="6201" y="9890"/>
                      <a:pt x="6961" y="9981"/>
                    </a:cubicBezTo>
                    <a:cubicBezTo>
                      <a:pt x="6566" y="6455"/>
                      <a:pt x="5168" y="2959"/>
                      <a:pt x="2949" y="193"/>
                    </a:cubicBezTo>
                    <a:cubicBezTo>
                      <a:pt x="2162" y="50"/>
                      <a:pt x="1374" y="1"/>
                      <a:pt x="617" y="1"/>
                    </a:cubicBezTo>
                    <a:close/>
                  </a:path>
                </a:pathLst>
              </a:custGeom>
              <a:solidFill>
                <a:srgbClr val="58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111;p49">
                <a:extLst>
                  <a:ext uri="{FF2B5EF4-FFF2-40B4-BE49-F238E27FC236}">
                    <a16:creationId xmlns:a16="http://schemas.microsoft.com/office/drawing/2014/main" id="{6E6FF46D-A9FC-4654-9F4D-3D3E4A66F2E4}"/>
                  </a:ext>
                </a:extLst>
              </p:cNvPr>
              <p:cNvSpPr/>
              <p:nvPr/>
            </p:nvSpPr>
            <p:spPr>
              <a:xfrm>
                <a:off x="157272" y="935691"/>
                <a:ext cx="336161" cy="61438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10305" extrusionOk="0">
                    <a:moveTo>
                      <a:pt x="1" y="0"/>
                    </a:moveTo>
                    <a:cubicBezTo>
                      <a:pt x="2220" y="2766"/>
                      <a:pt x="3618" y="6262"/>
                      <a:pt x="4013" y="9788"/>
                    </a:cubicBezTo>
                    <a:cubicBezTo>
                      <a:pt x="4195" y="9818"/>
                      <a:pt x="4378" y="9818"/>
                      <a:pt x="4560" y="9849"/>
                    </a:cubicBezTo>
                    <a:cubicBezTo>
                      <a:pt x="5046" y="9909"/>
                      <a:pt x="4469" y="10274"/>
                      <a:pt x="4712" y="10304"/>
                    </a:cubicBezTo>
                    <a:cubicBezTo>
                      <a:pt x="4955" y="10304"/>
                      <a:pt x="5594" y="9940"/>
                      <a:pt x="5594" y="9940"/>
                    </a:cubicBezTo>
                    <a:cubicBezTo>
                      <a:pt x="5594" y="9940"/>
                      <a:pt x="5624" y="7478"/>
                      <a:pt x="3739" y="2797"/>
                    </a:cubicBezTo>
                    <a:cubicBezTo>
                      <a:pt x="3040" y="1125"/>
                      <a:pt x="1581" y="335"/>
                      <a:pt x="1" y="0"/>
                    </a:cubicBezTo>
                    <a:close/>
                  </a:path>
                </a:pathLst>
              </a:custGeom>
              <a:solidFill>
                <a:srgbClr val="3D19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112;p49">
                <a:extLst>
                  <a:ext uri="{FF2B5EF4-FFF2-40B4-BE49-F238E27FC236}">
                    <a16:creationId xmlns:a16="http://schemas.microsoft.com/office/drawing/2014/main" id="{AD679F41-C825-4B41-83FC-6502954A9EEF}"/>
                  </a:ext>
                </a:extLst>
              </p:cNvPr>
              <p:cNvSpPr/>
              <p:nvPr/>
            </p:nvSpPr>
            <p:spPr>
              <a:xfrm>
                <a:off x="-1108407" y="2605269"/>
                <a:ext cx="394319" cy="383620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6418" extrusionOk="0">
                    <a:moveTo>
                      <a:pt x="3648" y="1"/>
                    </a:moveTo>
                    <a:cubicBezTo>
                      <a:pt x="3648" y="1"/>
                      <a:pt x="1" y="4165"/>
                      <a:pt x="31" y="5624"/>
                    </a:cubicBezTo>
                    <a:cubicBezTo>
                      <a:pt x="44" y="6237"/>
                      <a:pt x="659" y="6418"/>
                      <a:pt x="1379" y="6418"/>
                    </a:cubicBezTo>
                    <a:cubicBezTo>
                      <a:pt x="2407" y="6418"/>
                      <a:pt x="3648" y="6050"/>
                      <a:pt x="3648" y="6050"/>
                    </a:cubicBezTo>
                    <a:lnTo>
                      <a:pt x="6597" y="1551"/>
                    </a:lnTo>
                    <a:lnTo>
                      <a:pt x="3648" y="1"/>
                    </a:lnTo>
                    <a:close/>
                  </a:path>
                </a:pathLst>
              </a:custGeom>
              <a:solidFill>
                <a:srgbClr val="7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113;p49">
                <a:extLst>
                  <a:ext uri="{FF2B5EF4-FFF2-40B4-BE49-F238E27FC236}">
                    <a16:creationId xmlns:a16="http://schemas.microsoft.com/office/drawing/2014/main" id="{3AF91838-7B11-4F90-804E-EFECF634FE67}"/>
                  </a:ext>
                </a:extLst>
              </p:cNvPr>
              <p:cNvSpPr/>
              <p:nvPr/>
            </p:nvSpPr>
            <p:spPr>
              <a:xfrm>
                <a:off x="-681456" y="2174741"/>
                <a:ext cx="461563" cy="804896"/>
              </a:xfrm>
              <a:custGeom>
                <a:avLst/>
                <a:gdLst/>
                <a:ahLst/>
                <a:cxnLst/>
                <a:rect l="l" t="t" r="r" b="b"/>
                <a:pathLst>
                  <a:path w="7722" h="13466" extrusionOk="0">
                    <a:moveTo>
                      <a:pt x="1278" y="0"/>
                    </a:moveTo>
                    <a:lnTo>
                      <a:pt x="882" y="2067"/>
                    </a:lnTo>
                    <a:lnTo>
                      <a:pt x="1" y="10031"/>
                    </a:lnTo>
                    <a:lnTo>
                      <a:pt x="7721" y="13465"/>
                    </a:lnTo>
                    <a:lnTo>
                      <a:pt x="7721" y="4073"/>
                    </a:lnTo>
                    <a:cubicBezTo>
                      <a:pt x="6202" y="1945"/>
                      <a:pt x="1278" y="0"/>
                      <a:pt x="1278" y="0"/>
                    </a:cubicBez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114;p49">
                <a:extLst>
                  <a:ext uri="{FF2B5EF4-FFF2-40B4-BE49-F238E27FC236}">
                    <a16:creationId xmlns:a16="http://schemas.microsoft.com/office/drawing/2014/main" id="{21166288-9892-4DA4-92C3-2F3408D597A1}"/>
                  </a:ext>
                </a:extLst>
              </p:cNvPr>
              <p:cNvSpPr/>
              <p:nvPr/>
            </p:nvSpPr>
            <p:spPr>
              <a:xfrm>
                <a:off x="-570580" y="2154718"/>
                <a:ext cx="370649" cy="804956"/>
              </a:xfrm>
              <a:custGeom>
                <a:avLst/>
                <a:gdLst/>
                <a:ahLst/>
                <a:cxnLst/>
                <a:rect l="l" t="t" r="r" b="b"/>
                <a:pathLst>
                  <a:path w="6201" h="13467" extrusionOk="0">
                    <a:moveTo>
                      <a:pt x="1034" y="1"/>
                    </a:moveTo>
                    <a:lnTo>
                      <a:pt x="699" y="2068"/>
                    </a:lnTo>
                    <a:lnTo>
                      <a:pt x="0" y="10031"/>
                    </a:lnTo>
                    <a:lnTo>
                      <a:pt x="6201" y="13466"/>
                    </a:lnTo>
                    <a:lnTo>
                      <a:pt x="6201" y="4074"/>
                    </a:lnTo>
                    <a:cubicBezTo>
                      <a:pt x="4985" y="1977"/>
                      <a:pt x="1034" y="1"/>
                      <a:pt x="1034" y="1"/>
                    </a:cubicBez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115;p49">
                <a:extLst>
                  <a:ext uri="{FF2B5EF4-FFF2-40B4-BE49-F238E27FC236}">
                    <a16:creationId xmlns:a16="http://schemas.microsoft.com/office/drawing/2014/main" id="{79CFF6B0-E6ED-4EB2-8512-B02B59F2DBF9}"/>
                  </a:ext>
                </a:extLst>
              </p:cNvPr>
              <p:cNvSpPr/>
              <p:nvPr/>
            </p:nvSpPr>
            <p:spPr>
              <a:xfrm>
                <a:off x="-450677" y="2140194"/>
                <a:ext cx="252599" cy="804896"/>
              </a:xfrm>
              <a:custGeom>
                <a:avLst/>
                <a:gdLst/>
                <a:ahLst/>
                <a:cxnLst/>
                <a:rect l="l" t="t" r="r" b="b"/>
                <a:pathLst>
                  <a:path w="4226" h="13466" extrusionOk="0">
                    <a:moveTo>
                      <a:pt x="699" y="1"/>
                    </a:moveTo>
                    <a:lnTo>
                      <a:pt x="456" y="2068"/>
                    </a:lnTo>
                    <a:lnTo>
                      <a:pt x="0" y="10031"/>
                    </a:lnTo>
                    <a:lnTo>
                      <a:pt x="4225" y="13466"/>
                    </a:lnTo>
                    <a:lnTo>
                      <a:pt x="4225" y="4074"/>
                    </a:lnTo>
                    <a:cubicBezTo>
                      <a:pt x="3405" y="1976"/>
                      <a:pt x="699" y="1"/>
                      <a:pt x="699" y="1"/>
                    </a:cubicBez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116;p49">
                <a:extLst>
                  <a:ext uri="{FF2B5EF4-FFF2-40B4-BE49-F238E27FC236}">
                    <a16:creationId xmlns:a16="http://schemas.microsoft.com/office/drawing/2014/main" id="{E1F3F0A3-3916-4254-B5F1-F2A6DE95B9FB}"/>
                  </a:ext>
                </a:extLst>
              </p:cNvPr>
              <p:cNvSpPr/>
              <p:nvPr/>
            </p:nvSpPr>
            <p:spPr>
              <a:xfrm>
                <a:off x="-196348" y="2171095"/>
                <a:ext cx="461563" cy="804896"/>
              </a:xfrm>
              <a:custGeom>
                <a:avLst/>
                <a:gdLst/>
                <a:ahLst/>
                <a:cxnLst/>
                <a:rect l="l" t="t" r="r" b="b"/>
                <a:pathLst>
                  <a:path w="7722" h="13466" extrusionOk="0">
                    <a:moveTo>
                      <a:pt x="6444" y="0"/>
                    </a:moveTo>
                    <a:cubicBezTo>
                      <a:pt x="6444" y="0"/>
                      <a:pt x="1520" y="1976"/>
                      <a:pt x="1" y="4104"/>
                    </a:cubicBezTo>
                    <a:lnTo>
                      <a:pt x="1" y="13466"/>
                    </a:lnTo>
                    <a:lnTo>
                      <a:pt x="7721" y="10061"/>
                    </a:lnTo>
                    <a:lnTo>
                      <a:pt x="6870" y="2067"/>
                    </a:lnTo>
                    <a:lnTo>
                      <a:pt x="6444" y="0"/>
                    </a:ln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117;p49">
                <a:extLst>
                  <a:ext uri="{FF2B5EF4-FFF2-40B4-BE49-F238E27FC236}">
                    <a16:creationId xmlns:a16="http://schemas.microsoft.com/office/drawing/2014/main" id="{8A039797-FCA3-448F-900B-09CD7DE787AB}"/>
                  </a:ext>
                </a:extLst>
              </p:cNvPr>
              <p:cNvSpPr/>
              <p:nvPr/>
            </p:nvSpPr>
            <p:spPr>
              <a:xfrm>
                <a:off x="-216311" y="2151132"/>
                <a:ext cx="370649" cy="804896"/>
              </a:xfrm>
              <a:custGeom>
                <a:avLst/>
                <a:gdLst/>
                <a:ahLst/>
                <a:cxnLst/>
                <a:rect l="l" t="t" r="r" b="b"/>
                <a:pathLst>
                  <a:path w="6201" h="13466" extrusionOk="0">
                    <a:moveTo>
                      <a:pt x="5168" y="0"/>
                    </a:moveTo>
                    <a:cubicBezTo>
                      <a:pt x="5168" y="0"/>
                      <a:pt x="1216" y="1976"/>
                      <a:pt x="0" y="4103"/>
                    </a:cubicBezTo>
                    <a:lnTo>
                      <a:pt x="0" y="13465"/>
                    </a:lnTo>
                    <a:lnTo>
                      <a:pt x="6201" y="10061"/>
                    </a:lnTo>
                    <a:lnTo>
                      <a:pt x="5502" y="2067"/>
                    </a:lnTo>
                    <a:lnTo>
                      <a:pt x="5168" y="0"/>
                    </a:ln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118;p49">
                <a:extLst>
                  <a:ext uri="{FF2B5EF4-FFF2-40B4-BE49-F238E27FC236}">
                    <a16:creationId xmlns:a16="http://schemas.microsoft.com/office/drawing/2014/main" id="{B81B6B13-EDB5-48D7-85AA-D16F12F37AB3}"/>
                  </a:ext>
                </a:extLst>
              </p:cNvPr>
              <p:cNvSpPr/>
              <p:nvPr/>
            </p:nvSpPr>
            <p:spPr>
              <a:xfrm>
                <a:off x="-218164" y="2138400"/>
                <a:ext cx="254452" cy="803103"/>
              </a:xfrm>
              <a:custGeom>
                <a:avLst/>
                <a:gdLst/>
                <a:ahLst/>
                <a:cxnLst/>
                <a:rect l="l" t="t" r="r" b="b"/>
                <a:pathLst>
                  <a:path w="4257" h="13436" extrusionOk="0">
                    <a:moveTo>
                      <a:pt x="3557" y="0"/>
                    </a:moveTo>
                    <a:cubicBezTo>
                      <a:pt x="3557" y="0"/>
                      <a:pt x="852" y="1946"/>
                      <a:pt x="1" y="4073"/>
                    </a:cubicBezTo>
                    <a:lnTo>
                      <a:pt x="1" y="13435"/>
                    </a:lnTo>
                    <a:lnTo>
                      <a:pt x="4256" y="10031"/>
                    </a:lnTo>
                    <a:lnTo>
                      <a:pt x="3770" y="2037"/>
                    </a:lnTo>
                    <a:lnTo>
                      <a:pt x="3557" y="0"/>
                    </a:ln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119;p49">
                <a:extLst>
                  <a:ext uri="{FF2B5EF4-FFF2-40B4-BE49-F238E27FC236}">
                    <a16:creationId xmlns:a16="http://schemas.microsoft.com/office/drawing/2014/main" id="{44909B01-84EB-43EB-AD31-D224CF2FAE04}"/>
                  </a:ext>
                </a:extLst>
              </p:cNvPr>
              <p:cNvSpPr/>
              <p:nvPr/>
            </p:nvSpPr>
            <p:spPr>
              <a:xfrm>
                <a:off x="-746608" y="2223335"/>
                <a:ext cx="499459" cy="778118"/>
              </a:xfrm>
              <a:custGeom>
                <a:avLst/>
                <a:gdLst/>
                <a:ahLst/>
                <a:cxnLst/>
                <a:rect l="l" t="t" r="r" b="b"/>
                <a:pathLst>
                  <a:path w="8356" h="13018" extrusionOk="0">
                    <a:moveTo>
                      <a:pt x="1182" y="1"/>
                    </a:moveTo>
                    <a:cubicBezTo>
                      <a:pt x="1" y="1"/>
                      <a:pt x="179" y="1376"/>
                      <a:pt x="179" y="1376"/>
                    </a:cubicBezTo>
                    <a:lnTo>
                      <a:pt x="453" y="9704"/>
                    </a:lnTo>
                    <a:cubicBezTo>
                      <a:pt x="2276" y="10069"/>
                      <a:pt x="8356" y="13017"/>
                      <a:pt x="8356" y="13017"/>
                    </a:cubicBezTo>
                    <a:lnTo>
                      <a:pt x="8356" y="3199"/>
                    </a:lnTo>
                    <a:cubicBezTo>
                      <a:pt x="7869" y="2835"/>
                      <a:pt x="3097" y="342"/>
                      <a:pt x="1547" y="38"/>
                    </a:cubicBezTo>
                    <a:cubicBezTo>
                      <a:pt x="1413" y="12"/>
                      <a:pt x="1292" y="1"/>
                      <a:pt x="11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120;p49">
                <a:extLst>
                  <a:ext uri="{FF2B5EF4-FFF2-40B4-BE49-F238E27FC236}">
                    <a16:creationId xmlns:a16="http://schemas.microsoft.com/office/drawing/2014/main" id="{AC06F613-A803-46F9-8AB2-7890A7E5D79D}"/>
                  </a:ext>
                </a:extLst>
              </p:cNvPr>
              <p:cNvSpPr/>
              <p:nvPr/>
            </p:nvSpPr>
            <p:spPr>
              <a:xfrm>
                <a:off x="-149128" y="2212456"/>
                <a:ext cx="499459" cy="778059"/>
              </a:xfrm>
              <a:custGeom>
                <a:avLst/>
                <a:gdLst/>
                <a:ahLst/>
                <a:cxnLst/>
                <a:rect l="l" t="t" r="r" b="b"/>
                <a:pathLst>
                  <a:path w="8356" h="13017" extrusionOk="0">
                    <a:moveTo>
                      <a:pt x="7174" y="0"/>
                    </a:moveTo>
                    <a:cubicBezTo>
                      <a:pt x="7065" y="0"/>
                      <a:pt x="6943" y="12"/>
                      <a:pt x="6810" y="38"/>
                    </a:cubicBezTo>
                    <a:cubicBezTo>
                      <a:pt x="5259" y="311"/>
                      <a:pt x="487" y="2956"/>
                      <a:pt x="1" y="3321"/>
                    </a:cubicBezTo>
                    <a:lnTo>
                      <a:pt x="1" y="13017"/>
                    </a:lnTo>
                    <a:cubicBezTo>
                      <a:pt x="1" y="13017"/>
                      <a:pt x="6080" y="10068"/>
                      <a:pt x="7904" y="9673"/>
                    </a:cubicBezTo>
                    <a:lnTo>
                      <a:pt x="8177" y="1375"/>
                    </a:lnTo>
                    <a:cubicBezTo>
                      <a:pt x="8177" y="1375"/>
                      <a:pt x="8356" y="0"/>
                      <a:pt x="71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121;p49">
                <a:extLst>
                  <a:ext uri="{FF2B5EF4-FFF2-40B4-BE49-F238E27FC236}">
                    <a16:creationId xmlns:a16="http://schemas.microsoft.com/office/drawing/2014/main" id="{05E52D97-0643-4631-919F-50C76A8AC3D1}"/>
                  </a:ext>
                </a:extLst>
              </p:cNvPr>
              <p:cNvSpPr/>
              <p:nvPr/>
            </p:nvSpPr>
            <p:spPr>
              <a:xfrm>
                <a:off x="-247213" y="2396430"/>
                <a:ext cx="98146" cy="611712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10234" extrusionOk="0">
                    <a:moveTo>
                      <a:pt x="1008" y="1"/>
                    </a:moveTo>
                    <a:cubicBezTo>
                      <a:pt x="505" y="1"/>
                      <a:pt x="1" y="303"/>
                      <a:pt x="1" y="303"/>
                    </a:cubicBezTo>
                    <a:lnTo>
                      <a:pt x="1" y="10121"/>
                    </a:lnTo>
                    <a:cubicBezTo>
                      <a:pt x="342" y="10203"/>
                      <a:pt x="615" y="10234"/>
                      <a:pt x="832" y="10234"/>
                    </a:cubicBezTo>
                    <a:cubicBezTo>
                      <a:pt x="1503" y="10234"/>
                      <a:pt x="1642" y="9939"/>
                      <a:pt x="1642" y="9939"/>
                    </a:cubicBezTo>
                    <a:lnTo>
                      <a:pt x="1642" y="243"/>
                    </a:lnTo>
                    <a:cubicBezTo>
                      <a:pt x="1462" y="63"/>
                      <a:pt x="1235" y="1"/>
                      <a:pt x="1008" y="1"/>
                    </a:cubicBezTo>
                    <a:close/>
                  </a:path>
                </a:pathLst>
              </a:custGeom>
              <a:solidFill>
                <a:srgbClr val="62CF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122;p49">
                <a:extLst>
                  <a:ext uri="{FF2B5EF4-FFF2-40B4-BE49-F238E27FC236}">
                    <a16:creationId xmlns:a16="http://schemas.microsoft.com/office/drawing/2014/main" id="{307F3F5A-4F89-4F69-8EE1-A634E7D58EAF}"/>
                  </a:ext>
                </a:extLst>
              </p:cNvPr>
              <p:cNvSpPr/>
              <p:nvPr/>
            </p:nvSpPr>
            <p:spPr>
              <a:xfrm>
                <a:off x="-1122992" y="2570961"/>
                <a:ext cx="632393" cy="553732"/>
              </a:xfrm>
              <a:custGeom>
                <a:avLst/>
                <a:gdLst/>
                <a:ahLst/>
                <a:cxnLst/>
                <a:rect l="l" t="t" r="r" b="b"/>
                <a:pathLst>
                  <a:path w="10580" h="9264" extrusionOk="0">
                    <a:moveTo>
                      <a:pt x="8803" y="1"/>
                    </a:moveTo>
                    <a:cubicBezTo>
                      <a:pt x="8019" y="1"/>
                      <a:pt x="6962" y="1639"/>
                      <a:pt x="6962" y="1639"/>
                    </a:cubicBezTo>
                    <a:cubicBezTo>
                      <a:pt x="6962" y="1639"/>
                      <a:pt x="6699" y="31"/>
                      <a:pt x="5975" y="31"/>
                    </a:cubicBezTo>
                    <a:cubicBezTo>
                      <a:pt x="5922" y="31"/>
                      <a:pt x="5866" y="39"/>
                      <a:pt x="5807" y="58"/>
                    </a:cubicBezTo>
                    <a:cubicBezTo>
                      <a:pt x="4926" y="301"/>
                      <a:pt x="5807" y="2642"/>
                      <a:pt x="5807" y="2642"/>
                    </a:cubicBezTo>
                    <a:lnTo>
                      <a:pt x="1400" y="5134"/>
                    </a:lnTo>
                    <a:cubicBezTo>
                      <a:pt x="1400" y="5134"/>
                      <a:pt x="397" y="5621"/>
                      <a:pt x="245" y="6198"/>
                    </a:cubicBezTo>
                    <a:cubicBezTo>
                      <a:pt x="1" y="7467"/>
                      <a:pt x="2087" y="9264"/>
                      <a:pt x="3832" y="9264"/>
                    </a:cubicBezTo>
                    <a:cubicBezTo>
                      <a:pt x="4261" y="9264"/>
                      <a:pt x="4669" y="9155"/>
                      <a:pt x="5017" y="8903"/>
                    </a:cubicBezTo>
                    <a:cubicBezTo>
                      <a:pt x="6810" y="7657"/>
                      <a:pt x="10579" y="2824"/>
                      <a:pt x="10549" y="2368"/>
                    </a:cubicBezTo>
                    <a:cubicBezTo>
                      <a:pt x="10549" y="2110"/>
                      <a:pt x="10413" y="2019"/>
                      <a:pt x="10222" y="2019"/>
                    </a:cubicBezTo>
                    <a:cubicBezTo>
                      <a:pt x="9946" y="2019"/>
                      <a:pt x="9554" y="2207"/>
                      <a:pt x="9283" y="2360"/>
                    </a:cubicBezTo>
                    <a:lnTo>
                      <a:pt x="9283" y="2360"/>
                    </a:lnTo>
                    <a:cubicBezTo>
                      <a:pt x="9753" y="2055"/>
                      <a:pt x="10530" y="1460"/>
                      <a:pt x="10002" y="1152"/>
                    </a:cubicBezTo>
                    <a:cubicBezTo>
                      <a:pt x="9906" y="1094"/>
                      <a:pt x="9804" y="1069"/>
                      <a:pt x="9700" y="1069"/>
                    </a:cubicBezTo>
                    <a:cubicBezTo>
                      <a:pt x="9281" y="1069"/>
                      <a:pt x="8823" y="1479"/>
                      <a:pt x="8548" y="1773"/>
                    </a:cubicBezTo>
                    <a:lnTo>
                      <a:pt x="8548" y="1773"/>
                    </a:lnTo>
                    <a:cubicBezTo>
                      <a:pt x="8921" y="1266"/>
                      <a:pt x="9557" y="234"/>
                      <a:pt x="8969" y="28"/>
                    </a:cubicBezTo>
                    <a:cubicBezTo>
                      <a:pt x="8915" y="9"/>
                      <a:pt x="8860" y="1"/>
                      <a:pt x="8803" y="1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123;p49">
                <a:extLst>
                  <a:ext uri="{FF2B5EF4-FFF2-40B4-BE49-F238E27FC236}">
                    <a16:creationId xmlns:a16="http://schemas.microsoft.com/office/drawing/2014/main" id="{79799246-B6A0-42A5-B850-BE4ED8EF6FD2}"/>
                  </a:ext>
                </a:extLst>
              </p:cNvPr>
              <p:cNvSpPr/>
              <p:nvPr/>
            </p:nvSpPr>
            <p:spPr>
              <a:xfrm>
                <a:off x="314164" y="2605269"/>
                <a:ext cx="396172" cy="383620"/>
              </a:xfrm>
              <a:custGeom>
                <a:avLst/>
                <a:gdLst/>
                <a:ahLst/>
                <a:cxnLst/>
                <a:rect l="l" t="t" r="r" b="b"/>
                <a:pathLst>
                  <a:path w="6628" h="6418" extrusionOk="0">
                    <a:moveTo>
                      <a:pt x="2980" y="1"/>
                    </a:moveTo>
                    <a:lnTo>
                      <a:pt x="1" y="1551"/>
                    </a:lnTo>
                    <a:lnTo>
                      <a:pt x="2980" y="6050"/>
                    </a:lnTo>
                    <a:cubicBezTo>
                      <a:pt x="2980" y="6050"/>
                      <a:pt x="4221" y="6418"/>
                      <a:pt x="5249" y="6418"/>
                    </a:cubicBezTo>
                    <a:cubicBezTo>
                      <a:pt x="5969" y="6418"/>
                      <a:pt x="6584" y="6237"/>
                      <a:pt x="6597" y="5624"/>
                    </a:cubicBezTo>
                    <a:cubicBezTo>
                      <a:pt x="6627" y="4165"/>
                      <a:pt x="2980" y="1"/>
                      <a:pt x="2980" y="1"/>
                    </a:cubicBezTo>
                    <a:close/>
                  </a:path>
                </a:pathLst>
              </a:custGeom>
              <a:solidFill>
                <a:srgbClr val="7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124;p49">
                <a:extLst>
                  <a:ext uri="{FF2B5EF4-FFF2-40B4-BE49-F238E27FC236}">
                    <a16:creationId xmlns:a16="http://schemas.microsoft.com/office/drawing/2014/main" id="{E76AC3E0-A02F-4D6A-A6E9-E1ED9F71882B}"/>
                  </a:ext>
                </a:extLst>
              </p:cNvPr>
              <p:cNvSpPr/>
              <p:nvPr/>
            </p:nvSpPr>
            <p:spPr>
              <a:xfrm>
                <a:off x="92530" y="2570961"/>
                <a:ext cx="630540" cy="553732"/>
              </a:xfrm>
              <a:custGeom>
                <a:avLst/>
                <a:gdLst/>
                <a:ahLst/>
                <a:cxnLst/>
                <a:rect l="l" t="t" r="r" b="b"/>
                <a:pathLst>
                  <a:path w="10549" h="9264" extrusionOk="0">
                    <a:moveTo>
                      <a:pt x="1777" y="1"/>
                    </a:moveTo>
                    <a:cubicBezTo>
                      <a:pt x="1720" y="1"/>
                      <a:pt x="1665" y="9"/>
                      <a:pt x="1611" y="28"/>
                    </a:cubicBezTo>
                    <a:cubicBezTo>
                      <a:pt x="973" y="241"/>
                      <a:pt x="1703" y="1335"/>
                      <a:pt x="2067" y="1821"/>
                    </a:cubicBezTo>
                    <a:cubicBezTo>
                      <a:pt x="2189" y="1973"/>
                      <a:pt x="2250" y="2064"/>
                      <a:pt x="2250" y="2064"/>
                    </a:cubicBezTo>
                    <a:cubicBezTo>
                      <a:pt x="2250" y="2064"/>
                      <a:pt x="1526" y="1069"/>
                      <a:pt x="878" y="1069"/>
                    </a:cubicBezTo>
                    <a:cubicBezTo>
                      <a:pt x="775" y="1069"/>
                      <a:pt x="674" y="1094"/>
                      <a:pt x="578" y="1152"/>
                    </a:cubicBezTo>
                    <a:cubicBezTo>
                      <a:pt x="48" y="1461"/>
                      <a:pt x="832" y="2059"/>
                      <a:pt x="1302" y="2363"/>
                    </a:cubicBezTo>
                    <a:lnTo>
                      <a:pt x="1302" y="2363"/>
                    </a:lnTo>
                    <a:cubicBezTo>
                      <a:pt x="1029" y="2210"/>
                      <a:pt x="631" y="2019"/>
                      <a:pt x="348" y="2019"/>
                    </a:cubicBezTo>
                    <a:cubicBezTo>
                      <a:pt x="151" y="2019"/>
                      <a:pt x="9" y="2110"/>
                      <a:pt x="1" y="2368"/>
                    </a:cubicBezTo>
                    <a:cubicBezTo>
                      <a:pt x="1" y="2824"/>
                      <a:pt x="3770" y="7657"/>
                      <a:pt x="5563" y="8903"/>
                    </a:cubicBezTo>
                    <a:cubicBezTo>
                      <a:pt x="5911" y="9155"/>
                      <a:pt x="6318" y="9264"/>
                      <a:pt x="6745" y="9264"/>
                    </a:cubicBezTo>
                    <a:cubicBezTo>
                      <a:pt x="8482" y="9264"/>
                      <a:pt x="10549" y="7467"/>
                      <a:pt x="10305" y="6198"/>
                    </a:cubicBezTo>
                    <a:cubicBezTo>
                      <a:pt x="10183" y="5621"/>
                      <a:pt x="9150" y="5134"/>
                      <a:pt x="9150" y="5134"/>
                    </a:cubicBezTo>
                    <a:lnTo>
                      <a:pt x="4773" y="2642"/>
                    </a:lnTo>
                    <a:cubicBezTo>
                      <a:pt x="4773" y="2642"/>
                      <a:pt x="5624" y="301"/>
                      <a:pt x="4773" y="58"/>
                    </a:cubicBezTo>
                    <a:cubicBezTo>
                      <a:pt x="4712" y="39"/>
                      <a:pt x="4654" y="31"/>
                      <a:pt x="4599" y="31"/>
                    </a:cubicBezTo>
                    <a:cubicBezTo>
                      <a:pt x="3851" y="31"/>
                      <a:pt x="3587" y="1639"/>
                      <a:pt x="3587" y="1639"/>
                    </a:cubicBezTo>
                    <a:cubicBezTo>
                      <a:pt x="3587" y="1639"/>
                      <a:pt x="2557" y="1"/>
                      <a:pt x="1777" y="1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8" name="Google Shape;1125;p49">
              <a:extLst>
                <a:ext uri="{FF2B5EF4-FFF2-40B4-BE49-F238E27FC236}">
                  <a16:creationId xmlns:a16="http://schemas.microsoft.com/office/drawing/2014/main" id="{A4ECC277-48E6-4A8F-9AFE-C36EBE84CFA7}"/>
                </a:ext>
              </a:extLst>
            </p:cNvPr>
            <p:cNvSpPr/>
            <p:nvPr/>
          </p:nvSpPr>
          <p:spPr>
            <a:xfrm>
              <a:off x="2888352" y="1644281"/>
              <a:ext cx="152775" cy="140503"/>
            </a:xfrm>
            <a:custGeom>
              <a:avLst/>
              <a:gdLst/>
              <a:ahLst/>
              <a:cxnLst/>
              <a:rect l="l" t="t" r="r" b="b"/>
              <a:pathLst>
                <a:path w="4074" h="3747" extrusionOk="0">
                  <a:moveTo>
                    <a:pt x="2064" y="1"/>
                  </a:moveTo>
                  <a:cubicBezTo>
                    <a:pt x="2024" y="1"/>
                    <a:pt x="1985" y="2"/>
                    <a:pt x="1945" y="4"/>
                  </a:cubicBezTo>
                  <a:cubicBezTo>
                    <a:pt x="851" y="35"/>
                    <a:pt x="0" y="916"/>
                    <a:pt x="30" y="1980"/>
                  </a:cubicBezTo>
                  <a:cubicBezTo>
                    <a:pt x="89" y="2976"/>
                    <a:pt x="967" y="3746"/>
                    <a:pt x="2010" y="3746"/>
                  </a:cubicBezTo>
                  <a:cubicBezTo>
                    <a:pt x="2049" y="3746"/>
                    <a:pt x="2088" y="3745"/>
                    <a:pt x="2128" y="3743"/>
                  </a:cubicBezTo>
                  <a:cubicBezTo>
                    <a:pt x="3222" y="3682"/>
                    <a:pt x="4073" y="2801"/>
                    <a:pt x="4043" y="1767"/>
                  </a:cubicBezTo>
                  <a:cubicBezTo>
                    <a:pt x="3984" y="771"/>
                    <a:pt x="3107" y="1"/>
                    <a:pt x="2064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58750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كرتون نجوم السماء قوس قزح مواد أساسية | Latar belakang, Pelangi, Kartun">
            <a:extLst>
              <a:ext uri="{FF2B5EF4-FFF2-40B4-BE49-F238E27FC236}">
                <a16:creationId xmlns:a16="http://schemas.microsoft.com/office/drawing/2014/main" id="{F73BA4CB-441D-46D2-96D0-FD6965267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14400" y="133350"/>
            <a:ext cx="10439400" cy="6591300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50" b="1" dirty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LÀM VIỆC THẬT LÀ VUI</a:t>
            </a:r>
          </a:p>
          <a:p>
            <a:pPr>
              <a:lnSpc>
                <a:spcPct val="150000"/>
              </a:lnSpc>
            </a:pPr>
            <a:r>
              <a:rPr lang="en-US" sz="2450" dirty="0">
                <a:latin typeface="Cambria" pitchFamily="18" charset="0"/>
                <a:cs typeface="Arial" pitchFamily="34" charset="0"/>
              </a:rPr>
              <a:t>     </a:t>
            </a:r>
            <a:r>
              <a:rPr lang="vi-VN" sz="2450" dirty="0">
                <a:latin typeface="Cambria" pitchFamily="18" charset="0"/>
                <a:cs typeface="Arial" pitchFamily="34" charset="0"/>
              </a:rPr>
              <a:t>Quanh ta, </a:t>
            </a:r>
            <a:r>
              <a:rPr lang="en-US" sz="2450" dirty="0" err="1">
                <a:latin typeface="Cambria" pitchFamily="18" charset="0"/>
                <a:cs typeface="Arial" pitchFamily="34" charset="0"/>
              </a:rPr>
              <a:t>mọi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sz="2450" dirty="0" err="1">
                <a:latin typeface="Cambria" pitchFamily="18" charset="0"/>
                <a:cs typeface="Arial" pitchFamily="34" charset="0"/>
              </a:rPr>
              <a:t>vật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, </a:t>
            </a:r>
            <a:r>
              <a:rPr lang="vi-VN" sz="2450" dirty="0">
                <a:latin typeface="Cambria" pitchFamily="18" charset="0"/>
                <a:cs typeface="Arial" pitchFamily="34" charset="0"/>
              </a:rPr>
              <a:t>mọi người đều làm việc.</a:t>
            </a:r>
            <a:br>
              <a:rPr lang="vi-VN" sz="2450" dirty="0">
                <a:latin typeface="Cambria" pitchFamily="18" charset="0"/>
                <a:cs typeface="Arial" pitchFamily="34" charset="0"/>
              </a:rPr>
            </a:br>
            <a:r>
              <a:rPr lang="en-US" sz="2450" dirty="0">
                <a:latin typeface="Cambria" pitchFamily="18" charset="0"/>
                <a:cs typeface="Arial" pitchFamily="34" charset="0"/>
              </a:rPr>
              <a:t>     </a:t>
            </a:r>
            <a:r>
              <a:rPr lang="vi-VN" sz="2450" dirty="0">
                <a:latin typeface="Cambria" pitchFamily="18" charset="0"/>
                <a:cs typeface="Arial" pitchFamily="34" charset="0"/>
              </a:rPr>
              <a:t>Cái đồng hồ tích tắc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, </a:t>
            </a:r>
            <a:r>
              <a:rPr lang="en-US" sz="2450" dirty="0" err="1">
                <a:latin typeface="Cambria" pitchFamily="18" charset="0"/>
                <a:cs typeface="Arial" pitchFamily="34" charset="0"/>
              </a:rPr>
              <a:t>tích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sz="2450" dirty="0" err="1">
                <a:latin typeface="Cambria" pitchFamily="18" charset="0"/>
                <a:cs typeface="Arial" pitchFamily="34" charset="0"/>
              </a:rPr>
              <a:t>tắc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, </a:t>
            </a:r>
            <a:r>
              <a:rPr lang="vi-VN" sz="2450" dirty="0">
                <a:latin typeface="Cambria" pitchFamily="18" charset="0"/>
                <a:cs typeface="Arial" pitchFamily="34" charset="0"/>
              </a:rPr>
              <a:t>báo phút, báo giờ.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 </a:t>
            </a:r>
            <a:r>
              <a:rPr lang="vi-VN" sz="2450" dirty="0">
                <a:latin typeface="Cambria" pitchFamily="18" charset="0"/>
                <a:cs typeface="Arial" pitchFamily="34" charset="0"/>
              </a:rPr>
              <a:t>Con gà trống gáy vang ò ó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 </a:t>
            </a:r>
            <a:r>
              <a:rPr lang="vi-VN" sz="2450" dirty="0">
                <a:latin typeface="Cambria" pitchFamily="18" charset="0"/>
                <a:cs typeface="Arial" pitchFamily="34" charset="0"/>
              </a:rPr>
              <a:t>o, báo cho mọi người biết trời sắp sáng, mau mau thức dậy.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 </a:t>
            </a:r>
            <a:r>
              <a:rPr lang="vi-VN" sz="2450" dirty="0">
                <a:latin typeface="Cambria" pitchFamily="18" charset="0"/>
                <a:cs typeface="Arial" pitchFamily="34" charset="0"/>
              </a:rPr>
              <a:t>Con tu hú kêu tu hú, tu hú. Thế là sắp đến mùa vải chín.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        </a:t>
            </a:r>
            <a:r>
              <a:rPr lang="vi-VN" sz="2450" dirty="0">
                <a:latin typeface="Cambria" pitchFamily="18" charset="0"/>
                <a:cs typeface="Arial" pitchFamily="34" charset="0"/>
              </a:rPr>
              <a:t>Chim bắt sâu, bảo vệ mùa màng.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 </a:t>
            </a:r>
            <a:r>
              <a:rPr lang="vi-VN" sz="2450" dirty="0">
                <a:latin typeface="Cambria" pitchFamily="18" charset="0"/>
                <a:cs typeface="Arial" pitchFamily="34" charset="0"/>
              </a:rPr>
              <a:t>Cành đào nở hoa cho sắc xuân thêm rực rỡ, ngày xuân thêm tưng bừng.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sz="2450" dirty="0" err="1">
                <a:latin typeface="Cambria" pitchFamily="18" charset="0"/>
                <a:cs typeface="Arial" pitchFamily="34" charset="0"/>
              </a:rPr>
              <a:t>Chú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sz="2450" dirty="0" err="1">
                <a:latin typeface="Cambria" pitchFamily="18" charset="0"/>
                <a:cs typeface="Arial" pitchFamily="34" charset="0"/>
              </a:rPr>
              <a:t>cú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sz="2450" dirty="0" err="1">
                <a:latin typeface="Cambria" pitchFamily="18" charset="0"/>
                <a:cs typeface="Arial" pitchFamily="34" charset="0"/>
              </a:rPr>
              <a:t>mèo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sz="2450" dirty="0" err="1">
                <a:latin typeface="Cambria" pitchFamily="18" charset="0"/>
                <a:cs typeface="Arial" pitchFamily="34" charset="0"/>
              </a:rPr>
              <a:t>chập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sz="2450" dirty="0" err="1">
                <a:latin typeface="Cambria" pitchFamily="18" charset="0"/>
                <a:cs typeface="Arial" pitchFamily="34" charset="0"/>
              </a:rPr>
              <a:t>tối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sz="2450" dirty="0" err="1">
                <a:latin typeface="Cambria" pitchFamily="18" charset="0"/>
                <a:cs typeface="Arial" pitchFamily="34" charset="0"/>
              </a:rPr>
              <a:t>đứng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sz="2450" dirty="0" err="1">
                <a:latin typeface="Cambria" pitchFamily="18" charset="0"/>
                <a:cs typeface="Arial" pitchFamily="34" charset="0"/>
              </a:rPr>
              <a:t>trong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sz="2450" dirty="0" err="1">
                <a:latin typeface="Cambria" pitchFamily="18" charset="0"/>
                <a:cs typeface="Arial" pitchFamily="34" charset="0"/>
              </a:rPr>
              <a:t>hốc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sz="2450" dirty="0" err="1">
                <a:latin typeface="Cambria" pitchFamily="18" charset="0"/>
                <a:cs typeface="Arial" pitchFamily="34" charset="0"/>
              </a:rPr>
              <a:t>cây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sz="2450" dirty="0" err="1">
                <a:latin typeface="Cambria" pitchFamily="18" charset="0"/>
                <a:cs typeface="Arial" pitchFamily="34" charset="0"/>
              </a:rPr>
              <a:t>rúc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sz="2450" dirty="0" err="1">
                <a:latin typeface="Cambria" pitchFamily="18" charset="0"/>
                <a:cs typeface="Arial" pitchFamily="34" charset="0"/>
              </a:rPr>
              <a:t>cú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sz="2450" dirty="0" err="1">
                <a:latin typeface="Cambria" pitchFamily="18" charset="0"/>
                <a:cs typeface="Arial" pitchFamily="34" charset="0"/>
              </a:rPr>
              <a:t>cú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sz="2450" dirty="0" err="1">
                <a:latin typeface="Cambria" pitchFamily="18" charset="0"/>
                <a:cs typeface="Arial" pitchFamily="34" charset="0"/>
              </a:rPr>
              <a:t>cũng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sz="2450" dirty="0" err="1">
                <a:latin typeface="Cambria" pitchFamily="18" charset="0"/>
                <a:cs typeface="Arial" pitchFamily="34" charset="0"/>
              </a:rPr>
              <a:t>làm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sz="2450" dirty="0" err="1">
                <a:latin typeface="Cambria" pitchFamily="18" charset="0"/>
                <a:cs typeface="Arial" pitchFamily="34" charset="0"/>
              </a:rPr>
              <a:t>việc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sz="2450" dirty="0" err="1">
                <a:latin typeface="Cambria" pitchFamily="18" charset="0"/>
                <a:cs typeface="Arial" pitchFamily="34" charset="0"/>
              </a:rPr>
              <a:t>có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sz="2450" dirty="0" err="1">
                <a:latin typeface="Cambria" pitchFamily="18" charset="0"/>
                <a:cs typeface="Arial" pitchFamily="34" charset="0"/>
              </a:rPr>
              <a:t>ích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sz="2450" dirty="0" err="1">
                <a:latin typeface="Cambria" pitchFamily="18" charset="0"/>
                <a:cs typeface="Arial" pitchFamily="34" charset="0"/>
              </a:rPr>
              <a:t>cho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sz="2450" dirty="0" err="1">
                <a:latin typeface="Cambria" pitchFamily="18" charset="0"/>
                <a:cs typeface="Arial" pitchFamily="34" charset="0"/>
              </a:rPr>
              <a:t>đồng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sz="2450" dirty="0" err="1">
                <a:latin typeface="Cambria" pitchFamily="18" charset="0"/>
                <a:cs typeface="Arial" pitchFamily="34" charset="0"/>
              </a:rPr>
              <a:t>ruộng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.</a:t>
            </a:r>
            <a:br>
              <a:rPr lang="vi-VN" sz="2450" dirty="0">
                <a:latin typeface="Cambria" pitchFamily="18" charset="0"/>
                <a:cs typeface="Arial" pitchFamily="34" charset="0"/>
              </a:rPr>
            </a:br>
            <a:r>
              <a:rPr lang="en-US" sz="2450" dirty="0">
                <a:latin typeface="Cambria" pitchFamily="18" charset="0"/>
                <a:cs typeface="Arial" pitchFamily="34" charset="0"/>
              </a:rPr>
              <a:t>     </a:t>
            </a:r>
            <a:r>
              <a:rPr lang="vi-VN" sz="2450" dirty="0">
                <a:latin typeface="Cambria" pitchFamily="18" charset="0"/>
                <a:cs typeface="Arial" pitchFamily="34" charset="0"/>
              </a:rPr>
              <a:t>Như mọi vật, mọi người, bé cũng làm việc. Bé làm bài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. </a:t>
            </a:r>
            <a:r>
              <a:rPr lang="en-US" sz="2450" dirty="0" err="1">
                <a:latin typeface="Cambria" pitchFamily="18" charset="0"/>
                <a:cs typeface="Arial" pitchFamily="34" charset="0"/>
              </a:rPr>
              <a:t>Bé</a:t>
            </a:r>
            <a:r>
              <a:rPr lang="vi-VN" sz="2450" dirty="0">
                <a:latin typeface="Cambria" pitchFamily="18" charset="0"/>
                <a:cs typeface="Arial" pitchFamily="34" charset="0"/>
              </a:rPr>
              <a:t> đi học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. </a:t>
            </a:r>
            <a:r>
              <a:rPr lang="en-US" sz="2450" dirty="0" err="1">
                <a:latin typeface="Cambria" pitchFamily="18" charset="0"/>
                <a:cs typeface="Arial" pitchFamily="34" charset="0"/>
              </a:rPr>
              <a:t>Học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sz="2450" dirty="0" err="1">
                <a:latin typeface="Cambria" pitchFamily="18" charset="0"/>
                <a:cs typeface="Arial" pitchFamily="34" charset="0"/>
              </a:rPr>
              <a:t>xong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,</a:t>
            </a:r>
            <a:r>
              <a:rPr lang="vi-VN" sz="2450" dirty="0">
                <a:latin typeface="Cambria" pitchFamily="18" charset="0"/>
                <a:cs typeface="Arial" pitchFamily="34" charset="0"/>
              </a:rPr>
              <a:t> bé quét nhà, nhặt rau, chơi với em đỡ mẹ. Bé luôn luôn bận rộn, mà lúc nào cũng vui.</a:t>
            </a:r>
            <a:endParaRPr lang="en-US" sz="2450" dirty="0">
              <a:latin typeface="Cambria" pitchFamily="18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50" dirty="0">
                <a:latin typeface="Cambria" pitchFamily="18" charset="0"/>
                <a:cs typeface="Arial" pitchFamily="34" charset="0"/>
              </a:rPr>
              <a:t>                                                                                       (Theo </a:t>
            </a:r>
            <a:r>
              <a:rPr lang="en-US" sz="2450" dirty="0" err="1">
                <a:latin typeface="Cambria" pitchFamily="18" charset="0"/>
                <a:cs typeface="Arial" pitchFamily="34" charset="0"/>
              </a:rPr>
              <a:t>Tô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sz="2450" dirty="0" err="1">
                <a:latin typeface="Cambria" pitchFamily="18" charset="0"/>
                <a:cs typeface="Arial" pitchFamily="34" charset="0"/>
              </a:rPr>
              <a:t>Hoài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)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B12B48C9-BE57-4890-8335-162216760E0A}"/>
              </a:ext>
            </a:extLst>
          </p:cNvPr>
          <p:cNvSpPr txBox="1"/>
          <p:nvPr/>
        </p:nvSpPr>
        <p:spPr>
          <a:xfrm>
            <a:off x="990600" y="1062335"/>
            <a:ext cx="628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53AAAC34-88BC-4F6B-B138-2B7A5177A718}"/>
              </a:ext>
            </a:extLst>
          </p:cNvPr>
          <p:cNvSpPr txBox="1"/>
          <p:nvPr/>
        </p:nvSpPr>
        <p:spPr>
          <a:xfrm>
            <a:off x="5695949" y="2738735"/>
            <a:ext cx="628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F62D2D17-0940-4807-BD63-B78EBF0ED73A}"/>
              </a:ext>
            </a:extLst>
          </p:cNvPr>
          <p:cNvSpPr txBox="1"/>
          <p:nvPr/>
        </p:nvSpPr>
        <p:spPr>
          <a:xfrm>
            <a:off x="990600" y="4399733"/>
            <a:ext cx="628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54759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152" grpId="0"/>
      <p:bldP spid="1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كرتون نجوم السماء قوس قزح مواد أساسية | Latar belakang, Pelangi, Kartun">
            <a:extLst>
              <a:ext uri="{FF2B5EF4-FFF2-40B4-BE49-F238E27FC236}">
                <a16:creationId xmlns:a16="http://schemas.microsoft.com/office/drawing/2014/main" id="{F73BA4CB-441D-46D2-96D0-FD6965267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D1381BD-95E4-41C7-A278-552418F5F233}"/>
              </a:ext>
            </a:extLst>
          </p:cNvPr>
          <p:cNvGrpSpPr/>
          <p:nvPr/>
        </p:nvGrpSpPr>
        <p:grpSpPr>
          <a:xfrm>
            <a:off x="4262154" y="1295400"/>
            <a:ext cx="7835459" cy="5125450"/>
            <a:chOff x="2146741" y="970550"/>
            <a:chExt cx="7835459" cy="5125450"/>
          </a:xfrm>
        </p:grpSpPr>
        <p:grpSp>
          <p:nvGrpSpPr>
            <p:cNvPr id="45" name="Google Shape;4499;p81">
              <a:extLst>
                <a:ext uri="{FF2B5EF4-FFF2-40B4-BE49-F238E27FC236}">
                  <a16:creationId xmlns:a16="http://schemas.microsoft.com/office/drawing/2014/main" id="{D0AED136-452E-46DB-8B4C-6F91A0BD3859}"/>
                </a:ext>
              </a:extLst>
            </p:cNvPr>
            <p:cNvGrpSpPr/>
            <p:nvPr/>
          </p:nvGrpSpPr>
          <p:grpSpPr>
            <a:xfrm>
              <a:off x="2146741" y="970550"/>
              <a:ext cx="7835459" cy="5125450"/>
              <a:chOff x="5484769" y="1845146"/>
              <a:chExt cx="2934132" cy="2568869"/>
            </a:xfrm>
          </p:grpSpPr>
          <p:grpSp>
            <p:nvGrpSpPr>
              <p:cNvPr id="46" name="Google Shape;4500;p81">
                <a:extLst>
                  <a:ext uri="{FF2B5EF4-FFF2-40B4-BE49-F238E27FC236}">
                    <a16:creationId xmlns:a16="http://schemas.microsoft.com/office/drawing/2014/main" id="{DB56E151-E0FA-45C5-8E58-B98DB03326C5}"/>
                  </a:ext>
                </a:extLst>
              </p:cNvPr>
              <p:cNvGrpSpPr/>
              <p:nvPr/>
            </p:nvGrpSpPr>
            <p:grpSpPr>
              <a:xfrm>
                <a:off x="6111302" y="1846743"/>
                <a:ext cx="930848" cy="1083507"/>
                <a:chOff x="6111302" y="1846743"/>
                <a:chExt cx="930848" cy="1083507"/>
              </a:xfrm>
            </p:grpSpPr>
            <p:sp>
              <p:nvSpPr>
                <p:cNvPr id="228" name="Google Shape;4501;p81">
                  <a:extLst>
                    <a:ext uri="{FF2B5EF4-FFF2-40B4-BE49-F238E27FC236}">
                      <a16:creationId xmlns:a16="http://schemas.microsoft.com/office/drawing/2014/main" id="{6E325ED6-03EE-4CD1-B564-787F4DE3FCF9}"/>
                    </a:ext>
                  </a:extLst>
                </p:cNvPr>
                <p:cNvSpPr/>
                <p:nvPr/>
              </p:nvSpPr>
              <p:spPr>
                <a:xfrm>
                  <a:off x="6441029" y="2352987"/>
                  <a:ext cx="97579" cy="97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2" h="3922" extrusionOk="0">
                      <a:moveTo>
                        <a:pt x="1976" y="1"/>
                      </a:moveTo>
                      <a:cubicBezTo>
                        <a:pt x="882" y="1"/>
                        <a:pt x="0" y="882"/>
                        <a:pt x="0" y="1976"/>
                      </a:cubicBezTo>
                      <a:cubicBezTo>
                        <a:pt x="0" y="3040"/>
                        <a:pt x="882" y="3922"/>
                        <a:pt x="1976" y="3922"/>
                      </a:cubicBezTo>
                      <a:cubicBezTo>
                        <a:pt x="3040" y="3922"/>
                        <a:pt x="3921" y="3040"/>
                        <a:pt x="3921" y="1976"/>
                      </a:cubicBezTo>
                      <a:cubicBezTo>
                        <a:pt x="3921" y="882"/>
                        <a:pt x="3040" y="1"/>
                        <a:pt x="1976" y="1"/>
                      </a:cubicBezTo>
                      <a:close/>
                    </a:path>
                  </a:pathLst>
                </a:custGeom>
                <a:solidFill>
                  <a:srgbClr val="FB897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4502;p81">
                  <a:extLst>
                    <a:ext uri="{FF2B5EF4-FFF2-40B4-BE49-F238E27FC236}">
                      <a16:creationId xmlns:a16="http://schemas.microsoft.com/office/drawing/2014/main" id="{1343F646-6C26-4F00-8B4D-0BA5FFCCE9FE}"/>
                    </a:ext>
                  </a:extLst>
                </p:cNvPr>
                <p:cNvSpPr/>
                <p:nvPr/>
              </p:nvSpPr>
              <p:spPr>
                <a:xfrm>
                  <a:off x="6799269" y="2369974"/>
                  <a:ext cx="10424" cy="10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" h="579" extrusionOk="0">
                      <a:moveTo>
                        <a:pt x="304" y="1"/>
                      </a:moveTo>
                      <a:cubicBezTo>
                        <a:pt x="152" y="1"/>
                        <a:pt x="0" y="123"/>
                        <a:pt x="0" y="275"/>
                      </a:cubicBezTo>
                      <a:cubicBezTo>
                        <a:pt x="0" y="426"/>
                        <a:pt x="152" y="578"/>
                        <a:pt x="304" y="578"/>
                      </a:cubicBezTo>
                      <a:cubicBezTo>
                        <a:pt x="456" y="578"/>
                        <a:pt x="578" y="426"/>
                        <a:pt x="578" y="275"/>
                      </a:cubicBezTo>
                      <a:cubicBezTo>
                        <a:pt x="578" y="123"/>
                        <a:pt x="456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FF6D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4503;p81">
                  <a:extLst>
                    <a:ext uri="{FF2B5EF4-FFF2-40B4-BE49-F238E27FC236}">
                      <a16:creationId xmlns:a16="http://schemas.microsoft.com/office/drawing/2014/main" id="{9E775081-34FE-41C5-8829-352D921DB6BC}"/>
                    </a:ext>
                  </a:extLst>
                </p:cNvPr>
                <p:cNvSpPr/>
                <p:nvPr/>
              </p:nvSpPr>
              <p:spPr>
                <a:xfrm>
                  <a:off x="6111302" y="1962912"/>
                  <a:ext cx="930848" cy="854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39" h="47375" extrusionOk="0">
                      <a:moveTo>
                        <a:pt x="27239" y="1"/>
                      </a:moveTo>
                      <a:cubicBezTo>
                        <a:pt x="13033" y="1"/>
                        <a:pt x="12952" y="14022"/>
                        <a:pt x="12463" y="16554"/>
                      </a:cubicBezTo>
                      <a:cubicBezTo>
                        <a:pt x="11886" y="19563"/>
                        <a:pt x="7478" y="20839"/>
                        <a:pt x="6110" y="23575"/>
                      </a:cubicBezTo>
                      <a:cubicBezTo>
                        <a:pt x="5138" y="25551"/>
                        <a:pt x="5928" y="27283"/>
                        <a:pt x="5958" y="29320"/>
                      </a:cubicBezTo>
                      <a:cubicBezTo>
                        <a:pt x="5989" y="30809"/>
                        <a:pt x="5867" y="32329"/>
                        <a:pt x="5624" y="33818"/>
                      </a:cubicBezTo>
                      <a:cubicBezTo>
                        <a:pt x="5320" y="35916"/>
                        <a:pt x="4773" y="39198"/>
                        <a:pt x="2767" y="40475"/>
                      </a:cubicBezTo>
                      <a:cubicBezTo>
                        <a:pt x="1" y="42207"/>
                        <a:pt x="214" y="46493"/>
                        <a:pt x="214" y="46493"/>
                      </a:cubicBezTo>
                      <a:lnTo>
                        <a:pt x="1338" y="47375"/>
                      </a:lnTo>
                      <a:cubicBezTo>
                        <a:pt x="1551" y="45825"/>
                        <a:pt x="2189" y="44335"/>
                        <a:pt x="3192" y="43150"/>
                      </a:cubicBezTo>
                      <a:cubicBezTo>
                        <a:pt x="3983" y="42207"/>
                        <a:pt x="5016" y="41448"/>
                        <a:pt x="5958" y="40657"/>
                      </a:cubicBezTo>
                      <a:cubicBezTo>
                        <a:pt x="7934" y="38986"/>
                        <a:pt x="9849" y="36858"/>
                        <a:pt x="10001" y="34244"/>
                      </a:cubicBezTo>
                      <a:cubicBezTo>
                        <a:pt x="10153" y="32238"/>
                        <a:pt x="9180" y="30292"/>
                        <a:pt x="8937" y="28286"/>
                      </a:cubicBezTo>
                      <a:cubicBezTo>
                        <a:pt x="8724" y="26584"/>
                        <a:pt x="9059" y="24821"/>
                        <a:pt x="9849" y="23301"/>
                      </a:cubicBezTo>
                      <a:cubicBezTo>
                        <a:pt x="10183" y="22663"/>
                        <a:pt x="10609" y="22055"/>
                        <a:pt x="11186" y="21630"/>
                      </a:cubicBezTo>
                      <a:cubicBezTo>
                        <a:pt x="12372" y="20718"/>
                        <a:pt x="14074" y="20596"/>
                        <a:pt x="15229" y="19624"/>
                      </a:cubicBezTo>
                      <a:cubicBezTo>
                        <a:pt x="15867" y="19046"/>
                        <a:pt x="16384" y="18165"/>
                        <a:pt x="17235" y="17982"/>
                      </a:cubicBezTo>
                      <a:cubicBezTo>
                        <a:pt x="17356" y="17958"/>
                        <a:pt x="17474" y="17949"/>
                        <a:pt x="17591" y="17949"/>
                      </a:cubicBezTo>
                      <a:cubicBezTo>
                        <a:pt x="17918" y="17949"/>
                        <a:pt x="18237" y="18021"/>
                        <a:pt x="18573" y="18043"/>
                      </a:cubicBezTo>
                      <a:cubicBezTo>
                        <a:pt x="18661" y="18051"/>
                        <a:pt x="18751" y="18055"/>
                        <a:pt x="18840" y="18055"/>
                      </a:cubicBezTo>
                      <a:cubicBezTo>
                        <a:pt x="20062" y="18055"/>
                        <a:pt x="21287" y="17294"/>
                        <a:pt x="21825" y="16189"/>
                      </a:cubicBezTo>
                      <a:cubicBezTo>
                        <a:pt x="21947" y="15885"/>
                        <a:pt x="22068" y="15581"/>
                        <a:pt x="22251" y="15368"/>
                      </a:cubicBezTo>
                      <a:cubicBezTo>
                        <a:pt x="22433" y="15186"/>
                        <a:pt x="22676" y="15034"/>
                        <a:pt x="22889" y="14943"/>
                      </a:cubicBezTo>
                      <a:cubicBezTo>
                        <a:pt x="24618" y="14088"/>
                        <a:pt x="26524" y="13898"/>
                        <a:pt x="28461" y="13898"/>
                      </a:cubicBezTo>
                      <a:cubicBezTo>
                        <a:pt x="29623" y="13898"/>
                        <a:pt x="30796" y="13966"/>
                        <a:pt x="31947" y="14000"/>
                      </a:cubicBezTo>
                      <a:cubicBezTo>
                        <a:pt x="32755" y="14021"/>
                        <a:pt x="33557" y="14033"/>
                        <a:pt x="34355" y="14033"/>
                      </a:cubicBezTo>
                      <a:cubicBezTo>
                        <a:pt x="37159" y="14033"/>
                        <a:pt x="39915" y="13876"/>
                        <a:pt x="42707" y="13332"/>
                      </a:cubicBezTo>
                      <a:lnTo>
                        <a:pt x="42707" y="13332"/>
                      </a:lnTo>
                      <a:cubicBezTo>
                        <a:pt x="42190" y="18499"/>
                        <a:pt x="43467" y="23818"/>
                        <a:pt x="46263" y="28195"/>
                      </a:cubicBezTo>
                      <a:cubicBezTo>
                        <a:pt x="47236" y="29715"/>
                        <a:pt x="48360" y="31083"/>
                        <a:pt x="49151" y="32694"/>
                      </a:cubicBezTo>
                      <a:cubicBezTo>
                        <a:pt x="50336" y="35065"/>
                        <a:pt x="50701" y="37709"/>
                        <a:pt x="50853" y="40384"/>
                      </a:cubicBezTo>
                      <a:lnTo>
                        <a:pt x="50914" y="40384"/>
                      </a:lnTo>
                      <a:cubicBezTo>
                        <a:pt x="50914" y="40384"/>
                        <a:pt x="52038" y="37618"/>
                        <a:pt x="50914" y="34244"/>
                      </a:cubicBezTo>
                      <a:cubicBezTo>
                        <a:pt x="50063" y="31721"/>
                        <a:pt x="48543" y="29411"/>
                        <a:pt x="47479" y="26949"/>
                      </a:cubicBezTo>
                      <a:cubicBezTo>
                        <a:pt x="46415" y="24517"/>
                        <a:pt x="46810" y="22207"/>
                        <a:pt x="46689" y="19624"/>
                      </a:cubicBezTo>
                      <a:cubicBezTo>
                        <a:pt x="46537" y="16918"/>
                        <a:pt x="46050" y="14213"/>
                        <a:pt x="45108" y="11690"/>
                      </a:cubicBezTo>
                      <a:cubicBezTo>
                        <a:pt x="44409" y="9897"/>
                        <a:pt x="43497" y="8134"/>
                        <a:pt x="42646" y="6402"/>
                      </a:cubicBezTo>
                      <a:cubicBezTo>
                        <a:pt x="41825" y="4791"/>
                        <a:pt x="40883" y="3240"/>
                        <a:pt x="39394" y="2177"/>
                      </a:cubicBezTo>
                      <a:cubicBezTo>
                        <a:pt x="37722" y="961"/>
                        <a:pt x="35685" y="353"/>
                        <a:pt x="33649" y="140"/>
                      </a:cubicBezTo>
                      <a:cubicBezTo>
                        <a:pt x="33379" y="108"/>
                        <a:pt x="33107" y="96"/>
                        <a:pt x="32833" y="96"/>
                      </a:cubicBezTo>
                      <a:cubicBezTo>
                        <a:pt x="32085" y="96"/>
                        <a:pt x="31327" y="184"/>
                        <a:pt x="30590" y="184"/>
                      </a:cubicBezTo>
                      <a:cubicBezTo>
                        <a:pt x="30319" y="184"/>
                        <a:pt x="30052" y="172"/>
                        <a:pt x="29789" y="140"/>
                      </a:cubicBezTo>
                      <a:cubicBezTo>
                        <a:pt x="28892" y="46"/>
                        <a:pt x="28043" y="1"/>
                        <a:pt x="27239" y="1"/>
                      </a:cubicBezTo>
                      <a:close/>
                    </a:path>
                  </a:pathLst>
                </a:custGeom>
                <a:solidFill>
                  <a:srgbClr val="C7674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4504;p81">
                  <a:extLst>
                    <a:ext uri="{FF2B5EF4-FFF2-40B4-BE49-F238E27FC236}">
                      <a16:creationId xmlns:a16="http://schemas.microsoft.com/office/drawing/2014/main" id="{1C44633C-B530-4021-AD79-1515D9B92904}"/>
                    </a:ext>
                  </a:extLst>
                </p:cNvPr>
                <p:cNvSpPr/>
                <p:nvPr/>
              </p:nvSpPr>
              <p:spPr>
                <a:xfrm>
                  <a:off x="6133218" y="2203331"/>
                  <a:ext cx="893562" cy="726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46" h="40306" extrusionOk="0">
                      <a:moveTo>
                        <a:pt x="41369" y="1"/>
                      </a:moveTo>
                      <a:lnTo>
                        <a:pt x="41369" y="1"/>
                      </a:lnTo>
                      <a:cubicBezTo>
                        <a:pt x="38516" y="533"/>
                        <a:pt x="35702" y="699"/>
                        <a:pt x="32834" y="699"/>
                      </a:cubicBezTo>
                      <a:cubicBezTo>
                        <a:pt x="32096" y="699"/>
                        <a:pt x="31355" y="688"/>
                        <a:pt x="30609" y="669"/>
                      </a:cubicBezTo>
                      <a:cubicBezTo>
                        <a:pt x="29458" y="635"/>
                        <a:pt x="28285" y="567"/>
                        <a:pt x="27123" y="567"/>
                      </a:cubicBezTo>
                      <a:cubicBezTo>
                        <a:pt x="25186" y="567"/>
                        <a:pt x="23280" y="757"/>
                        <a:pt x="21551" y="1612"/>
                      </a:cubicBezTo>
                      <a:cubicBezTo>
                        <a:pt x="21338" y="1703"/>
                        <a:pt x="21095" y="1855"/>
                        <a:pt x="20943" y="2037"/>
                      </a:cubicBezTo>
                      <a:cubicBezTo>
                        <a:pt x="20730" y="2280"/>
                        <a:pt x="20639" y="2554"/>
                        <a:pt x="20487" y="2858"/>
                      </a:cubicBezTo>
                      <a:cubicBezTo>
                        <a:pt x="19949" y="3963"/>
                        <a:pt x="18750" y="4724"/>
                        <a:pt x="17507" y="4724"/>
                      </a:cubicBezTo>
                      <a:cubicBezTo>
                        <a:pt x="17416" y="4724"/>
                        <a:pt x="17326" y="4720"/>
                        <a:pt x="17235" y="4712"/>
                      </a:cubicBezTo>
                      <a:cubicBezTo>
                        <a:pt x="16899" y="4690"/>
                        <a:pt x="16580" y="4618"/>
                        <a:pt x="16253" y="4618"/>
                      </a:cubicBezTo>
                      <a:cubicBezTo>
                        <a:pt x="16136" y="4618"/>
                        <a:pt x="16018" y="4627"/>
                        <a:pt x="15897" y="4651"/>
                      </a:cubicBezTo>
                      <a:cubicBezTo>
                        <a:pt x="15046" y="4834"/>
                        <a:pt x="14560" y="5715"/>
                        <a:pt x="13891" y="6293"/>
                      </a:cubicBezTo>
                      <a:cubicBezTo>
                        <a:pt x="12736" y="7265"/>
                        <a:pt x="11034" y="7387"/>
                        <a:pt x="9848" y="8299"/>
                      </a:cubicBezTo>
                      <a:cubicBezTo>
                        <a:pt x="9271" y="8724"/>
                        <a:pt x="8845" y="9332"/>
                        <a:pt x="8511" y="9970"/>
                      </a:cubicBezTo>
                      <a:cubicBezTo>
                        <a:pt x="7721" y="11490"/>
                        <a:pt x="7386" y="13253"/>
                        <a:pt x="7599" y="14955"/>
                      </a:cubicBezTo>
                      <a:cubicBezTo>
                        <a:pt x="7842" y="16961"/>
                        <a:pt x="8815" y="18907"/>
                        <a:pt x="8663" y="20913"/>
                      </a:cubicBezTo>
                      <a:cubicBezTo>
                        <a:pt x="8511" y="23496"/>
                        <a:pt x="6596" y="25655"/>
                        <a:pt x="4620" y="27296"/>
                      </a:cubicBezTo>
                      <a:cubicBezTo>
                        <a:pt x="3678" y="28117"/>
                        <a:pt x="2675" y="28876"/>
                        <a:pt x="1854" y="29819"/>
                      </a:cubicBezTo>
                      <a:cubicBezTo>
                        <a:pt x="851" y="31004"/>
                        <a:pt x="213" y="32494"/>
                        <a:pt x="0" y="34044"/>
                      </a:cubicBezTo>
                      <a:lnTo>
                        <a:pt x="1034" y="34834"/>
                      </a:lnTo>
                      <a:cubicBezTo>
                        <a:pt x="1490" y="33618"/>
                        <a:pt x="2280" y="32098"/>
                        <a:pt x="3769" y="31004"/>
                      </a:cubicBezTo>
                      <a:lnTo>
                        <a:pt x="3769" y="31004"/>
                      </a:lnTo>
                      <a:cubicBezTo>
                        <a:pt x="3009" y="32190"/>
                        <a:pt x="2645" y="34287"/>
                        <a:pt x="2493" y="35959"/>
                      </a:cubicBezTo>
                      <a:lnTo>
                        <a:pt x="8086" y="40305"/>
                      </a:lnTo>
                      <a:lnTo>
                        <a:pt x="33466" y="31521"/>
                      </a:lnTo>
                      <a:lnTo>
                        <a:pt x="43375" y="28755"/>
                      </a:lnTo>
                      <a:cubicBezTo>
                        <a:pt x="44287" y="26901"/>
                        <a:pt x="45411" y="24226"/>
                        <a:pt x="45259" y="22220"/>
                      </a:cubicBezTo>
                      <a:lnTo>
                        <a:pt x="45259" y="22220"/>
                      </a:lnTo>
                      <a:cubicBezTo>
                        <a:pt x="45837" y="24560"/>
                        <a:pt x="46293" y="26475"/>
                        <a:pt x="46627" y="27843"/>
                      </a:cubicBezTo>
                      <a:lnTo>
                        <a:pt x="49545" y="27053"/>
                      </a:lnTo>
                      <a:cubicBezTo>
                        <a:pt x="49363" y="24378"/>
                        <a:pt x="48998" y="21703"/>
                        <a:pt x="47813" y="19332"/>
                      </a:cubicBezTo>
                      <a:cubicBezTo>
                        <a:pt x="47022" y="17752"/>
                        <a:pt x="45898" y="16384"/>
                        <a:pt x="44925" y="14864"/>
                      </a:cubicBezTo>
                      <a:cubicBezTo>
                        <a:pt x="42129" y="10518"/>
                        <a:pt x="40852" y="5168"/>
                        <a:pt x="41369" y="1"/>
                      </a:cubicBezTo>
                      <a:close/>
                    </a:path>
                  </a:pathLst>
                </a:custGeom>
                <a:solidFill>
                  <a:srgbClr val="BE55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4505;p81">
                  <a:extLst>
                    <a:ext uri="{FF2B5EF4-FFF2-40B4-BE49-F238E27FC236}">
                      <a16:creationId xmlns:a16="http://schemas.microsoft.com/office/drawing/2014/main" id="{543758F2-FF17-444A-B356-DA7CCA1BD681}"/>
                    </a:ext>
                  </a:extLst>
                </p:cNvPr>
                <p:cNvSpPr/>
                <p:nvPr/>
              </p:nvSpPr>
              <p:spPr>
                <a:xfrm>
                  <a:off x="6862301" y="2286779"/>
                  <a:ext cx="122404" cy="118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7" h="6595" extrusionOk="0">
                      <a:moveTo>
                        <a:pt x="3038" y="0"/>
                      </a:moveTo>
                      <a:cubicBezTo>
                        <a:pt x="1419" y="0"/>
                        <a:pt x="1" y="1696"/>
                        <a:pt x="1" y="1696"/>
                      </a:cubicBezTo>
                      <a:lnTo>
                        <a:pt x="1" y="6468"/>
                      </a:lnTo>
                      <a:cubicBezTo>
                        <a:pt x="387" y="6555"/>
                        <a:pt x="764" y="6595"/>
                        <a:pt x="1126" y="6595"/>
                      </a:cubicBezTo>
                      <a:cubicBezTo>
                        <a:pt x="4582" y="6595"/>
                        <a:pt x="6787" y="2936"/>
                        <a:pt x="4833" y="845"/>
                      </a:cubicBezTo>
                      <a:cubicBezTo>
                        <a:pt x="4248" y="227"/>
                        <a:pt x="3630" y="0"/>
                        <a:pt x="3038" y="0"/>
                      </a:cubicBezTo>
                      <a:close/>
                    </a:path>
                  </a:pathLst>
                </a:custGeom>
                <a:solidFill>
                  <a:srgbClr val="FB897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4506;p81">
                  <a:extLst>
                    <a:ext uri="{FF2B5EF4-FFF2-40B4-BE49-F238E27FC236}">
                      <a16:creationId xmlns:a16="http://schemas.microsoft.com/office/drawing/2014/main" id="{D23685EF-958F-4B85-B9CA-223817520C35}"/>
                    </a:ext>
                  </a:extLst>
                </p:cNvPr>
                <p:cNvSpPr/>
                <p:nvPr/>
              </p:nvSpPr>
              <p:spPr>
                <a:xfrm>
                  <a:off x="6408396" y="2009274"/>
                  <a:ext cx="276477" cy="286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0" h="15898" extrusionOk="0">
                      <a:moveTo>
                        <a:pt x="6202" y="1"/>
                      </a:moveTo>
                      <a:cubicBezTo>
                        <a:pt x="2797" y="1"/>
                        <a:pt x="1" y="2797"/>
                        <a:pt x="1" y="6201"/>
                      </a:cubicBezTo>
                      <a:lnTo>
                        <a:pt x="1" y="15898"/>
                      </a:lnTo>
                      <a:cubicBezTo>
                        <a:pt x="2645" y="14712"/>
                        <a:pt x="7995" y="12189"/>
                        <a:pt x="8937" y="7387"/>
                      </a:cubicBezTo>
                      <a:cubicBezTo>
                        <a:pt x="9092" y="8622"/>
                        <a:pt x="9654" y="9245"/>
                        <a:pt x="10165" y="9245"/>
                      </a:cubicBezTo>
                      <a:cubicBezTo>
                        <a:pt x="10661" y="9245"/>
                        <a:pt x="11110" y="8660"/>
                        <a:pt x="11095" y="7478"/>
                      </a:cubicBezTo>
                      <a:lnTo>
                        <a:pt x="11095" y="7478"/>
                      </a:lnTo>
                      <a:cubicBezTo>
                        <a:pt x="11430" y="8366"/>
                        <a:pt x="11870" y="8761"/>
                        <a:pt x="12323" y="8761"/>
                      </a:cubicBezTo>
                      <a:cubicBezTo>
                        <a:pt x="13760" y="8761"/>
                        <a:pt x="15330" y="4785"/>
                        <a:pt x="14105" y="1"/>
                      </a:cubicBezTo>
                      <a:close/>
                    </a:path>
                  </a:pathLst>
                </a:custGeom>
                <a:solidFill>
                  <a:srgbClr val="C7674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4507;p81">
                  <a:extLst>
                    <a:ext uri="{FF2B5EF4-FFF2-40B4-BE49-F238E27FC236}">
                      <a16:creationId xmlns:a16="http://schemas.microsoft.com/office/drawing/2014/main" id="{F7E212B8-53C8-4C5E-92F7-75696B1E5E79}"/>
                    </a:ext>
                  </a:extLst>
                </p:cNvPr>
                <p:cNvSpPr/>
                <p:nvPr/>
              </p:nvSpPr>
              <p:spPr>
                <a:xfrm>
                  <a:off x="6680310" y="2009274"/>
                  <a:ext cx="190774" cy="199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8" h="11065" extrusionOk="0">
                      <a:moveTo>
                        <a:pt x="0" y="1"/>
                      </a:moveTo>
                      <a:cubicBezTo>
                        <a:pt x="882" y="2645"/>
                        <a:pt x="3769" y="9393"/>
                        <a:pt x="10578" y="11065"/>
                      </a:cubicBezTo>
                      <a:lnTo>
                        <a:pt x="10578" y="6201"/>
                      </a:lnTo>
                      <a:cubicBezTo>
                        <a:pt x="10578" y="2797"/>
                        <a:pt x="7781" y="1"/>
                        <a:pt x="4347" y="1"/>
                      </a:cubicBezTo>
                      <a:close/>
                    </a:path>
                  </a:pathLst>
                </a:custGeom>
                <a:solidFill>
                  <a:srgbClr val="C7674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4508;p81">
                  <a:extLst>
                    <a:ext uri="{FF2B5EF4-FFF2-40B4-BE49-F238E27FC236}">
                      <a16:creationId xmlns:a16="http://schemas.microsoft.com/office/drawing/2014/main" id="{A7328CB6-4372-40E8-88F0-89253A36D7A1}"/>
                    </a:ext>
                  </a:extLst>
                </p:cNvPr>
                <p:cNvSpPr/>
                <p:nvPr/>
              </p:nvSpPr>
              <p:spPr>
                <a:xfrm>
                  <a:off x="6584364" y="1846743"/>
                  <a:ext cx="145290" cy="146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6" h="8132" extrusionOk="0">
                      <a:moveTo>
                        <a:pt x="1642" y="1"/>
                      </a:moveTo>
                      <a:cubicBezTo>
                        <a:pt x="1583" y="1"/>
                        <a:pt x="1522" y="15"/>
                        <a:pt x="1460" y="46"/>
                      </a:cubicBezTo>
                      <a:cubicBezTo>
                        <a:pt x="1" y="775"/>
                        <a:pt x="1582" y="7250"/>
                        <a:pt x="3861" y="8131"/>
                      </a:cubicBezTo>
                      <a:cubicBezTo>
                        <a:pt x="3861" y="8131"/>
                        <a:pt x="8056" y="593"/>
                        <a:pt x="6019" y="76"/>
                      </a:cubicBezTo>
                      <a:cubicBezTo>
                        <a:pt x="5956" y="60"/>
                        <a:pt x="5895" y="53"/>
                        <a:pt x="5835" y="53"/>
                      </a:cubicBezTo>
                      <a:cubicBezTo>
                        <a:pt x="3950" y="53"/>
                        <a:pt x="3436" y="7675"/>
                        <a:pt x="3436" y="7675"/>
                      </a:cubicBezTo>
                      <a:cubicBezTo>
                        <a:pt x="3436" y="7675"/>
                        <a:pt x="2989" y="1"/>
                        <a:pt x="1642" y="1"/>
                      </a:cubicBezTo>
                      <a:close/>
                    </a:path>
                  </a:pathLst>
                </a:custGeom>
                <a:solidFill>
                  <a:srgbClr val="C7674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" name="Google Shape;4509;p81">
                  <a:extLst>
                    <a:ext uri="{FF2B5EF4-FFF2-40B4-BE49-F238E27FC236}">
                      <a16:creationId xmlns:a16="http://schemas.microsoft.com/office/drawing/2014/main" id="{8A7EF4D2-E13B-484F-95A8-9E7D55653BE1}"/>
                    </a:ext>
                  </a:extLst>
                </p:cNvPr>
                <p:cNvSpPr/>
                <p:nvPr/>
              </p:nvSpPr>
              <p:spPr>
                <a:xfrm>
                  <a:off x="6667704" y="2009274"/>
                  <a:ext cx="211064" cy="655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3" h="36324" extrusionOk="0">
                      <a:moveTo>
                        <a:pt x="0" y="1"/>
                      </a:moveTo>
                      <a:cubicBezTo>
                        <a:pt x="790" y="4104"/>
                        <a:pt x="2979" y="10973"/>
                        <a:pt x="9058" y="12432"/>
                      </a:cubicBezTo>
                      <a:cubicBezTo>
                        <a:pt x="9058" y="18025"/>
                        <a:pt x="10487" y="28481"/>
                        <a:pt x="699" y="29940"/>
                      </a:cubicBezTo>
                      <a:cubicBezTo>
                        <a:pt x="699" y="29940"/>
                        <a:pt x="182" y="36232"/>
                        <a:pt x="3860" y="36323"/>
                      </a:cubicBezTo>
                      <a:lnTo>
                        <a:pt x="3830" y="36293"/>
                      </a:lnTo>
                      <a:lnTo>
                        <a:pt x="3435" y="31551"/>
                      </a:lnTo>
                      <a:cubicBezTo>
                        <a:pt x="8116" y="30852"/>
                        <a:pt x="11702" y="26962"/>
                        <a:pt x="11702" y="22311"/>
                      </a:cubicBezTo>
                      <a:lnTo>
                        <a:pt x="11702" y="10791"/>
                      </a:lnTo>
                      <a:cubicBezTo>
                        <a:pt x="4803" y="9150"/>
                        <a:pt x="1854" y="2584"/>
                        <a:pt x="942" y="1"/>
                      </a:cubicBezTo>
                      <a:close/>
                    </a:path>
                  </a:pathLst>
                </a:custGeom>
                <a:solidFill>
                  <a:srgbClr val="FB897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4510;p81">
                  <a:extLst>
                    <a:ext uri="{FF2B5EF4-FFF2-40B4-BE49-F238E27FC236}">
                      <a16:creationId xmlns:a16="http://schemas.microsoft.com/office/drawing/2014/main" id="{E98552FC-9DEE-44B0-BC6E-03E820CE861D}"/>
                    </a:ext>
                  </a:extLst>
                </p:cNvPr>
                <p:cNvSpPr/>
                <p:nvPr/>
              </p:nvSpPr>
              <p:spPr>
                <a:xfrm>
                  <a:off x="6408396" y="2009274"/>
                  <a:ext cx="448440" cy="742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65" h="41192" extrusionOk="0">
                      <a:moveTo>
                        <a:pt x="14105" y="1"/>
                      </a:moveTo>
                      <a:cubicBezTo>
                        <a:pt x="15331" y="4587"/>
                        <a:pt x="13639" y="8122"/>
                        <a:pt x="12110" y="8122"/>
                      </a:cubicBezTo>
                      <a:cubicBezTo>
                        <a:pt x="11592" y="8122"/>
                        <a:pt x="11092" y="7717"/>
                        <a:pt x="10731" y="6809"/>
                      </a:cubicBezTo>
                      <a:lnTo>
                        <a:pt x="10731" y="6809"/>
                      </a:lnTo>
                      <a:cubicBezTo>
                        <a:pt x="10761" y="7979"/>
                        <a:pt x="10411" y="8565"/>
                        <a:pt x="10013" y="8565"/>
                      </a:cubicBezTo>
                      <a:cubicBezTo>
                        <a:pt x="9614" y="8565"/>
                        <a:pt x="9165" y="7979"/>
                        <a:pt x="8998" y="6809"/>
                      </a:cubicBezTo>
                      <a:cubicBezTo>
                        <a:pt x="8056" y="11460"/>
                        <a:pt x="2706" y="14347"/>
                        <a:pt x="1" y="15533"/>
                      </a:cubicBezTo>
                      <a:lnTo>
                        <a:pt x="1" y="22463"/>
                      </a:lnTo>
                      <a:cubicBezTo>
                        <a:pt x="1" y="27539"/>
                        <a:pt x="4348" y="31673"/>
                        <a:pt x="9636" y="31673"/>
                      </a:cubicBezTo>
                      <a:lnTo>
                        <a:pt x="9697" y="31673"/>
                      </a:lnTo>
                      <a:lnTo>
                        <a:pt x="9393" y="36506"/>
                      </a:lnTo>
                      <a:lnTo>
                        <a:pt x="5320" y="36506"/>
                      </a:lnTo>
                      <a:cubicBezTo>
                        <a:pt x="5320" y="36506"/>
                        <a:pt x="6627" y="41035"/>
                        <a:pt x="12828" y="41187"/>
                      </a:cubicBezTo>
                      <a:cubicBezTo>
                        <a:pt x="12960" y="41190"/>
                        <a:pt x="13090" y="41191"/>
                        <a:pt x="13218" y="41191"/>
                      </a:cubicBezTo>
                      <a:cubicBezTo>
                        <a:pt x="19114" y="41191"/>
                        <a:pt x="21065" y="37843"/>
                        <a:pt x="21065" y="37843"/>
                      </a:cubicBezTo>
                      <a:lnTo>
                        <a:pt x="18238" y="36323"/>
                      </a:lnTo>
                      <a:cubicBezTo>
                        <a:pt x="14560" y="36232"/>
                        <a:pt x="15077" y="29940"/>
                        <a:pt x="15077" y="29940"/>
                      </a:cubicBezTo>
                      <a:cubicBezTo>
                        <a:pt x="24865" y="28481"/>
                        <a:pt x="23436" y="18025"/>
                        <a:pt x="23436" y="12432"/>
                      </a:cubicBezTo>
                      <a:cubicBezTo>
                        <a:pt x="17387" y="10973"/>
                        <a:pt x="15168" y="4104"/>
                        <a:pt x="14408" y="1"/>
                      </a:cubicBezTo>
                      <a:close/>
                    </a:path>
                  </a:pathLst>
                </a:custGeom>
                <a:solidFill>
                  <a:srgbClr val="FFB8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38" name="Google Shape;4511;p81">
                  <a:extLst>
                    <a:ext uri="{FF2B5EF4-FFF2-40B4-BE49-F238E27FC236}">
                      <a16:creationId xmlns:a16="http://schemas.microsoft.com/office/drawing/2014/main" id="{4E98436E-3170-4746-8AC0-121175E67C46}"/>
                    </a:ext>
                  </a:extLst>
                </p:cNvPr>
                <p:cNvSpPr/>
                <p:nvPr/>
              </p:nvSpPr>
              <p:spPr>
                <a:xfrm>
                  <a:off x="6473366" y="2352987"/>
                  <a:ext cx="97579" cy="97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2" h="3922" extrusionOk="0">
                      <a:moveTo>
                        <a:pt x="1976" y="1"/>
                      </a:moveTo>
                      <a:cubicBezTo>
                        <a:pt x="882" y="1"/>
                        <a:pt x="0" y="882"/>
                        <a:pt x="0" y="1976"/>
                      </a:cubicBezTo>
                      <a:cubicBezTo>
                        <a:pt x="0" y="3040"/>
                        <a:pt x="882" y="3922"/>
                        <a:pt x="1976" y="3922"/>
                      </a:cubicBezTo>
                      <a:cubicBezTo>
                        <a:pt x="3040" y="3922"/>
                        <a:pt x="3921" y="3040"/>
                        <a:pt x="3921" y="1976"/>
                      </a:cubicBezTo>
                      <a:cubicBezTo>
                        <a:pt x="3921" y="882"/>
                        <a:pt x="3040" y="1"/>
                        <a:pt x="1976" y="1"/>
                      </a:cubicBezTo>
                      <a:close/>
                    </a:path>
                  </a:pathLst>
                </a:custGeom>
                <a:solidFill>
                  <a:srgbClr val="FB897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4512;p81">
                  <a:extLst>
                    <a:ext uri="{FF2B5EF4-FFF2-40B4-BE49-F238E27FC236}">
                      <a16:creationId xmlns:a16="http://schemas.microsoft.com/office/drawing/2014/main" id="{734036CB-0BE7-4A08-B10B-C5D9B57BFA05}"/>
                    </a:ext>
                  </a:extLst>
                </p:cNvPr>
                <p:cNvSpPr/>
                <p:nvPr/>
              </p:nvSpPr>
              <p:spPr>
                <a:xfrm>
                  <a:off x="6794327" y="2295436"/>
                  <a:ext cx="23590" cy="44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" h="2463" extrusionOk="0">
                      <a:moveTo>
                        <a:pt x="669" y="0"/>
                      </a:moveTo>
                      <a:cubicBezTo>
                        <a:pt x="304" y="0"/>
                        <a:pt x="0" y="547"/>
                        <a:pt x="0" y="1216"/>
                      </a:cubicBezTo>
                      <a:cubicBezTo>
                        <a:pt x="0" y="1915"/>
                        <a:pt x="304" y="2462"/>
                        <a:pt x="669" y="2462"/>
                      </a:cubicBezTo>
                      <a:cubicBezTo>
                        <a:pt x="1034" y="2462"/>
                        <a:pt x="1308" y="1915"/>
                        <a:pt x="1308" y="1216"/>
                      </a:cubicBezTo>
                      <a:cubicBezTo>
                        <a:pt x="1308" y="547"/>
                        <a:pt x="1034" y="0"/>
                        <a:pt x="66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4513;p81">
                  <a:extLst>
                    <a:ext uri="{FF2B5EF4-FFF2-40B4-BE49-F238E27FC236}">
                      <a16:creationId xmlns:a16="http://schemas.microsoft.com/office/drawing/2014/main" id="{F0C7BB0E-9694-47B9-AFAF-A851870A83D3}"/>
                    </a:ext>
                  </a:extLst>
                </p:cNvPr>
                <p:cNvSpPr/>
                <p:nvPr/>
              </p:nvSpPr>
              <p:spPr>
                <a:xfrm>
                  <a:off x="6474188" y="2212276"/>
                  <a:ext cx="89363" cy="32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5" h="1815" extrusionOk="0">
                      <a:moveTo>
                        <a:pt x="2797" y="1"/>
                      </a:moveTo>
                      <a:cubicBezTo>
                        <a:pt x="2607" y="1"/>
                        <a:pt x="2413" y="18"/>
                        <a:pt x="2219" y="52"/>
                      </a:cubicBezTo>
                      <a:cubicBezTo>
                        <a:pt x="1733" y="143"/>
                        <a:pt x="1247" y="325"/>
                        <a:pt x="851" y="660"/>
                      </a:cubicBezTo>
                      <a:cubicBezTo>
                        <a:pt x="456" y="964"/>
                        <a:pt x="183" y="1359"/>
                        <a:pt x="0" y="1815"/>
                      </a:cubicBezTo>
                      <a:cubicBezTo>
                        <a:pt x="456" y="1663"/>
                        <a:pt x="851" y="1450"/>
                        <a:pt x="1247" y="1328"/>
                      </a:cubicBezTo>
                      <a:cubicBezTo>
                        <a:pt x="1611" y="1176"/>
                        <a:pt x="2007" y="1085"/>
                        <a:pt x="2402" y="1024"/>
                      </a:cubicBezTo>
                      <a:cubicBezTo>
                        <a:pt x="2927" y="919"/>
                        <a:pt x="3481" y="887"/>
                        <a:pt x="4094" y="887"/>
                      </a:cubicBezTo>
                      <a:cubicBezTo>
                        <a:pt x="4368" y="887"/>
                        <a:pt x="4654" y="893"/>
                        <a:pt x="4955" y="903"/>
                      </a:cubicBezTo>
                      <a:cubicBezTo>
                        <a:pt x="4621" y="508"/>
                        <a:pt x="4165" y="265"/>
                        <a:pt x="3709" y="143"/>
                      </a:cubicBezTo>
                      <a:cubicBezTo>
                        <a:pt x="3424" y="48"/>
                        <a:pt x="3115" y="1"/>
                        <a:pt x="2797" y="1"/>
                      </a:cubicBezTo>
                      <a:close/>
                    </a:path>
                  </a:pathLst>
                </a:custGeom>
                <a:solidFill>
                  <a:srgbClr val="C7674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4514;p81">
                  <a:extLst>
                    <a:ext uri="{FF2B5EF4-FFF2-40B4-BE49-F238E27FC236}">
                      <a16:creationId xmlns:a16="http://schemas.microsoft.com/office/drawing/2014/main" id="{D2A6DF7E-6BB7-4EC7-9269-06DE863D5425}"/>
                    </a:ext>
                  </a:extLst>
                </p:cNvPr>
                <p:cNvSpPr/>
                <p:nvPr/>
              </p:nvSpPr>
              <p:spPr>
                <a:xfrm>
                  <a:off x="6770215" y="2212565"/>
                  <a:ext cx="71815" cy="32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1799" extrusionOk="0">
                      <a:moveTo>
                        <a:pt x="1941" y="1"/>
                      </a:moveTo>
                      <a:cubicBezTo>
                        <a:pt x="1892" y="1"/>
                        <a:pt x="1843" y="2"/>
                        <a:pt x="1793" y="5"/>
                      </a:cubicBezTo>
                      <a:cubicBezTo>
                        <a:pt x="1307" y="66"/>
                        <a:pt x="851" y="279"/>
                        <a:pt x="547" y="613"/>
                      </a:cubicBezTo>
                      <a:cubicBezTo>
                        <a:pt x="243" y="948"/>
                        <a:pt x="30" y="1343"/>
                        <a:pt x="0" y="1799"/>
                      </a:cubicBezTo>
                      <a:cubicBezTo>
                        <a:pt x="760" y="1343"/>
                        <a:pt x="1307" y="1008"/>
                        <a:pt x="1915" y="978"/>
                      </a:cubicBezTo>
                      <a:cubicBezTo>
                        <a:pt x="1988" y="970"/>
                        <a:pt x="2064" y="966"/>
                        <a:pt x="2141" y="966"/>
                      </a:cubicBezTo>
                      <a:cubicBezTo>
                        <a:pt x="2354" y="966"/>
                        <a:pt x="2582" y="994"/>
                        <a:pt x="2827" y="1039"/>
                      </a:cubicBezTo>
                      <a:cubicBezTo>
                        <a:pt x="3009" y="1069"/>
                        <a:pt x="3192" y="1130"/>
                        <a:pt x="3374" y="1160"/>
                      </a:cubicBezTo>
                      <a:cubicBezTo>
                        <a:pt x="3556" y="1191"/>
                        <a:pt x="3739" y="1252"/>
                        <a:pt x="3982" y="1282"/>
                      </a:cubicBezTo>
                      <a:cubicBezTo>
                        <a:pt x="3800" y="887"/>
                        <a:pt x="3496" y="553"/>
                        <a:pt x="3131" y="340"/>
                      </a:cubicBezTo>
                      <a:cubicBezTo>
                        <a:pt x="2803" y="121"/>
                        <a:pt x="2377" y="1"/>
                        <a:pt x="1941" y="1"/>
                      </a:cubicBezTo>
                      <a:close/>
                    </a:path>
                  </a:pathLst>
                </a:custGeom>
                <a:solidFill>
                  <a:srgbClr val="C7674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4515;p81">
                  <a:extLst>
                    <a:ext uri="{FF2B5EF4-FFF2-40B4-BE49-F238E27FC236}">
                      <a16:creationId xmlns:a16="http://schemas.microsoft.com/office/drawing/2014/main" id="{E1F25833-1F36-4BDB-B2A0-42B708828589}"/>
                    </a:ext>
                  </a:extLst>
                </p:cNvPr>
                <p:cNvSpPr/>
                <p:nvPr/>
              </p:nvSpPr>
              <p:spPr>
                <a:xfrm>
                  <a:off x="6651815" y="2276968"/>
                  <a:ext cx="85522" cy="118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2" h="6591" extrusionOk="0">
                      <a:moveTo>
                        <a:pt x="3331" y="0"/>
                      </a:moveTo>
                      <a:cubicBezTo>
                        <a:pt x="3120" y="0"/>
                        <a:pt x="2894" y="175"/>
                        <a:pt x="2948" y="447"/>
                      </a:cubicBezTo>
                      <a:cubicBezTo>
                        <a:pt x="3257" y="2161"/>
                        <a:pt x="3592" y="3849"/>
                        <a:pt x="3929" y="5559"/>
                      </a:cubicBezTo>
                      <a:lnTo>
                        <a:pt x="3929" y="5559"/>
                      </a:lnTo>
                      <a:lnTo>
                        <a:pt x="486" y="5857"/>
                      </a:lnTo>
                      <a:cubicBezTo>
                        <a:pt x="19" y="5915"/>
                        <a:pt x="0" y="6590"/>
                        <a:pt x="430" y="6590"/>
                      </a:cubicBezTo>
                      <a:cubicBezTo>
                        <a:pt x="448" y="6590"/>
                        <a:pt x="467" y="6589"/>
                        <a:pt x="486" y="6587"/>
                      </a:cubicBezTo>
                      <a:lnTo>
                        <a:pt x="4346" y="6252"/>
                      </a:lnTo>
                      <a:cubicBezTo>
                        <a:pt x="4589" y="6222"/>
                        <a:pt x="4741" y="6039"/>
                        <a:pt x="4711" y="5766"/>
                      </a:cubicBezTo>
                      <a:cubicBezTo>
                        <a:pt x="4346" y="3942"/>
                        <a:pt x="4012" y="2088"/>
                        <a:pt x="3647" y="264"/>
                      </a:cubicBezTo>
                      <a:cubicBezTo>
                        <a:pt x="3610" y="80"/>
                        <a:pt x="3474" y="0"/>
                        <a:pt x="333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4516;p81">
                  <a:extLst>
                    <a:ext uri="{FF2B5EF4-FFF2-40B4-BE49-F238E27FC236}">
                      <a16:creationId xmlns:a16="http://schemas.microsoft.com/office/drawing/2014/main" id="{8E4EBB56-C6AB-4844-A618-7918462207A1}"/>
                    </a:ext>
                  </a:extLst>
                </p:cNvPr>
                <p:cNvSpPr/>
                <p:nvPr/>
              </p:nvSpPr>
              <p:spPr>
                <a:xfrm>
                  <a:off x="6742279" y="2352987"/>
                  <a:ext cx="97579" cy="97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2" h="3922" extrusionOk="0">
                      <a:moveTo>
                        <a:pt x="1976" y="1"/>
                      </a:moveTo>
                      <a:cubicBezTo>
                        <a:pt x="882" y="1"/>
                        <a:pt x="0" y="882"/>
                        <a:pt x="0" y="1976"/>
                      </a:cubicBezTo>
                      <a:cubicBezTo>
                        <a:pt x="0" y="3040"/>
                        <a:pt x="882" y="3922"/>
                        <a:pt x="1976" y="3922"/>
                      </a:cubicBezTo>
                      <a:cubicBezTo>
                        <a:pt x="3040" y="3922"/>
                        <a:pt x="3921" y="3040"/>
                        <a:pt x="3921" y="1976"/>
                      </a:cubicBezTo>
                      <a:cubicBezTo>
                        <a:pt x="3921" y="882"/>
                        <a:pt x="3040" y="1"/>
                        <a:pt x="1976" y="1"/>
                      </a:cubicBezTo>
                      <a:close/>
                    </a:path>
                  </a:pathLst>
                </a:custGeom>
                <a:solidFill>
                  <a:srgbClr val="FB897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4517;p81">
                  <a:extLst>
                    <a:ext uri="{FF2B5EF4-FFF2-40B4-BE49-F238E27FC236}">
                      <a16:creationId xmlns:a16="http://schemas.microsoft.com/office/drawing/2014/main" id="{37CA48EE-C720-4446-84F4-C18446BA4E8E}"/>
                    </a:ext>
                  </a:extLst>
                </p:cNvPr>
                <p:cNvSpPr/>
                <p:nvPr/>
              </p:nvSpPr>
              <p:spPr>
                <a:xfrm>
                  <a:off x="6747725" y="2390805"/>
                  <a:ext cx="10442" cy="10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579" extrusionOk="0">
                      <a:moveTo>
                        <a:pt x="305" y="1"/>
                      </a:moveTo>
                      <a:cubicBezTo>
                        <a:pt x="153" y="1"/>
                        <a:pt x="1" y="123"/>
                        <a:pt x="1" y="275"/>
                      </a:cubicBezTo>
                      <a:cubicBezTo>
                        <a:pt x="1" y="427"/>
                        <a:pt x="153" y="578"/>
                        <a:pt x="305" y="578"/>
                      </a:cubicBezTo>
                      <a:cubicBezTo>
                        <a:pt x="457" y="578"/>
                        <a:pt x="578" y="427"/>
                        <a:pt x="578" y="275"/>
                      </a:cubicBezTo>
                      <a:cubicBezTo>
                        <a:pt x="578" y="123"/>
                        <a:pt x="457" y="1"/>
                        <a:pt x="305" y="1"/>
                      </a:cubicBezTo>
                      <a:close/>
                    </a:path>
                  </a:pathLst>
                </a:custGeom>
                <a:solidFill>
                  <a:srgbClr val="FF6D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4518;p81">
                  <a:extLst>
                    <a:ext uri="{FF2B5EF4-FFF2-40B4-BE49-F238E27FC236}">
                      <a16:creationId xmlns:a16="http://schemas.microsoft.com/office/drawing/2014/main" id="{CA8B2C7D-27E8-416B-8029-7851FCE3B397}"/>
                    </a:ext>
                  </a:extLst>
                </p:cNvPr>
                <p:cNvSpPr/>
                <p:nvPr/>
              </p:nvSpPr>
              <p:spPr>
                <a:xfrm>
                  <a:off x="6783362" y="2400688"/>
                  <a:ext cx="10442" cy="9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548" extrusionOk="0">
                      <a:moveTo>
                        <a:pt x="274" y="0"/>
                      </a:moveTo>
                      <a:cubicBezTo>
                        <a:pt x="122" y="0"/>
                        <a:pt x="1" y="122"/>
                        <a:pt x="1" y="274"/>
                      </a:cubicBezTo>
                      <a:cubicBezTo>
                        <a:pt x="1" y="426"/>
                        <a:pt x="122" y="547"/>
                        <a:pt x="274" y="547"/>
                      </a:cubicBezTo>
                      <a:cubicBezTo>
                        <a:pt x="426" y="547"/>
                        <a:pt x="578" y="426"/>
                        <a:pt x="578" y="274"/>
                      </a:cubicBezTo>
                      <a:cubicBezTo>
                        <a:pt x="578" y="122"/>
                        <a:pt x="426" y="0"/>
                        <a:pt x="274" y="0"/>
                      </a:cubicBezTo>
                      <a:close/>
                    </a:path>
                  </a:pathLst>
                </a:custGeom>
                <a:solidFill>
                  <a:srgbClr val="FF6D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4519;p81">
                  <a:extLst>
                    <a:ext uri="{FF2B5EF4-FFF2-40B4-BE49-F238E27FC236}">
                      <a16:creationId xmlns:a16="http://schemas.microsoft.com/office/drawing/2014/main" id="{24AC9B22-2F3E-4562-BBD0-D75F8E590EE6}"/>
                    </a:ext>
                  </a:extLst>
                </p:cNvPr>
                <p:cNvSpPr/>
                <p:nvPr/>
              </p:nvSpPr>
              <p:spPr>
                <a:xfrm>
                  <a:off x="6870525" y="2303083"/>
                  <a:ext cx="82185" cy="86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7" h="4797" extrusionOk="0">
                      <a:moveTo>
                        <a:pt x="3554" y="0"/>
                      </a:moveTo>
                      <a:cubicBezTo>
                        <a:pt x="3545" y="0"/>
                        <a:pt x="3536" y="1"/>
                        <a:pt x="3526" y="2"/>
                      </a:cubicBezTo>
                      <a:cubicBezTo>
                        <a:pt x="1125" y="123"/>
                        <a:pt x="1" y="2312"/>
                        <a:pt x="244" y="4591"/>
                      </a:cubicBezTo>
                      <a:cubicBezTo>
                        <a:pt x="259" y="4728"/>
                        <a:pt x="365" y="4797"/>
                        <a:pt x="464" y="4797"/>
                      </a:cubicBezTo>
                      <a:cubicBezTo>
                        <a:pt x="563" y="4797"/>
                        <a:pt x="654" y="4728"/>
                        <a:pt x="639" y="4591"/>
                      </a:cubicBezTo>
                      <a:cubicBezTo>
                        <a:pt x="578" y="4014"/>
                        <a:pt x="608" y="3406"/>
                        <a:pt x="760" y="2859"/>
                      </a:cubicBezTo>
                      <a:cubicBezTo>
                        <a:pt x="1308" y="2465"/>
                        <a:pt x="1961" y="2274"/>
                        <a:pt x="2622" y="2274"/>
                      </a:cubicBezTo>
                      <a:cubicBezTo>
                        <a:pt x="3137" y="2274"/>
                        <a:pt x="3656" y="2390"/>
                        <a:pt x="4134" y="2616"/>
                      </a:cubicBezTo>
                      <a:cubicBezTo>
                        <a:pt x="4168" y="2633"/>
                        <a:pt x="4202" y="2640"/>
                        <a:pt x="4233" y="2640"/>
                      </a:cubicBezTo>
                      <a:cubicBezTo>
                        <a:pt x="4428" y="2640"/>
                        <a:pt x="4556" y="2356"/>
                        <a:pt x="4347" y="2251"/>
                      </a:cubicBezTo>
                      <a:cubicBezTo>
                        <a:pt x="3800" y="2001"/>
                        <a:pt x="3196" y="1863"/>
                        <a:pt x="2593" y="1863"/>
                      </a:cubicBezTo>
                      <a:cubicBezTo>
                        <a:pt x="2026" y="1863"/>
                        <a:pt x="1459" y="1985"/>
                        <a:pt x="943" y="2251"/>
                      </a:cubicBezTo>
                      <a:cubicBezTo>
                        <a:pt x="1399" y="1248"/>
                        <a:pt x="2219" y="488"/>
                        <a:pt x="3526" y="397"/>
                      </a:cubicBezTo>
                      <a:cubicBezTo>
                        <a:pt x="3791" y="397"/>
                        <a:pt x="3800" y="0"/>
                        <a:pt x="35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4520;p81">
                  <a:extLst>
                    <a:ext uri="{FF2B5EF4-FFF2-40B4-BE49-F238E27FC236}">
                      <a16:creationId xmlns:a16="http://schemas.microsoft.com/office/drawing/2014/main" id="{65526A31-E8D7-4340-9EB9-CB034F452C9A}"/>
                    </a:ext>
                  </a:extLst>
                </p:cNvPr>
                <p:cNvSpPr/>
                <p:nvPr/>
              </p:nvSpPr>
              <p:spPr>
                <a:xfrm>
                  <a:off x="6323848" y="2286779"/>
                  <a:ext cx="122404" cy="118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7" h="6595" extrusionOk="0">
                      <a:moveTo>
                        <a:pt x="3749" y="0"/>
                      </a:moveTo>
                      <a:cubicBezTo>
                        <a:pt x="3157" y="0"/>
                        <a:pt x="2539" y="227"/>
                        <a:pt x="1953" y="845"/>
                      </a:cubicBezTo>
                      <a:cubicBezTo>
                        <a:pt x="0" y="2936"/>
                        <a:pt x="2205" y="6595"/>
                        <a:pt x="5661" y="6595"/>
                      </a:cubicBezTo>
                      <a:cubicBezTo>
                        <a:pt x="6023" y="6595"/>
                        <a:pt x="6400" y="6555"/>
                        <a:pt x="6786" y="6468"/>
                      </a:cubicBezTo>
                      <a:lnTo>
                        <a:pt x="6786" y="1696"/>
                      </a:lnTo>
                      <a:cubicBezTo>
                        <a:pt x="6786" y="1696"/>
                        <a:pt x="5368" y="0"/>
                        <a:pt x="3749" y="0"/>
                      </a:cubicBezTo>
                      <a:close/>
                    </a:path>
                  </a:pathLst>
                </a:custGeom>
                <a:solidFill>
                  <a:srgbClr val="FB897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" name="Google Shape;4521;p81">
                  <a:extLst>
                    <a:ext uri="{FF2B5EF4-FFF2-40B4-BE49-F238E27FC236}">
                      <a16:creationId xmlns:a16="http://schemas.microsoft.com/office/drawing/2014/main" id="{CA06E7C0-C741-49EB-B556-5FAEA4F6D8E8}"/>
                    </a:ext>
                  </a:extLst>
                </p:cNvPr>
                <p:cNvSpPr/>
                <p:nvPr/>
              </p:nvSpPr>
              <p:spPr>
                <a:xfrm>
                  <a:off x="6490636" y="2295436"/>
                  <a:ext cx="23590" cy="44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" h="2463" extrusionOk="0">
                      <a:moveTo>
                        <a:pt x="639" y="0"/>
                      </a:moveTo>
                      <a:cubicBezTo>
                        <a:pt x="274" y="0"/>
                        <a:pt x="0" y="547"/>
                        <a:pt x="0" y="1216"/>
                      </a:cubicBezTo>
                      <a:cubicBezTo>
                        <a:pt x="0" y="1915"/>
                        <a:pt x="274" y="2462"/>
                        <a:pt x="639" y="2462"/>
                      </a:cubicBezTo>
                      <a:cubicBezTo>
                        <a:pt x="1003" y="2462"/>
                        <a:pt x="1307" y="1915"/>
                        <a:pt x="1307" y="1216"/>
                      </a:cubicBezTo>
                      <a:cubicBezTo>
                        <a:pt x="1307" y="547"/>
                        <a:pt x="1003" y="0"/>
                        <a:pt x="63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" name="Google Shape;4522;p81">
                  <a:extLst>
                    <a:ext uri="{FF2B5EF4-FFF2-40B4-BE49-F238E27FC236}">
                      <a16:creationId xmlns:a16="http://schemas.microsoft.com/office/drawing/2014/main" id="{B24533AA-2821-45D0-8D02-3F48783AB126}"/>
                    </a:ext>
                  </a:extLst>
                </p:cNvPr>
                <p:cNvSpPr/>
                <p:nvPr/>
              </p:nvSpPr>
              <p:spPr>
                <a:xfrm>
                  <a:off x="6355842" y="2303083"/>
                  <a:ext cx="82185" cy="86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7" h="4797" extrusionOk="0">
                      <a:moveTo>
                        <a:pt x="1003" y="0"/>
                      </a:moveTo>
                      <a:cubicBezTo>
                        <a:pt x="757" y="0"/>
                        <a:pt x="766" y="397"/>
                        <a:pt x="1030" y="397"/>
                      </a:cubicBezTo>
                      <a:cubicBezTo>
                        <a:pt x="2337" y="488"/>
                        <a:pt x="3158" y="1248"/>
                        <a:pt x="3614" y="2251"/>
                      </a:cubicBezTo>
                      <a:cubicBezTo>
                        <a:pt x="3098" y="1985"/>
                        <a:pt x="2531" y="1863"/>
                        <a:pt x="1963" y="1863"/>
                      </a:cubicBezTo>
                      <a:cubicBezTo>
                        <a:pt x="1361" y="1863"/>
                        <a:pt x="757" y="2001"/>
                        <a:pt x="210" y="2251"/>
                      </a:cubicBezTo>
                      <a:cubicBezTo>
                        <a:pt x="0" y="2356"/>
                        <a:pt x="129" y="2640"/>
                        <a:pt x="324" y="2640"/>
                      </a:cubicBezTo>
                      <a:cubicBezTo>
                        <a:pt x="355" y="2640"/>
                        <a:pt x="389" y="2633"/>
                        <a:pt x="422" y="2616"/>
                      </a:cubicBezTo>
                      <a:cubicBezTo>
                        <a:pt x="901" y="2390"/>
                        <a:pt x="1420" y="2274"/>
                        <a:pt x="1934" y="2274"/>
                      </a:cubicBezTo>
                      <a:cubicBezTo>
                        <a:pt x="2596" y="2274"/>
                        <a:pt x="3249" y="2465"/>
                        <a:pt x="3796" y="2859"/>
                      </a:cubicBezTo>
                      <a:cubicBezTo>
                        <a:pt x="3948" y="3406"/>
                        <a:pt x="3979" y="4014"/>
                        <a:pt x="3918" y="4591"/>
                      </a:cubicBezTo>
                      <a:cubicBezTo>
                        <a:pt x="3903" y="4728"/>
                        <a:pt x="3994" y="4797"/>
                        <a:pt x="4093" y="4797"/>
                      </a:cubicBezTo>
                      <a:cubicBezTo>
                        <a:pt x="4192" y="4797"/>
                        <a:pt x="4298" y="4728"/>
                        <a:pt x="4313" y="4591"/>
                      </a:cubicBezTo>
                      <a:cubicBezTo>
                        <a:pt x="4556" y="2312"/>
                        <a:pt x="3432" y="123"/>
                        <a:pt x="1030" y="2"/>
                      </a:cubicBezTo>
                      <a:cubicBezTo>
                        <a:pt x="1021" y="1"/>
                        <a:pt x="1012" y="0"/>
                        <a:pt x="10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4523;p81">
                  <a:extLst>
                    <a:ext uri="{FF2B5EF4-FFF2-40B4-BE49-F238E27FC236}">
                      <a16:creationId xmlns:a16="http://schemas.microsoft.com/office/drawing/2014/main" id="{BD82FAAE-EF4E-4B90-9704-D950FBC711D9}"/>
                    </a:ext>
                  </a:extLst>
                </p:cNvPr>
                <p:cNvSpPr/>
                <p:nvPr/>
              </p:nvSpPr>
              <p:spPr>
                <a:xfrm>
                  <a:off x="6504884" y="2380940"/>
                  <a:ext cx="8242" cy="8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457" extrusionOk="0">
                      <a:moveTo>
                        <a:pt x="213" y="1"/>
                      </a:moveTo>
                      <a:cubicBezTo>
                        <a:pt x="92" y="1"/>
                        <a:pt x="1" y="92"/>
                        <a:pt x="1" y="214"/>
                      </a:cubicBezTo>
                      <a:cubicBezTo>
                        <a:pt x="1" y="366"/>
                        <a:pt x="92" y="457"/>
                        <a:pt x="213" y="457"/>
                      </a:cubicBezTo>
                      <a:cubicBezTo>
                        <a:pt x="335" y="457"/>
                        <a:pt x="457" y="366"/>
                        <a:pt x="457" y="214"/>
                      </a:cubicBezTo>
                      <a:cubicBezTo>
                        <a:pt x="457" y="92"/>
                        <a:pt x="335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FF6D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4524;p81">
                  <a:extLst>
                    <a:ext uri="{FF2B5EF4-FFF2-40B4-BE49-F238E27FC236}">
                      <a16:creationId xmlns:a16="http://schemas.microsoft.com/office/drawing/2014/main" id="{252B2159-B574-43FE-AA59-8C62AAD49D66}"/>
                    </a:ext>
                  </a:extLst>
                </p:cNvPr>
                <p:cNvSpPr/>
                <p:nvPr/>
              </p:nvSpPr>
              <p:spPr>
                <a:xfrm>
                  <a:off x="6527914" y="2373275"/>
                  <a:ext cx="8242" cy="7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426" extrusionOk="0">
                      <a:moveTo>
                        <a:pt x="213" y="0"/>
                      </a:moveTo>
                      <a:cubicBezTo>
                        <a:pt x="91" y="0"/>
                        <a:pt x="0" y="92"/>
                        <a:pt x="0" y="213"/>
                      </a:cubicBezTo>
                      <a:cubicBezTo>
                        <a:pt x="0" y="335"/>
                        <a:pt x="91" y="426"/>
                        <a:pt x="213" y="426"/>
                      </a:cubicBezTo>
                      <a:cubicBezTo>
                        <a:pt x="335" y="426"/>
                        <a:pt x="456" y="335"/>
                        <a:pt x="456" y="213"/>
                      </a:cubicBezTo>
                      <a:cubicBezTo>
                        <a:pt x="456" y="92"/>
                        <a:pt x="335" y="0"/>
                        <a:pt x="213" y="0"/>
                      </a:cubicBezTo>
                      <a:close/>
                    </a:path>
                  </a:pathLst>
                </a:custGeom>
                <a:solidFill>
                  <a:srgbClr val="FF6D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4525;p81">
                  <a:extLst>
                    <a:ext uri="{FF2B5EF4-FFF2-40B4-BE49-F238E27FC236}">
                      <a16:creationId xmlns:a16="http://schemas.microsoft.com/office/drawing/2014/main" id="{9077F92D-CD3E-463B-BC72-991042B84B83}"/>
                    </a:ext>
                  </a:extLst>
                </p:cNvPr>
                <p:cNvSpPr/>
                <p:nvPr/>
              </p:nvSpPr>
              <p:spPr>
                <a:xfrm>
                  <a:off x="6501042" y="2362310"/>
                  <a:ext cx="7701" cy="8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457" extrusionOk="0">
                      <a:moveTo>
                        <a:pt x="214" y="0"/>
                      </a:moveTo>
                      <a:cubicBezTo>
                        <a:pt x="92" y="0"/>
                        <a:pt x="1" y="92"/>
                        <a:pt x="1" y="213"/>
                      </a:cubicBezTo>
                      <a:cubicBezTo>
                        <a:pt x="1" y="335"/>
                        <a:pt x="92" y="456"/>
                        <a:pt x="214" y="456"/>
                      </a:cubicBezTo>
                      <a:cubicBezTo>
                        <a:pt x="335" y="456"/>
                        <a:pt x="426" y="335"/>
                        <a:pt x="426" y="213"/>
                      </a:cubicBezTo>
                      <a:cubicBezTo>
                        <a:pt x="426" y="92"/>
                        <a:pt x="335" y="0"/>
                        <a:pt x="214" y="0"/>
                      </a:cubicBezTo>
                      <a:close/>
                    </a:path>
                  </a:pathLst>
                </a:custGeom>
                <a:solidFill>
                  <a:srgbClr val="FF6D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7" name="Google Shape;4526;p81">
                <a:extLst>
                  <a:ext uri="{FF2B5EF4-FFF2-40B4-BE49-F238E27FC236}">
                    <a16:creationId xmlns:a16="http://schemas.microsoft.com/office/drawing/2014/main" id="{9A4D0D71-2FC5-4625-8BC5-8C00C926B203}"/>
                  </a:ext>
                </a:extLst>
              </p:cNvPr>
              <p:cNvSpPr/>
              <p:nvPr/>
            </p:nvSpPr>
            <p:spPr>
              <a:xfrm>
                <a:off x="5666435" y="4251736"/>
                <a:ext cx="2752466" cy="162279"/>
              </a:xfrm>
              <a:custGeom>
                <a:avLst/>
                <a:gdLst/>
                <a:ahLst/>
                <a:cxnLst/>
                <a:rect l="l" t="t" r="r" b="b"/>
                <a:pathLst>
                  <a:path w="152618" h="8998" extrusionOk="0">
                    <a:moveTo>
                      <a:pt x="76324" y="1"/>
                    </a:moveTo>
                    <a:cubicBezTo>
                      <a:pt x="34165" y="1"/>
                      <a:pt x="0" y="2007"/>
                      <a:pt x="0" y="4499"/>
                    </a:cubicBezTo>
                    <a:cubicBezTo>
                      <a:pt x="0" y="6992"/>
                      <a:pt x="34165" y="8998"/>
                      <a:pt x="76324" y="8998"/>
                    </a:cubicBezTo>
                    <a:cubicBezTo>
                      <a:pt x="118452" y="8998"/>
                      <a:pt x="152617" y="6992"/>
                      <a:pt x="152617" y="4499"/>
                    </a:cubicBezTo>
                    <a:cubicBezTo>
                      <a:pt x="152617" y="2007"/>
                      <a:pt x="118452" y="1"/>
                      <a:pt x="76324" y="1"/>
                    </a:cubicBezTo>
                    <a:close/>
                  </a:path>
                </a:pathLst>
              </a:custGeom>
              <a:solidFill>
                <a:srgbClr val="FFCA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527;p81">
                <a:extLst>
                  <a:ext uri="{FF2B5EF4-FFF2-40B4-BE49-F238E27FC236}">
                    <a16:creationId xmlns:a16="http://schemas.microsoft.com/office/drawing/2014/main" id="{F72AD2BA-002C-41AA-8DF9-15F9C0F31B6E}"/>
                  </a:ext>
                </a:extLst>
              </p:cNvPr>
              <p:cNvSpPr/>
              <p:nvPr/>
            </p:nvSpPr>
            <p:spPr>
              <a:xfrm>
                <a:off x="5806766" y="4297798"/>
                <a:ext cx="240677" cy="25231"/>
              </a:xfrm>
              <a:custGeom>
                <a:avLst/>
                <a:gdLst/>
                <a:ahLst/>
                <a:cxnLst/>
                <a:rect l="l" t="t" r="r" b="b"/>
                <a:pathLst>
                  <a:path w="13345" h="1399" extrusionOk="0">
                    <a:moveTo>
                      <a:pt x="304" y="0"/>
                    </a:moveTo>
                    <a:cubicBezTo>
                      <a:pt x="1" y="730"/>
                      <a:pt x="153" y="1398"/>
                      <a:pt x="153" y="1398"/>
                    </a:cubicBezTo>
                    <a:lnTo>
                      <a:pt x="13344" y="1398"/>
                    </a:lnTo>
                    <a:lnTo>
                      <a:pt x="13344" y="0"/>
                    </a:lnTo>
                    <a:close/>
                  </a:path>
                </a:pathLst>
              </a:custGeom>
              <a:solidFill>
                <a:srgbClr val="CBD0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528;p81">
                <a:extLst>
                  <a:ext uri="{FF2B5EF4-FFF2-40B4-BE49-F238E27FC236}">
                    <a16:creationId xmlns:a16="http://schemas.microsoft.com/office/drawing/2014/main" id="{DB9F4971-6EC3-4C99-A974-6FA5313CAB9B}"/>
                  </a:ext>
                </a:extLst>
              </p:cNvPr>
              <p:cNvSpPr/>
              <p:nvPr/>
            </p:nvSpPr>
            <p:spPr>
              <a:xfrm>
                <a:off x="5812248" y="4251195"/>
                <a:ext cx="111294" cy="46602"/>
              </a:xfrm>
              <a:custGeom>
                <a:avLst/>
                <a:gdLst/>
                <a:ahLst/>
                <a:cxnLst/>
                <a:rect l="l" t="t" r="r" b="b"/>
                <a:pathLst>
                  <a:path w="6171" h="2584" extrusionOk="0">
                    <a:moveTo>
                      <a:pt x="5107" y="0"/>
                    </a:moveTo>
                    <a:cubicBezTo>
                      <a:pt x="4408" y="456"/>
                      <a:pt x="3648" y="760"/>
                      <a:pt x="2858" y="851"/>
                    </a:cubicBezTo>
                    <a:cubicBezTo>
                      <a:pt x="1034" y="1064"/>
                      <a:pt x="274" y="1855"/>
                      <a:pt x="0" y="2584"/>
                    </a:cubicBezTo>
                    <a:lnTo>
                      <a:pt x="6171" y="2584"/>
                    </a:lnTo>
                    <a:cubicBezTo>
                      <a:pt x="6049" y="1429"/>
                      <a:pt x="5533" y="548"/>
                      <a:pt x="5107" y="0"/>
                    </a:cubicBezTo>
                    <a:close/>
                  </a:path>
                </a:pathLst>
              </a:custGeom>
              <a:solidFill>
                <a:srgbClr val="DEE4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4529;p81">
                <a:extLst>
                  <a:ext uri="{FF2B5EF4-FFF2-40B4-BE49-F238E27FC236}">
                    <a16:creationId xmlns:a16="http://schemas.microsoft.com/office/drawing/2014/main" id="{EFB31532-EE0A-4165-BA4B-5179B2859893}"/>
                  </a:ext>
                </a:extLst>
              </p:cNvPr>
              <p:cNvSpPr/>
              <p:nvPr/>
            </p:nvSpPr>
            <p:spPr>
              <a:xfrm>
                <a:off x="5904335" y="4166773"/>
                <a:ext cx="144208" cy="131024"/>
              </a:xfrm>
              <a:custGeom>
                <a:avLst/>
                <a:gdLst/>
                <a:ahLst/>
                <a:cxnLst/>
                <a:rect l="l" t="t" r="r" b="b"/>
                <a:pathLst>
                  <a:path w="7996" h="7265" extrusionOk="0">
                    <a:moveTo>
                      <a:pt x="4226" y="0"/>
                    </a:moveTo>
                    <a:cubicBezTo>
                      <a:pt x="4226" y="0"/>
                      <a:pt x="2493" y="3131"/>
                      <a:pt x="1" y="4712"/>
                    </a:cubicBezTo>
                    <a:cubicBezTo>
                      <a:pt x="427" y="5229"/>
                      <a:pt x="943" y="6110"/>
                      <a:pt x="1065" y="7265"/>
                    </a:cubicBezTo>
                    <a:lnTo>
                      <a:pt x="7934" y="7265"/>
                    </a:lnTo>
                    <a:lnTo>
                      <a:pt x="7995" y="1034"/>
                    </a:lnTo>
                    <a:lnTo>
                      <a:pt x="4226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1" name="Google Shape;4530;p81">
                <a:extLst>
                  <a:ext uri="{FF2B5EF4-FFF2-40B4-BE49-F238E27FC236}">
                    <a16:creationId xmlns:a16="http://schemas.microsoft.com/office/drawing/2014/main" id="{D0B9B6AA-92CE-453A-8F87-D9CEF8EDEF5D}"/>
                  </a:ext>
                </a:extLst>
              </p:cNvPr>
              <p:cNvSpPr/>
              <p:nvPr/>
            </p:nvSpPr>
            <p:spPr>
              <a:xfrm>
                <a:off x="6208044" y="4292856"/>
                <a:ext cx="186951" cy="63844"/>
              </a:xfrm>
              <a:custGeom>
                <a:avLst/>
                <a:gdLst/>
                <a:ahLst/>
                <a:cxnLst/>
                <a:rect l="l" t="t" r="r" b="b"/>
                <a:pathLst>
                  <a:path w="10366" h="3540" extrusionOk="0">
                    <a:moveTo>
                      <a:pt x="0" y="0"/>
                    </a:moveTo>
                    <a:cubicBezTo>
                      <a:pt x="0" y="183"/>
                      <a:pt x="0" y="365"/>
                      <a:pt x="0" y="517"/>
                    </a:cubicBezTo>
                    <a:cubicBezTo>
                      <a:pt x="61" y="1125"/>
                      <a:pt x="183" y="1763"/>
                      <a:pt x="578" y="2189"/>
                    </a:cubicBezTo>
                    <a:cubicBezTo>
                      <a:pt x="882" y="2554"/>
                      <a:pt x="1338" y="2736"/>
                      <a:pt x="1794" y="2888"/>
                    </a:cubicBezTo>
                    <a:cubicBezTo>
                      <a:pt x="3114" y="3341"/>
                      <a:pt x="4512" y="3539"/>
                      <a:pt x="5912" y="3539"/>
                    </a:cubicBezTo>
                    <a:cubicBezTo>
                      <a:pt x="6670" y="3539"/>
                      <a:pt x="7429" y="3481"/>
                      <a:pt x="8177" y="3374"/>
                    </a:cubicBezTo>
                    <a:cubicBezTo>
                      <a:pt x="8633" y="3314"/>
                      <a:pt x="9058" y="3222"/>
                      <a:pt x="9453" y="3010"/>
                    </a:cubicBezTo>
                    <a:cubicBezTo>
                      <a:pt x="9879" y="2797"/>
                      <a:pt x="10213" y="2463"/>
                      <a:pt x="10304" y="2007"/>
                    </a:cubicBezTo>
                    <a:cubicBezTo>
                      <a:pt x="10365" y="1703"/>
                      <a:pt x="10274" y="1399"/>
                      <a:pt x="10152" y="1125"/>
                    </a:cubicBezTo>
                    <a:cubicBezTo>
                      <a:pt x="9094" y="1776"/>
                      <a:pt x="7649" y="2112"/>
                      <a:pt x="6529" y="2112"/>
                    </a:cubicBezTo>
                    <a:cubicBezTo>
                      <a:pt x="6395" y="2112"/>
                      <a:pt x="6264" y="2108"/>
                      <a:pt x="6140" y="2098"/>
                    </a:cubicBezTo>
                    <a:cubicBezTo>
                      <a:pt x="4620" y="1946"/>
                      <a:pt x="3101" y="1429"/>
                      <a:pt x="1733" y="821"/>
                    </a:cubicBezTo>
                    <a:cubicBezTo>
                      <a:pt x="1186" y="608"/>
                      <a:pt x="638" y="365"/>
                      <a:pt x="122" y="92"/>
                    </a:cubicBezTo>
                    <a:cubicBezTo>
                      <a:pt x="91" y="61"/>
                      <a:pt x="61" y="31"/>
                      <a:pt x="0" y="0"/>
                    </a:cubicBezTo>
                    <a:close/>
                  </a:path>
                </a:pathLst>
              </a:custGeom>
              <a:solidFill>
                <a:srgbClr val="CBD0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4531;p81">
                <a:extLst>
                  <a:ext uri="{FF2B5EF4-FFF2-40B4-BE49-F238E27FC236}">
                    <a16:creationId xmlns:a16="http://schemas.microsoft.com/office/drawing/2014/main" id="{D5423318-125A-4DBF-B4F6-6E32620D85BC}"/>
                  </a:ext>
                </a:extLst>
              </p:cNvPr>
              <p:cNvSpPr/>
              <p:nvPr/>
            </p:nvSpPr>
            <p:spPr>
              <a:xfrm>
                <a:off x="6204744" y="4158892"/>
                <a:ext cx="129942" cy="163036"/>
              </a:xfrm>
              <a:custGeom>
                <a:avLst/>
                <a:gdLst/>
                <a:ahLst/>
                <a:cxnLst/>
                <a:rect l="l" t="t" r="r" b="b"/>
                <a:pathLst>
                  <a:path w="7205" h="9040" extrusionOk="0">
                    <a:moveTo>
                      <a:pt x="1842" y="0"/>
                    </a:moveTo>
                    <a:cubicBezTo>
                      <a:pt x="1363" y="0"/>
                      <a:pt x="900" y="50"/>
                      <a:pt x="578" y="255"/>
                    </a:cubicBezTo>
                    <a:cubicBezTo>
                      <a:pt x="1" y="620"/>
                      <a:pt x="92" y="1319"/>
                      <a:pt x="153" y="1896"/>
                    </a:cubicBezTo>
                    <a:cubicBezTo>
                      <a:pt x="305" y="3720"/>
                      <a:pt x="214" y="5605"/>
                      <a:pt x="183" y="7428"/>
                    </a:cubicBezTo>
                    <a:cubicBezTo>
                      <a:pt x="244" y="7459"/>
                      <a:pt x="274" y="7489"/>
                      <a:pt x="305" y="7489"/>
                    </a:cubicBezTo>
                    <a:cubicBezTo>
                      <a:pt x="821" y="7763"/>
                      <a:pt x="1369" y="8036"/>
                      <a:pt x="1916" y="8249"/>
                    </a:cubicBezTo>
                    <a:cubicBezTo>
                      <a:pt x="2584" y="8553"/>
                      <a:pt x="3314" y="8827"/>
                      <a:pt x="4043" y="9039"/>
                    </a:cubicBezTo>
                    <a:cubicBezTo>
                      <a:pt x="4530" y="7155"/>
                      <a:pt x="6171" y="6638"/>
                      <a:pt x="7205" y="6486"/>
                    </a:cubicBezTo>
                    <a:cubicBezTo>
                      <a:pt x="6445" y="5969"/>
                      <a:pt x="5806" y="5362"/>
                      <a:pt x="5411" y="4571"/>
                    </a:cubicBezTo>
                    <a:cubicBezTo>
                      <a:pt x="5198" y="4146"/>
                      <a:pt x="5077" y="3690"/>
                      <a:pt x="4925" y="3234"/>
                    </a:cubicBezTo>
                    <a:cubicBezTo>
                      <a:pt x="4621" y="2261"/>
                      <a:pt x="4226" y="1258"/>
                      <a:pt x="3770" y="316"/>
                    </a:cubicBezTo>
                    <a:cubicBezTo>
                      <a:pt x="3739" y="255"/>
                      <a:pt x="3679" y="164"/>
                      <a:pt x="3618" y="103"/>
                    </a:cubicBezTo>
                    <a:cubicBezTo>
                      <a:pt x="3527" y="42"/>
                      <a:pt x="3405" y="42"/>
                      <a:pt x="3284" y="42"/>
                    </a:cubicBezTo>
                    <a:cubicBezTo>
                      <a:pt x="3236" y="44"/>
                      <a:pt x="3187" y="45"/>
                      <a:pt x="3136" y="45"/>
                    </a:cubicBezTo>
                    <a:cubicBezTo>
                      <a:pt x="2762" y="45"/>
                      <a:pt x="2295" y="0"/>
                      <a:pt x="1842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3" name="Google Shape;4532;p81">
                <a:extLst>
                  <a:ext uri="{FF2B5EF4-FFF2-40B4-BE49-F238E27FC236}">
                    <a16:creationId xmlns:a16="http://schemas.microsoft.com/office/drawing/2014/main" id="{30D7B2A4-373E-4FE5-BB9C-CBAC6102040E}"/>
                  </a:ext>
                </a:extLst>
              </p:cNvPr>
              <p:cNvSpPr/>
              <p:nvPr/>
            </p:nvSpPr>
            <p:spPr>
              <a:xfrm>
                <a:off x="6277660" y="4275867"/>
                <a:ext cx="112935" cy="55097"/>
              </a:xfrm>
              <a:custGeom>
                <a:avLst/>
                <a:gdLst/>
                <a:ahLst/>
                <a:cxnLst/>
                <a:rect l="l" t="t" r="r" b="b"/>
                <a:pathLst>
                  <a:path w="6262" h="3055" extrusionOk="0">
                    <a:moveTo>
                      <a:pt x="3162" y="0"/>
                    </a:moveTo>
                    <a:cubicBezTo>
                      <a:pt x="2128" y="152"/>
                      <a:pt x="487" y="669"/>
                      <a:pt x="0" y="2553"/>
                    </a:cubicBezTo>
                    <a:cubicBezTo>
                      <a:pt x="730" y="2797"/>
                      <a:pt x="1490" y="2979"/>
                      <a:pt x="2280" y="3040"/>
                    </a:cubicBezTo>
                    <a:cubicBezTo>
                      <a:pt x="2404" y="3050"/>
                      <a:pt x="2535" y="3054"/>
                      <a:pt x="2669" y="3054"/>
                    </a:cubicBezTo>
                    <a:cubicBezTo>
                      <a:pt x="3789" y="3054"/>
                      <a:pt x="5231" y="2718"/>
                      <a:pt x="6262" y="2067"/>
                    </a:cubicBezTo>
                    <a:cubicBezTo>
                      <a:pt x="6171" y="1854"/>
                      <a:pt x="5988" y="1642"/>
                      <a:pt x="5806" y="1490"/>
                    </a:cubicBezTo>
                    <a:cubicBezTo>
                      <a:pt x="5380" y="1125"/>
                      <a:pt x="4864" y="912"/>
                      <a:pt x="4377" y="669"/>
                    </a:cubicBezTo>
                    <a:cubicBezTo>
                      <a:pt x="3952" y="487"/>
                      <a:pt x="3526" y="243"/>
                      <a:pt x="3162" y="0"/>
                    </a:cubicBezTo>
                    <a:close/>
                  </a:path>
                </a:pathLst>
              </a:custGeom>
              <a:solidFill>
                <a:srgbClr val="DEE4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4533;p81">
                <a:extLst>
                  <a:ext uri="{FF2B5EF4-FFF2-40B4-BE49-F238E27FC236}">
                    <a16:creationId xmlns:a16="http://schemas.microsoft.com/office/drawing/2014/main" id="{CE764622-8D6E-4EAF-AFBA-70C222F8CEB4}"/>
                  </a:ext>
                </a:extLst>
              </p:cNvPr>
              <p:cNvSpPr/>
              <p:nvPr/>
            </p:nvSpPr>
            <p:spPr>
              <a:xfrm>
                <a:off x="6267632" y="4259473"/>
                <a:ext cx="54718" cy="29884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657" extrusionOk="0">
                    <a:moveTo>
                      <a:pt x="277" y="1453"/>
                    </a:moveTo>
                    <a:lnTo>
                      <a:pt x="277" y="1453"/>
                    </a:lnTo>
                    <a:cubicBezTo>
                      <a:pt x="279" y="1454"/>
                      <a:pt x="281" y="1455"/>
                      <a:pt x="283" y="1456"/>
                    </a:cubicBezTo>
                    <a:cubicBezTo>
                      <a:pt x="283" y="1460"/>
                      <a:pt x="283" y="1463"/>
                      <a:pt x="283" y="1467"/>
                    </a:cubicBezTo>
                    <a:lnTo>
                      <a:pt x="283" y="1467"/>
                    </a:lnTo>
                    <a:cubicBezTo>
                      <a:pt x="281" y="1462"/>
                      <a:pt x="279" y="1458"/>
                      <a:pt x="277" y="1453"/>
                    </a:cubicBezTo>
                    <a:close/>
                    <a:moveTo>
                      <a:pt x="2326" y="1"/>
                    </a:moveTo>
                    <a:cubicBezTo>
                      <a:pt x="1473" y="1"/>
                      <a:pt x="684" y="571"/>
                      <a:pt x="161" y="1244"/>
                    </a:cubicBezTo>
                    <a:cubicBezTo>
                      <a:pt x="144" y="1278"/>
                      <a:pt x="78" y="1351"/>
                      <a:pt x="41" y="1425"/>
                    </a:cubicBezTo>
                    <a:lnTo>
                      <a:pt x="41" y="1425"/>
                    </a:lnTo>
                    <a:cubicBezTo>
                      <a:pt x="43" y="1422"/>
                      <a:pt x="50" y="1415"/>
                      <a:pt x="70" y="1396"/>
                    </a:cubicBezTo>
                    <a:cubicBezTo>
                      <a:pt x="73" y="1396"/>
                      <a:pt x="75" y="1396"/>
                      <a:pt x="77" y="1396"/>
                    </a:cubicBezTo>
                    <a:lnTo>
                      <a:pt x="77" y="1396"/>
                    </a:lnTo>
                    <a:cubicBezTo>
                      <a:pt x="65" y="1403"/>
                      <a:pt x="53" y="1413"/>
                      <a:pt x="41" y="1425"/>
                    </a:cubicBezTo>
                    <a:lnTo>
                      <a:pt x="41" y="1425"/>
                    </a:lnTo>
                    <a:cubicBezTo>
                      <a:pt x="41" y="1425"/>
                      <a:pt x="41" y="1425"/>
                      <a:pt x="41" y="1425"/>
                    </a:cubicBezTo>
                    <a:lnTo>
                      <a:pt x="41" y="1425"/>
                    </a:lnTo>
                    <a:cubicBezTo>
                      <a:pt x="40" y="1426"/>
                      <a:pt x="40" y="1426"/>
                      <a:pt x="40" y="1426"/>
                    </a:cubicBezTo>
                    <a:cubicBezTo>
                      <a:pt x="40" y="1426"/>
                      <a:pt x="41" y="1425"/>
                      <a:pt x="41" y="1425"/>
                    </a:cubicBezTo>
                    <a:lnTo>
                      <a:pt x="41" y="1425"/>
                    </a:lnTo>
                    <a:cubicBezTo>
                      <a:pt x="12" y="1481"/>
                      <a:pt x="0" y="1538"/>
                      <a:pt x="40" y="1578"/>
                    </a:cubicBezTo>
                    <a:cubicBezTo>
                      <a:pt x="59" y="1636"/>
                      <a:pt x="90" y="1657"/>
                      <a:pt x="134" y="1657"/>
                    </a:cubicBezTo>
                    <a:cubicBezTo>
                      <a:pt x="159" y="1657"/>
                      <a:pt x="189" y="1650"/>
                      <a:pt x="222" y="1639"/>
                    </a:cubicBezTo>
                    <a:cubicBezTo>
                      <a:pt x="222" y="1639"/>
                      <a:pt x="252" y="1639"/>
                      <a:pt x="252" y="1608"/>
                    </a:cubicBezTo>
                    <a:cubicBezTo>
                      <a:pt x="271" y="1590"/>
                      <a:pt x="283" y="1569"/>
                      <a:pt x="288" y="1547"/>
                    </a:cubicBezTo>
                    <a:lnTo>
                      <a:pt x="288" y="1547"/>
                    </a:lnTo>
                    <a:cubicBezTo>
                      <a:pt x="313" y="1544"/>
                      <a:pt x="315" y="1515"/>
                      <a:pt x="344" y="1487"/>
                    </a:cubicBezTo>
                    <a:cubicBezTo>
                      <a:pt x="374" y="1426"/>
                      <a:pt x="404" y="1396"/>
                      <a:pt x="465" y="1335"/>
                    </a:cubicBezTo>
                    <a:cubicBezTo>
                      <a:pt x="648" y="1122"/>
                      <a:pt x="830" y="940"/>
                      <a:pt x="1012" y="788"/>
                    </a:cubicBezTo>
                    <a:cubicBezTo>
                      <a:pt x="1397" y="493"/>
                      <a:pt x="1850" y="283"/>
                      <a:pt x="2319" y="283"/>
                    </a:cubicBezTo>
                    <a:cubicBezTo>
                      <a:pt x="2480" y="283"/>
                      <a:pt x="2643" y="308"/>
                      <a:pt x="2806" y="362"/>
                    </a:cubicBezTo>
                    <a:cubicBezTo>
                      <a:pt x="2824" y="368"/>
                      <a:pt x="2841" y="371"/>
                      <a:pt x="2856" y="371"/>
                    </a:cubicBezTo>
                    <a:cubicBezTo>
                      <a:pt x="2998" y="371"/>
                      <a:pt x="3034" y="143"/>
                      <a:pt x="2897" y="89"/>
                    </a:cubicBezTo>
                    <a:cubicBezTo>
                      <a:pt x="2705" y="28"/>
                      <a:pt x="2514" y="1"/>
                      <a:pt x="23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4534;p81">
                <a:extLst>
                  <a:ext uri="{FF2B5EF4-FFF2-40B4-BE49-F238E27FC236}">
                    <a16:creationId xmlns:a16="http://schemas.microsoft.com/office/drawing/2014/main" id="{E544804F-B05A-4E79-8DC8-2FA9B517667A}"/>
                  </a:ext>
                </a:extLst>
              </p:cNvPr>
              <p:cNvSpPr/>
              <p:nvPr/>
            </p:nvSpPr>
            <p:spPr>
              <a:xfrm>
                <a:off x="6249705" y="4234297"/>
                <a:ext cx="55602" cy="30118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670" extrusionOk="0">
                    <a:moveTo>
                      <a:pt x="122" y="1393"/>
                    </a:moveTo>
                    <a:cubicBezTo>
                      <a:pt x="125" y="1395"/>
                      <a:pt x="129" y="1397"/>
                      <a:pt x="132" y="1398"/>
                    </a:cubicBezTo>
                    <a:lnTo>
                      <a:pt x="132" y="1398"/>
                    </a:lnTo>
                    <a:cubicBezTo>
                      <a:pt x="119" y="1405"/>
                      <a:pt x="105" y="1413"/>
                      <a:pt x="91" y="1424"/>
                    </a:cubicBezTo>
                    <a:cubicBezTo>
                      <a:pt x="91" y="1424"/>
                      <a:pt x="91" y="1424"/>
                      <a:pt x="122" y="1393"/>
                    </a:cubicBezTo>
                    <a:close/>
                    <a:moveTo>
                      <a:pt x="335" y="1576"/>
                    </a:moveTo>
                    <a:cubicBezTo>
                      <a:pt x="335" y="1586"/>
                      <a:pt x="331" y="1589"/>
                      <a:pt x="328" y="1589"/>
                    </a:cubicBezTo>
                    <a:cubicBezTo>
                      <a:pt x="321" y="1589"/>
                      <a:pt x="314" y="1576"/>
                      <a:pt x="335" y="1576"/>
                    </a:cubicBezTo>
                    <a:close/>
                    <a:moveTo>
                      <a:pt x="2364" y="1"/>
                    </a:moveTo>
                    <a:cubicBezTo>
                      <a:pt x="1513" y="1"/>
                      <a:pt x="739" y="590"/>
                      <a:pt x="213" y="1241"/>
                    </a:cubicBezTo>
                    <a:cubicBezTo>
                      <a:pt x="152" y="1333"/>
                      <a:pt x="0" y="1485"/>
                      <a:pt x="61" y="1606"/>
                    </a:cubicBezTo>
                    <a:cubicBezTo>
                      <a:pt x="99" y="1644"/>
                      <a:pt x="136" y="1670"/>
                      <a:pt x="181" y="1670"/>
                    </a:cubicBezTo>
                    <a:cubicBezTo>
                      <a:pt x="209" y="1670"/>
                      <a:pt x="239" y="1660"/>
                      <a:pt x="274" y="1636"/>
                    </a:cubicBezTo>
                    <a:lnTo>
                      <a:pt x="304" y="1636"/>
                    </a:lnTo>
                    <a:cubicBezTo>
                      <a:pt x="328" y="1606"/>
                      <a:pt x="341" y="1575"/>
                      <a:pt x="343" y="1545"/>
                    </a:cubicBezTo>
                    <a:lnTo>
                      <a:pt x="343" y="1545"/>
                    </a:lnTo>
                    <a:cubicBezTo>
                      <a:pt x="352" y="1528"/>
                      <a:pt x="365" y="1515"/>
                      <a:pt x="365" y="1515"/>
                    </a:cubicBezTo>
                    <a:cubicBezTo>
                      <a:pt x="426" y="1424"/>
                      <a:pt x="456" y="1393"/>
                      <a:pt x="517" y="1333"/>
                    </a:cubicBezTo>
                    <a:cubicBezTo>
                      <a:pt x="669" y="1120"/>
                      <a:pt x="851" y="937"/>
                      <a:pt x="1064" y="785"/>
                    </a:cubicBezTo>
                    <a:cubicBezTo>
                      <a:pt x="1449" y="491"/>
                      <a:pt x="1902" y="281"/>
                      <a:pt x="2371" y="281"/>
                    </a:cubicBezTo>
                    <a:cubicBezTo>
                      <a:pt x="2532" y="281"/>
                      <a:pt x="2695" y="306"/>
                      <a:pt x="2857" y="360"/>
                    </a:cubicBezTo>
                    <a:cubicBezTo>
                      <a:pt x="2875" y="366"/>
                      <a:pt x="2892" y="369"/>
                      <a:pt x="2908" y="369"/>
                    </a:cubicBezTo>
                    <a:cubicBezTo>
                      <a:pt x="3049" y="369"/>
                      <a:pt x="3083" y="141"/>
                      <a:pt x="2918" y="86"/>
                    </a:cubicBezTo>
                    <a:cubicBezTo>
                      <a:pt x="2731" y="28"/>
                      <a:pt x="2546" y="1"/>
                      <a:pt x="23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4535;p81">
                <a:extLst>
                  <a:ext uri="{FF2B5EF4-FFF2-40B4-BE49-F238E27FC236}">
                    <a16:creationId xmlns:a16="http://schemas.microsoft.com/office/drawing/2014/main" id="{2E8E336B-63FD-41C8-93D5-55AE45F3601A}"/>
                  </a:ext>
                </a:extLst>
              </p:cNvPr>
              <p:cNvSpPr/>
              <p:nvPr/>
            </p:nvSpPr>
            <p:spPr>
              <a:xfrm>
                <a:off x="6243123" y="4215612"/>
                <a:ext cx="55061" cy="29902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658" extrusionOk="0">
                    <a:moveTo>
                      <a:pt x="300" y="1455"/>
                    </a:moveTo>
                    <a:cubicBezTo>
                      <a:pt x="301" y="1456"/>
                      <a:pt x="303" y="1456"/>
                      <a:pt x="304" y="1457"/>
                    </a:cubicBezTo>
                    <a:cubicBezTo>
                      <a:pt x="304" y="1460"/>
                      <a:pt x="304" y="1463"/>
                      <a:pt x="304" y="1466"/>
                    </a:cubicBezTo>
                    <a:lnTo>
                      <a:pt x="304" y="1466"/>
                    </a:lnTo>
                    <a:cubicBezTo>
                      <a:pt x="303" y="1462"/>
                      <a:pt x="302" y="1459"/>
                      <a:pt x="300" y="1455"/>
                    </a:cubicBezTo>
                    <a:close/>
                    <a:moveTo>
                      <a:pt x="2331" y="1"/>
                    </a:moveTo>
                    <a:cubicBezTo>
                      <a:pt x="1494" y="1"/>
                      <a:pt x="706" y="571"/>
                      <a:pt x="183" y="1244"/>
                    </a:cubicBezTo>
                    <a:cubicBezTo>
                      <a:pt x="154" y="1273"/>
                      <a:pt x="103" y="1331"/>
                      <a:pt x="66" y="1393"/>
                    </a:cubicBezTo>
                    <a:lnTo>
                      <a:pt x="66" y="1393"/>
                    </a:lnTo>
                    <a:cubicBezTo>
                      <a:pt x="64" y="1394"/>
                      <a:pt x="63" y="1395"/>
                      <a:pt x="61" y="1396"/>
                    </a:cubicBezTo>
                    <a:cubicBezTo>
                      <a:pt x="61" y="1397"/>
                      <a:pt x="61" y="1398"/>
                      <a:pt x="61" y="1400"/>
                    </a:cubicBezTo>
                    <a:lnTo>
                      <a:pt x="61" y="1400"/>
                    </a:lnTo>
                    <a:cubicBezTo>
                      <a:pt x="23" y="1464"/>
                      <a:pt x="1" y="1533"/>
                      <a:pt x="31" y="1578"/>
                    </a:cubicBezTo>
                    <a:cubicBezTo>
                      <a:pt x="69" y="1636"/>
                      <a:pt x="108" y="1657"/>
                      <a:pt x="154" y="1657"/>
                    </a:cubicBezTo>
                    <a:cubicBezTo>
                      <a:pt x="181" y="1657"/>
                      <a:pt x="210" y="1650"/>
                      <a:pt x="244" y="1639"/>
                    </a:cubicBezTo>
                    <a:cubicBezTo>
                      <a:pt x="244" y="1639"/>
                      <a:pt x="274" y="1639"/>
                      <a:pt x="274" y="1609"/>
                    </a:cubicBezTo>
                    <a:cubicBezTo>
                      <a:pt x="293" y="1590"/>
                      <a:pt x="304" y="1569"/>
                      <a:pt x="310" y="1548"/>
                    </a:cubicBezTo>
                    <a:lnTo>
                      <a:pt x="310" y="1548"/>
                    </a:lnTo>
                    <a:cubicBezTo>
                      <a:pt x="335" y="1544"/>
                      <a:pt x="335" y="1516"/>
                      <a:pt x="335" y="1487"/>
                    </a:cubicBezTo>
                    <a:cubicBezTo>
                      <a:pt x="396" y="1426"/>
                      <a:pt x="426" y="1396"/>
                      <a:pt x="487" y="1305"/>
                    </a:cubicBezTo>
                    <a:cubicBezTo>
                      <a:pt x="639" y="1122"/>
                      <a:pt x="821" y="940"/>
                      <a:pt x="1034" y="788"/>
                    </a:cubicBezTo>
                    <a:cubicBezTo>
                      <a:pt x="1419" y="494"/>
                      <a:pt x="1871" y="284"/>
                      <a:pt x="2341" y="284"/>
                    </a:cubicBezTo>
                    <a:cubicBezTo>
                      <a:pt x="2502" y="284"/>
                      <a:pt x="2665" y="308"/>
                      <a:pt x="2827" y="362"/>
                    </a:cubicBezTo>
                    <a:cubicBezTo>
                      <a:pt x="2845" y="368"/>
                      <a:pt x="2862" y="371"/>
                      <a:pt x="2878" y="371"/>
                    </a:cubicBezTo>
                    <a:cubicBezTo>
                      <a:pt x="3019" y="371"/>
                      <a:pt x="3052" y="144"/>
                      <a:pt x="2888" y="89"/>
                    </a:cubicBezTo>
                    <a:cubicBezTo>
                      <a:pt x="2702" y="29"/>
                      <a:pt x="2515" y="1"/>
                      <a:pt x="23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4536;p81">
                <a:extLst>
                  <a:ext uri="{FF2B5EF4-FFF2-40B4-BE49-F238E27FC236}">
                    <a16:creationId xmlns:a16="http://schemas.microsoft.com/office/drawing/2014/main" id="{C2E4D84C-ED75-4B9B-A666-2811637DBDB9}"/>
                  </a:ext>
                </a:extLst>
              </p:cNvPr>
              <p:cNvSpPr/>
              <p:nvPr/>
            </p:nvSpPr>
            <p:spPr>
              <a:xfrm>
                <a:off x="5915300" y="4234297"/>
                <a:ext cx="44078" cy="24455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1356" extrusionOk="0">
                    <a:moveTo>
                      <a:pt x="347" y="184"/>
                    </a:moveTo>
                    <a:cubicBezTo>
                      <a:pt x="352" y="192"/>
                      <a:pt x="358" y="200"/>
                      <a:pt x="366" y="208"/>
                    </a:cubicBezTo>
                    <a:cubicBezTo>
                      <a:pt x="366" y="218"/>
                      <a:pt x="359" y="232"/>
                      <a:pt x="348" y="247"/>
                    </a:cubicBezTo>
                    <a:lnTo>
                      <a:pt x="348" y="247"/>
                    </a:lnTo>
                    <a:cubicBezTo>
                      <a:pt x="352" y="226"/>
                      <a:pt x="351" y="205"/>
                      <a:pt x="347" y="184"/>
                    </a:cubicBezTo>
                    <a:close/>
                    <a:moveTo>
                      <a:pt x="651" y="1"/>
                    </a:moveTo>
                    <a:cubicBezTo>
                      <a:pt x="509" y="1"/>
                      <a:pt x="371" y="18"/>
                      <a:pt x="244" y="56"/>
                    </a:cubicBezTo>
                    <a:cubicBezTo>
                      <a:pt x="236" y="56"/>
                      <a:pt x="227" y="56"/>
                      <a:pt x="216" y="56"/>
                    </a:cubicBezTo>
                    <a:lnTo>
                      <a:pt x="216" y="56"/>
                    </a:lnTo>
                    <a:cubicBezTo>
                      <a:pt x="215" y="56"/>
                      <a:pt x="215" y="56"/>
                      <a:pt x="214" y="56"/>
                    </a:cubicBezTo>
                    <a:cubicBezTo>
                      <a:pt x="210" y="56"/>
                      <a:pt x="208" y="56"/>
                      <a:pt x="206" y="57"/>
                    </a:cubicBezTo>
                    <a:lnTo>
                      <a:pt x="206" y="57"/>
                    </a:lnTo>
                    <a:cubicBezTo>
                      <a:pt x="176" y="59"/>
                      <a:pt x="143" y="66"/>
                      <a:pt x="122" y="86"/>
                    </a:cubicBezTo>
                    <a:cubicBezTo>
                      <a:pt x="1" y="178"/>
                      <a:pt x="62" y="360"/>
                      <a:pt x="214" y="360"/>
                    </a:cubicBezTo>
                    <a:cubicBezTo>
                      <a:pt x="251" y="360"/>
                      <a:pt x="281" y="348"/>
                      <a:pt x="303" y="329"/>
                    </a:cubicBezTo>
                    <a:lnTo>
                      <a:pt x="305" y="329"/>
                    </a:lnTo>
                    <a:cubicBezTo>
                      <a:pt x="335" y="299"/>
                      <a:pt x="366" y="299"/>
                      <a:pt x="426" y="299"/>
                    </a:cubicBezTo>
                    <a:lnTo>
                      <a:pt x="457" y="299"/>
                    </a:lnTo>
                    <a:cubicBezTo>
                      <a:pt x="487" y="299"/>
                      <a:pt x="518" y="269"/>
                      <a:pt x="548" y="269"/>
                    </a:cubicBezTo>
                    <a:lnTo>
                      <a:pt x="730" y="269"/>
                    </a:lnTo>
                    <a:cubicBezTo>
                      <a:pt x="1065" y="299"/>
                      <a:pt x="1399" y="390"/>
                      <a:pt x="1673" y="633"/>
                    </a:cubicBezTo>
                    <a:cubicBezTo>
                      <a:pt x="1885" y="816"/>
                      <a:pt x="2037" y="1029"/>
                      <a:pt x="2159" y="1272"/>
                    </a:cubicBezTo>
                    <a:cubicBezTo>
                      <a:pt x="2179" y="1331"/>
                      <a:pt x="2218" y="1355"/>
                      <a:pt x="2260" y="1355"/>
                    </a:cubicBezTo>
                    <a:cubicBezTo>
                      <a:pt x="2346" y="1355"/>
                      <a:pt x="2443" y="1253"/>
                      <a:pt x="2402" y="1150"/>
                    </a:cubicBezTo>
                    <a:cubicBezTo>
                      <a:pt x="2159" y="633"/>
                      <a:pt x="1764" y="238"/>
                      <a:pt x="1247" y="86"/>
                    </a:cubicBezTo>
                    <a:cubicBezTo>
                      <a:pt x="1053" y="33"/>
                      <a:pt x="848" y="1"/>
                      <a:pt x="6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4537;p81">
                <a:extLst>
                  <a:ext uri="{FF2B5EF4-FFF2-40B4-BE49-F238E27FC236}">
                    <a16:creationId xmlns:a16="http://schemas.microsoft.com/office/drawing/2014/main" id="{3CEB1010-DBF1-40DD-B1E7-0D9BE2493AFA}"/>
                  </a:ext>
                </a:extLst>
              </p:cNvPr>
              <p:cNvSpPr/>
              <p:nvPr/>
            </p:nvSpPr>
            <p:spPr>
              <a:xfrm>
                <a:off x="5933949" y="4218083"/>
                <a:ext cx="44060" cy="24744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1372" extrusionOk="0">
                    <a:moveTo>
                      <a:pt x="349" y="205"/>
                    </a:moveTo>
                    <a:cubicBezTo>
                      <a:pt x="353" y="212"/>
                      <a:pt x="358" y="219"/>
                      <a:pt x="365" y="225"/>
                    </a:cubicBezTo>
                    <a:cubicBezTo>
                      <a:pt x="365" y="237"/>
                      <a:pt x="357" y="252"/>
                      <a:pt x="345" y="268"/>
                    </a:cubicBezTo>
                    <a:lnTo>
                      <a:pt x="345" y="268"/>
                    </a:lnTo>
                    <a:cubicBezTo>
                      <a:pt x="350" y="248"/>
                      <a:pt x="351" y="226"/>
                      <a:pt x="349" y="205"/>
                    </a:cubicBezTo>
                    <a:close/>
                    <a:moveTo>
                      <a:pt x="682" y="1"/>
                    </a:moveTo>
                    <a:cubicBezTo>
                      <a:pt x="529" y="1"/>
                      <a:pt x="380" y="16"/>
                      <a:pt x="244" y="43"/>
                    </a:cubicBezTo>
                    <a:cubicBezTo>
                      <a:pt x="213" y="73"/>
                      <a:pt x="152" y="73"/>
                      <a:pt x="122" y="104"/>
                    </a:cubicBezTo>
                    <a:cubicBezTo>
                      <a:pt x="0" y="165"/>
                      <a:pt x="61" y="377"/>
                      <a:pt x="213" y="377"/>
                    </a:cubicBezTo>
                    <a:cubicBezTo>
                      <a:pt x="249" y="377"/>
                      <a:pt x="278" y="366"/>
                      <a:pt x="299" y="347"/>
                    </a:cubicBezTo>
                    <a:lnTo>
                      <a:pt x="304" y="347"/>
                    </a:lnTo>
                    <a:cubicBezTo>
                      <a:pt x="335" y="317"/>
                      <a:pt x="365" y="317"/>
                      <a:pt x="426" y="317"/>
                    </a:cubicBezTo>
                    <a:lnTo>
                      <a:pt x="456" y="317"/>
                    </a:lnTo>
                    <a:cubicBezTo>
                      <a:pt x="487" y="286"/>
                      <a:pt x="517" y="286"/>
                      <a:pt x="547" y="286"/>
                    </a:cubicBezTo>
                    <a:lnTo>
                      <a:pt x="730" y="286"/>
                    </a:lnTo>
                    <a:cubicBezTo>
                      <a:pt x="1064" y="317"/>
                      <a:pt x="1399" y="408"/>
                      <a:pt x="1672" y="621"/>
                    </a:cubicBezTo>
                    <a:cubicBezTo>
                      <a:pt x="1885" y="803"/>
                      <a:pt x="2037" y="1046"/>
                      <a:pt x="2158" y="1289"/>
                    </a:cubicBezTo>
                    <a:cubicBezTo>
                      <a:pt x="2178" y="1347"/>
                      <a:pt x="2216" y="1372"/>
                      <a:pt x="2256" y="1372"/>
                    </a:cubicBezTo>
                    <a:cubicBezTo>
                      <a:pt x="2343" y="1372"/>
                      <a:pt x="2443" y="1262"/>
                      <a:pt x="2402" y="1137"/>
                    </a:cubicBezTo>
                    <a:cubicBezTo>
                      <a:pt x="2158" y="651"/>
                      <a:pt x="1763" y="256"/>
                      <a:pt x="1247" y="73"/>
                    </a:cubicBezTo>
                    <a:cubicBezTo>
                      <a:pt x="1062" y="23"/>
                      <a:pt x="869" y="1"/>
                      <a:pt x="6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4538;p81">
                <a:extLst>
                  <a:ext uri="{FF2B5EF4-FFF2-40B4-BE49-F238E27FC236}">
                    <a16:creationId xmlns:a16="http://schemas.microsoft.com/office/drawing/2014/main" id="{03D1704B-3730-458D-9D52-5DBEA76B29BB}"/>
                  </a:ext>
                </a:extLst>
              </p:cNvPr>
              <p:cNvSpPr/>
              <p:nvPr/>
            </p:nvSpPr>
            <p:spPr>
              <a:xfrm>
                <a:off x="5952579" y="4198118"/>
                <a:ext cx="44078" cy="24437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1355" extrusionOk="0">
                    <a:moveTo>
                      <a:pt x="347" y="184"/>
                    </a:moveTo>
                    <a:cubicBezTo>
                      <a:pt x="352" y="192"/>
                      <a:pt x="357" y="200"/>
                      <a:pt x="366" y="208"/>
                    </a:cubicBezTo>
                    <a:cubicBezTo>
                      <a:pt x="366" y="218"/>
                      <a:pt x="359" y="232"/>
                      <a:pt x="348" y="247"/>
                    </a:cubicBezTo>
                    <a:lnTo>
                      <a:pt x="348" y="247"/>
                    </a:lnTo>
                    <a:cubicBezTo>
                      <a:pt x="352" y="226"/>
                      <a:pt x="351" y="205"/>
                      <a:pt x="347" y="184"/>
                    </a:cubicBezTo>
                    <a:close/>
                    <a:moveTo>
                      <a:pt x="651" y="1"/>
                    </a:moveTo>
                    <a:cubicBezTo>
                      <a:pt x="509" y="1"/>
                      <a:pt x="371" y="18"/>
                      <a:pt x="244" y="56"/>
                    </a:cubicBezTo>
                    <a:cubicBezTo>
                      <a:pt x="236" y="56"/>
                      <a:pt x="227" y="56"/>
                      <a:pt x="216" y="56"/>
                    </a:cubicBezTo>
                    <a:lnTo>
                      <a:pt x="216" y="56"/>
                    </a:lnTo>
                    <a:cubicBezTo>
                      <a:pt x="215" y="56"/>
                      <a:pt x="214" y="56"/>
                      <a:pt x="214" y="56"/>
                    </a:cubicBezTo>
                    <a:cubicBezTo>
                      <a:pt x="210" y="56"/>
                      <a:pt x="207" y="56"/>
                      <a:pt x="206" y="57"/>
                    </a:cubicBezTo>
                    <a:lnTo>
                      <a:pt x="206" y="57"/>
                    </a:lnTo>
                    <a:cubicBezTo>
                      <a:pt x="176" y="59"/>
                      <a:pt x="143" y="66"/>
                      <a:pt x="122" y="86"/>
                    </a:cubicBezTo>
                    <a:cubicBezTo>
                      <a:pt x="1" y="177"/>
                      <a:pt x="62" y="360"/>
                      <a:pt x="214" y="360"/>
                    </a:cubicBezTo>
                    <a:cubicBezTo>
                      <a:pt x="251" y="360"/>
                      <a:pt x="281" y="348"/>
                      <a:pt x="303" y="329"/>
                    </a:cubicBezTo>
                    <a:lnTo>
                      <a:pt x="305" y="329"/>
                    </a:lnTo>
                    <a:cubicBezTo>
                      <a:pt x="335" y="299"/>
                      <a:pt x="366" y="299"/>
                      <a:pt x="426" y="299"/>
                    </a:cubicBezTo>
                    <a:lnTo>
                      <a:pt x="457" y="299"/>
                    </a:lnTo>
                    <a:cubicBezTo>
                      <a:pt x="487" y="299"/>
                      <a:pt x="518" y="269"/>
                      <a:pt x="548" y="269"/>
                    </a:cubicBezTo>
                    <a:lnTo>
                      <a:pt x="730" y="269"/>
                    </a:lnTo>
                    <a:cubicBezTo>
                      <a:pt x="1065" y="299"/>
                      <a:pt x="1399" y="390"/>
                      <a:pt x="1673" y="633"/>
                    </a:cubicBezTo>
                    <a:cubicBezTo>
                      <a:pt x="1885" y="816"/>
                      <a:pt x="2037" y="1028"/>
                      <a:pt x="2159" y="1272"/>
                    </a:cubicBezTo>
                    <a:cubicBezTo>
                      <a:pt x="2179" y="1331"/>
                      <a:pt x="2218" y="1355"/>
                      <a:pt x="2260" y="1355"/>
                    </a:cubicBezTo>
                    <a:cubicBezTo>
                      <a:pt x="2346" y="1355"/>
                      <a:pt x="2443" y="1253"/>
                      <a:pt x="2402" y="1150"/>
                    </a:cubicBezTo>
                    <a:cubicBezTo>
                      <a:pt x="2159" y="633"/>
                      <a:pt x="1764" y="238"/>
                      <a:pt x="1247" y="86"/>
                    </a:cubicBezTo>
                    <a:cubicBezTo>
                      <a:pt x="1053" y="33"/>
                      <a:pt x="848" y="1"/>
                      <a:pt x="6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4539;p81">
                <a:extLst>
                  <a:ext uri="{FF2B5EF4-FFF2-40B4-BE49-F238E27FC236}">
                    <a16:creationId xmlns:a16="http://schemas.microsoft.com/office/drawing/2014/main" id="{891E4B71-DEAF-42B6-8AF1-E6E482D982DF}"/>
                  </a:ext>
                </a:extLst>
              </p:cNvPr>
              <p:cNvSpPr/>
              <p:nvPr/>
            </p:nvSpPr>
            <p:spPr>
              <a:xfrm>
                <a:off x="6148836" y="3535260"/>
                <a:ext cx="187492" cy="646338"/>
              </a:xfrm>
              <a:custGeom>
                <a:avLst/>
                <a:gdLst/>
                <a:ahLst/>
                <a:cxnLst/>
                <a:rect l="l" t="t" r="r" b="b"/>
                <a:pathLst>
                  <a:path w="10396" h="35838" extrusionOk="0">
                    <a:moveTo>
                      <a:pt x="9180" y="1"/>
                    </a:moveTo>
                    <a:cubicBezTo>
                      <a:pt x="6991" y="1"/>
                      <a:pt x="0" y="9636"/>
                      <a:pt x="0" y="9636"/>
                    </a:cubicBezTo>
                    <a:lnTo>
                      <a:pt x="1338" y="35837"/>
                    </a:lnTo>
                    <a:lnTo>
                      <a:pt x="10396" y="35503"/>
                    </a:lnTo>
                    <a:cubicBezTo>
                      <a:pt x="10396" y="35503"/>
                      <a:pt x="9697" y="1"/>
                      <a:pt x="918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4540;p81">
                <a:extLst>
                  <a:ext uri="{FF2B5EF4-FFF2-40B4-BE49-F238E27FC236}">
                    <a16:creationId xmlns:a16="http://schemas.microsoft.com/office/drawing/2014/main" id="{97D1D98F-14D8-415E-96B3-ABBBBA88B896}"/>
                  </a:ext>
                </a:extLst>
              </p:cNvPr>
              <p:cNvSpPr/>
              <p:nvPr/>
            </p:nvSpPr>
            <p:spPr>
              <a:xfrm>
                <a:off x="5842944" y="3391088"/>
                <a:ext cx="268631" cy="794334"/>
              </a:xfrm>
              <a:custGeom>
                <a:avLst/>
                <a:gdLst/>
                <a:ahLst/>
                <a:cxnLst/>
                <a:rect l="l" t="t" r="r" b="b"/>
                <a:pathLst>
                  <a:path w="14895" h="44044" extrusionOk="0">
                    <a:moveTo>
                      <a:pt x="1" y="1"/>
                    </a:moveTo>
                    <a:lnTo>
                      <a:pt x="3071" y="44044"/>
                    </a:lnTo>
                    <a:lnTo>
                      <a:pt x="11399" y="44044"/>
                    </a:lnTo>
                    <a:lnTo>
                      <a:pt x="14895" y="109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4541;p81">
                <a:extLst>
                  <a:ext uri="{FF2B5EF4-FFF2-40B4-BE49-F238E27FC236}">
                    <a16:creationId xmlns:a16="http://schemas.microsoft.com/office/drawing/2014/main" id="{7474E211-AA2D-4B07-B0BB-7EA219881E71}"/>
                  </a:ext>
                </a:extLst>
              </p:cNvPr>
              <p:cNvSpPr/>
              <p:nvPr/>
            </p:nvSpPr>
            <p:spPr>
              <a:xfrm>
                <a:off x="5791959" y="3186066"/>
                <a:ext cx="101447" cy="34921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19363" extrusionOk="0">
                    <a:moveTo>
                      <a:pt x="5624" y="1"/>
                    </a:moveTo>
                    <a:lnTo>
                      <a:pt x="1" y="2554"/>
                    </a:lnTo>
                    <a:lnTo>
                      <a:pt x="4287" y="19363"/>
                    </a:lnTo>
                    <a:lnTo>
                      <a:pt x="5624" y="1"/>
                    </a:lnTo>
                    <a:close/>
                  </a:path>
                </a:pathLst>
              </a:custGeom>
              <a:solidFill>
                <a:srgbClr val="98DA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4542;p81">
                <a:extLst>
                  <a:ext uri="{FF2B5EF4-FFF2-40B4-BE49-F238E27FC236}">
                    <a16:creationId xmlns:a16="http://schemas.microsoft.com/office/drawing/2014/main" id="{5ACC4B4E-634B-43D3-B698-78F4FCE24882}"/>
                  </a:ext>
                </a:extLst>
              </p:cNvPr>
              <p:cNvSpPr/>
              <p:nvPr/>
            </p:nvSpPr>
            <p:spPr>
              <a:xfrm>
                <a:off x="5545276" y="2676938"/>
                <a:ext cx="657304" cy="571890"/>
              </a:xfrm>
              <a:custGeom>
                <a:avLst/>
                <a:gdLst/>
                <a:ahLst/>
                <a:cxnLst/>
                <a:rect l="l" t="t" r="r" b="b"/>
                <a:pathLst>
                  <a:path w="36446" h="31710" extrusionOk="0">
                    <a:moveTo>
                      <a:pt x="23793" y="1"/>
                    </a:moveTo>
                    <a:cubicBezTo>
                      <a:pt x="23367" y="1"/>
                      <a:pt x="22934" y="9"/>
                      <a:pt x="22494" y="24"/>
                    </a:cubicBezTo>
                    <a:cubicBezTo>
                      <a:pt x="8937" y="632"/>
                      <a:pt x="1" y="18899"/>
                      <a:pt x="3192" y="26985"/>
                    </a:cubicBezTo>
                    <a:cubicBezTo>
                      <a:pt x="4675" y="30705"/>
                      <a:pt x="7922" y="31710"/>
                      <a:pt x="11066" y="31710"/>
                    </a:cubicBezTo>
                    <a:cubicBezTo>
                      <a:pt x="14754" y="31710"/>
                      <a:pt x="18300" y="30328"/>
                      <a:pt x="18694" y="30328"/>
                    </a:cubicBezTo>
                    <a:cubicBezTo>
                      <a:pt x="18694" y="30328"/>
                      <a:pt x="27934" y="28808"/>
                      <a:pt x="35412" y="25890"/>
                    </a:cubicBezTo>
                    <a:cubicBezTo>
                      <a:pt x="35442" y="25769"/>
                      <a:pt x="35442" y="25617"/>
                      <a:pt x="35473" y="25465"/>
                    </a:cubicBezTo>
                    <a:cubicBezTo>
                      <a:pt x="36445" y="21453"/>
                      <a:pt x="35929" y="17136"/>
                      <a:pt x="34470" y="13246"/>
                    </a:cubicBezTo>
                    <a:cubicBezTo>
                      <a:pt x="32980" y="9355"/>
                      <a:pt x="30579" y="5890"/>
                      <a:pt x="27843" y="2790"/>
                    </a:cubicBezTo>
                    <a:cubicBezTo>
                      <a:pt x="26962" y="1817"/>
                      <a:pt x="26050" y="875"/>
                      <a:pt x="25047" y="24"/>
                    </a:cubicBezTo>
                    <a:cubicBezTo>
                      <a:pt x="24637" y="9"/>
                      <a:pt x="24219" y="1"/>
                      <a:pt x="23793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4" name="Google Shape;4543;p81">
                <a:extLst>
                  <a:ext uri="{FF2B5EF4-FFF2-40B4-BE49-F238E27FC236}">
                    <a16:creationId xmlns:a16="http://schemas.microsoft.com/office/drawing/2014/main" id="{CF0234E8-7DD7-4936-9369-1C897ADC7F0D}"/>
                  </a:ext>
                </a:extLst>
              </p:cNvPr>
              <p:cNvSpPr/>
              <p:nvPr/>
            </p:nvSpPr>
            <p:spPr>
              <a:xfrm>
                <a:off x="5808407" y="2992010"/>
                <a:ext cx="385949" cy="158456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8786" extrusionOk="0">
                    <a:moveTo>
                      <a:pt x="21399" y="1"/>
                    </a:moveTo>
                    <a:lnTo>
                      <a:pt x="1" y="274"/>
                    </a:lnTo>
                    <a:lnTo>
                      <a:pt x="1" y="6293"/>
                    </a:lnTo>
                    <a:lnTo>
                      <a:pt x="2250" y="8785"/>
                    </a:lnTo>
                    <a:lnTo>
                      <a:pt x="4651" y="4378"/>
                    </a:lnTo>
                    <a:lnTo>
                      <a:pt x="21399" y="2280"/>
                    </a:lnTo>
                    <a:lnTo>
                      <a:pt x="21399" y="1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4544;p81">
                <a:extLst>
                  <a:ext uri="{FF2B5EF4-FFF2-40B4-BE49-F238E27FC236}">
                    <a16:creationId xmlns:a16="http://schemas.microsoft.com/office/drawing/2014/main" id="{90E42329-D0A9-4B6A-AFB0-A1A7F1180B73}"/>
                  </a:ext>
                </a:extLst>
              </p:cNvPr>
              <p:cNvSpPr/>
              <p:nvPr/>
            </p:nvSpPr>
            <p:spPr>
              <a:xfrm>
                <a:off x="5996981" y="2677353"/>
                <a:ext cx="376625" cy="466529"/>
              </a:xfrm>
              <a:custGeom>
                <a:avLst/>
                <a:gdLst/>
                <a:ahLst/>
                <a:cxnLst/>
                <a:rect l="l" t="t" r="r" b="b"/>
                <a:pathLst>
                  <a:path w="20883" h="25868" extrusionOk="0">
                    <a:moveTo>
                      <a:pt x="1" y="1"/>
                    </a:moveTo>
                    <a:cubicBezTo>
                      <a:pt x="1004" y="852"/>
                      <a:pt x="1916" y="1794"/>
                      <a:pt x="2797" y="2767"/>
                    </a:cubicBezTo>
                    <a:cubicBezTo>
                      <a:pt x="5533" y="5867"/>
                      <a:pt x="7934" y="9332"/>
                      <a:pt x="9424" y="13223"/>
                    </a:cubicBezTo>
                    <a:cubicBezTo>
                      <a:pt x="10883" y="17113"/>
                      <a:pt x="11399" y="21399"/>
                      <a:pt x="10427" y="25442"/>
                    </a:cubicBezTo>
                    <a:cubicBezTo>
                      <a:pt x="10396" y="25594"/>
                      <a:pt x="10396" y="25746"/>
                      <a:pt x="10366" y="25867"/>
                    </a:cubicBezTo>
                    <a:cubicBezTo>
                      <a:pt x="16141" y="23618"/>
                      <a:pt x="20883" y="20548"/>
                      <a:pt x="19545" y="16657"/>
                    </a:cubicBezTo>
                    <a:cubicBezTo>
                      <a:pt x="16688" y="8299"/>
                      <a:pt x="11703" y="487"/>
                      <a:pt x="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6" name="Google Shape;4545;p81">
                <a:extLst>
                  <a:ext uri="{FF2B5EF4-FFF2-40B4-BE49-F238E27FC236}">
                    <a16:creationId xmlns:a16="http://schemas.microsoft.com/office/drawing/2014/main" id="{0BF04639-46D0-467C-913D-310C4FBAB8D8}"/>
                  </a:ext>
                </a:extLst>
              </p:cNvPr>
              <p:cNvSpPr/>
              <p:nvPr/>
            </p:nvSpPr>
            <p:spPr>
              <a:xfrm>
                <a:off x="5484769" y="1953951"/>
                <a:ext cx="759472" cy="432822"/>
              </a:xfrm>
              <a:custGeom>
                <a:avLst/>
                <a:gdLst/>
                <a:ahLst/>
                <a:cxnLst/>
                <a:rect l="l" t="t" r="r" b="b"/>
                <a:pathLst>
                  <a:path w="42111" h="23999" extrusionOk="0">
                    <a:moveTo>
                      <a:pt x="30872" y="0"/>
                    </a:moveTo>
                    <a:cubicBezTo>
                      <a:pt x="28494" y="0"/>
                      <a:pt x="25471" y="390"/>
                      <a:pt x="21593" y="1175"/>
                    </a:cubicBezTo>
                    <a:cubicBezTo>
                      <a:pt x="21016" y="1144"/>
                      <a:pt x="20460" y="1129"/>
                      <a:pt x="19923" y="1129"/>
                    </a:cubicBezTo>
                    <a:cubicBezTo>
                      <a:pt x="0" y="1129"/>
                      <a:pt x="7020" y="21998"/>
                      <a:pt x="7642" y="23212"/>
                    </a:cubicBezTo>
                    <a:cubicBezTo>
                      <a:pt x="7980" y="23843"/>
                      <a:pt x="8716" y="23998"/>
                      <a:pt x="9360" y="23998"/>
                    </a:cubicBezTo>
                    <a:cubicBezTo>
                      <a:pt x="9988" y="23998"/>
                      <a:pt x="10529" y="23850"/>
                      <a:pt x="10529" y="23850"/>
                    </a:cubicBezTo>
                    <a:cubicBezTo>
                      <a:pt x="10529" y="23850"/>
                      <a:pt x="12687" y="12513"/>
                      <a:pt x="15332" y="10993"/>
                    </a:cubicBezTo>
                    <a:cubicBezTo>
                      <a:pt x="15461" y="10918"/>
                      <a:pt x="15630" y="10883"/>
                      <a:pt x="15835" y="10883"/>
                    </a:cubicBezTo>
                    <a:cubicBezTo>
                      <a:pt x="19682" y="10883"/>
                      <a:pt x="36150" y="23349"/>
                      <a:pt x="39363" y="23349"/>
                    </a:cubicBezTo>
                    <a:cubicBezTo>
                      <a:pt x="39474" y="23349"/>
                      <a:pt x="39570" y="23334"/>
                      <a:pt x="39648" y="23303"/>
                    </a:cubicBezTo>
                    <a:cubicBezTo>
                      <a:pt x="42110" y="22330"/>
                      <a:pt x="41350" y="12300"/>
                      <a:pt x="39648" y="6312"/>
                    </a:cubicBezTo>
                    <a:cubicBezTo>
                      <a:pt x="38457" y="2121"/>
                      <a:pt x="36417" y="0"/>
                      <a:pt x="308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4546;p81">
                <a:extLst>
                  <a:ext uri="{FF2B5EF4-FFF2-40B4-BE49-F238E27FC236}">
                    <a16:creationId xmlns:a16="http://schemas.microsoft.com/office/drawing/2014/main" id="{B13252F4-5303-43E5-A248-FC158C0C38BD}"/>
                  </a:ext>
                </a:extLst>
              </p:cNvPr>
              <p:cNvSpPr/>
              <p:nvPr/>
            </p:nvSpPr>
            <p:spPr>
              <a:xfrm>
                <a:off x="5651088" y="2089701"/>
                <a:ext cx="484600" cy="645184"/>
              </a:xfrm>
              <a:custGeom>
                <a:avLst/>
                <a:gdLst/>
                <a:ahLst/>
                <a:cxnLst/>
                <a:rect l="l" t="t" r="r" b="b"/>
                <a:pathLst>
                  <a:path w="26870" h="35774" extrusionOk="0">
                    <a:moveTo>
                      <a:pt x="10152" y="1"/>
                    </a:moveTo>
                    <a:cubicBezTo>
                      <a:pt x="9737" y="1891"/>
                      <a:pt x="8378" y="3711"/>
                      <a:pt x="6963" y="3711"/>
                    </a:cubicBezTo>
                    <a:cubicBezTo>
                      <a:pt x="6513" y="3711"/>
                      <a:pt x="6057" y="3527"/>
                      <a:pt x="5623" y="3101"/>
                    </a:cubicBezTo>
                    <a:cubicBezTo>
                      <a:pt x="5552" y="4478"/>
                      <a:pt x="4776" y="5985"/>
                      <a:pt x="4049" y="5985"/>
                    </a:cubicBezTo>
                    <a:cubicBezTo>
                      <a:pt x="3845" y="5985"/>
                      <a:pt x="3645" y="5866"/>
                      <a:pt x="3465" y="5593"/>
                    </a:cubicBezTo>
                    <a:cubicBezTo>
                      <a:pt x="3009" y="7600"/>
                      <a:pt x="1034" y="10214"/>
                      <a:pt x="0" y="11521"/>
                    </a:cubicBezTo>
                    <a:lnTo>
                      <a:pt x="882" y="19940"/>
                    </a:lnTo>
                    <a:cubicBezTo>
                      <a:pt x="1437" y="25381"/>
                      <a:pt x="6103" y="29442"/>
                      <a:pt x="11466" y="29442"/>
                    </a:cubicBezTo>
                    <a:cubicBezTo>
                      <a:pt x="11675" y="29442"/>
                      <a:pt x="11886" y="29436"/>
                      <a:pt x="12098" y="29424"/>
                    </a:cubicBezTo>
                    <a:lnTo>
                      <a:pt x="12918" y="32949"/>
                    </a:lnTo>
                    <a:lnTo>
                      <a:pt x="10061" y="34682"/>
                    </a:lnTo>
                    <a:cubicBezTo>
                      <a:pt x="11164" y="35097"/>
                      <a:pt x="13350" y="35773"/>
                      <a:pt x="15940" y="35773"/>
                    </a:cubicBezTo>
                    <a:cubicBezTo>
                      <a:pt x="18276" y="35773"/>
                      <a:pt x="20941" y="35223"/>
                      <a:pt x="23435" y="33436"/>
                    </a:cubicBezTo>
                    <a:cubicBezTo>
                      <a:pt x="23466" y="33375"/>
                      <a:pt x="23496" y="33314"/>
                      <a:pt x="23496" y="33253"/>
                    </a:cubicBezTo>
                    <a:lnTo>
                      <a:pt x="23496" y="33253"/>
                    </a:lnTo>
                    <a:cubicBezTo>
                      <a:pt x="22944" y="33335"/>
                      <a:pt x="22382" y="33384"/>
                      <a:pt x="21826" y="33384"/>
                    </a:cubicBezTo>
                    <a:cubicBezTo>
                      <a:pt x="20512" y="33384"/>
                      <a:pt x="19232" y="33110"/>
                      <a:pt x="18207" y="32342"/>
                    </a:cubicBezTo>
                    <a:cubicBezTo>
                      <a:pt x="17143" y="31521"/>
                      <a:pt x="16566" y="30335"/>
                      <a:pt x="16171" y="29120"/>
                    </a:cubicBezTo>
                    <a:cubicBezTo>
                      <a:pt x="16111" y="28879"/>
                      <a:pt x="15339" y="25379"/>
                      <a:pt x="15671" y="25379"/>
                    </a:cubicBezTo>
                    <a:cubicBezTo>
                      <a:pt x="15675" y="25379"/>
                      <a:pt x="15680" y="25380"/>
                      <a:pt x="15684" y="25381"/>
                    </a:cubicBezTo>
                    <a:cubicBezTo>
                      <a:pt x="16505" y="25584"/>
                      <a:pt x="17358" y="25686"/>
                      <a:pt x="18210" y="25686"/>
                    </a:cubicBezTo>
                    <a:cubicBezTo>
                      <a:pt x="21306" y="25686"/>
                      <a:pt x="24396" y="24348"/>
                      <a:pt x="25897" y="21703"/>
                    </a:cubicBezTo>
                    <a:cubicBezTo>
                      <a:pt x="26870" y="20001"/>
                      <a:pt x="26840" y="18572"/>
                      <a:pt x="26444" y="16840"/>
                    </a:cubicBezTo>
                    <a:cubicBezTo>
                      <a:pt x="26080" y="15198"/>
                      <a:pt x="25624" y="13557"/>
                      <a:pt x="25077" y="11977"/>
                    </a:cubicBezTo>
                    <a:cubicBezTo>
                      <a:pt x="24043" y="11369"/>
                      <a:pt x="23162" y="10548"/>
                      <a:pt x="22523" y="9545"/>
                    </a:cubicBezTo>
                    <a:cubicBezTo>
                      <a:pt x="21627" y="10179"/>
                      <a:pt x="20604" y="10457"/>
                      <a:pt x="19578" y="10457"/>
                    </a:cubicBezTo>
                    <a:cubicBezTo>
                      <a:pt x="17507" y="10457"/>
                      <a:pt x="15424" y="9327"/>
                      <a:pt x="14347" y="7721"/>
                    </a:cubicBezTo>
                    <a:cubicBezTo>
                      <a:pt x="13496" y="6445"/>
                      <a:pt x="13253" y="4621"/>
                      <a:pt x="12918" y="2979"/>
                    </a:cubicBezTo>
                    <a:cubicBezTo>
                      <a:pt x="12158" y="2736"/>
                      <a:pt x="11064" y="2007"/>
                      <a:pt x="10152" y="1"/>
                    </a:cubicBezTo>
                    <a:close/>
                  </a:path>
                </a:pathLst>
              </a:custGeom>
              <a:solidFill>
                <a:srgbClr val="FFB8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4547;p81">
                <a:extLst>
                  <a:ext uri="{FF2B5EF4-FFF2-40B4-BE49-F238E27FC236}">
                    <a16:creationId xmlns:a16="http://schemas.microsoft.com/office/drawing/2014/main" id="{FB7B6C0B-92C1-4410-BD8C-2DDB6581D153}"/>
                  </a:ext>
                </a:extLst>
              </p:cNvPr>
              <p:cNvSpPr/>
              <p:nvPr/>
            </p:nvSpPr>
            <p:spPr>
              <a:xfrm>
                <a:off x="5884064" y="2143968"/>
                <a:ext cx="311933" cy="547921"/>
              </a:xfrm>
              <a:custGeom>
                <a:avLst/>
                <a:gdLst/>
                <a:ahLst/>
                <a:cxnLst/>
                <a:rect l="l" t="t" r="r" b="b"/>
                <a:pathLst>
                  <a:path w="17296" h="30381" extrusionOk="0">
                    <a:moveTo>
                      <a:pt x="0" y="1"/>
                    </a:moveTo>
                    <a:cubicBezTo>
                      <a:pt x="335" y="1642"/>
                      <a:pt x="578" y="3436"/>
                      <a:pt x="1429" y="4743"/>
                    </a:cubicBezTo>
                    <a:cubicBezTo>
                      <a:pt x="2505" y="6326"/>
                      <a:pt x="4585" y="7449"/>
                      <a:pt x="6654" y="7449"/>
                    </a:cubicBezTo>
                    <a:cubicBezTo>
                      <a:pt x="7682" y="7449"/>
                      <a:pt x="8707" y="7172"/>
                      <a:pt x="9605" y="6536"/>
                    </a:cubicBezTo>
                    <a:cubicBezTo>
                      <a:pt x="10244" y="7539"/>
                      <a:pt x="11125" y="8390"/>
                      <a:pt x="12159" y="8968"/>
                    </a:cubicBezTo>
                    <a:cubicBezTo>
                      <a:pt x="12706" y="10548"/>
                      <a:pt x="13162" y="12189"/>
                      <a:pt x="13526" y="13831"/>
                    </a:cubicBezTo>
                    <a:cubicBezTo>
                      <a:pt x="13922" y="15563"/>
                      <a:pt x="13466" y="17326"/>
                      <a:pt x="12493" y="19028"/>
                    </a:cubicBezTo>
                    <a:cubicBezTo>
                      <a:pt x="10999" y="21620"/>
                      <a:pt x="8070" y="22633"/>
                      <a:pt x="5249" y="22633"/>
                    </a:cubicBezTo>
                    <a:cubicBezTo>
                      <a:pt x="4397" y="22633"/>
                      <a:pt x="3556" y="22541"/>
                      <a:pt x="2766" y="22372"/>
                    </a:cubicBezTo>
                    <a:cubicBezTo>
                      <a:pt x="2763" y="22371"/>
                      <a:pt x="2760" y="22371"/>
                      <a:pt x="2757" y="22371"/>
                    </a:cubicBezTo>
                    <a:cubicBezTo>
                      <a:pt x="2415" y="22371"/>
                      <a:pt x="3192" y="25900"/>
                      <a:pt x="3253" y="26111"/>
                    </a:cubicBezTo>
                    <a:cubicBezTo>
                      <a:pt x="3648" y="27326"/>
                      <a:pt x="4225" y="28542"/>
                      <a:pt x="5289" y="29333"/>
                    </a:cubicBezTo>
                    <a:cubicBezTo>
                      <a:pt x="6301" y="30112"/>
                      <a:pt x="7561" y="30381"/>
                      <a:pt x="8857" y="30381"/>
                    </a:cubicBezTo>
                    <a:cubicBezTo>
                      <a:pt x="9430" y="30381"/>
                      <a:pt x="10010" y="30328"/>
                      <a:pt x="10578" y="30244"/>
                    </a:cubicBezTo>
                    <a:cubicBezTo>
                      <a:pt x="10639" y="30062"/>
                      <a:pt x="10669" y="29940"/>
                      <a:pt x="10669" y="29940"/>
                    </a:cubicBezTo>
                    <a:lnTo>
                      <a:pt x="7842" y="28694"/>
                    </a:lnTo>
                    <a:lnTo>
                      <a:pt x="6991" y="25624"/>
                    </a:lnTo>
                    <a:lnTo>
                      <a:pt x="7235" y="25594"/>
                    </a:lnTo>
                    <a:cubicBezTo>
                      <a:pt x="13040" y="24986"/>
                      <a:pt x="17295" y="19728"/>
                      <a:pt x="16688" y="13922"/>
                    </a:cubicBezTo>
                    <a:lnTo>
                      <a:pt x="16140" y="8603"/>
                    </a:lnTo>
                    <a:cubicBezTo>
                      <a:pt x="12493" y="8116"/>
                      <a:pt x="8937" y="1127"/>
                      <a:pt x="8937" y="1125"/>
                    </a:cubicBezTo>
                    <a:lnTo>
                      <a:pt x="8937" y="1125"/>
                    </a:lnTo>
                    <a:cubicBezTo>
                      <a:pt x="8937" y="1127"/>
                      <a:pt x="10365" y="5381"/>
                      <a:pt x="8937" y="5624"/>
                    </a:cubicBezTo>
                    <a:cubicBezTo>
                      <a:pt x="8875" y="5634"/>
                      <a:pt x="8812" y="5639"/>
                      <a:pt x="8748" y="5639"/>
                    </a:cubicBezTo>
                    <a:cubicBezTo>
                      <a:pt x="7322" y="5639"/>
                      <a:pt x="5291" y="3164"/>
                      <a:pt x="5289" y="3162"/>
                    </a:cubicBezTo>
                    <a:lnTo>
                      <a:pt x="5289" y="3162"/>
                    </a:lnTo>
                    <a:cubicBezTo>
                      <a:pt x="5291" y="3164"/>
                      <a:pt x="7142" y="5503"/>
                      <a:pt x="5289" y="6110"/>
                    </a:cubicBezTo>
                    <a:cubicBezTo>
                      <a:pt x="5207" y="6137"/>
                      <a:pt x="5123" y="6150"/>
                      <a:pt x="5039" y="6150"/>
                    </a:cubicBezTo>
                    <a:cubicBezTo>
                      <a:pt x="3201" y="6150"/>
                      <a:pt x="1034" y="92"/>
                      <a:pt x="1034" y="92"/>
                    </a:cubicBezTo>
                    <a:cubicBezTo>
                      <a:pt x="1034" y="92"/>
                      <a:pt x="927" y="115"/>
                      <a:pt x="745" y="115"/>
                    </a:cubicBezTo>
                    <a:cubicBezTo>
                      <a:pt x="563" y="115"/>
                      <a:pt x="304" y="92"/>
                      <a:pt x="0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4548;p81">
                <a:extLst>
                  <a:ext uri="{FF2B5EF4-FFF2-40B4-BE49-F238E27FC236}">
                    <a16:creationId xmlns:a16="http://schemas.microsoft.com/office/drawing/2014/main" id="{5C93AAB4-9AE9-40E1-A84B-4D51894F19CE}"/>
                  </a:ext>
                </a:extLst>
              </p:cNvPr>
              <p:cNvSpPr/>
              <p:nvPr/>
            </p:nvSpPr>
            <p:spPr>
              <a:xfrm>
                <a:off x="5544735" y="2349603"/>
                <a:ext cx="133766" cy="109635"/>
              </a:xfrm>
              <a:custGeom>
                <a:avLst/>
                <a:gdLst/>
                <a:ahLst/>
                <a:cxnLst/>
                <a:rect l="l" t="t" r="r" b="b"/>
                <a:pathLst>
                  <a:path w="7417" h="6079" extrusionOk="0">
                    <a:moveTo>
                      <a:pt x="3972" y="0"/>
                    </a:moveTo>
                    <a:cubicBezTo>
                      <a:pt x="3470" y="0"/>
                      <a:pt x="2909" y="139"/>
                      <a:pt x="2310" y="514"/>
                    </a:cubicBezTo>
                    <a:cubicBezTo>
                      <a:pt x="0" y="1973"/>
                      <a:pt x="1672" y="5164"/>
                      <a:pt x="4317" y="5894"/>
                    </a:cubicBezTo>
                    <a:cubicBezTo>
                      <a:pt x="4790" y="6025"/>
                      <a:pt x="5194" y="6078"/>
                      <a:pt x="5537" y="6078"/>
                    </a:cubicBezTo>
                    <a:cubicBezTo>
                      <a:pt x="7110" y="6078"/>
                      <a:pt x="7417" y="4952"/>
                      <a:pt x="7417" y="4952"/>
                    </a:cubicBezTo>
                    <a:lnTo>
                      <a:pt x="6323" y="1091"/>
                    </a:lnTo>
                    <a:cubicBezTo>
                      <a:pt x="6323" y="1091"/>
                      <a:pt x="5381" y="0"/>
                      <a:pt x="3972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4549;p81">
                <a:extLst>
                  <a:ext uri="{FF2B5EF4-FFF2-40B4-BE49-F238E27FC236}">
                    <a16:creationId xmlns:a16="http://schemas.microsoft.com/office/drawing/2014/main" id="{173AAA4E-8003-4182-966C-23F1CB402727}"/>
                  </a:ext>
                </a:extLst>
              </p:cNvPr>
              <p:cNvSpPr/>
              <p:nvPr/>
            </p:nvSpPr>
            <p:spPr>
              <a:xfrm>
                <a:off x="6093468" y="2313479"/>
                <a:ext cx="205040" cy="119265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6613" extrusionOk="0">
                    <a:moveTo>
                      <a:pt x="8146" y="1"/>
                    </a:moveTo>
                    <a:cubicBezTo>
                      <a:pt x="5982" y="1"/>
                      <a:pt x="3435" y="2547"/>
                      <a:pt x="3435" y="2547"/>
                    </a:cubicBezTo>
                    <a:cubicBezTo>
                      <a:pt x="3435" y="2547"/>
                      <a:pt x="0" y="5708"/>
                      <a:pt x="5077" y="6529"/>
                    </a:cubicBezTo>
                    <a:cubicBezTo>
                      <a:pt x="5418" y="6586"/>
                      <a:pt x="5742" y="6613"/>
                      <a:pt x="6050" y="6613"/>
                    </a:cubicBezTo>
                    <a:cubicBezTo>
                      <a:pt x="10346" y="6613"/>
                      <a:pt x="11368" y="1402"/>
                      <a:pt x="9241" y="268"/>
                    </a:cubicBezTo>
                    <a:cubicBezTo>
                      <a:pt x="8898" y="80"/>
                      <a:pt x="8528" y="1"/>
                      <a:pt x="8146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4550;p81">
                <a:extLst>
                  <a:ext uri="{FF2B5EF4-FFF2-40B4-BE49-F238E27FC236}">
                    <a16:creationId xmlns:a16="http://schemas.microsoft.com/office/drawing/2014/main" id="{899BD5FA-3DF7-4C45-A112-EA9022C1A065}"/>
                  </a:ext>
                </a:extLst>
              </p:cNvPr>
              <p:cNvSpPr/>
              <p:nvPr/>
            </p:nvSpPr>
            <p:spPr>
              <a:xfrm>
                <a:off x="5634081" y="2015198"/>
                <a:ext cx="540545" cy="283925"/>
              </a:xfrm>
              <a:custGeom>
                <a:avLst/>
                <a:gdLst/>
                <a:ahLst/>
                <a:cxnLst/>
                <a:rect l="l" t="t" r="r" b="b"/>
                <a:pathLst>
                  <a:path w="29972" h="15743" extrusionOk="0">
                    <a:moveTo>
                      <a:pt x="18766" y="1"/>
                    </a:moveTo>
                    <a:cubicBezTo>
                      <a:pt x="18400" y="1"/>
                      <a:pt x="18032" y="20"/>
                      <a:pt x="17661" y="59"/>
                    </a:cubicBezTo>
                    <a:lnTo>
                      <a:pt x="10062" y="849"/>
                    </a:lnTo>
                    <a:cubicBezTo>
                      <a:pt x="4256" y="1457"/>
                      <a:pt x="1" y="6715"/>
                      <a:pt x="609" y="12521"/>
                    </a:cubicBezTo>
                    <a:lnTo>
                      <a:pt x="943" y="15652"/>
                    </a:lnTo>
                    <a:cubicBezTo>
                      <a:pt x="2007" y="14345"/>
                      <a:pt x="3952" y="11731"/>
                      <a:pt x="4408" y="9724"/>
                    </a:cubicBezTo>
                    <a:cubicBezTo>
                      <a:pt x="4588" y="9997"/>
                      <a:pt x="4788" y="10116"/>
                      <a:pt x="4992" y="10116"/>
                    </a:cubicBezTo>
                    <a:cubicBezTo>
                      <a:pt x="5719" y="10116"/>
                      <a:pt x="6495" y="8609"/>
                      <a:pt x="6566" y="7232"/>
                    </a:cubicBezTo>
                    <a:cubicBezTo>
                      <a:pt x="7000" y="7658"/>
                      <a:pt x="7456" y="7842"/>
                      <a:pt x="7906" y="7842"/>
                    </a:cubicBezTo>
                    <a:cubicBezTo>
                      <a:pt x="9321" y="7842"/>
                      <a:pt x="10680" y="6022"/>
                      <a:pt x="11095" y="4132"/>
                    </a:cubicBezTo>
                    <a:cubicBezTo>
                      <a:pt x="12378" y="6962"/>
                      <a:pt x="14026" y="7251"/>
                      <a:pt x="14645" y="7251"/>
                    </a:cubicBezTo>
                    <a:cubicBezTo>
                      <a:pt x="14804" y="7251"/>
                      <a:pt x="14895" y="7232"/>
                      <a:pt x="14895" y="7232"/>
                    </a:cubicBezTo>
                    <a:cubicBezTo>
                      <a:pt x="14895" y="7232"/>
                      <a:pt x="17062" y="13290"/>
                      <a:pt x="18900" y="13290"/>
                    </a:cubicBezTo>
                    <a:cubicBezTo>
                      <a:pt x="18984" y="13290"/>
                      <a:pt x="19068" y="13277"/>
                      <a:pt x="19150" y="13250"/>
                    </a:cubicBezTo>
                    <a:cubicBezTo>
                      <a:pt x="21003" y="12643"/>
                      <a:pt x="19152" y="10304"/>
                      <a:pt x="19150" y="10302"/>
                    </a:cubicBezTo>
                    <a:lnTo>
                      <a:pt x="19150" y="10302"/>
                    </a:lnTo>
                    <a:cubicBezTo>
                      <a:pt x="19152" y="10304"/>
                      <a:pt x="21183" y="12779"/>
                      <a:pt x="22609" y="12779"/>
                    </a:cubicBezTo>
                    <a:cubicBezTo>
                      <a:pt x="22673" y="12779"/>
                      <a:pt x="22736" y="12774"/>
                      <a:pt x="22798" y="12764"/>
                    </a:cubicBezTo>
                    <a:cubicBezTo>
                      <a:pt x="24226" y="12521"/>
                      <a:pt x="22798" y="8267"/>
                      <a:pt x="22798" y="8265"/>
                    </a:cubicBezTo>
                    <a:lnTo>
                      <a:pt x="22798" y="8265"/>
                    </a:lnTo>
                    <a:cubicBezTo>
                      <a:pt x="22798" y="8267"/>
                      <a:pt x="26354" y="15256"/>
                      <a:pt x="29971" y="15743"/>
                    </a:cubicBezTo>
                    <a:lnTo>
                      <a:pt x="29333" y="9512"/>
                    </a:lnTo>
                    <a:cubicBezTo>
                      <a:pt x="28764" y="4077"/>
                      <a:pt x="24119" y="1"/>
                      <a:pt x="187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4551;p81">
                <a:extLst>
                  <a:ext uri="{FF2B5EF4-FFF2-40B4-BE49-F238E27FC236}">
                    <a16:creationId xmlns:a16="http://schemas.microsoft.com/office/drawing/2014/main" id="{921DB9D6-BAEF-4BA0-874A-B737E0FA2EE9}"/>
                  </a:ext>
                </a:extLst>
              </p:cNvPr>
              <p:cNvSpPr/>
              <p:nvPr/>
            </p:nvSpPr>
            <p:spPr>
              <a:xfrm>
                <a:off x="6033578" y="2414627"/>
                <a:ext cx="111026" cy="111049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0" extrusionOk="0">
                    <a:moveTo>
                      <a:pt x="1125" y="1"/>
                    </a:moveTo>
                    <a:cubicBezTo>
                      <a:pt x="487" y="1"/>
                      <a:pt x="1" y="487"/>
                      <a:pt x="1" y="1125"/>
                    </a:cubicBezTo>
                    <a:cubicBezTo>
                      <a:pt x="1" y="1733"/>
                      <a:pt x="487" y="2250"/>
                      <a:pt x="1125" y="2250"/>
                    </a:cubicBezTo>
                    <a:cubicBezTo>
                      <a:pt x="1733" y="2250"/>
                      <a:pt x="2250" y="1733"/>
                      <a:pt x="2250" y="1125"/>
                    </a:cubicBezTo>
                    <a:cubicBezTo>
                      <a:pt x="2250" y="487"/>
                      <a:pt x="1733" y="1"/>
                      <a:pt x="1125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4552;p81">
                <a:extLst>
                  <a:ext uri="{FF2B5EF4-FFF2-40B4-BE49-F238E27FC236}">
                    <a16:creationId xmlns:a16="http://schemas.microsoft.com/office/drawing/2014/main" id="{7419E556-CCD2-4AE3-8FFC-75A59CBE5011}"/>
                  </a:ext>
                </a:extLst>
              </p:cNvPr>
              <p:cNvSpPr/>
              <p:nvPr/>
            </p:nvSpPr>
            <p:spPr>
              <a:xfrm>
                <a:off x="5861448" y="1845146"/>
                <a:ext cx="127327" cy="155768"/>
              </a:xfrm>
              <a:custGeom>
                <a:avLst/>
                <a:gdLst/>
                <a:ahLst/>
                <a:cxnLst/>
                <a:rect l="l" t="t" r="r" b="b"/>
                <a:pathLst>
                  <a:path w="7060" h="8637" extrusionOk="0">
                    <a:moveTo>
                      <a:pt x="2085" y="0"/>
                    </a:moveTo>
                    <a:cubicBezTo>
                      <a:pt x="0" y="0"/>
                      <a:pt x="890" y="8150"/>
                      <a:pt x="890" y="8150"/>
                    </a:cubicBezTo>
                    <a:lnTo>
                      <a:pt x="707" y="8637"/>
                    </a:lnTo>
                    <a:cubicBezTo>
                      <a:pt x="707" y="8637"/>
                      <a:pt x="7060" y="4594"/>
                      <a:pt x="5388" y="3621"/>
                    </a:cubicBezTo>
                    <a:cubicBezTo>
                      <a:pt x="5224" y="3528"/>
                      <a:pt x="5057" y="3485"/>
                      <a:pt x="4890" y="3485"/>
                    </a:cubicBezTo>
                    <a:cubicBezTo>
                      <a:pt x="3323" y="3485"/>
                      <a:pt x="1710" y="7208"/>
                      <a:pt x="1710" y="7208"/>
                    </a:cubicBezTo>
                    <a:cubicBezTo>
                      <a:pt x="1710" y="7208"/>
                      <a:pt x="4355" y="247"/>
                      <a:pt x="2166" y="4"/>
                    </a:cubicBezTo>
                    <a:cubicBezTo>
                      <a:pt x="2139" y="2"/>
                      <a:pt x="2112" y="0"/>
                      <a:pt x="20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4553;p81">
                <a:extLst>
                  <a:ext uri="{FF2B5EF4-FFF2-40B4-BE49-F238E27FC236}">
                    <a16:creationId xmlns:a16="http://schemas.microsoft.com/office/drawing/2014/main" id="{403D8289-B2CD-4000-984F-033DD2C8DA0D}"/>
                  </a:ext>
                </a:extLst>
              </p:cNvPr>
              <p:cNvSpPr/>
              <p:nvPr/>
            </p:nvSpPr>
            <p:spPr>
              <a:xfrm>
                <a:off x="6044683" y="2374185"/>
                <a:ext cx="24690" cy="4391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2435" extrusionOk="0">
                    <a:moveTo>
                      <a:pt x="637" y="1"/>
                    </a:moveTo>
                    <a:cubicBezTo>
                      <a:pt x="628" y="1"/>
                      <a:pt x="618" y="1"/>
                      <a:pt x="608" y="2"/>
                    </a:cubicBezTo>
                    <a:cubicBezTo>
                      <a:pt x="274" y="2"/>
                      <a:pt x="0" y="579"/>
                      <a:pt x="31" y="1248"/>
                    </a:cubicBezTo>
                    <a:cubicBezTo>
                      <a:pt x="60" y="1899"/>
                      <a:pt x="378" y="2435"/>
                      <a:pt x="731" y="2435"/>
                    </a:cubicBezTo>
                    <a:cubicBezTo>
                      <a:pt x="741" y="2435"/>
                      <a:pt x="750" y="2434"/>
                      <a:pt x="760" y="2434"/>
                    </a:cubicBezTo>
                    <a:cubicBezTo>
                      <a:pt x="1095" y="2434"/>
                      <a:pt x="1368" y="1856"/>
                      <a:pt x="1338" y="1187"/>
                    </a:cubicBezTo>
                    <a:cubicBezTo>
                      <a:pt x="1308" y="536"/>
                      <a:pt x="991" y="1"/>
                      <a:pt x="6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4554;p81">
                <a:extLst>
                  <a:ext uri="{FF2B5EF4-FFF2-40B4-BE49-F238E27FC236}">
                    <a16:creationId xmlns:a16="http://schemas.microsoft.com/office/drawing/2014/main" id="{C4BD5368-BE23-4342-9CE1-7556058516FB}"/>
                  </a:ext>
                </a:extLst>
              </p:cNvPr>
              <p:cNvSpPr/>
              <p:nvPr/>
            </p:nvSpPr>
            <p:spPr>
              <a:xfrm>
                <a:off x="5733122" y="2439840"/>
                <a:ext cx="115498" cy="113953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20" extrusionOk="0">
                    <a:moveTo>
                      <a:pt x="1125" y="0"/>
                    </a:moveTo>
                    <a:cubicBezTo>
                      <a:pt x="517" y="0"/>
                      <a:pt x="0" y="487"/>
                      <a:pt x="0" y="1125"/>
                    </a:cubicBezTo>
                    <a:cubicBezTo>
                      <a:pt x="0" y="1733"/>
                      <a:pt x="517" y="2219"/>
                      <a:pt x="1125" y="2219"/>
                    </a:cubicBezTo>
                    <a:cubicBezTo>
                      <a:pt x="1763" y="2219"/>
                      <a:pt x="2250" y="1733"/>
                      <a:pt x="2250" y="1125"/>
                    </a:cubicBezTo>
                    <a:cubicBezTo>
                      <a:pt x="2250" y="487"/>
                      <a:pt x="1763" y="0"/>
                      <a:pt x="1125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4555;p81">
                <a:extLst>
                  <a:ext uri="{FF2B5EF4-FFF2-40B4-BE49-F238E27FC236}">
                    <a16:creationId xmlns:a16="http://schemas.microsoft.com/office/drawing/2014/main" id="{5470C6B9-62FB-4FB9-AF8F-64A035511C41}"/>
                  </a:ext>
                </a:extLst>
              </p:cNvPr>
              <p:cNvSpPr/>
              <p:nvPr/>
            </p:nvSpPr>
            <p:spPr>
              <a:xfrm>
                <a:off x="5760722" y="2395015"/>
                <a:ext cx="24690" cy="4391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2435" extrusionOk="0">
                    <a:moveTo>
                      <a:pt x="637" y="1"/>
                    </a:moveTo>
                    <a:cubicBezTo>
                      <a:pt x="628" y="1"/>
                      <a:pt x="618" y="1"/>
                      <a:pt x="608" y="2"/>
                    </a:cubicBezTo>
                    <a:cubicBezTo>
                      <a:pt x="243" y="2"/>
                      <a:pt x="0" y="579"/>
                      <a:pt x="31" y="1248"/>
                    </a:cubicBezTo>
                    <a:cubicBezTo>
                      <a:pt x="60" y="1899"/>
                      <a:pt x="378" y="2435"/>
                      <a:pt x="731" y="2435"/>
                    </a:cubicBezTo>
                    <a:cubicBezTo>
                      <a:pt x="741" y="2435"/>
                      <a:pt x="750" y="2434"/>
                      <a:pt x="760" y="2434"/>
                    </a:cubicBezTo>
                    <a:cubicBezTo>
                      <a:pt x="1095" y="2434"/>
                      <a:pt x="1368" y="1856"/>
                      <a:pt x="1338" y="1187"/>
                    </a:cubicBezTo>
                    <a:cubicBezTo>
                      <a:pt x="1308" y="536"/>
                      <a:pt x="991" y="1"/>
                      <a:pt x="6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4556;p81">
                <a:extLst>
                  <a:ext uri="{FF2B5EF4-FFF2-40B4-BE49-F238E27FC236}">
                    <a16:creationId xmlns:a16="http://schemas.microsoft.com/office/drawing/2014/main" id="{B2A71085-7B7A-4A2D-8B45-F662CB6AF893}"/>
                  </a:ext>
                </a:extLst>
              </p:cNvPr>
              <p:cNvSpPr/>
              <p:nvPr/>
            </p:nvSpPr>
            <p:spPr>
              <a:xfrm>
                <a:off x="5948755" y="2283757"/>
                <a:ext cx="215987" cy="216005"/>
              </a:xfrm>
              <a:custGeom>
                <a:avLst/>
                <a:gdLst/>
                <a:ahLst/>
                <a:cxnLst/>
                <a:rect l="l" t="t" r="r" b="b"/>
                <a:pathLst>
                  <a:path w="11976" h="11977" fill="none" extrusionOk="0">
                    <a:moveTo>
                      <a:pt x="9848" y="2128"/>
                    </a:moveTo>
                    <a:cubicBezTo>
                      <a:pt x="11976" y="4256"/>
                      <a:pt x="11976" y="7721"/>
                      <a:pt x="9848" y="9849"/>
                    </a:cubicBezTo>
                    <a:cubicBezTo>
                      <a:pt x="7721" y="11977"/>
                      <a:pt x="4255" y="11977"/>
                      <a:pt x="2128" y="9849"/>
                    </a:cubicBezTo>
                    <a:cubicBezTo>
                      <a:pt x="0" y="7721"/>
                      <a:pt x="0" y="4256"/>
                      <a:pt x="2128" y="2128"/>
                    </a:cubicBezTo>
                    <a:cubicBezTo>
                      <a:pt x="4255" y="1"/>
                      <a:pt x="7721" y="1"/>
                      <a:pt x="9848" y="2128"/>
                    </a:cubicBezTo>
                    <a:close/>
                  </a:path>
                </a:pathLst>
              </a:custGeom>
              <a:noFill/>
              <a:ln w="9125" cap="flat" cmpd="sng">
                <a:solidFill>
                  <a:srgbClr val="FFFFFF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4557;p81">
                <a:extLst>
                  <a:ext uri="{FF2B5EF4-FFF2-40B4-BE49-F238E27FC236}">
                    <a16:creationId xmlns:a16="http://schemas.microsoft.com/office/drawing/2014/main" id="{C270492E-6C5B-4600-81A1-089E3006C911}"/>
                  </a:ext>
                </a:extLst>
              </p:cNvPr>
              <p:cNvSpPr/>
              <p:nvPr/>
            </p:nvSpPr>
            <p:spPr>
              <a:xfrm>
                <a:off x="5814248" y="2478772"/>
                <a:ext cx="100545" cy="6718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3725" extrusionOk="0">
                    <a:moveTo>
                      <a:pt x="332" y="0"/>
                    </a:moveTo>
                    <a:cubicBezTo>
                      <a:pt x="313" y="0"/>
                      <a:pt x="294" y="2"/>
                      <a:pt x="274" y="6"/>
                    </a:cubicBezTo>
                    <a:cubicBezTo>
                      <a:pt x="122" y="67"/>
                      <a:pt x="1" y="219"/>
                      <a:pt x="61" y="371"/>
                    </a:cubicBezTo>
                    <a:cubicBezTo>
                      <a:pt x="639" y="1738"/>
                      <a:pt x="1764" y="3045"/>
                      <a:pt x="3192" y="3532"/>
                    </a:cubicBezTo>
                    <a:cubicBezTo>
                      <a:pt x="3585" y="3663"/>
                      <a:pt x="4000" y="3724"/>
                      <a:pt x="4424" y="3724"/>
                    </a:cubicBezTo>
                    <a:cubicBezTo>
                      <a:pt x="4690" y="3724"/>
                      <a:pt x="4959" y="3700"/>
                      <a:pt x="5229" y="3653"/>
                    </a:cubicBezTo>
                    <a:cubicBezTo>
                      <a:pt x="5574" y="3596"/>
                      <a:pt x="5456" y="3101"/>
                      <a:pt x="5132" y="3101"/>
                    </a:cubicBezTo>
                    <a:cubicBezTo>
                      <a:pt x="5114" y="3101"/>
                      <a:pt x="5096" y="3103"/>
                      <a:pt x="5077" y="3106"/>
                    </a:cubicBezTo>
                    <a:cubicBezTo>
                      <a:pt x="4872" y="3143"/>
                      <a:pt x="4671" y="3160"/>
                      <a:pt x="4476" y="3160"/>
                    </a:cubicBezTo>
                    <a:cubicBezTo>
                      <a:pt x="2870" y="3160"/>
                      <a:pt x="1580" y="1995"/>
                      <a:pt x="821" y="614"/>
                    </a:cubicBezTo>
                    <a:cubicBezTo>
                      <a:pt x="761" y="492"/>
                      <a:pt x="700" y="401"/>
                      <a:pt x="639" y="279"/>
                    </a:cubicBezTo>
                    <a:cubicBezTo>
                      <a:pt x="639" y="258"/>
                      <a:pt x="593" y="159"/>
                      <a:pt x="588" y="159"/>
                    </a:cubicBezTo>
                    <a:lnTo>
                      <a:pt x="588" y="159"/>
                    </a:lnTo>
                    <a:cubicBezTo>
                      <a:pt x="586" y="159"/>
                      <a:pt x="591" y="175"/>
                      <a:pt x="609" y="219"/>
                    </a:cubicBezTo>
                    <a:cubicBezTo>
                      <a:pt x="556" y="86"/>
                      <a:pt x="457" y="0"/>
                      <a:pt x="33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4558;p81">
                <a:extLst>
                  <a:ext uri="{FF2B5EF4-FFF2-40B4-BE49-F238E27FC236}">
                    <a16:creationId xmlns:a16="http://schemas.microsoft.com/office/drawing/2014/main" id="{D48C5966-DD7F-413C-8261-A676463048DC}"/>
                  </a:ext>
                </a:extLst>
              </p:cNvPr>
              <p:cNvSpPr/>
              <p:nvPr/>
            </p:nvSpPr>
            <p:spPr>
              <a:xfrm>
                <a:off x="5885705" y="2391823"/>
                <a:ext cx="78380" cy="100311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5562" extrusionOk="0">
                    <a:moveTo>
                      <a:pt x="2621" y="0"/>
                    </a:moveTo>
                    <a:cubicBezTo>
                      <a:pt x="2447" y="0"/>
                      <a:pt x="2268" y="143"/>
                      <a:pt x="2341" y="361"/>
                    </a:cubicBezTo>
                    <a:cubicBezTo>
                      <a:pt x="2736" y="1820"/>
                      <a:pt x="3162" y="3279"/>
                      <a:pt x="3587" y="4738"/>
                    </a:cubicBezTo>
                    <a:cubicBezTo>
                      <a:pt x="3610" y="4817"/>
                      <a:pt x="3632" y="4896"/>
                      <a:pt x="3655" y="4975"/>
                    </a:cubicBezTo>
                    <a:lnTo>
                      <a:pt x="3655" y="4975"/>
                    </a:lnTo>
                    <a:cubicBezTo>
                      <a:pt x="2544" y="4871"/>
                      <a:pt x="1454" y="4786"/>
                      <a:pt x="365" y="4678"/>
                    </a:cubicBezTo>
                    <a:cubicBezTo>
                      <a:pt x="356" y="4677"/>
                      <a:pt x="347" y="4676"/>
                      <a:pt x="338" y="4676"/>
                    </a:cubicBezTo>
                    <a:cubicBezTo>
                      <a:pt x="1" y="4676"/>
                      <a:pt x="10" y="5225"/>
                      <a:pt x="365" y="5255"/>
                    </a:cubicBezTo>
                    <a:cubicBezTo>
                      <a:pt x="1581" y="5377"/>
                      <a:pt x="2797" y="5468"/>
                      <a:pt x="4043" y="5559"/>
                    </a:cubicBezTo>
                    <a:cubicBezTo>
                      <a:pt x="4055" y="5561"/>
                      <a:pt x="4067" y="5562"/>
                      <a:pt x="4078" y="5562"/>
                    </a:cubicBezTo>
                    <a:cubicBezTo>
                      <a:pt x="4241" y="5562"/>
                      <a:pt x="4345" y="5367"/>
                      <a:pt x="4317" y="5225"/>
                    </a:cubicBezTo>
                    <a:cubicBezTo>
                      <a:pt x="3891" y="3735"/>
                      <a:pt x="3466" y="2276"/>
                      <a:pt x="3070" y="817"/>
                    </a:cubicBezTo>
                    <a:cubicBezTo>
                      <a:pt x="3010" y="605"/>
                      <a:pt x="2949" y="392"/>
                      <a:pt x="2888" y="209"/>
                    </a:cubicBezTo>
                    <a:cubicBezTo>
                      <a:pt x="2852" y="63"/>
                      <a:pt x="2737" y="0"/>
                      <a:pt x="26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4559;p81">
                <a:extLst>
                  <a:ext uri="{FF2B5EF4-FFF2-40B4-BE49-F238E27FC236}">
                    <a16:creationId xmlns:a16="http://schemas.microsoft.com/office/drawing/2014/main" id="{E12B3C20-A59B-485A-9C9E-A299D20A72E1}"/>
                  </a:ext>
                </a:extLst>
              </p:cNvPr>
              <p:cNvSpPr/>
              <p:nvPr/>
            </p:nvSpPr>
            <p:spPr>
              <a:xfrm>
                <a:off x="5871457" y="2398875"/>
                <a:ext cx="87181" cy="12083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670" fill="none" extrusionOk="0">
                    <a:moveTo>
                      <a:pt x="0" y="669"/>
                    </a:moveTo>
                    <a:lnTo>
                      <a:pt x="4833" y="1"/>
                    </a:lnTo>
                  </a:path>
                </a:pathLst>
              </a:custGeom>
              <a:noFill/>
              <a:ln w="9875" cap="flat" cmpd="sng">
                <a:solidFill>
                  <a:srgbClr val="FFFFFF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4560;p81">
                <a:extLst>
                  <a:ext uri="{FF2B5EF4-FFF2-40B4-BE49-F238E27FC236}">
                    <a16:creationId xmlns:a16="http://schemas.microsoft.com/office/drawing/2014/main" id="{71573F8D-097D-465D-9AE8-A94158ACF6FD}"/>
                  </a:ext>
                </a:extLst>
              </p:cNvPr>
              <p:cNvSpPr/>
              <p:nvPr/>
            </p:nvSpPr>
            <p:spPr>
              <a:xfrm>
                <a:off x="6152677" y="2321577"/>
                <a:ext cx="41120" cy="47721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2646" fill="none" extrusionOk="0">
                    <a:moveTo>
                      <a:pt x="0" y="2645"/>
                    </a:moveTo>
                    <a:lnTo>
                      <a:pt x="2280" y="1"/>
                    </a:lnTo>
                  </a:path>
                </a:pathLst>
              </a:custGeom>
              <a:noFill/>
              <a:ln w="9875" cap="flat" cmpd="sng">
                <a:solidFill>
                  <a:srgbClr val="FFFFFF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4561;p81">
                <a:extLst>
                  <a:ext uri="{FF2B5EF4-FFF2-40B4-BE49-F238E27FC236}">
                    <a16:creationId xmlns:a16="http://schemas.microsoft.com/office/drawing/2014/main" id="{46850F14-5FD0-48A9-84B9-1063307155AF}"/>
                  </a:ext>
                </a:extLst>
              </p:cNvPr>
              <p:cNvSpPr/>
              <p:nvPr/>
            </p:nvSpPr>
            <p:spPr>
              <a:xfrm>
                <a:off x="5664794" y="2302946"/>
                <a:ext cx="215987" cy="216005"/>
              </a:xfrm>
              <a:custGeom>
                <a:avLst/>
                <a:gdLst/>
                <a:ahLst/>
                <a:cxnLst/>
                <a:rect l="l" t="t" r="r" b="b"/>
                <a:pathLst>
                  <a:path w="11976" h="11977" fill="none" extrusionOk="0">
                    <a:moveTo>
                      <a:pt x="9848" y="2128"/>
                    </a:moveTo>
                    <a:cubicBezTo>
                      <a:pt x="11976" y="4256"/>
                      <a:pt x="11976" y="7721"/>
                      <a:pt x="9848" y="9849"/>
                    </a:cubicBezTo>
                    <a:cubicBezTo>
                      <a:pt x="7721" y="11976"/>
                      <a:pt x="4255" y="11976"/>
                      <a:pt x="2128" y="9849"/>
                    </a:cubicBezTo>
                    <a:cubicBezTo>
                      <a:pt x="0" y="7721"/>
                      <a:pt x="0" y="4256"/>
                      <a:pt x="2128" y="2128"/>
                    </a:cubicBezTo>
                    <a:cubicBezTo>
                      <a:pt x="4255" y="1"/>
                      <a:pt x="7721" y="1"/>
                      <a:pt x="9848" y="2128"/>
                    </a:cubicBezTo>
                    <a:close/>
                  </a:path>
                </a:pathLst>
              </a:custGeom>
              <a:noFill/>
              <a:ln w="9125" cap="flat" cmpd="sng">
                <a:solidFill>
                  <a:srgbClr val="FFFFFF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4562;p81">
                <a:extLst>
                  <a:ext uri="{FF2B5EF4-FFF2-40B4-BE49-F238E27FC236}">
                    <a16:creationId xmlns:a16="http://schemas.microsoft.com/office/drawing/2014/main" id="{1C48AAC0-68D1-4BA2-ADFE-54851C0F9CEE}"/>
                  </a:ext>
                </a:extLst>
              </p:cNvPr>
              <p:cNvSpPr/>
              <p:nvPr/>
            </p:nvSpPr>
            <p:spPr>
              <a:xfrm>
                <a:off x="5709196" y="2267868"/>
                <a:ext cx="97587" cy="31255"/>
              </a:xfrm>
              <a:custGeom>
                <a:avLst/>
                <a:gdLst/>
                <a:ahLst/>
                <a:cxnLst/>
                <a:rect l="l" t="t" r="r" b="b"/>
                <a:pathLst>
                  <a:path w="5411" h="1733" extrusionOk="0">
                    <a:moveTo>
                      <a:pt x="3309" y="0"/>
                    </a:moveTo>
                    <a:cubicBezTo>
                      <a:pt x="3047" y="0"/>
                      <a:pt x="2781" y="31"/>
                      <a:pt x="2523" y="91"/>
                    </a:cubicBezTo>
                    <a:cubicBezTo>
                      <a:pt x="2037" y="213"/>
                      <a:pt x="1550" y="426"/>
                      <a:pt x="1125" y="699"/>
                    </a:cubicBezTo>
                    <a:cubicBezTo>
                      <a:pt x="699" y="973"/>
                      <a:pt x="304" y="1307"/>
                      <a:pt x="0" y="1733"/>
                    </a:cubicBezTo>
                    <a:cubicBezTo>
                      <a:pt x="395" y="1429"/>
                      <a:pt x="821" y="1186"/>
                      <a:pt x="1277" y="942"/>
                    </a:cubicBezTo>
                    <a:cubicBezTo>
                      <a:pt x="1702" y="730"/>
                      <a:pt x="2158" y="547"/>
                      <a:pt x="2614" y="456"/>
                    </a:cubicBezTo>
                    <a:cubicBezTo>
                      <a:pt x="2881" y="385"/>
                      <a:pt x="3159" y="355"/>
                      <a:pt x="3434" y="355"/>
                    </a:cubicBezTo>
                    <a:cubicBezTo>
                      <a:pt x="3629" y="355"/>
                      <a:pt x="3823" y="370"/>
                      <a:pt x="4012" y="395"/>
                    </a:cubicBezTo>
                    <a:cubicBezTo>
                      <a:pt x="4499" y="426"/>
                      <a:pt x="4955" y="608"/>
                      <a:pt x="5411" y="790"/>
                    </a:cubicBezTo>
                    <a:cubicBezTo>
                      <a:pt x="5046" y="487"/>
                      <a:pt x="4590" y="183"/>
                      <a:pt x="4073" y="91"/>
                    </a:cubicBezTo>
                    <a:cubicBezTo>
                      <a:pt x="3830" y="31"/>
                      <a:pt x="3572" y="0"/>
                      <a:pt x="3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4563;p81">
                <a:extLst>
                  <a:ext uri="{FF2B5EF4-FFF2-40B4-BE49-F238E27FC236}">
                    <a16:creationId xmlns:a16="http://schemas.microsoft.com/office/drawing/2014/main" id="{5ACD5905-BCEF-4BCE-B7A5-019F19679E52}"/>
                  </a:ext>
                </a:extLst>
              </p:cNvPr>
              <p:cNvSpPr/>
              <p:nvPr/>
            </p:nvSpPr>
            <p:spPr>
              <a:xfrm>
                <a:off x="5984933" y="2245721"/>
                <a:ext cx="97587" cy="31471"/>
              </a:xfrm>
              <a:custGeom>
                <a:avLst/>
                <a:gdLst/>
                <a:ahLst/>
                <a:cxnLst/>
                <a:rect l="l" t="t" r="r" b="b"/>
                <a:pathLst>
                  <a:path w="5411" h="1745" extrusionOk="0">
                    <a:moveTo>
                      <a:pt x="3266" y="1"/>
                    </a:moveTo>
                    <a:cubicBezTo>
                      <a:pt x="3018" y="1"/>
                      <a:pt x="2767" y="32"/>
                      <a:pt x="2523" y="104"/>
                    </a:cubicBezTo>
                    <a:cubicBezTo>
                      <a:pt x="2037" y="225"/>
                      <a:pt x="1550" y="438"/>
                      <a:pt x="1125" y="711"/>
                    </a:cubicBezTo>
                    <a:cubicBezTo>
                      <a:pt x="699" y="985"/>
                      <a:pt x="304" y="1319"/>
                      <a:pt x="0" y="1745"/>
                    </a:cubicBezTo>
                    <a:cubicBezTo>
                      <a:pt x="395" y="1441"/>
                      <a:pt x="821" y="1198"/>
                      <a:pt x="1277" y="955"/>
                    </a:cubicBezTo>
                    <a:cubicBezTo>
                      <a:pt x="1702" y="742"/>
                      <a:pt x="2158" y="560"/>
                      <a:pt x="2614" y="468"/>
                    </a:cubicBezTo>
                    <a:cubicBezTo>
                      <a:pt x="2918" y="387"/>
                      <a:pt x="3236" y="360"/>
                      <a:pt x="3549" y="360"/>
                    </a:cubicBezTo>
                    <a:cubicBezTo>
                      <a:pt x="3705" y="360"/>
                      <a:pt x="3860" y="367"/>
                      <a:pt x="4012" y="377"/>
                    </a:cubicBezTo>
                    <a:cubicBezTo>
                      <a:pt x="4499" y="438"/>
                      <a:pt x="4955" y="620"/>
                      <a:pt x="5411" y="803"/>
                    </a:cubicBezTo>
                    <a:cubicBezTo>
                      <a:pt x="5046" y="499"/>
                      <a:pt x="4590" y="195"/>
                      <a:pt x="4073" y="104"/>
                    </a:cubicBezTo>
                    <a:cubicBezTo>
                      <a:pt x="3817" y="39"/>
                      <a:pt x="3543" y="1"/>
                      <a:pt x="3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4564;p81">
                <a:extLst>
                  <a:ext uri="{FF2B5EF4-FFF2-40B4-BE49-F238E27FC236}">
                    <a16:creationId xmlns:a16="http://schemas.microsoft.com/office/drawing/2014/main" id="{7AB5E3C8-3616-4671-AAA8-0A37F1E20567}"/>
                  </a:ext>
                </a:extLst>
              </p:cNvPr>
              <p:cNvSpPr/>
              <p:nvPr/>
            </p:nvSpPr>
            <p:spPr>
              <a:xfrm>
                <a:off x="6203103" y="2330360"/>
                <a:ext cx="63159" cy="82654"/>
              </a:xfrm>
              <a:custGeom>
                <a:avLst/>
                <a:gdLst/>
                <a:ahLst/>
                <a:cxnLst/>
                <a:rect l="l" t="t" r="r" b="b"/>
                <a:pathLst>
                  <a:path w="3502" h="4583" extrusionOk="0">
                    <a:moveTo>
                      <a:pt x="3071" y="0"/>
                    </a:moveTo>
                    <a:cubicBezTo>
                      <a:pt x="1581" y="91"/>
                      <a:pt x="669" y="1095"/>
                      <a:pt x="274" y="2341"/>
                    </a:cubicBezTo>
                    <a:cubicBezTo>
                      <a:pt x="244" y="2371"/>
                      <a:pt x="244" y="2402"/>
                      <a:pt x="244" y="2432"/>
                    </a:cubicBezTo>
                    <a:cubicBezTo>
                      <a:pt x="61" y="3040"/>
                      <a:pt x="1" y="3739"/>
                      <a:pt x="31" y="4377"/>
                    </a:cubicBezTo>
                    <a:cubicBezTo>
                      <a:pt x="46" y="4514"/>
                      <a:pt x="153" y="4582"/>
                      <a:pt x="251" y="4582"/>
                    </a:cubicBezTo>
                    <a:cubicBezTo>
                      <a:pt x="350" y="4582"/>
                      <a:pt x="441" y="4514"/>
                      <a:pt x="426" y="4377"/>
                    </a:cubicBezTo>
                    <a:cubicBezTo>
                      <a:pt x="365" y="3769"/>
                      <a:pt x="426" y="3131"/>
                      <a:pt x="609" y="2523"/>
                    </a:cubicBezTo>
                    <a:cubicBezTo>
                      <a:pt x="1051" y="2177"/>
                      <a:pt x="1616" y="1977"/>
                      <a:pt x="2178" y="1977"/>
                    </a:cubicBezTo>
                    <a:cubicBezTo>
                      <a:pt x="2505" y="1977"/>
                      <a:pt x="2830" y="2044"/>
                      <a:pt x="3131" y="2189"/>
                    </a:cubicBezTo>
                    <a:cubicBezTo>
                      <a:pt x="3157" y="2200"/>
                      <a:pt x="3181" y="2204"/>
                      <a:pt x="3205" y="2204"/>
                    </a:cubicBezTo>
                    <a:cubicBezTo>
                      <a:pt x="3382" y="2204"/>
                      <a:pt x="3501" y="1935"/>
                      <a:pt x="3314" y="1854"/>
                    </a:cubicBezTo>
                    <a:cubicBezTo>
                      <a:pt x="2950" y="1679"/>
                      <a:pt x="2575" y="1600"/>
                      <a:pt x="2203" y="1600"/>
                    </a:cubicBezTo>
                    <a:cubicBezTo>
                      <a:pt x="1736" y="1600"/>
                      <a:pt x="1275" y="1726"/>
                      <a:pt x="852" y="1946"/>
                    </a:cubicBezTo>
                    <a:cubicBezTo>
                      <a:pt x="1247" y="1095"/>
                      <a:pt x="1946" y="456"/>
                      <a:pt x="3071" y="395"/>
                    </a:cubicBezTo>
                    <a:cubicBezTo>
                      <a:pt x="3314" y="395"/>
                      <a:pt x="3314" y="0"/>
                      <a:pt x="30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4565;p81">
                <a:extLst>
                  <a:ext uri="{FF2B5EF4-FFF2-40B4-BE49-F238E27FC236}">
                    <a16:creationId xmlns:a16="http://schemas.microsoft.com/office/drawing/2014/main" id="{EBAC229B-65D9-4F5E-9760-7FC129CF60E9}"/>
                  </a:ext>
                </a:extLst>
              </p:cNvPr>
              <p:cNvSpPr/>
              <p:nvPr/>
            </p:nvSpPr>
            <p:spPr>
              <a:xfrm>
                <a:off x="5592330" y="2363255"/>
                <a:ext cx="59317" cy="8224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4560" extrusionOk="0">
                    <a:moveTo>
                      <a:pt x="431" y="0"/>
                    </a:moveTo>
                    <a:cubicBezTo>
                      <a:pt x="188" y="0"/>
                      <a:pt x="188" y="365"/>
                      <a:pt x="431" y="395"/>
                    </a:cubicBezTo>
                    <a:cubicBezTo>
                      <a:pt x="1465" y="456"/>
                      <a:pt x="2134" y="1094"/>
                      <a:pt x="2498" y="1945"/>
                    </a:cubicBezTo>
                    <a:cubicBezTo>
                      <a:pt x="2117" y="1713"/>
                      <a:pt x="1689" y="1589"/>
                      <a:pt x="1257" y="1589"/>
                    </a:cubicBezTo>
                    <a:cubicBezTo>
                      <a:pt x="897" y="1589"/>
                      <a:pt x="533" y="1675"/>
                      <a:pt x="188" y="1854"/>
                    </a:cubicBezTo>
                    <a:cubicBezTo>
                      <a:pt x="1" y="1935"/>
                      <a:pt x="120" y="2204"/>
                      <a:pt x="297" y="2204"/>
                    </a:cubicBezTo>
                    <a:cubicBezTo>
                      <a:pt x="321" y="2204"/>
                      <a:pt x="345" y="2199"/>
                      <a:pt x="371" y="2189"/>
                    </a:cubicBezTo>
                    <a:cubicBezTo>
                      <a:pt x="649" y="2044"/>
                      <a:pt x="949" y="1976"/>
                      <a:pt x="1249" y="1976"/>
                    </a:cubicBezTo>
                    <a:cubicBezTo>
                      <a:pt x="1767" y="1976"/>
                      <a:pt x="2288" y="2176"/>
                      <a:pt x="2711" y="2523"/>
                    </a:cubicBezTo>
                    <a:cubicBezTo>
                      <a:pt x="2863" y="3131"/>
                      <a:pt x="2924" y="3769"/>
                      <a:pt x="2893" y="4377"/>
                    </a:cubicBezTo>
                    <a:cubicBezTo>
                      <a:pt x="2878" y="4499"/>
                      <a:pt x="2962" y="4559"/>
                      <a:pt x="3053" y="4559"/>
                    </a:cubicBezTo>
                    <a:cubicBezTo>
                      <a:pt x="3144" y="4559"/>
                      <a:pt x="3243" y="4499"/>
                      <a:pt x="3258" y="4377"/>
                    </a:cubicBezTo>
                    <a:cubicBezTo>
                      <a:pt x="3289" y="3708"/>
                      <a:pt x="3228" y="3040"/>
                      <a:pt x="3045" y="2432"/>
                    </a:cubicBezTo>
                    <a:cubicBezTo>
                      <a:pt x="3045" y="2371"/>
                      <a:pt x="3045" y="2340"/>
                      <a:pt x="3015" y="2310"/>
                    </a:cubicBezTo>
                    <a:cubicBezTo>
                      <a:pt x="2650" y="1064"/>
                      <a:pt x="1799" y="91"/>
                      <a:pt x="4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4566;p81">
                <a:extLst>
                  <a:ext uri="{FF2B5EF4-FFF2-40B4-BE49-F238E27FC236}">
                    <a16:creationId xmlns:a16="http://schemas.microsoft.com/office/drawing/2014/main" id="{0AF070F0-6C63-4A6C-B5D4-F1C6FE4E9D5B}"/>
                  </a:ext>
                </a:extLst>
              </p:cNvPr>
              <p:cNvSpPr/>
              <p:nvPr/>
            </p:nvSpPr>
            <p:spPr>
              <a:xfrm>
                <a:off x="5756881" y="2933973"/>
                <a:ext cx="81248" cy="190666"/>
              </a:xfrm>
              <a:custGeom>
                <a:avLst/>
                <a:gdLst/>
                <a:ahLst/>
                <a:cxnLst/>
                <a:rect l="l" t="t" r="r" b="b"/>
                <a:pathLst>
                  <a:path w="4505" h="10572" extrusionOk="0">
                    <a:moveTo>
                      <a:pt x="1079" y="0"/>
                    </a:moveTo>
                    <a:cubicBezTo>
                      <a:pt x="967" y="0"/>
                      <a:pt x="858" y="64"/>
                      <a:pt x="821" y="210"/>
                    </a:cubicBezTo>
                    <a:cubicBezTo>
                      <a:pt x="1" y="3796"/>
                      <a:pt x="1490" y="7778"/>
                      <a:pt x="3891" y="10483"/>
                    </a:cubicBezTo>
                    <a:cubicBezTo>
                      <a:pt x="3947" y="10546"/>
                      <a:pt x="4012" y="10572"/>
                      <a:pt x="4076" y="10572"/>
                    </a:cubicBezTo>
                    <a:cubicBezTo>
                      <a:pt x="4294" y="10572"/>
                      <a:pt x="4504" y="10276"/>
                      <a:pt x="4317" y="10088"/>
                    </a:cubicBezTo>
                    <a:cubicBezTo>
                      <a:pt x="3557" y="9237"/>
                      <a:pt x="2949" y="8204"/>
                      <a:pt x="2432" y="7201"/>
                    </a:cubicBezTo>
                    <a:cubicBezTo>
                      <a:pt x="1368" y="5103"/>
                      <a:pt x="852" y="2702"/>
                      <a:pt x="1368" y="362"/>
                    </a:cubicBezTo>
                    <a:cubicBezTo>
                      <a:pt x="1423" y="143"/>
                      <a:pt x="1248" y="0"/>
                      <a:pt x="10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4567;p81">
                <a:extLst>
                  <a:ext uri="{FF2B5EF4-FFF2-40B4-BE49-F238E27FC236}">
                    <a16:creationId xmlns:a16="http://schemas.microsoft.com/office/drawing/2014/main" id="{7AF580A6-E5F9-4557-AE7B-75F6125304C5}"/>
                  </a:ext>
                </a:extLst>
              </p:cNvPr>
              <p:cNvSpPr/>
              <p:nvPr/>
            </p:nvSpPr>
            <p:spPr>
              <a:xfrm>
                <a:off x="6493088" y="3746865"/>
                <a:ext cx="144190" cy="614759"/>
              </a:xfrm>
              <a:custGeom>
                <a:avLst/>
                <a:gdLst/>
                <a:ahLst/>
                <a:cxnLst/>
                <a:rect l="l" t="t" r="r" b="b"/>
                <a:pathLst>
                  <a:path w="7995" h="34087" extrusionOk="0">
                    <a:moveTo>
                      <a:pt x="62" y="0"/>
                    </a:moveTo>
                    <a:lnTo>
                      <a:pt x="4013" y="27995"/>
                    </a:lnTo>
                    <a:cubicBezTo>
                      <a:pt x="4013" y="27995"/>
                      <a:pt x="3041" y="31581"/>
                      <a:pt x="62" y="33162"/>
                    </a:cubicBezTo>
                    <a:cubicBezTo>
                      <a:pt x="31" y="33192"/>
                      <a:pt x="31" y="33192"/>
                      <a:pt x="1" y="33192"/>
                    </a:cubicBezTo>
                    <a:cubicBezTo>
                      <a:pt x="62" y="33405"/>
                      <a:pt x="123" y="33557"/>
                      <a:pt x="275" y="33709"/>
                    </a:cubicBezTo>
                    <a:cubicBezTo>
                      <a:pt x="576" y="33989"/>
                      <a:pt x="985" y="34086"/>
                      <a:pt x="1393" y="34086"/>
                    </a:cubicBezTo>
                    <a:cubicBezTo>
                      <a:pt x="1560" y="34086"/>
                      <a:pt x="1727" y="34070"/>
                      <a:pt x="1885" y="34044"/>
                    </a:cubicBezTo>
                    <a:cubicBezTo>
                      <a:pt x="2797" y="33861"/>
                      <a:pt x="3648" y="33375"/>
                      <a:pt x="4226" y="32676"/>
                    </a:cubicBezTo>
                    <a:cubicBezTo>
                      <a:pt x="4834" y="31977"/>
                      <a:pt x="5168" y="31065"/>
                      <a:pt x="5776" y="30305"/>
                    </a:cubicBezTo>
                    <a:cubicBezTo>
                      <a:pt x="5989" y="30031"/>
                      <a:pt x="6262" y="29788"/>
                      <a:pt x="6536" y="29575"/>
                    </a:cubicBezTo>
                    <a:cubicBezTo>
                      <a:pt x="7995" y="20305"/>
                      <a:pt x="5959" y="3496"/>
                      <a:pt x="5503" y="0"/>
                    </a:cubicBezTo>
                    <a:close/>
                  </a:path>
                </a:pathLst>
              </a:custGeom>
              <a:solidFill>
                <a:srgbClr val="FFB8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4568;p81">
                <a:extLst>
                  <a:ext uri="{FF2B5EF4-FFF2-40B4-BE49-F238E27FC236}">
                    <a16:creationId xmlns:a16="http://schemas.microsoft.com/office/drawing/2014/main" id="{ABF84232-F15D-45BD-A708-12ED125B19DB}"/>
                  </a:ext>
                </a:extLst>
              </p:cNvPr>
              <p:cNvSpPr/>
              <p:nvPr/>
            </p:nvSpPr>
            <p:spPr>
              <a:xfrm>
                <a:off x="6592316" y="3746324"/>
                <a:ext cx="57027" cy="533944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29606" extrusionOk="0">
                    <a:moveTo>
                      <a:pt x="1" y="0"/>
                    </a:moveTo>
                    <a:cubicBezTo>
                      <a:pt x="457" y="3526"/>
                      <a:pt x="2493" y="20335"/>
                      <a:pt x="1034" y="29605"/>
                    </a:cubicBezTo>
                    <a:cubicBezTo>
                      <a:pt x="1520" y="29241"/>
                      <a:pt x="2098" y="28967"/>
                      <a:pt x="2706" y="28845"/>
                    </a:cubicBezTo>
                    <a:cubicBezTo>
                      <a:pt x="2706" y="28572"/>
                      <a:pt x="2675" y="28298"/>
                      <a:pt x="2645" y="28025"/>
                    </a:cubicBezTo>
                    <a:lnTo>
                      <a:pt x="3162" y="0"/>
                    </a:ln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4569;p81">
                <a:extLst>
                  <a:ext uri="{FF2B5EF4-FFF2-40B4-BE49-F238E27FC236}">
                    <a16:creationId xmlns:a16="http://schemas.microsoft.com/office/drawing/2014/main" id="{045D1571-B5D6-4959-8A1D-D98CE7D80EFC}"/>
                  </a:ext>
                </a:extLst>
              </p:cNvPr>
              <p:cNvSpPr/>
              <p:nvPr/>
            </p:nvSpPr>
            <p:spPr>
              <a:xfrm>
                <a:off x="6692086" y="3737540"/>
                <a:ext cx="168321" cy="630305"/>
              </a:xfrm>
              <a:custGeom>
                <a:avLst/>
                <a:gdLst/>
                <a:ahLst/>
                <a:cxnLst/>
                <a:rect l="l" t="t" r="r" b="b"/>
                <a:pathLst>
                  <a:path w="9333" h="34949" extrusionOk="0">
                    <a:moveTo>
                      <a:pt x="7265" y="1"/>
                    </a:moveTo>
                    <a:lnTo>
                      <a:pt x="1" y="578"/>
                    </a:lnTo>
                    <a:lnTo>
                      <a:pt x="2098" y="27873"/>
                    </a:lnTo>
                    <a:cubicBezTo>
                      <a:pt x="2098" y="28177"/>
                      <a:pt x="2128" y="28512"/>
                      <a:pt x="2159" y="28816"/>
                    </a:cubicBezTo>
                    <a:lnTo>
                      <a:pt x="2189" y="29150"/>
                    </a:lnTo>
                    <a:lnTo>
                      <a:pt x="2219" y="29150"/>
                    </a:lnTo>
                    <a:cubicBezTo>
                      <a:pt x="2219" y="29211"/>
                      <a:pt x="2219" y="29272"/>
                      <a:pt x="2250" y="29332"/>
                    </a:cubicBezTo>
                    <a:cubicBezTo>
                      <a:pt x="3861" y="29849"/>
                      <a:pt x="5259" y="31035"/>
                      <a:pt x="5989" y="32554"/>
                    </a:cubicBezTo>
                    <a:cubicBezTo>
                      <a:pt x="6232" y="33071"/>
                      <a:pt x="6414" y="33649"/>
                      <a:pt x="6779" y="34105"/>
                    </a:cubicBezTo>
                    <a:cubicBezTo>
                      <a:pt x="7144" y="34530"/>
                      <a:pt x="7660" y="34834"/>
                      <a:pt x="8238" y="34925"/>
                    </a:cubicBezTo>
                    <a:cubicBezTo>
                      <a:pt x="8332" y="34941"/>
                      <a:pt x="8428" y="34949"/>
                      <a:pt x="8525" y="34949"/>
                    </a:cubicBezTo>
                    <a:cubicBezTo>
                      <a:pt x="8803" y="34949"/>
                      <a:pt x="9084" y="34886"/>
                      <a:pt x="9332" y="34773"/>
                    </a:cubicBezTo>
                    <a:cubicBezTo>
                      <a:pt x="8359" y="32190"/>
                      <a:pt x="5928" y="29758"/>
                      <a:pt x="5928" y="29758"/>
                    </a:cubicBezTo>
                    <a:lnTo>
                      <a:pt x="7265" y="1"/>
                    </a:lnTo>
                    <a:close/>
                  </a:path>
                </a:pathLst>
              </a:custGeom>
              <a:solidFill>
                <a:srgbClr val="FFB8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4570;p81">
                <a:extLst>
                  <a:ext uri="{FF2B5EF4-FFF2-40B4-BE49-F238E27FC236}">
                    <a16:creationId xmlns:a16="http://schemas.microsoft.com/office/drawing/2014/main" id="{0A5FBFEA-B06C-4B55-AF0A-738C2AC8F386}"/>
                  </a:ext>
                </a:extLst>
              </p:cNvPr>
              <p:cNvSpPr/>
              <p:nvPr/>
            </p:nvSpPr>
            <p:spPr>
              <a:xfrm>
                <a:off x="6798438" y="3734799"/>
                <a:ext cx="76216" cy="629890"/>
              </a:xfrm>
              <a:custGeom>
                <a:avLst/>
                <a:gdLst/>
                <a:ahLst/>
                <a:cxnLst/>
                <a:rect l="l" t="t" r="r" b="b"/>
                <a:pathLst>
                  <a:path w="4226" h="34926" extrusionOk="0">
                    <a:moveTo>
                      <a:pt x="3192" y="1"/>
                    </a:moveTo>
                    <a:lnTo>
                      <a:pt x="1368" y="153"/>
                    </a:lnTo>
                    <a:lnTo>
                      <a:pt x="0" y="29910"/>
                    </a:lnTo>
                    <a:cubicBezTo>
                      <a:pt x="0" y="29910"/>
                      <a:pt x="2462" y="32342"/>
                      <a:pt x="3465" y="34925"/>
                    </a:cubicBezTo>
                    <a:cubicBezTo>
                      <a:pt x="3648" y="34834"/>
                      <a:pt x="3800" y="34682"/>
                      <a:pt x="3921" y="34530"/>
                    </a:cubicBezTo>
                    <a:cubicBezTo>
                      <a:pt x="4165" y="34196"/>
                      <a:pt x="4225" y="33801"/>
                      <a:pt x="4225" y="33375"/>
                    </a:cubicBezTo>
                    <a:cubicBezTo>
                      <a:pt x="4073" y="33102"/>
                      <a:pt x="3891" y="32858"/>
                      <a:pt x="3709" y="32615"/>
                    </a:cubicBezTo>
                    <a:cubicBezTo>
                      <a:pt x="2888" y="31582"/>
                      <a:pt x="1854" y="30731"/>
                      <a:pt x="1095" y="29636"/>
                    </a:cubicBezTo>
                    <a:cubicBezTo>
                      <a:pt x="1095" y="29636"/>
                      <a:pt x="1064" y="29606"/>
                      <a:pt x="1064" y="29606"/>
                    </a:cubicBezTo>
                    <a:lnTo>
                      <a:pt x="3192" y="1"/>
                    </a:ln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4571;p81">
                <a:extLst>
                  <a:ext uri="{FF2B5EF4-FFF2-40B4-BE49-F238E27FC236}">
                    <a16:creationId xmlns:a16="http://schemas.microsoft.com/office/drawing/2014/main" id="{9B708BB7-F482-4798-9AC8-793EEADF4881}"/>
                  </a:ext>
                </a:extLst>
              </p:cNvPr>
              <p:cNvSpPr/>
              <p:nvPr/>
            </p:nvSpPr>
            <p:spPr>
              <a:xfrm>
                <a:off x="6377967" y="2650000"/>
                <a:ext cx="480777" cy="121334"/>
              </a:xfrm>
              <a:custGeom>
                <a:avLst/>
                <a:gdLst/>
                <a:ahLst/>
                <a:cxnLst/>
                <a:rect l="l" t="t" r="r" b="b"/>
                <a:pathLst>
                  <a:path w="26658" h="6571" extrusionOk="0">
                    <a:moveTo>
                      <a:pt x="11842" y="1"/>
                    </a:moveTo>
                    <a:cubicBezTo>
                      <a:pt x="6595" y="1"/>
                      <a:pt x="3012" y="1164"/>
                      <a:pt x="1" y="6571"/>
                    </a:cubicBezTo>
                    <a:cubicBezTo>
                      <a:pt x="6293" y="6267"/>
                      <a:pt x="12615" y="5963"/>
                      <a:pt x="18907" y="5659"/>
                    </a:cubicBezTo>
                    <a:cubicBezTo>
                      <a:pt x="21491" y="5537"/>
                      <a:pt x="24074" y="5416"/>
                      <a:pt x="26658" y="5203"/>
                    </a:cubicBezTo>
                    <a:cubicBezTo>
                      <a:pt x="24956" y="2558"/>
                      <a:pt x="22433" y="613"/>
                      <a:pt x="18664" y="340"/>
                    </a:cubicBezTo>
                    <a:cubicBezTo>
                      <a:pt x="16105" y="171"/>
                      <a:pt x="13851" y="1"/>
                      <a:pt x="11842" y="1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4572;p81">
                <a:extLst>
                  <a:ext uri="{FF2B5EF4-FFF2-40B4-BE49-F238E27FC236}">
                    <a16:creationId xmlns:a16="http://schemas.microsoft.com/office/drawing/2014/main" id="{98B44D7F-FDA6-4019-8A57-431D321F1AA8}"/>
                  </a:ext>
                </a:extLst>
              </p:cNvPr>
              <p:cNvSpPr/>
              <p:nvPr/>
            </p:nvSpPr>
            <p:spPr>
              <a:xfrm>
                <a:off x="6329181" y="2746053"/>
                <a:ext cx="565740" cy="143141"/>
              </a:xfrm>
              <a:custGeom>
                <a:avLst/>
                <a:gdLst/>
                <a:ahLst/>
                <a:cxnLst/>
                <a:rect l="l" t="t" r="r" b="b"/>
                <a:pathLst>
                  <a:path w="31369" h="7752" extrusionOk="0">
                    <a:moveTo>
                      <a:pt x="29363" y="1"/>
                    </a:moveTo>
                    <a:cubicBezTo>
                      <a:pt x="26779" y="214"/>
                      <a:pt x="24196" y="335"/>
                      <a:pt x="21612" y="457"/>
                    </a:cubicBezTo>
                    <a:cubicBezTo>
                      <a:pt x="15320" y="761"/>
                      <a:pt x="8998" y="1065"/>
                      <a:pt x="2706" y="1369"/>
                    </a:cubicBezTo>
                    <a:cubicBezTo>
                      <a:pt x="1764" y="3040"/>
                      <a:pt x="882" y="5138"/>
                      <a:pt x="1" y="7752"/>
                    </a:cubicBezTo>
                    <a:cubicBezTo>
                      <a:pt x="10457" y="6627"/>
                      <a:pt x="20913" y="5563"/>
                      <a:pt x="31369" y="4621"/>
                    </a:cubicBezTo>
                    <a:cubicBezTo>
                      <a:pt x="30883" y="2980"/>
                      <a:pt x="30244" y="1399"/>
                      <a:pt x="29363" y="1"/>
                    </a:cubicBezTo>
                    <a:close/>
                  </a:path>
                </a:pathLst>
              </a:custGeom>
              <a:solidFill>
                <a:srgbClr val="A7E2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4573;p81">
                <a:extLst>
                  <a:ext uri="{FF2B5EF4-FFF2-40B4-BE49-F238E27FC236}">
                    <a16:creationId xmlns:a16="http://schemas.microsoft.com/office/drawing/2014/main" id="{E5E83CA4-8021-4E92-A8F1-FCA1340FBC1C}"/>
                  </a:ext>
                </a:extLst>
              </p:cNvPr>
              <p:cNvSpPr/>
              <p:nvPr/>
            </p:nvSpPr>
            <p:spPr>
              <a:xfrm>
                <a:off x="6250600" y="2952895"/>
                <a:ext cx="670631" cy="303435"/>
              </a:xfrm>
              <a:custGeom>
                <a:avLst/>
                <a:gdLst/>
                <a:ahLst/>
                <a:cxnLst/>
                <a:rect l="l" t="t" r="r" b="b"/>
                <a:pathLst>
                  <a:path w="37185" h="16433" extrusionOk="0">
                    <a:moveTo>
                      <a:pt x="33283" y="0"/>
                    </a:moveTo>
                    <a:cubicBezTo>
                      <a:pt x="23200" y="0"/>
                      <a:pt x="13098" y="345"/>
                      <a:pt x="3020" y="1079"/>
                    </a:cubicBezTo>
                    <a:cubicBezTo>
                      <a:pt x="2655" y="2477"/>
                      <a:pt x="2291" y="3966"/>
                      <a:pt x="1896" y="5608"/>
                    </a:cubicBezTo>
                    <a:cubicBezTo>
                      <a:pt x="0" y="13772"/>
                      <a:pt x="3672" y="16432"/>
                      <a:pt x="9262" y="16432"/>
                    </a:cubicBezTo>
                    <a:cubicBezTo>
                      <a:pt x="19717" y="16432"/>
                      <a:pt x="36881" y="7127"/>
                      <a:pt x="36881" y="7127"/>
                    </a:cubicBezTo>
                    <a:cubicBezTo>
                      <a:pt x="36881" y="7127"/>
                      <a:pt x="37185" y="3997"/>
                      <a:pt x="36881" y="15"/>
                    </a:cubicBezTo>
                    <a:cubicBezTo>
                      <a:pt x="35682" y="5"/>
                      <a:pt x="34482" y="0"/>
                      <a:pt x="33283" y="0"/>
                    </a:cubicBezTo>
                    <a:close/>
                  </a:path>
                </a:pathLst>
              </a:custGeom>
              <a:solidFill>
                <a:srgbClr val="A7E2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4574;p81">
                <a:extLst>
                  <a:ext uri="{FF2B5EF4-FFF2-40B4-BE49-F238E27FC236}">
                    <a16:creationId xmlns:a16="http://schemas.microsoft.com/office/drawing/2014/main" id="{21798247-DBE6-4A0F-997E-B369EC1F250D}"/>
                  </a:ext>
                </a:extLst>
              </p:cNvPr>
              <p:cNvSpPr/>
              <p:nvPr/>
            </p:nvSpPr>
            <p:spPr>
              <a:xfrm>
                <a:off x="6305067" y="2831360"/>
                <a:ext cx="610701" cy="141460"/>
              </a:xfrm>
              <a:custGeom>
                <a:avLst/>
                <a:gdLst/>
                <a:ahLst/>
                <a:cxnLst/>
                <a:rect l="l" t="t" r="r" b="b"/>
                <a:pathLst>
                  <a:path w="33862" h="7661" extrusionOk="0">
                    <a:moveTo>
                      <a:pt x="32706" y="1"/>
                    </a:moveTo>
                    <a:cubicBezTo>
                      <a:pt x="22250" y="974"/>
                      <a:pt x="11794" y="2007"/>
                      <a:pt x="1338" y="3132"/>
                    </a:cubicBezTo>
                    <a:cubicBezTo>
                      <a:pt x="912" y="4500"/>
                      <a:pt x="456" y="6019"/>
                      <a:pt x="0" y="7661"/>
                    </a:cubicBezTo>
                    <a:cubicBezTo>
                      <a:pt x="10078" y="6927"/>
                      <a:pt x="20180" y="6582"/>
                      <a:pt x="30263" y="6582"/>
                    </a:cubicBezTo>
                    <a:cubicBezTo>
                      <a:pt x="31462" y="6582"/>
                      <a:pt x="32662" y="6587"/>
                      <a:pt x="33861" y="6597"/>
                    </a:cubicBezTo>
                    <a:cubicBezTo>
                      <a:pt x="33679" y="4530"/>
                      <a:pt x="33344" y="2220"/>
                      <a:pt x="32706" y="1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4575;p81">
                <a:extLst>
                  <a:ext uri="{FF2B5EF4-FFF2-40B4-BE49-F238E27FC236}">
                    <a16:creationId xmlns:a16="http://schemas.microsoft.com/office/drawing/2014/main" id="{E0575B9F-91C4-40CB-9619-C603ABA93182}"/>
                  </a:ext>
                </a:extLst>
              </p:cNvPr>
              <p:cNvSpPr/>
              <p:nvPr/>
            </p:nvSpPr>
            <p:spPr>
              <a:xfrm>
                <a:off x="6451733" y="4266543"/>
                <a:ext cx="191586" cy="144478"/>
              </a:xfrm>
              <a:custGeom>
                <a:avLst/>
                <a:gdLst/>
                <a:ahLst/>
                <a:cxnLst/>
                <a:rect l="l" t="t" r="r" b="b"/>
                <a:pathLst>
                  <a:path w="10623" h="8011" extrusionOk="0">
                    <a:moveTo>
                      <a:pt x="10501" y="0"/>
                    </a:moveTo>
                    <a:lnTo>
                      <a:pt x="10501" y="0"/>
                    </a:lnTo>
                    <a:cubicBezTo>
                      <a:pt x="9559" y="213"/>
                      <a:pt x="8677" y="730"/>
                      <a:pt x="8039" y="1490"/>
                    </a:cubicBezTo>
                    <a:cubicBezTo>
                      <a:pt x="7461" y="2219"/>
                      <a:pt x="7127" y="3131"/>
                      <a:pt x="6519" y="3861"/>
                    </a:cubicBezTo>
                    <a:cubicBezTo>
                      <a:pt x="5941" y="4560"/>
                      <a:pt x="5090" y="5046"/>
                      <a:pt x="4178" y="5198"/>
                    </a:cubicBezTo>
                    <a:cubicBezTo>
                      <a:pt x="4016" y="5234"/>
                      <a:pt x="3846" y="5254"/>
                      <a:pt x="3675" y="5254"/>
                    </a:cubicBezTo>
                    <a:cubicBezTo>
                      <a:pt x="3271" y="5254"/>
                      <a:pt x="2867" y="5142"/>
                      <a:pt x="2568" y="4864"/>
                    </a:cubicBezTo>
                    <a:cubicBezTo>
                      <a:pt x="2446" y="4742"/>
                      <a:pt x="2355" y="4560"/>
                      <a:pt x="2294" y="4377"/>
                    </a:cubicBezTo>
                    <a:lnTo>
                      <a:pt x="2294" y="4377"/>
                    </a:lnTo>
                    <a:cubicBezTo>
                      <a:pt x="0" y="5657"/>
                      <a:pt x="909" y="8011"/>
                      <a:pt x="3087" y="8011"/>
                    </a:cubicBezTo>
                    <a:cubicBezTo>
                      <a:pt x="3650" y="8011"/>
                      <a:pt x="4299" y="7853"/>
                      <a:pt x="4999" y="7478"/>
                    </a:cubicBezTo>
                    <a:cubicBezTo>
                      <a:pt x="8403" y="5624"/>
                      <a:pt x="9528" y="3952"/>
                      <a:pt x="9528" y="3952"/>
                    </a:cubicBezTo>
                    <a:cubicBezTo>
                      <a:pt x="9528" y="3952"/>
                      <a:pt x="10622" y="2706"/>
                      <a:pt x="10501" y="0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4576;p81">
                <a:extLst>
                  <a:ext uri="{FF2B5EF4-FFF2-40B4-BE49-F238E27FC236}">
                    <a16:creationId xmlns:a16="http://schemas.microsoft.com/office/drawing/2014/main" id="{D40528D5-6B96-442E-9486-92CE5627F84B}"/>
                  </a:ext>
                </a:extLst>
              </p:cNvPr>
              <p:cNvSpPr/>
              <p:nvPr/>
            </p:nvSpPr>
            <p:spPr>
              <a:xfrm>
                <a:off x="6732647" y="4266543"/>
                <a:ext cx="156814" cy="144424"/>
              </a:xfrm>
              <a:custGeom>
                <a:avLst/>
                <a:gdLst/>
                <a:ahLst/>
                <a:cxnLst/>
                <a:rect l="l" t="t" r="r" b="b"/>
                <a:pathLst>
                  <a:path w="8695" h="800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05" y="1429"/>
                      <a:pt x="1004" y="2827"/>
                      <a:pt x="1825" y="4043"/>
                    </a:cubicBezTo>
                    <a:cubicBezTo>
                      <a:pt x="2220" y="4651"/>
                      <a:pt x="2706" y="5289"/>
                      <a:pt x="3223" y="5897"/>
                    </a:cubicBezTo>
                    <a:cubicBezTo>
                      <a:pt x="3952" y="6688"/>
                      <a:pt x="4803" y="7417"/>
                      <a:pt x="5806" y="7782"/>
                    </a:cubicBezTo>
                    <a:cubicBezTo>
                      <a:pt x="6121" y="7911"/>
                      <a:pt x="6470" y="8007"/>
                      <a:pt x="6818" y="8007"/>
                    </a:cubicBezTo>
                    <a:cubicBezTo>
                      <a:pt x="7042" y="8007"/>
                      <a:pt x="7265" y="7968"/>
                      <a:pt x="7478" y="7873"/>
                    </a:cubicBezTo>
                    <a:cubicBezTo>
                      <a:pt x="7934" y="7691"/>
                      <a:pt x="8238" y="7265"/>
                      <a:pt x="8390" y="6779"/>
                    </a:cubicBezTo>
                    <a:cubicBezTo>
                      <a:pt x="8694" y="5836"/>
                      <a:pt x="8390" y="4803"/>
                      <a:pt x="7873" y="3891"/>
                    </a:cubicBezTo>
                    <a:cubicBezTo>
                      <a:pt x="7873" y="4317"/>
                      <a:pt x="7813" y="4712"/>
                      <a:pt x="7569" y="5046"/>
                    </a:cubicBezTo>
                    <a:cubicBezTo>
                      <a:pt x="7291" y="5426"/>
                      <a:pt x="6780" y="5616"/>
                      <a:pt x="6283" y="5616"/>
                    </a:cubicBezTo>
                    <a:cubicBezTo>
                      <a:pt x="6184" y="5616"/>
                      <a:pt x="6085" y="5608"/>
                      <a:pt x="5989" y="5593"/>
                    </a:cubicBezTo>
                    <a:cubicBezTo>
                      <a:pt x="5411" y="5502"/>
                      <a:pt x="4895" y="5198"/>
                      <a:pt x="4530" y="4773"/>
                    </a:cubicBezTo>
                    <a:cubicBezTo>
                      <a:pt x="4165" y="4317"/>
                      <a:pt x="3983" y="3739"/>
                      <a:pt x="3740" y="3222"/>
                    </a:cubicBezTo>
                    <a:cubicBezTo>
                      <a:pt x="3010" y="1703"/>
                      <a:pt x="1612" y="517"/>
                      <a:pt x="1" y="0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4577;p81">
                <a:extLst>
                  <a:ext uri="{FF2B5EF4-FFF2-40B4-BE49-F238E27FC236}">
                    <a16:creationId xmlns:a16="http://schemas.microsoft.com/office/drawing/2014/main" id="{FCA03E17-105F-40C6-8BEF-46B682541BAE}"/>
                  </a:ext>
                </a:extLst>
              </p:cNvPr>
              <p:cNvSpPr/>
              <p:nvPr/>
            </p:nvSpPr>
            <p:spPr>
              <a:xfrm>
                <a:off x="7002901" y="4297798"/>
                <a:ext cx="240677" cy="25231"/>
              </a:xfrm>
              <a:custGeom>
                <a:avLst/>
                <a:gdLst/>
                <a:ahLst/>
                <a:cxnLst/>
                <a:rect l="l" t="t" r="r" b="b"/>
                <a:pathLst>
                  <a:path w="13345" h="1399" extrusionOk="0">
                    <a:moveTo>
                      <a:pt x="275" y="0"/>
                    </a:moveTo>
                    <a:cubicBezTo>
                      <a:pt x="1" y="730"/>
                      <a:pt x="123" y="1398"/>
                      <a:pt x="123" y="1398"/>
                    </a:cubicBezTo>
                    <a:lnTo>
                      <a:pt x="13314" y="1398"/>
                    </a:lnTo>
                    <a:lnTo>
                      <a:pt x="13345" y="0"/>
                    </a:lnTo>
                    <a:close/>
                  </a:path>
                </a:pathLst>
              </a:custGeom>
              <a:solidFill>
                <a:srgbClr val="CBD0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4578;p81">
                <a:extLst>
                  <a:ext uri="{FF2B5EF4-FFF2-40B4-BE49-F238E27FC236}">
                    <a16:creationId xmlns:a16="http://schemas.microsoft.com/office/drawing/2014/main" id="{B986FFB3-6187-465A-9E0A-B3D88E167E65}"/>
                  </a:ext>
                </a:extLst>
              </p:cNvPr>
              <p:cNvSpPr/>
              <p:nvPr/>
            </p:nvSpPr>
            <p:spPr>
              <a:xfrm>
                <a:off x="7007843" y="4251195"/>
                <a:ext cx="111294" cy="46602"/>
              </a:xfrm>
              <a:custGeom>
                <a:avLst/>
                <a:gdLst/>
                <a:ahLst/>
                <a:cxnLst/>
                <a:rect l="l" t="t" r="r" b="b"/>
                <a:pathLst>
                  <a:path w="6171" h="2584" extrusionOk="0">
                    <a:moveTo>
                      <a:pt x="5107" y="0"/>
                    </a:moveTo>
                    <a:cubicBezTo>
                      <a:pt x="4408" y="456"/>
                      <a:pt x="3678" y="760"/>
                      <a:pt x="2888" y="851"/>
                    </a:cubicBezTo>
                    <a:cubicBezTo>
                      <a:pt x="1034" y="1064"/>
                      <a:pt x="304" y="1855"/>
                      <a:pt x="1" y="2584"/>
                    </a:cubicBezTo>
                    <a:lnTo>
                      <a:pt x="6171" y="2584"/>
                    </a:lnTo>
                    <a:cubicBezTo>
                      <a:pt x="6049" y="1429"/>
                      <a:pt x="5533" y="548"/>
                      <a:pt x="5107" y="0"/>
                    </a:cubicBezTo>
                    <a:close/>
                  </a:path>
                </a:pathLst>
              </a:custGeom>
              <a:solidFill>
                <a:srgbClr val="DEE4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4579;p81">
                <a:extLst>
                  <a:ext uri="{FF2B5EF4-FFF2-40B4-BE49-F238E27FC236}">
                    <a16:creationId xmlns:a16="http://schemas.microsoft.com/office/drawing/2014/main" id="{B7985607-F335-4A98-8310-7FDBE4B2D754}"/>
                  </a:ext>
                </a:extLst>
              </p:cNvPr>
              <p:cNvSpPr/>
              <p:nvPr/>
            </p:nvSpPr>
            <p:spPr>
              <a:xfrm>
                <a:off x="7099929" y="4166773"/>
                <a:ext cx="144749" cy="131024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7265" extrusionOk="0">
                    <a:moveTo>
                      <a:pt x="4226" y="0"/>
                    </a:moveTo>
                    <a:cubicBezTo>
                      <a:pt x="4226" y="0"/>
                      <a:pt x="2493" y="3131"/>
                      <a:pt x="1" y="4712"/>
                    </a:cubicBezTo>
                    <a:cubicBezTo>
                      <a:pt x="427" y="5229"/>
                      <a:pt x="943" y="6110"/>
                      <a:pt x="1065" y="7265"/>
                    </a:cubicBezTo>
                    <a:lnTo>
                      <a:pt x="7934" y="7265"/>
                    </a:lnTo>
                    <a:lnTo>
                      <a:pt x="8025" y="1034"/>
                    </a:lnTo>
                    <a:lnTo>
                      <a:pt x="4226" y="0"/>
                    </a:ln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4580;p81">
                <a:extLst>
                  <a:ext uri="{FF2B5EF4-FFF2-40B4-BE49-F238E27FC236}">
                    <a16:creationId xmlns:a16="http://schemas.microsoft.com/office/drawing/2014/main" id="{0F99D2F2-3395-4569-952A-F7B27B5F76B8}"/>
                  </a:ext>
                </a:extLst>
              </p:cNvPr>
              <p:cNvSpPr/>
              <p:nvPr/>
            </p:nvSpPr>
            <p:spPr>
              <a:xfrm>
                <a:off x="7342230" y="4292856"/>
                <a:ext cx="186410" cy="63844"/>
              </a:xfrm>
              <a:custGeom>
                <a:avLst/>
                <a:gdLst/>
                <a:ahLst/>
                <a:cxnLst/>
                <a:rect l="l" t="t" r="r" b="b"/>
                <a:pathLst>
                  <a:path w="10336" h="3540" extrusionOk="0">
                    <a:moveTo>
                      <a:pt x="1" y="0"/>
                    </a:moveTo>
                    <a:cubicBezTo>
                      <a:pt x="1" y="183"/>
                      <a:pt x="1" y="365"/>
                      <a:pt x="1" y="517"/>
                    </a:cubicBezTo>
                    <a:cubicBezTo>
                      <a:pt x="62" y="1125"/>
                      <a:pt x="183" y="1763"/>
                      <a:pt x="578" y="2189"/>
                    </a:cubicBezTo>
                    <a:cubicBezTo>
                      <a:pt x="882" y="2554"/>
                      <a:pt x="1338" y="2736"/>
                      <a:pt x="1794" y="2888"/>
                    </a:cubicBezTo>
                    <a:cubicBezTo>
                      <a:pt x="3115" y="3341"/>
                      <a:pt x="4513" y="3539"/>
                      <a:pt x="5913" y="3539"/>
                    </a:cubicBezTo>
                    <a:cubicBezTo>
                      <a:pt x="6671" y="3539"/>
                      <a:pt x="7430" y="3481"/>
                      <a:pt x="8177" y="3374"/>
                    </a:cubicBezTo>
                    <a:cubicBezTo>
                      <a:pt x="8603" y="3314"/>
                      <a:pt x="9059" y="3222"/>
                      <a:pt x="9454" y="3010"/>
                    </a:cubicBezTo>
                    <a:cubicBezTo>
                      <a:pt x="9849" y="2797"/>
                      <a:pt x="10214" y="2463"/>
                      <a:pt x="10275" y="2007"/>
                    </a:cubicBezTo>
                    <a:cubicBezTo>
                      <a:pt x="10335" y="1703"/>
                      <a:pt x="10275" y="1399"/>
                      <a:pt x="10123" y="1125"/>
                    </a:cubicBezTo>
                    <a:cubicBezTo>
                      <a:pt x="9092" y="1776"/>
                      <a:pt x="7650" y="2112"/>
                      <a:pt x="6530" y="2112"/>
                    </a:cubicBezTo>
                    <a:cubicBezTo>
                      <a:pt x="6395" y="2112"/>
                      <a:pt x="6265" y="2108"/>
                      <a:pt x="6141" y="2098"/>
                    </a:cubicBezTo>
                    <a:cubicBezTo>
                      <a:pt x="4621" y="1946"/>
                      <a:pt x="3101" y="1429"/>
                      <a:pt x="1733" y="821"/>
                    </a:cubicBezTo>
                    <a:cubicBezTo>
                      <a:pt x="1186" y="608"/>
                      <a:pt x="639" y="365"/>
                      <a:pt x="92" y="92"/>
                    </a:cubicBezTo>
                    <a:cubicBezTo>
                      <a:pt x="92" y="61"/>
                      <a:pt x="31" y="31"/>
                      <a:pt x="1" y="0"/>
                    </a:cubicBezTo>
                    <a:close/>
                  </a:path>
                </a:pathLst>
              </a:custGeom>
              <a:solidFill>
                <a:srgbClr val="CBD0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4581;p81">
                <a:extLst>
                  <a:ext uri="{FF2B5EF4-FFF2-40B4-BE49-F238E27FC236}">
                    <a16:creationId xmlns:a16="http://schemas.microsoft.com/office/drawing/2014/main" id="{1C6747AB-0A8C-4E1B-BD27-B660F20F6653}"/>
                  </a:ext>
                </a:extLst>
              </p:cNvPr>
              <p:cNvSpPr/>
              <p:nvPr/>
            </p:nvSpPr>
            <p:spPr>
              <a:xfrm>
                <a:off x="7338947" y="4158892"/>
                <a:ext cx="129383" cy="163036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9040" extrusionOk="0">
                    <a:moveTo>
                      <a:pt x="1825" y="0"/>
                    </a:moveTo>
                    <a:cubicBezTo>
                      <a:pt x="1340" y="0"/>
                      <a:pt x="870" y="50"/>
                      <a:pt x="548" y="255"/>
                    </a:cubicBezTo>
                    <a:cubicBezTo>
                      <a:pt x="1" y="620"/>
                      <a:pt x="92" y="1319"/>
                      <a:pt x="122" y="1896"/>
                    </a:cubicBezTo>
                    <a:cubicBezTo>
                      <a:pt x="274" y="3720"/>
                      <a:pt x="213" y="5605"/>
                      <a:pt x="183" y="7428"/>
                    </a:cubicBezTo>
                    <a:cubicBezTo>
                      <a:pt x="213" y="7459"/>
                      <a:pt x="274" y="7489"/>
                      <a:pt x="274" y="7489"/>
                    </a:cubicBezTo>
                    <a:cubicBezTo>
                      <a:pt x="821" y="7763"/>
                      <a:pt x="1368" y="8036"/>
                      <a:pt x="1915" y="8249"/>
                    </a:cubicBezTo>
                    <a:cubicBezTo>
                      <a:pt x="2584" y="8553"/>
                      <a:pt x="3314" y="8827"/>
                      <a:pt x="4043" y="9039"/>
                    </a:cubicBezTo>
                    <a:cubicBezTo>
                      <a:pt x="4529" y="7155"/>
                      <a:pt x="6171" y="6638"/>
                      <a:pt x="7174" y="6486"/>
                    </a:cubicBezTo>
                    <a:cubicBezTo>
                      <a:pt x="6444" y="5969"/>
                      <a:pt x="5806" y="5362"/>
                      <a:pt x="5411" y="4571"/>
                    </a:cubicBezTo>
                    <a:cubicBezTo>
                      <a:pt x="5198" y="4146"/>
                      <a:pt x="5077" y="3690"/>
                      <a:pt x="4925" y="3234"/>
                    </a:cubicBezTo>
                    <a:cubicBezTo>
                      <a:pt x="4621" y="2261"/>
                      <a:pt x="4226" y="1258"/>
                      <a:pt x="3770" y="316"/>
                    </a:cubicBezTo>
                    <a:cubicBezTo>
                      <a:pt x="3709" y="255"/>
                      <a:pt x="3678" y="164"/>
                      <a:pt x="3618" y="103"/>
                    </a:cubicBezTo>
                    <a:cubicBezTo>
                      <a:pt x="3526" y="42"/>
                      <a:pt x="3405" y="42"/>
                      <a:pt x="3283" y="42"/>
                    </a:cubicBezTo>
                    <a:cubicBezTo>
                      <a:pt x="3236" y="44"/>
                      <a:pt x="3187" y="45"/>
                      <a:pt x="3135" y="45"/>
                    </a:cubicBezTo>
                    <a:cubicBezTo>
                      <a:pt x="2760" y="45"/>
                      <a:pt x="2286" y="0"/>
                      <a:pt x="1825" y="0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4582;p81">
                <a:extLst>
                  <a:ext uri="{FF2B5EF4-FFF2-40B4-BE49-F238E27FC236}">
                    <a16:creationId xmlns:a16="http://schemas.microsoft.com/office/drawing/2014/main" id="{C8538C14-47AA-4F59-9BEE-34BA373B18C3}"/>
                  </a:ext>
                </a:extLst>
              </p:cNvPr>
              <p:cNvSpPr/>
              <p:nvPr/>
            </p:nvSpPr>
            <p:spPr>
              <a:xfrm>
                <a:off x="7411863" y="4275867"/>
                <a:ext cx="112935" cy="55097"/>
              </a:xfrm>
              <a:custGeom>
                <a:avLst/>
                <a:gdLst/>
                <a:ahLst/>
                <a:cxnLst/>
                <a:rect l="l" t="t" r="r" b="b"/>
                <a:pathLst>
                  <a:path w="6262" h="3055" extrusionOk="0">
                    <a:moveTo>
                      <a:pt x="3161" y="0"/>
                    </a:moveTo>
                    <a:cubicBezTo>
                      <a:pt x="2128" y="152"/>
                      <a:pt x="486" y="669"/>
                      <a:pt x="0" y="2553"/>
                    </a:cubicBezTo>
                    <a:cubicBezTo>
                      <a:pt x="730" y="2797"/>
                      <a:pt x="1490" y="2979"/>
                      <a:pt x="2280" y="3040"/>
                    </a:cubicBezTo>
                    <a:cubicBezTo>
                      <a:pt x="2404" y="3050"/>
                      <a:pt x="2534" y="3054"/>
                      <a:pt x="2669" y="3054"/>
                    </a:cubicBezTo>
                    <a:cubicBezTo>
                      <a:pt x="3789" y="3054"/>
                      <a:pt x="5231" y="2718"/>
                      <a:pt x="6262" y="2067"/>
                    </a:cubicBezTo>
                    <a:cubicBezTo>
                      <a:pt x="6170" y="1854"/>
                      <a:pt x="5988" y="1642"/>
                      <a:pt x="5806" y="1490"/>
                    </a:cubicBezTo>
                    <a:cubicBezTo>
                      <a:pt x="5380" y="1125"/>
                      <a:pt x="4863" y="912"/>
                      <a:pt x="4377" y="669"/>
                    </a:cubicBezTo>
                    <a:cubicBezTo>
                      <a:pt x="3952" y="487"/>
                      <a:pt x="3526" y="243"/>
                      <a:pt x="3161" y="0"/>
                    </a:cubicBezTo>
                    <a:close/>
                  </a:path>
                </a:pathLst>
              </a:custGeom>
              <a:solidFill>
                <a:srgbClr val="DEE4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4583;p81">
                <a:extLst>
                  <a:ext uri="{FF2B5EF4-FFF2-40B4-BE49-F238E27FC236}">
                    <a16:creationId xmlns:a16="http://schemas.microsoft.com/office/drawing/2014/main" id="{9A62FAA1-34E8-4744-8158-D5CE2F88D9F7}"/>
                  </a:ext>
                </a:extLst>
              </p:cNvPr>
              <p:cNvSpPr/>
              <p:nvPr/>
            </p:nvSpPr>
            <p:spPr>
              <a:xfrm>
                <a:off x="7400897" y="4259473"/>
                <a:ext cx="55602" cy="29884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657" extrusionOk="0">
                    <a:moveTo>
                      <a:pt x="122" y="1396"/>
                    </a:moveTo>
                    <a:cubicBezTo>
                      <a:pt x="124" y="1396"/>
                      <a:pt x="127" y="1396"/>
                      <a:pt x="129" y="1396"/>
                    </a:cubicBezTo>
                    <a:lnTo>
                      <a:pt x="129" y="1396"/>
                    </a:lnTo>
                    <a:cubicBezTo>
                      <a:pt x="117" y="1403"/>
                      <a:pt x="104" y="1413"/>
                      <a:pt x="91" y="1426"/>
                    </a:cubicBezTo>
                    <a:cubicBezTo>
                      <a:pt x="91" y="1426"/>
                      <a:pt x="91" y="1426"/>
                      <a:pt x="122" y="1396"/>
                    </a:cubicBezTo>
                    <a:close/>
                    <a:moveTo>
                      <a:pt x="329" y="1454"/>
                    </a:moveTo>
                    <a:lnTo>
                      <a:pt x="329" y="1454"/>
                    </a:lnTo>
                    <a:cubicBezTo>
                      <a:pt x="331" y="1455"/>
                      <a:pt x="333" y="1456"/>
                      <a:pt x="335" y="1456"/>
                    </a:cubicBezTo>
                    <a:cubicBezTo>
                      <a:pt x="335" y="1460"/>
                      <a:pt x="335" y="1463"/>
                      <a:pt x="335" y="1467"/>
                    </a:cubicBezTo>
                    <a:lnTo>
                      <a:pt x="335" y="1467"/>
                    </a:lnTo>
                    <a:cubicBezTo>
                      <a:pt x="333" y="1463"/>
                      <a:pt x="331" y="1459"/>
                      <a:pt x="329" y="1454"/>
                    </a:cubicBezTo>
                    <a:close/>
                    <a:moveTo>
                      <a:pt x="2361" y="1"/>
                    </a:moveTo>
                    <a:cubicBezTo>
                      <a:pt x="1525" y="1"/>
                      <a:pt x="736" y="571"/>
                      <a:pt x="213" y="1244"/>
                    </a:cubicBezTo>
                    <a:cubicBezTo>
                      <a:pt x="152" y="1304"/>
                      <a:pt x="0" y="1487"/>
                      <a:pt x="61" y="1578"/>
                    </a:cubicBezTo>
                    <a:cubicBezTo>
                      <a:pt x="100" y="1636"/>
                      <a:pt x="138" y="1657"/>
                      <a:pt x="184" y="1657"/>
                    </a:cubicBezTo>
                    <a:cubicBezTo>
                      <a:pt x="211" y="1657"/>
                      <a:pt x="240" y="1650"/>
                      <a:pt x="274" y="1639"/>
                    </a:cubicBezTo>
                    <a:cubicBezTo>
                      <a:pt x="274" y="1639"/>
                      <a:pt x="304" y="1639"/>
                      <a:pt x="304" y="1608"/>
                    </a:cubicBezTo>
                    <a:cubicBezTo>
                      <a:pt x="323" y="1590"/>
                      <a:pt x="334" y="1569"/>
                      <a:pt x="340" y="1547"/>
                    </a:cubicBezTo>
                    <a:lnTo>
                      <a:pt x="340" y="1547"/>
                    </a:lnTo>
                    <a:cubicBezTo>
                      <a:pt x="365" y="1544"/>
                      <a:pt x="365" y="1515"/>
                      <a:pt x="365" y="1487"/>
                    </a:cubicBezTo>
                    <a:cubicBezTo>
                      <a:pt x="426" y="1426"/>
                      <a:pt x="456" y="1396"/>
                      <a:pt x="517" y="1335"/>
                    </a:cubicBezTo>
                    <a:cubicBezTo>
                      <a:pt x="669" y="1122"/>
                      <a:pt x="851" y="940"/>
                      <a:pt x="1064" y="788"/>
                    </a:cubicBezTo>
                    <a:cubicBezTo>
                      <a:pt x="1449" y="493"/>
                      <a:pt x="1901" y="283"/>
                      <a:pt x="2371" y="283"/>
                    </a:cubicBezTo>
                    <a:cubicBezTo>
                      <a:pt x="2532" y="283"/>
                      <a:pt x="2695" y="308"/>
                      <a:pt x="2857" y="362"/>
                    </a:cubicBezTo>
                    <a:cubicBezTo>
                      <a:pt x="2875" y="368"/>
                      <a:pt x="2892" y="371"/>
                      <a:pt x="2908" y="371"/>
                    </a:cubicBezTo>
                    <a:cubicBezTo>
                      <a:pt x="3049" y="371"/>
                      <a:pt x="3083" y="143"/>
                      <a:pt x="2918" y="89"/>
                    </a:cubicBezTo>
                    <a:cubicBezTo>
                      <a:pt x="2732" y="28"/>
                      <a:pt x="2545" y="1"/>
                      <a:pt x="23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4584;p81">
                <a:extLst>
                  <a:ext uri="{FF2B5EF4-FFF2-40B4-BE49-F238E27FC236}">
                    <a16:creationId xmlns:a16="http://schemas.microsoft.com/office/drawing/2014/main" id="{029FE2BD-E288-424C-8C7F-767A55EF0F9D}"/>
                  </a:ext>
                </a:extLst>
              </p:cNvPr>
              <p:cNvSpPr/>
              <p:nvPr/>
            </p:nvSpPr>
            <p:spPr>
              <a:xfrm>
                <a:off x="7383890" y="4234297"/>
                <a:ext cx="55620" cy="30118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1670" extrusionOk="0">
                    <a:moveTo>
                      <a:pt x="123" y="1393"/>
                    </a:moveTo>
                    <a:cubicBezTo>
                      <a:pt x="125" y="1394"/>
                      <a:pt x="127" y="1396"/>
                      <a:pt x="130" y="1397"/>
                    </a:cubicBezTo>
                    <a:lnTo>
                      <a:pt x="130" y="1397"/>
                    </a:lnTo>
                    <a:cubicBezTo>
                      <a:pt x="116" y="1403"/>
                      <a:pt x="104" y="1412"/>
                      <a:pt x="92" y="1424"/>
                    </a:cubicBezTo>
                    <a:cubicBezTo>
                      <a:pt x="92" y="1424"/>
                      <a:pt x="92" y="1424"/>
                      <a:pt x="123" y="1393"/>
                    </a:cubicBezTo>
                    <a:close/>
                    <a:moveTo>
                      <a:pt x="335" y="1581"/>
                    </a:moveTo>
                    <a:lnTo>
                      <a:pt x="335" y="1581"/>
                    </a:lnTo>
                    <a:cubicBezTo>
                      <a:pt x="334" y="1583"/>
                      <a:pt x="334" y="1584"/>
                      <a:pt x="333" y="1586"/>
                    </a:cubicBezTo>
                    <a:lnTo>
                      <a:pt x="333" y="1586"/>
                    </a:lnTo>
                    <a:cubicBezTo>
                      <a:pt x="334" y="1585"/>
                      <a:pt x="335" y="1583"/>
                      <a:pt x="335" y="1581"/>
                    </a:cubicBezTo>
                    <a:close/>
                    <a:moveTo>
                      <a:pt x="2365" y="1"/>
                    </a:moveTo>
                    <a:cubicBezTo>
                      <a:pt x="1514" y="1"/>
                      <a:pt x="740" y="590"/>
                      <a:pt x="214" y="1241"/>
                    </a:cubicBezTo>
                    <a:cubicBezTo>
                      <a:pt x="153" y="1333"/>
                      <a:pt x="1" y="1485"/>
                      <a:pt x="62" y="1606"/>
                    </a:cubicBezTo>
                    <a:cubicBezTo>
                      <a:pt x="99" y="1644"/>
                      <a:pt x="137" y="1670"/>
                      <a:pt x="182" y="1670"/>
                    </a:cubicBezTo>
                    <a:cubicBezTo>
                      <a:pt x="209" y="1670"/>
                      <a:pt x="240" y="1660"/>
                      <a:pt x="275" y="1636"/>
                    </a:cubicBezTo>
                    <a:lnTo>
                      <a:pt x="305" y="1636"/>
                    </a:lnTo>
                    <a:cubicBezTo>
                      <a:pt x="318" y="1620"/>
                      <a:pt x="328" y="1603"/>
                      <a:pt x="333" y="1586"/>
                    </a:cubicBezTo>
                    <a:lnTo>
                      <a:pt x="333" y="1586"/>
                    </a:lnTo>
                    <a:cubicBezTo>
                      <a:pt x="332" y="1588"/>
                      <a:pt x="330" y="1589"/>
                      <a:pt x="329" y="1589"/>
                    </a:cubicBezTo>
                    <a:cubicBezTo>
                      <a:pt x="322" y="1589"/>
                      <a:pt x="315" y="1576"/>
                      <a:pt x="335" y="1576"/>
                    </a:cubicBezTo>
                    <a:cubicBezTo>
                      <a:pt x="335" y="1578"/>
                      <a:pt x="335" y="1580"/>
                      <a:pt x="335" y="1581"/>
                    </a:cubicBezTo>
                    <a:lnTo>
                      <a:pt x="335" y="1581"/>
                    </a:lnTo>
                    <a:cubicBezTo>
                      <a:pt x="338" y="1571"/>
                      <a:pt x="340" y="1562"/>
                      <a:pt x="341" y="1552"/>
                    </a:cubicBezTo>
                    <a:lnTo>
                      <a:pt x="341" y="1552"/>
                    </a:lnTo>
                    <a:cubicBezTo>
                      <a:pt x="349" y="1531"/>
                      <a:pt x="366" y="1515"/>
                      <a:pt x="366" y="1515"/>
                    </a:cubicBezTo>
                    <a:cubicBezTo>
                      <a:pt x="427" y="1424"/>
                      <a:pt x="457" y="1393"/>
                      <a:pt x="518" y="1333"/>
                    </a:cubicBezTo>
                    <a:cubicBezTo>
                      <a:pt x="670" y="1120"/>
                      <a:pt x="852" y="937"/>
                      <a:pt x="1065" y="785"/>
                    </a:cubicBezTo>
                    <a:cubicBezTo>
                      <a:pt x="1427" y="491"/>
                      <a:pt x="1891" y="281"/>
                      <a:pt x="2367" y="281"/>
                    </a:cubicBezTo>
                    <a:cubicBezTo>
                      <a:pt x="2531" y="281"/>
                      <a:pt x="2695" y="306"/>
                      <a:pt x="2858" y="360"/>
                    </a:cubicBezTo>
                    <a:cubicBezTo>
                      <a:pt x="2873" y="366"/>
                      <a:pt x="2888" y="369"/>
                      <a:pt x="2901" y="369"/>
                    </a:cubicBezTo>
                    <a:cubicBezTo>
                      <a:pt x="3026" y="369"/>
                      <a:pt x="3083" y="141"/>
                      <a:pt x="2919" y="86"/>
                    </a:cubicBezTo>
                    <a:cubicBezTo>
                      <a:pt x="2732" y="28"/>
                      <a:pt x="2547" y="1"/>
                      <a:pt x="23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4585;p81">
                <a:extLst>
                  <a:ext uri="{FF2B5EF4-FFF2-40B4-BE49-F238E27FC236}">
                    <a16:creationId xmlns:a16="http://schemas.microsoft.com/office/drawing/2014/main" id="{00522545-FE9B-4828-8021-B7BF7D88EC81}"/>
                  </a:ext>
                </a:extLst>
              </p:cNvPr>
              <p:cNvSpPr/>
              <p:nvPr/>
            </p:nvSpPr>
            <p:spPr>
              <a:xfrm>
                <a:off x="7377326" y="4215612"/>
                <a:ext cx="55061" cy="29902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658" extrusionOk="0">
                    <a:moveTo>
                      <a:pt x="2320" y="1"/>
                    </a:moveTo>
                    <a:cubicBezTo>
                      <a:pt x="1474" y="1"/>
                      <a:pt x="706" y="571"/>
                      <a:pt x="183" y="1244"/>
                    </a:cubicBezTo>
                    <a:cubicBezTo>
                      <a:pt x="154" y="1273"/>
                      <a:pt x="104" y="1330"/>
                      <a:pt x="66" y="1391"/>
                    </a:cubicBezTo>
                    <a:lnTo>
                      <a:pt x="66" y="1391"/>
                    </a:lnTo>
                    <a:cubicBezTo>
                      <a:pt x="65" y="1392"/>
                      <a:pt x="63" y="1394"/>
                      <a:pt x="61" y="1396"/>
                    </a:cubicBezTo>
                    <a:cubicBezTo>
                      <a:pt x="61" y="1397"/>
                      <a:pt x="61" y="1398"/>
                      <a:pt x="61" y="1400"/>
                    </a:cubicBezTo>
                    <a:lnTo>
                      <a:pt x="61" y="1400"/>
                    </a:lnTo>
                    <a:cubicBezTo>
                      <a:pt x="23" y="1464"/>
                      <a:pt x="0" y="1533"/>
                      <a:pt x="31" y="1578"/>
                    </a:cubicBezTo>
                    <a:cubicBezTo>
                      <a:pt x="69" y="1636"/>
                      <a:pt x="108" y="1657"/>
                      <a:pt x="154" y="1657"/>
                    </a:cubicBezTo>
                    <a:cubicBezTo>
                      <a:pt x="181" y="1657"/>
                      <a:pt x="210" y="1650"/>
                      <a:pt x="243" y="1639"/>
                    </a:cubicBezTo>
                    <a:cubicBezTo>
                      <a:pt x="243" y="1639"/>
                      <a:pt x="243" y="1639"/>
                      <a:pt x="274" y="1609"/>
                    </a:cubicBezTo>
                    <a:cubicBezTo>
                      <a:pt x="282" y="1600"/>
                      <a:pt x="289" y="1592"/>
                      <a:pt x="294" y="1583"/>
                    </a:cubicBezTo>
                    <a:lnTo>
                      <a:pt x="294" y="1583"/>
                    </a:lnTo>
                    <a:cubicBezTo>
                      <a:pt x="294" y="1583"/>
                      <a:pt x="295" y="1583"/>
                      <a:pt x="295" y="1583"/>
                    </a:cubicBezTo>
                    <a:cubicBezTo>
                      <a:pt x="298" y="1583"/>
                      <a:pt x="302" y="1577"/>
                      <a:pt x="303" y="1563"/>
                    </a:cubicBezTo>
                    <a:lnTo>
                      <a:pt x="303" y="1563"/>
                    </a:lnTo>
                    <a:cubicBezTo>
                      <a:pt x="301" y="1570"/>
                      <a:pt x="298" y="1576"/>
                      <a:pt x="294" y="1583"/>
                    </a:cubicBezTo>
                    <a:lnTo>
                      <a:pt x="294" y="1583"/>
                    </a:lnTo>
                    <a:cubicBezTo>
                      <a:pt x="289" y="1581"/>
                      <a:pt x="287" y="1565"/>
                      <a:pt x="304" y="1548"/>
                    </a:cubicBezTo>
                    <a:lnTo>
                      <a:pt x="304" y="1548"/>
                    </a:lnTo>
                    <a:cubicBezTo>
                      <a:pt x="304" y="1554"/>
                      <a:pt x="304" y="1559"/>
                      <a:pt x="303" y="1563"/>
                    </a:cubicBezTo>
                    <a:lnTo>
                      <a:pt x="303" y="1563"/>
                    </a:lnTo>
                    <a:cubicBezTo>
                      <a:pt x="306" y="1556"/>
                      <a:pt x="307" y="1550"/>
                      <a:pt x="309" y="1543"/>
                    </a:cubicBezTo>
                    <a:lnTo>
                      <a:pt x="309" y="1543"/>
                    </a:lnTo>
                    <a:cubicBezTo>
                      <a:pt x="317" y="1533"/>
                      <a:pt x="335" y="1510"/>
                      <a:pt x="335" y="1487"/>
                    </a:cubicBezTo>
                    <a:cubicBezTo>
                      <a:pt x="395" y="1426"/>
                      <a:pt x="426" y="1396"/>
                      <a:pt x="487" y="1305"/>
                    </a:cubicBezTo>
                    <a:cubicBezTo>
                      <a:pt x="639" y="1122"/>
                      <a:pt x="821" y="940"/>
                      <a:pt x="1034" y="788"/>
                    </a:cubicBezTo>
                    <a:cubicBezTo>
                      <a:pt x="1419" y="494"/>
                      <a:pt x="1871" y="284"/>
                      <a:pt x="2341" y="284"/>
                    </a:cubicBezTo>
                    <a:cubicBezTo>
                      <a:pt x="2501" y="284"/>
                      <a:pt x="2664" y="308"/>
                      <a:pt x="2827" y="362"/>
                    </a:cubicBezTo>
                    <a:cubicBezTo>
                      <a:pt x="2845" y="368"/>
                      <a:pt x="2862" y="371"/>
                      <a:pt x="2877" y="371"/>
                    </a:cubicBezTo>
                    <a:cubicBezTo>
                      <a:pt x="3019" y="371"/>
                      <a:pt x="3052" y="144"/>
                      <a:pt x="2888" y="89"/>
                    </a:cubicBezTo>
                    <a:cubicBezTo>
                      <a:pt x="2696" y="29"/>
                      <a:pt x="2506" y="1"/>
                      <a:pt x="23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4586;p81">
                <a:extLst>
                  <a:ext uri="{FF2B5EF4-FFF2-40B4-BE49-F238E27FC236}">
                    <a16:creationId xmlns:a16="http://schemas.microsoft.com/office/drawing/2014/main" id="{1833258C-2F25-4ABD-A158-A9027CF6F2D4}"/>
                  </a:ext>
                </a:extLst>
              </p:cNvPr>
              <p:cNvSpPr/>
              <p:nvPr/>
            </p:nvSpPr>
            <p:spPr>
              <a:xfrm>
                <a:off x="7111454" y="4234297"/>
                <a:ext cx="43518" cy="24455"/>
              </a:xfrm>
              <a:custGeom>
                <a:avLst/>
                <a:gdLst/>
                <a:ahLst/>
                <a:cxnLst/>
                <a:rect l="l" t="t" r="r" b="b"/>
                <a:pathLst>
                  <a:path w="2413" h="1356" extrusionOk="0">
                    <a:moveTo>
                      <a:pt x="316" y="184"/>
                    </a:moveTo>
                    <a:cubicBezTo>
                      <a:pt x="321" y="192"/>
                      <a:pt x="327" y="200"/>
                      <a:pt x="335" y="208"/>
                    </a:cubicBezTo>
                    <a:cubicBezTo>
                      <a:pt x="335" y="219"/>
                      <a:pt x="327" y="234"/>
                      <a:pt x="317" y="250"/>
                    </a:cubicBezTo>
                    <a:lnTo>
                      <a:pt x="317" y="250"/>
                    </a:lnTo>
                    <a:cubicBezTo>
                      <a:pt x="321" y="228"/>
                      <a:pt x="320" y="206"/>
                      <a:pt x="316" y="184"/>
                    </a:cubicBezTo>
                    <a:close/>
                    <a:moveTo>
                      <a:pt x="633" y="1"/>
                    </a:moveTo>
                    <a:cubicBezTo>
                      <a:pt x="493" y="1"/>
                      <a:pt x="353" y="18"/>
                      <a:pt x="213" y="56"/>
                    </a:cubicBezTo>
                    <a:cubicBezTo>
                      <a:pt x="204" y="56"/>
                      <a:pt x="196" y="56"/>
                      <a:pt x="187" y="57"/>
                    </a:cubicBezTo>
                    <a:lnTo>
                      <a:pt x="187" y="57"/>
                    </a:lnTo>
                    <a:cubicBezTo>
                      <a:pt x="185" y="56"/>
                      <a:pt x="184" y="56"/>
                      <a:pt x="183" y="56"/>
                    </a:cubicBezTo>
                    <a:cubicBezTo>
                      <a:pt x="177" y="56"/>
                      <a:pt x="174" y="57"/>
                      <a:pt x="172" y="59"/>
                    </a:cubicBezTo>
                    <a:lnTo>
                      <a:pt x="172" y="59"/>
                    </a:lnTo>
                    <a:cubicBezTo>
                      <a:pt x="155" y="62"/>
                      <a:pt x="139" y="70"/>
                      <a:pt x="122" y="86"/>
                    </a:cubicBezTo>
                    <a:cubicBezTo>
                      <a:pt x="0" y="178"/>
                      <a:pt x="31" y="360"/>
                      <a:pt x="183" y="360"/>
                    </a:cubicBezTo>
                    <a:cubicBezTo>
                      <a:pt x="221" y="360"/>
                      <a:pt x="252" y="348"/>
                      <a:pt x="274" y="328"/>
                    </a:cubicBezTo>
                    <a:lnTo>
                      <a:pt x="274" y="328"/>
                    </a:lnTo>
                    <a:cubicBezTo>
                      <a:pt x="274" y="329"/>
                      <a:pt x="274" y="329"/>
                      <a:pt x="274" y="329"/>
                    </a:cubicBezTo>
                    <a:cubicBezTo>
                      <a:pt x="304" y="299"/>
                      <a:pt x="335" y="299"/>
                      <a:pt x="395" y="299"/>
                    </a:cubicBezTo>
                    <a:lnTo>
                      <a:pt x="426" y="299"/>
                    </a:lnTo>
                    <a:cubicBezTo>
                      <a:pt x="456" y="299"/>
                      <a:pt x="487" y="269"/>
                      <a:pt x="517" y="269"/>
                    </a:cubicBezTo>
                    <a:lnTo>
                      <a:pt x="699" y="269"/>
                    </a:lnTo>
                    <a:cubicBezTo>
                      <a:pt x="1034" y="299"/>
                      <a:pt x="1368" y="390"/>
                      <a:pt x="1642" y="633"/>
                    </a:cubicBezTo>
                    <a:cubicBezTo>
                      <a:pt x="1854" y="816"/>
                      <a:pt x="2006" y="1029"/>
                      <a:pt x="2128" y="1272"/>
                    </a:cubicBezTo>
                    <a:cubicBezTo>
                      <a:pt x="2148" y="1331"/>
                      <a:pt x="2187" y="1355"/>
                      <a:pt x="2229" y="1355"/>
                    </a:cubicBezTo>
                    <a:cubicBezTo>
                      <a:pt x="2315" y="1355"/>
                      <a:pt x="2412" y="1253"/>
                      <a:pt x="2371" y="1150"/>
                    </a:cubicBezTo>
                    <a:cubicBezTo>
                      <a:pt x="2128" y="633"/>
                      <a:pt x="1733" y="238"/>
                      <a:pt x="1216" y="86"/>
                    </a:cubicBezTo>
                    <a:cubicBezTo>
                      <a:pt x="1022" y="33"/>
                      <a:pt x="828" y="1"/>
                      <a:pt x="6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4587;p81">
                <a:extLst>
                  <a:ext uri="{FF2B5EF4-FFF2-40B4-BE49-F238E27FC236}">
                    <a16:creationId xmlns:a16="http://schemas.microsoft.com/office/drawing/2014/main" id="{65B39648-6AF7-4F9D-A2C5-9CCD2045694F}"/>
                  </a:ext>
                </a:extLst>
              </p:cNvPr>
              <p:cNvSpPr/>
              <p:nvPr/>
            </p:nvSpPr>
            <p:spPr>
              <a:xfrm>
                <a:off x="7130084" y="4218083"/>
                <a:ext cx="43518" cy="24744"/>
              </a:xfrm>
              <a:custGeom>
                <a:avLst/>
                <a:gdLst/>
                <a:ahLst/>
                <a:cxnLst/>
                <a:rect l="l" t="t" r="r" b="b"/>
                <a:pathLst>
                  <a:path w="2413" h="1372" extrusionOk="0">
                    <a:moveTo>
                      <a:pt x="319" y="205"/>
                    </a:moveTo>
                    <a:lnTo>
                      <a:pt x="319" y="205"/>
                    </a:lnTo>
                    <a:cubicBezTo>
                      <a:pt x="323" y="212"/>
                      <a:pt x="328" y="219"/>
                      <a:pt x="335" y="225"/>
                    </a:cubicBezTo>
                    <a:cubicBezTo>
                      <a:pt x="335" y="237"/>
                      <a:pt x="326" y="254"/>
                      <a:pt x="314" y="272"/>
                    </a:cubicBezTo>
                    <a:lnTo>
                      <a:pt x="314" y="272"/>
                    </a:lnTo>
                    <a:cubicBezTo>
                      <a:pt x="320" y="251"/>
                      <a:pt x="321" y="228"/>
                      <a:pt x="319" y="205"/>
                    </a:cubicBezTo>
                    <a:close/>
                    <a:moveTo>
                      <a:pt x="664" y="1"/>
                    </a:moveTo>
                    <a:cubicBezTo>
                      <a:pt x="514" y="1"/>
                      <a:pt x="364" y="16"/>
                      <a:pt x="214" y="43"/>
                    </a:cubicBezTo>
                    <a:cubicBezTo>
                      <a:pt x="183" y="73"/>
                      <a:pt x="153" y="73"/>
                      <a:pt x="122" y="104"/>
                    </a:cubicBezTo>
                    <a:cubicBezTo>
                      <a:pt x="1" y="165"/>
                      <a:pt x="31" y="377"/>
                      <a:pt x="183" y="377"/>
                    </a:cubicBezTo>
                    <a:cubicBezTo>
                      <a:pt x="219" y="377"/>
                      <a:pt x="248" y="366"/>
                      <a:pt x="269" y="347"/>
                    </a:cubicBezTo>
                    <a:lnTo>
                      <a:pt x="274" y="347"/>
                    </a:lnTo>
                    <a:cubicBezTo>
                      <a:pt x="274" y="345"/>
                      <a:pt x="274" y="344"/>
                      <a:pt x="274" y="343"/>
                    </a:cubicBezTo>
                    <a:lnTo>
                      <a:pt x="274" y="343"/>
                    </a:lnTo>
                    <a:cubicBezTo>
                      <a:pt x="274" y="342"/>
                      <a:pt x="275" y="342"/>
                      <a:pt x="275" y="342"/>
                    </a:cubicBezTo>
                    <a:lnTo>
                      <a:pt x="275" y="342"/>
                    </a:lnTo>
                    <a:cubicBezTo>
                      <a:pt x="274" y="344"/>
                      <a:pt x="274" y="345"/>
                      <a:pt x="274" y="347"/>
                    </a:cubicBezTo>
                    <a:cubicBezTo>
                      <a:pt x="305" y="317"/>
                      <a:pt x="335" y="317"/>
                      <a:pt x="396" y="317"/>
                    </a:cubicBezTo>
                    <a:lnTo>
                      <a:pt x="426" y="317"/>
                    </a:lnTo>
                    <a:cubicBezTo>
                      <a:pt x="457" y="286"/>
                      <a:pt x="487" y="286"/>
                      <a:pt x="517" y="286"/>
                    </a:cubicBezTo>
                    <a:lnTo>
                      <a:pt x="700" y="286"/>
                    </a:lnTo>
                    <a:cubicBezTo>
                      <a:pt x="1034" y="317"/>
                      <a:pt x="1369" y="408"/>
                      <a:pt x="1642" y="621"/>
                    </a:cubicBezTo>
                    <a:cubicBezTo>
                      <a:pt x="1855" y="803"/>
                      <a:pt x="2007" y="1046"/>
                      <a:pt x="2128" y="1289"/>
                    </a:cubicBezTo>
                    <a:cubicBezTo>
                      <a:pt x="2148" y="1347"/>
                      <a:pt x="2186" y="1372"/>
                      <a:pt x="2227" y="1372"/>
                    </a:cubicBezTo>
                    <a:cubicBezTo>
                      <a:pt x="2313" y="1372"/>
                      <a:pt x="2413" y="1262"/>
                      <a:pt x="2372" y="1137"/>
                    </a:cubicBezTo>
                    <a:cubicBezTo>
                      <a:pt x="2128" y="651"/>
                      <a:pt x="1733" y="256"/>
                      <a:pt x="1217" y="73"/>
                    </a:cubicBezTo>
                    <a:cubicBezTo>
                      <a:pt x="1033" y="23"/>
                      <a:pt x="848" y="1"/>
                      <a:pt x="6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4588;p81">
                <a:extLst>
                  <a:ext uri="{FF2B5EF4-FFF2-40B4-BE49-F238E27FC236}">
                    <a16:creationId xmlns:a16="http://schemas.microsoft.com/office/drawing/2014/main" id="{4621C684-8CD2-4C41-A5F7-BAA31A0B34A2}"/>
                  </a:ext>
                </a:extLst>
              </p:cNvPr>
              <p:cNvSpPr/>
              <p:nvPr/>
            </p:nvSpPr>
            <p:spPr>
              <a:xfrm>
                <a:off x="7148732" y="4198118"/>
                <a:ext cx="43879" cy="24437"/>
              </a:xfrm>
              <a:custGeom>
                <a:avLst/>
                <a:gdLst/>
                <a:ahLst/>
                <a:cxnLst/>
                <a:rect l="l" t="t" r="r" b="b"/>
                <a:pathLst>
                  <a:path w="2433" h="1355" extrusionOk="0">
                    <a:moveTo>
                      <a:pt x="281" y="110"/>
                    </a:moveTo>
                    <a:cubicBezTo>
                      <a:pt x="288" y="112"/>
                      <a:pt x="296" y="115"/>
                      <a:pt x="304" y="117"/>
                    </a:cubicBezTo>
                    <a:cubicBezTo>
                      <a:pt x="304" y="129"/>
                      <a:pt x="304" y="140"/>
                      <a:pt x="306" y="152"/>
                    </a:cubicBezTo>
                    <a:lnTo>
                      <a:pt x="306" y="152"/>
                    </a:lnTo>
                    <a:cubicBezTo>
                      <a:pt x="300" y="137"/>
                      <a:pt x="291" y="123"/>
                      <a:pt x="281" y="110"/>
                    </a:cubicBezTo>
                    <a:close/>
                    <a:moveTo>
                      <a:pt x="315" y="182"/>
                    </a:moveTo>
                    <a:cubicBezTo>
                      <a:pt x="320" y="190"/>
                      <a:pt x="326" y="199"/>
                      <a:pt x="335" y="208"/>
                    </a:cubicBezTo>
                    <a:cubicBezTo>
                      <a:pt x="335" y="219"/>
                      <a:pt x="327" y="234"/>
                      <a:pt x="317" y="250"/>
                    </a:cubicBezTo>
                    <a:lnTo>
                      <a:pt x="317" y="250"/>
                    </a:lnTo>
                    <a:cubicBezTo>
                      <a:pt x="321" y="228"/>
                      <a:pt x="320" y="204"/>
                      <a:pt x="315" y="182"/>
                    </a:cubicBezTo>
                    <a:close/>
                    <a:moveTo>
                      <a:pt x="642" y="1"/>
                    </a:moveTo>
                    <a:cubicBezTo>
                      <a:pt x="498" y="1"/>
                      <a:pt x="353" y="18"/>
                      <a:pt x="213" y="56"/>
                    </a:cubicBezTo>
                    <a:cubicBezTo>
                      <a:pt x="204" y="56"/>
                      <a:pt x="195" y="56"/>
                      <a:pt x="187" y="57"/>
                    </a:cubicBezTo>
                    <a:lnTo>
                      <a:pt x="187" y="57"/>
                    </a:lnTo>
                    <a:cubicBezTo>
                      <a:pt x="185" y="56"/>
                      <a:pt x="184" y="56"/>
                      <a:pt x="183" y="56"/>
                    </a:cubicBezTo>
                    <a:cubicBezTo>
                      <a:pt x="177" y="56"/>
                      <a:pt x="174" y="57"/>
                      <a:pt x="172" y="59"/>
                    </a:cubicBezTo>
                    <a:lnTo>
                      <a:pt x="172" y="59"/>
                    </a:lnTo>
                    <a:cubicBezTo>
                      <a:pt x="155" y="62"/>
                      <a:pt x="139" y="69"/>
                      <a:pt x="122" y="86"/>
                    </a:cubicBezTo>
                    <a:cubicBezTo>
                      <a:pt x="0" y="177"/>
                      <a:pt x="31" y="360"/>
                      <a:pt x="183" y="360"/>
                    </a:cubicBezTo>
                    <a:cubicBezTo>
                      <a:pt x="221" y="360"/>
                      <a:pt x="252" y="348"/>
                      <a:pt x="274" y="328"/>
                    </a:cubicBezTo>
                    <a:lnTo>
                      <a:pt x="274" y="328"/>
                    </a:lnTo>
                    <a:cubicBezTo>
                      <a:pt x="274" y="328"/>
                      <a:pt x="274" y="329"/>
                      <a:pt x="274" y="329"/>
                    </a:cubicBezTo>
                    <a:cubicBezTo>
                      <a:pt x="304" y="299"/>
                      <a:pt x="365" y="299"/>
                      <a:pt x="395" y="299"/>
                    </a:cubicBezTo>
                    <a:lnTo>
                      <a:pt x="426" y="299"/>
                    </a:lnTo>
                    <a:cubicBezTo>
                      <a:pt x="456" y="299"/>
                      <a:pt x="487" y="269"/>
                      <a:pt x="517" y="269"/>
                    </a:cubicBezTo>
                    <a:lnTo>
                      <a:pt x="730" y="269"/>
                    </a:lnTo>
                    <a:cubicBezTo>
                      <a:pt x="1034" y="299"/>
                      <a:pt x="1398" y="390"/>
                      <a:pt x="1642" y="633"/>
                    </a:cubicBezTo>
                    <a:cubicBezTo>
                      <a:pt x="1854" y="816"/>
                      <a:pt x="2006" y="1028"/>
                      <a:pt x="2128" y="1272"/>
                    </a:cubicBezTo>
                    <a:cubicBezTo>
                      <a:pt x="2148" y="1331"/>
                      <a:pt x="2190" y="1355"/>
                      <a:pt x="2235" y="1355"/>
                    </a:cubicBezTo>
                    <a:cubicBezTo>
                      <a:pt x="2328" y="1355"/>
                      <a:pt x="2433" y="1253"/>
                      <a:pt x="2371" y="1150"/>
                    </a:cubicBezTo>
                    <a:cubicBezTo>
                      <a:pt x="2128" y="633"/>
                      <a:pt x="1733" y="238"/>
                      <a:pt x="1216" y="86"/>
                    </a:cubicBezTo>
                    <a:cubicBezTo>
                      <a:pt x="1039" y="33"/>
                      <a:pt x="842" y="1"/>
                      <a:pt x="6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4589;p81">
                <a:extLst>
                  <a:ext uri="{FF2B5EF4-FFF2-40B4-BE49-F238E27FC236}">
                    <a16:creationId xmlns:a16="http://schemas.microsoft.com/office/drawing/2014/main" id="{6EFDD02E-EF78-449B-A947-5B67B46C7B29}"/>
                  </a:ext>
                </a:extLst>
              </p:cNvPr>
              <p:cNvSpPr/>
              <p:nvPr/>
            </p:nvSpPr>
            <p:spPr>
              <a:xfrm>
                <a:off x="7098847" y="3721093"/>
                <a:ext cx="155155" cy="464329"/>
              </a:xfrm>
              <a:custGeom>
                <a:avLst/>
                <a:gdLst/>
                <a:ahLst/>
                <a:cxnLst/>
                <a:rect l="l" t="t" r="r" b="b"/>
                <a:pathLst>
                  <a:path w="8603" h="25746" extrusionOk="0">
                    <a:moveTo>
                      <a:pt x="0" y="1"/>
                    </a:moveTo>
                    <a:lnTo>
                      <a:pt x="4012" y="25746"/>
                    </a:lnTo>
                    <a:lnTo>
                      <a:pt x="8085" y="25746"/>
                    </a:lnTo>
                    <a:lnTo>
                      <a:pt x="860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4590;p81">
                <a:extLst>
                  <a:ext uri="{FF2B5EF4-FFF2-40B4-BE49-F238E27FC236}">
                    <a16:creationId xmlns:a16="http://schemas.microsoft.com/office/drawing/2014/main" id="{B94ADBB6-4BCA-4FB3-ACEB-E9ADFF36C6FF}"/>
                  </a:ext>
                </a:extLst>
              </p:cNvPr>
              <p:cNvSpPr/>
              <p:nvPr/>
            </p:nvSpPr>
            <p:spPr>
              <a:xfrm>
                <a:off x="7296745" y="3709045"/>
                <a:ext cx="163920" cy="486801"/>
              </a:xfrm>
              <a:custGeom>
                <a:avLst/>
                <a:gdLst/>
                <a:ahLst/>
                <a:cxnLst/>
                <a:rect l="l" t="t" r="r" b="b"/>
                <a:pathLst>
                  <a:path w="9089" h="26992" extrusionOk="0">
                    <a:moveTo>
                      <a:pt x="9088" y="0"/>
                    </a:moveTo>
                    <a:lnTo>
                      <a:pt x="0" y="669"/>
                    </a:lnTo>
                    <a:lnTo>
                      <a:pt x="2189" y="26414"/>
                    </a:lnTo>
                    <a:lnTo>
                      <a:pt x="6930" y="26991"/>
                    </a:lnTo>
                    <a:lnTo>
                      <a:pt x="908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4591;p81">
                <a:extLst>
                  <a:ext uri="{FF2B5EF4-FFF2-40B4-BE49-F238E27FC236}">
                    <a16:creationId xmlns:a16="http://schemas.microsoft.com/office/drawing/2014/main" id="{58ABAE64-9CBB-4A14-A370-CD0F9AC9117C}"/>
                  </a:ext>
                </a:extLst>
              </p:cNvPr>
              <p:cNvSpPr/>
              <p:nvPr/>
            </p:nvSpPr>
            <p:spPr>
              <a:xfrm>
                <a:off x="6978788" y="2886505"/>
                <a:ext cx="412803" cy="253338"/>
              </a:xfrm>
              <a:custGeom>
                <a:avLst/>
                <a:gdLst/>
                <a:ahLst/>
                <a:cxnLst/>
                <a:rect l="l" t="t" r="r" b="b"/>
                <a:pathLst>
                  <a:path w="22889" h="14047" extrusionOk="0">
                    <a:moveTo>
                      <a:pt x="16229" y="1"/>
                    </a:moveTo>
                    <a:cubicBezTo>
                      <a:pt x="14082" y="1"/>
                      <a:pt x="11849" y="107"/>
                      <a:pt x="9666" y="197"/>
                    </a:cubicBezTo>
                    <a:cubicBezTo>
                      <a:pt x="1" y="592"/>
                      <a:pt x="305" y="9833"/>
                      <a:pt x="305" y="9833"/>
                    </a:cubicBezTo>
                    <a:cubicBezTo>
                      <a:pt x="305" y="9833"/>
                      <a:pt x="12397" y="14047"/>
                      <a:pt x="20964" y="14047"/>
                    </a:cubicBezTo>
                    <a:cubicBezTo>
                      <a:pt x="21629" y="14047"/>
                      <a:pt x="22273" y="14021"/>
                      <a:pt x="22889" y="13966"/>
                    </a:cubicBezTo>
                    <a:cubicBezTo>
                      <a:pt x="22250" y="9194"/>
                      <a:pt x="20730" y="4544"/>
                      <a:pt x="18420" y="319"/>
                    </a:cubicBezTo>
                    <a:cubicBezTo>
                      <a:pt x="18451" y="228"/>
                      <a:pt x="18451" y="136"/>
                      <a:pt x="18451" y="45"/>
                    </a:cubicBezTo>
                    <a:cubicBezTo>
                      <a:pt x="17725" y="14"/>
                      <a:pt x="16982" y="1"/>
                      <a:pt x="162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4592;p81">
                <a:extLst>
                  <a:ext uri="{FF2B5EF4-FFF2-40B4-BE49-F238E27FC236}">
                    <a16:creationId xmlns:a16="http://schemas.microsoft.com/office/drawing/2014/main" id="{9205B375-6414-4874-A5CE-4E676D23045A}"/>
                  </a:ext>
                </a:extLst>
              </p:cNvPr>
              <p:cNvSpPr/>
              <p:nvPr/>
            </p:nvSpPr>
            <p:spPr>
              <a:xfrm>
                <a:off x="7310993" y="2887316"/>
                <a:ext cx="207781" cy="251083"/>
              </a:xfrm>
              <a:custGeom>
                <a:avLst/>
                <a:gdLst/>
                <a:ahLst/>
                <a:cxnLst/>
                <a:rect l="l" t="t" r="r" b="b"/>
                <a:pathLst>
                  <a:path w="11521" h="13922" extrusionOk="0">
                    <a:moveTo>
                      <a:pt x="31" y="0"/>
                    </a:moveTo>
                    <a:cubicBezTo>
                      <a:pt x="31" y="91"/>
                      <a:pt x="0" y="183"/>
                      <a:pt x="0" y="274"/>
                    </a:cubicBezTo>
                    <a:cubicBezTo>
                      <a:pt x="2310" y="4499"/>
                      <a:pt x="3830" y="9149"/>
                      <a:pt x="4469" y="13921"/>
                    </a:cubicBezTo>
                    <a:cubicBezTo>
                      <a:pt x="8025" y="13587"/>
                      <a:pt x="10639" y="12280"/>
                      <a:pt x="10882" y="9271"/>
                    </a:cubicBezTo>
                    <a:cubicBezTo>
                      <a:pt x="11520" y="2098"/>
                      <a:pt x="6444" y="304"/>
                      <a:pt x="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4593;p81">
                <a:extLst>
                  <a:ext uri="{FF2B5EF4-FFF2-40B4-BE49-F238E27FC236}">
                    <a16:creationId xmlns:a16="http://schemas.microsoft.com/office/drawing/2014/main" id="{DD7E8DDA-6D5B-40B4-8C7B-B96E37EF7744}"/>
                  </a:ext>
                </a:extLst>
              </p:cNvPr>
              <p:cNvSpPr/>
              <p:nvPr/>
            </p:nvSpPr>
            <p:spPr>
              <a:xfrm>
                <a:off x="6756218" y="2228155"/>
                <a:ext cx="1034993" cy="623506"/>
              </a:xfrm>
              <a:custGeom>
                <a:avLst/>
                <a:gdLst/>
                <a:ahLst/>
                <a:cxnLst/>
                <a:rect l="l" t="t" r="r" b="b"/>
                <a:pathLst>
                  <a:path w="57388" h="34572" extrusionOk="0">
                    <a:moveTo>
                      <a:pt x="29376" y="1"/>
                    </a:moveTo>
                    <a:cubicBezTo>
                      <a:pt x="22886" y="1"/>
                      <a:pt x="16687" y="2526"/>
                      <a:pt x="13527" y="11442"/>
                    </a:cubicBezTo>
                    <a:cubicBezTo>
                      <a:pt x="10092" y="21017"/>
                      <a:pt x="2189" y="18494"/>
                      <a:pt x="1" y="29133"/>
                    </a:cubicBezTo>
                    <a:cubicBezTo>
                      <a:pt x="1" y="29133"/>
                      <a:pt x="1521" y="29923"/>
                      <a:pt x="4256" y="30896"/>
                    </a:cubicBezTo>
                    <a:cubicBezTo>
                      <a:pt x="5198" y="28251"/>
                      <a:pt x="7174" y="27127"/>
                      <a:pt x="7174" y="27127"/>
                    </a:cubicBezTo>
                    <a:lnTo>
                      <a:pt x="7174" y="27127"/>
                    </a:lnTo>
                    <a:lnTo>
                      <a:pt x="6232" y="31564"/>
                    </a:lnTo>
                    <a:cubicBezTo>
                      <a:pt x="10809" y="33011"/>
                      <a:pt x="17616" y="34572"/>
                      <a:pt x="25926" y="34572"/>
                    </a:cubicBezTo>
                    <a:cubicBezTo>
                      <a:pt x="27219" y="34572"/>
                      <a:pt x="28548" y="34534"/>
                      <a:pt x="29910" y="34452"/>
                    </a:cubicBezTo>
                    <a:cubicBezTo>
                      <a:pt x="35716" y="34118"/>
                      <a:pt x="40366" y="33722"/>
                      <a:pt x="44014" y="33358"/>
                    </a:cubicBezTo>
                    <a:cubicBezTo>
                      <a:pt x="43983" y="31200"/>
                      <a:pt x="44075" y="27704"/>
                      <a:pt x="44075" y="27704"/>
                    </a:cubicBezTo>
                    <a:cubicBezTo>
                      <a:pt x="44075" y="27704"/>
                      <a:pt x="45746" y="30652"/>
                      <a:pt x="46537" y="33084"/>
                    </a:cubicBezTo>
                    <a:cubicBezTo>
                      <a:pt x="52312" y="32415"/>
                      <a:pt x="54804" y="31868"/>
                      <a:pt x="54804" y="31868"/>
                    </a:cubicBezTo>
                    <a:cubicBezTo>
                      <a:pt x="54804" y="31868"/>
                      <a:pt x="57388" y="25060"/>
                      <a:pt x="51309" y="21443"/>
                    </a:cubicBezTo>
                    <a:cubicBezTo>
                      <a:pt x="46506" y="18616"/>
                      <a:pt x="46901" y="12446"/>
                      <a:pt x="45473" y="7825"/>
                    </a:cubicBezTo>
                    <a:cubicBezTo>
                      <a:pt x="43467" y="1351"/>
                      <a:pt x="36810" y="348"/>
                      <a:pt x="30883" y="44"/>
                    </a:cubicBezTo>
                    <a:cubicBezTo>
                      <a:pt x="30380" y="16"/>
                      <a:pt x="29877" y="1"/>
                      <a:pt x="293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4594;p81">
                <a:extLst>
                  <a:ext uri="{FF2B5EF4-FFF2-40B4-BE49-F238E27FC236}">
                    <a16:creationId xmlns:a16="http://schemas.microsoft.com/office/drawing/2014/main" id="{094FBE30-C1AA-491E-B8EE-70A12C2EA687}"/>
                  </a:ext>
                </a:extLst>
              </p:cNvPr>
              <p:cNvSpPr/>
              <p:nvPr/>
            </p:nvSpPr>
            <p:spPr>
              <a:xfrm>
                <a:off x="7505591" y="2593003"/>
                <a:ext cx="79210" cy="97930"/>
              </a:xfrm>
              <a:custGeom>
                <a:avLst/>
                <a:gdLst/>
                <a:ahLst/>
                <a:cxnLst/>
                <a:rect l="l" t="t" r="r" b="b"/>
                <a:pathLst>
                  <a:path w="4392" h="5430" extrusionOk="0">
                    <a:moveTo>
                      <a:pt x="1539" y="0"/>
                    </a:moveTo>
                    <a:cubicBezTo>
                      <a:pt x="911" y="0"/>
                      <a:pt x="426" y="118"/>
                      <a:pt x="426" y="118"/>
                    </a:cubicBezTo>
                    <a:lnTo>
                      <a:pt x="1" y="5377"/>
                    </a:lnTo>
                    <a:cubicBezTo>
                      <a:pt x="1" y="5377"/>
                      <a:pt x="347" y="5429"/>
                      <a:pt x="844" y="5429"/>
                    </a:cubicBezTo>
                    <a:cubicBezTo>
                      <a:pt x="2120" y="5429"/>
                      <a:pt x="4391" y="5083"/>
                      <a:pt x="4347" y="2611"/>
                    </a:cubicBezTo>
                    <a:cubicBezTo>
                      <a:pt x="4308" y="393"/>
                      <a:pt x="2685" y="0"/>
                      <a:pt x="1539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4595;p81">
                <a:extLst>
                  <a:ext uri="{FF2B5EF4-FFF2-40B4-BE49-F238E27FC236}">
                    <a16:creationId xmlns:a16="http://schemas.microsoft.com/office/drawing/2014/main" id="{94C18CC9-8D7D-48F4-9FEE-DDBC92A19CC7}"/>
                  </a:ext>
                </a:extLst>
              </p:cNvPr>
              <p:cNvSpPr/>
              <p:nvPr/>
            </p:nvSpPr>
            <p:spPr>
              <a:xfrm>
                <a:off x="6972205" y="2591579"/>
                <a:ext cx="121718" cy="108481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6015" extrusionOk="0">
                    <a:moveTo>
                      <a:pt x="3401" y="1"/>
                    </a:moveTo>
                    <a:cubicBezTo>
                      <a:pt x="2926" y="1"/>
                      <a:pt x="2439" y="105"/>
                      <a:pt x="1977" y="380"/>
                    </a:cubicBezTo>
                    <a:cubicBezTo>
                      <a:pt x="1" y="1535"/>
                      <a:pt x="244" y="4787"/>
                      <a:pt x="3071" y="5760"/>
                    </a:cubicBezTo>
                    <a:cubicBezTo>
                      <a:pt x="3591" y="5941"/>
                      <a:pt x="4045" y="6014"/>
                      <a:pt x="4439" y="6014"/>
                    </a:cubicBezTo>
                    <a:cubicBezTo>
                      <a:pt x="6165" y="6014"/>
                      <a:pt x="6749" y="4605"/>
                      <a:pt x="6749" y="4605"/>
                    </a:cubicBezTo>
                    <a:lnTo>
                      <a:pt x="6323" y="1079"/>
                    </a:lnTo>
                    <a:cubicBezTo>
                      <a:pt x="6323" y="1079"/>
                      <a:pt x="4927" y="1"/>
                      <a:pt x="3401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4596;p81">
                <a:extLst>
                  <a:ext uri="{FF2B5EF4-FFF2-40B4-BE49-F238E27FC236}">
                    <a16:creationId xmlns:a16="http://schemas.microsoft.com/office/drawing/2014/main" id="{AF2E59BE-1F66-4D7E-B008-E186465965D0}"/>
                  </a:ext>
                </a:extLst>
              </p:cNvPr>
              <p:cNvSpPr/>
              <p:nvPr/>
            </p:nvSpPr>
            <p:spPr>
              <a:xfrm>
                <a:off x="7057186" y="2259644"/>
                <a:ext cx="464870" cy="630431"/>
              </a:xfrm>
              <a:custGeom>
                <a:avLst/>
                <a:gdLst/>
                <a:ahLst/>
                <a:cxnLst/>
                <a:rect l="l" t="t" r="r" b="b"/>
                <a:pathLst>
                  <a:path w="25776" h="34956" extrusionOk="0">
                    <a:moveTo>
                      <a:pt x="9848" y="0"/>
                    </a:moveTo>
                    <a:cubicBezTo>
                      <a:pt x="4438" y="0"/>
                      <a:pt x="0" y="4438"/>
                      <a:pt x="0" y="9848"/>
                    </a:cubicBezTo>
                    <a:lnTo>
                      <a:pt x="0" y="16991"/>
                    </a:lnTo>
                    <a:lnTo>
                      <a:pt x="21824" y="16991"/>
                    </a:lnTo>
                    <a:cubicBezTo>
                      <a:pt x="21824" y="16991"/>
                      <a:pt x="25107" y="27812"/>
                      <a:pt x="13861" y="29727"/>
                    </a:cubicBezTo>
                    <a:cubicBezTo>
                      <a:pt x="13590" y="33370"/>
                      <a:pt x="15048" y="34956"/>
                      <a:pt x="17617" y="34956"/>
                    </a:cubicBezTo>
                    <a:cubicBezTo>
                      <a:pt x="17641" y="34956"/>
                      <a:pt x="17666" y="34955"/>
                      <a:pt x="17690" y="34955"/>
                    </a:cubicBezTo>
                    <a:lnTo>
                      <a:pt x="17083" y="34682"/>
                    </a:lnTo>
                    <a:lnTo>
                      <a:pt x="16475" y="31034"/>
                    </a:lnTo>
                    <a:cubicBezTo>
                      <a:pt x="21642" y="30761"/>
                      <a:pt x="25745" y="26475"/>
                      <a:pt x="25745" y="21247"/>
                    </a:cubicBezTo>
                    <a:lnTo>
                      <a:pt x="25745" y="9848"/>
                    </a:lnTo>
                    <a:cubicBezTo>
                      <a:pt x="25776" y="4438"/>
                      <a:pt x="21338" y="0"/>
                      <a:pt x="15927" y="0"/>
                    </a:cubicBezTo>
                    <a:close/>
                  </a:path>
                </a:pathLst>
              </a:custGeom>
              <a:solidFill>
                <a:srgbClr val="FF97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4597;p81">
                <a:extLst>
                  <a:ext uri="{FF2B5EF4-FFF2-40B4-BE49-F238E27FC236}">
                    <a16:creationId xmlns:a16="http://schemas.microsoft.com/office/drawing/2014/main" id="{7CDF7FBD-7639-44D7-A799-8C059B448D14}"/>
                  </a:ext>
                </a:extLst>
              </p:cNvPr>
              <p:cNvSpPr/>
              <p:nvPr/>
            </p:nvSpPr>
            <p:spPr>
              <a:xfrm>
                <a:off x="7059936" y="2566077"/>
                <a:ext cx="452264" cy="460019"/>
              </a:xfrm>
              <a:custGeom>
                <a:avLst/>
                <a:gdLst/>
                <a:ahLst/>
                <a:cxnLst/>
                <a:rect l="l" t="t" r="r" b="b"/>
                <a:pathLst>
                  <a:path w="25077" h="25507" extrusionOk="0">
                    <a:moveTo>
                      <a:pt x="1" y="0"/>
                    </a:moveTo>
                    <a:lnTo>
                      <a:pt x="1" y="4256"/>
                    </a:lnTo>
                    <a:cubicBezTo>
                      <a:pt x="1" y="9484"/>
                      <a:pt x="4134" y="13770"/>
                      <a:pt x="9332" y="14043"/>
                    </a:cubicBezTo>
                    <a:lnTo>
                      <a:pt x="9119" y="17691"/>
                    </a:lnTo>
                    <a:lnTo>
                      <a:pt x="2736" y="18207"/>
                    </a:lnTo>
                    <a:cubicBezTo>
                      <a:pt x="2736" y="18207"/>
                      <a:pt x="4421" y="25507"/>
                      <a:pt x="11490" y="25507"/>
                    </a:cubicBezTo>
                    <a:cubicBezTo>
                      <a:pt x="11590" y="25507"/>
                      <a:pt x="11692" y="25505"/>
                      <a:pt x="11794" y="25502"/>
                    </a:cubicBezTo>
                    <a:cubicBezTo>
                      <a:pt x="19089" y="25290"/>
                      <a:pt x="20670" y="18663"/>
                      <a:pt x="20670" y="18663"/>
                    </a:cubicBezTo>
                    <a:lnTo>
                      <a:pt x="17265" y="17721"/>
                    </a:lnTo>
                    <a:cubicBezTo>
                      <a:pt x="15259" y="17447"/>
                      <a:pt x="13557" y="16414"/>
                      <a:pt x="13831" y="12736"/>
                    </a:cubicBezTo>
                    <a:cubicBezTo>
                      <a:pt x="25077" y="10821"/>
                      <a:pt x="21794" y="0"/>
                      <a:pt x="21794" y="0"/>
                    </a:cubicBezTo>
                    <a:close/>
                  </a:path>
                </a:pathLst>
              </a:custGeom>
              <a:solidFill>
                <a:srgbClr val="FFAD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4598;p81">
                <a:extLst>
                  <a:ext uri="{FF2B5EF4-FFF2-40B4-BE49-F238E27FC236}">
                    <a16:creationId xmlns:a16="http://schemas.microsoft.com/office/drawing/2014/main" id="{2F86206E-C2CF-414B-89C6-C1D866B4CDC0}"/>
                  </a:ext>
                </a:extLst>
              </p:cNvPr>
              <p:cNvSpPr/>
              <p:nvPr/>
            </p:nvSpPr>
            <p:spPr>
              <a:xfrm>
                <a:off x="7287998" y="2143968"/>
                <a:ext cx="86604" cy="101988"/>
              </a:xfrm>
              <a:custGeom>
                <a:avLst/>
                <a:gdLst/>
                <a:ahLst/>
                <a:cxnLst/>
                <a:rect l="l" t="t" r="r" b="b"/>
                <a:pathLst>
                  <a:path w="4802" h="5655" extrusionOk="0">
                    <a:moveTo>
                      <a:pt x="1054" y="1"/>
                    </a:moveTo>
                    <a:cubicBezTo>
                      <a:pt x="1" y="1"/>
                      <a:pt x="333" y="5654"/>
                      <a:pt x="333" y="5654"/>
                    </a:cubicBezTo>
                    <a:cubicBezTo>
                      <a:pt x="2552" y="5350"/>
                      <a:pt x="4801" y="1733"/>
                      <a:pt x="3829" y="1369"/>
                    </a:cubicBezTo>
                    <a:cubicBezTo>
                      <a:pt x="3779" y="1350"/>
                      <a:pt x="3728" y="1341"/>
                      <a:pt x="3674" y="1341"/>
                    </a:cubicBezTo>
                    <a:cubicBezTo>
                      <a:pt x="2678" y="1341"/>
                      <a:pt x="1063" y="4408"/>
                      <a:pt x="1063" y="4408"/>
                    </a:cubicBezTo>
                    <a:cubicBezTo>
                      <a:pt x="1063" y="4408"/>
                      <a:pt x="2126" y="31"/>
                      <a:pt x="1063" y="1"/>
                    </a:cubicBezTo>
                    <a:cubicBezTo>
                      <a:pt x="1060" y="1"/>
                      <a:pt x="1057" y="1"/>
                      <a:pt x="105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4599;p81">
                <a:extLst>
                  <a:ext uri="{FF2B5EF4-FFF2-40B4-BE49-F238E27FC236}">
                    <a16:creationId xmlns:a16="http://schemas.microsoft.com/office/drawing/2014/main" id="{A5D86957-32B6-48CB-AF5F-22B8EB9D01F3}"/>
                  </a:ext>
                </a:extLst>
              </p:cNvPr>
              <p:cNvSpPr/>
              <p:nvPr/>
            </p:nvSpPr>
            <p:spPr>
              <a:xfrm>
                <a:off x="7036897" y="2228642"/>
                <a:ext cx="515801" cy="329770"/>
              </a:xfrm>
              <a:custGeom>
                <a:avLst/>
                <a:gdLst/>
                <a:ahLst/>
                <a:cxnLst/>
                <a:rect l="l" t="t" r="r" b="b"/>
                <a:pathLst>
                  <a:path w="28600" h="18285" extrusionOk="0">
                    <a:moveTo>
                      <a:pt x="16396" y="1"/>
                    </a:moveTo>
                    <a:cubicBezTo>
                      <a:pt x="15944" y="1"/>
                      <a:pt x="15474" y="26"/>
                      <a:pt x="14986" y="78"/>
                    </a:cubicBezTo>
                    <a:cubicBezTo>
                      <a:pt x="1308" y="1567"/>
                      <a:pt x="0" y="6035"/>
                      <a:pt x="122" y="18285"/>
                    </a:cubicBezTo>
                    <a:lnTo>
                      <a:pt x="7387" y="18285"/>
                    </a:lnTo>
                    <a:lnTo>
                      <a:pt x="8785" y="13422"/>
                    </a:lnTo>
                    <a:lnTo>
                      <a:pt x="8785" y="18285"/>
                    </a:lnTo>
                    <a:lnTo>
                      <a:pt x="19363" y="18285"/>
                    </a:lnTo>
                    <a:lnTo>
                      <a:pt x="21825" y="14668"/>
                    </a:lnTo>
                    <a:lnTo>
                      <a:pt x="22493" y="18285"/>
                    </a:lnTo>
                    <a:lnTo>
                      <a:pt x="28147" y="18285"/>
                    </a:lnTo>
                    <a:cubicBezTo>
                      <a:pt x="28147" y="18285"/>
                      <a:pt x="28599" y="1"/>
                      <a:pt x="163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4600;p81">
                <a:extLst>
                  <a:ext uri="{FF2B5EF4-FFF2-40B4-BE49-F238E27FC236}">
                    <a16:creationId xmlns:a16="http://schemas.microsoft.com/office/drawing/2014/main" id="{858B169D-5CD6-4428-A33E-BB7F3871EEDE}"/>
                  </a:ext>
                </a:extLst>
              </p:cNvPr>
              <p:cNvSpPr/>
              <p:nvPr/>
            </p:nvSpPr>
            <p:spPr>
              <a:xfrm>
                <a:off x="7127343" y="2634592"/>
                <a:ext cx="23590" cy="4552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2524" extrusionOk="0">
                    <a:moveTo>
                      <a:pt x="669" y="1"/>
                    </a:moveTo>
                    <a:cubicBezTo>
                      <a:pt x="274" y="1"/>
                      <a:pt x="1" y="578"/>
                      <a:pt x="1" y="1247"/>
                    </a:cubicBezTo>
                    <a:cubicBezTo>
                      <a:pt x="1" y="1946"/>
                      <a:pt x="274" y="2524"/>
                      <a:pt x="669" y="2524"/>
                    </a:cubicBezTo>
                    <a:cubicBezTo>
                      <a:pt x="1034" y="2524"/>
                      <a:pt x="1308" y="1946"/>
                      <a:pt x="1308" y="1247"/>
                    </a:cubicBezTo>
                    <a:cubicBezTo>
                      <a:pt x="1308" y="578"/>
                      <a:pt x="1034" y="1"/>
                      <a:pt x="66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4601;p81">
                <a:extLst>
                  <a:ext uri="{FF2B5EF4-FFF2-40B4-BE49-F238E27FC236}">
                    <a16:creationId xmlns:a16="http://schemas.microsoft.com/office/drawing/2014/main" id="{C7E5C018-BA80-470B-A353-3809A6402F27}"/>
                  </a:ext>
                </a:extLst>
              </p:cNvPr>
              <p:cNvSpPr/>
              <p:nvPr/>
            </p:nvSpPr>
            <p:spPr>
              <a:xfrm>
                <a:off x="7418427" y="2640075"/>
                <a:ext cx="24149" cy="45520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2524" extrusionOk="0">
                    <a:moveTo>
                      <a:pt x="670" y="1"/>
                    </a:moveTo>
                    <a:cubicBezTo>
                      <a:pt x="305" y="1"/>
                      <a:pt x="1" y="578"/>
                      <a:pt x="1" y="1277"/>
                    </a:cubicBezTo>
                    <a:cubicBezTo>
                      <a:pt x="1" y="1946"/>
                      <a:pt x="305" y="2524"/>
                      <a:pt x="670" y="2524"/>
                    </a:cubicBezTo>
                    <a:cubicBezTo>
                      <a:pt x="1034" y="2524"/>
                      <a:pt x="1338" y="1946"/>
                      <a:pt x="1338" y="1277"/>
                    </a:cubicBezTo>
                    <a:cubicBezTo>
                      <a:pt x="1338" y="578"/>
                      <a:pt x="1034" y="1"/>
                      <a:pt x="6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4602;p81">
                <a:extLst>
                  <a:ext uri="{FF2B5EF4-FFF2-40B4-BE49-F238E27FC236}">
                    <a16:creationId xmlns:a16="http://schemas.microsoft.com/office/drawing/2014/main" id="{D327EF33-3E67-4E71-85EA-6A0E90F215FC}"/>
                  </a:ext>
                </a:extLst>
              </p:cNvPr>
              <p:cNvSpPr/>
              <p:nvPr/>
            </p:nvSpPr>
            <p:spPr>
              <a:xfrm>
                <a:off x="7240278" y="2640742"/>
                <a:ext cx="73475" cy="89255"/>
              </a:xfrm>
              <a:custGeom>
                <a:avLst/>
                <a:gdLst/>
                <a:ahLst/>
                <a:cxnLst/>
                <a:rect l="l" t="t" r="r" b="b"/>
                <a:pathLst>
                  <a:path w="4074" h="4949" extrusionOk="0">
                    <a:moveTo>
                      <a:pt x="2721" y="0"/>
                    </a:moveTo>
                    <a:cubicBezTo>
                      <a:pt x="2635" y="0"/>
                      <a:pt x="2549" y="43"/>
                      <a:pt x="2493" y="146"/>
                    </a:cubicBezTo>
                    <a:cubicBezTo>
                      <a:pt x="1794" y="1423"/>
                      <a:pt x="1095" y="2699"/>
                      <a:pt x="426" y="3976"/>
                    </a:cubicBezTo>
                    <a:cubicBezTo>
                      <a:pt x="304" y="4158"/>
                      <a:pt x="213" y="4341"/>
                      <a:pt x="122" y="4523"/>
                    </a:cubicBezTo>
                    <a:cubicBezTo>
                      <a:pt x="0" y="4736"/>
                      <a:pt x="122" y="4949"/>
                      <a:pt x="365" y="4949"/>
                    </a:cubicBezTo>
                    <a:lnTo>
                      <a:pt x="3709" y="4949"/>
                    </a:lnTo>
                    <a:cubicBezTo>
                      <a:pt x="4073" y="4949"/>
                      <a:pt x="4073" y="4402"/>
                      <a:pt x="3709" y="4402"/>
                    </a:cubicBezTo>
                    <a:lnTo>
                      <a:pt x="840" y="4402"/>
                    </a:lnTo>
                    <a:cubicBezTo>
                      <a:pt x="1456" y="3267"/>
                      <a:pt x="2054" y="2132"/>
                      <a:pt x="2675" y="997"/>
                    </a:cubicBezTo>
                    <a:cubicBezTo>
                      <a:pt x="2797" y="784"/>
                      <a:pt x="2888" y="602"/>
                      <a:pt x="2979" y="420"/>
                    </a:cubicBezTo>
                    <a:cubicBezTo>
                      <a:pt x="3105" y="210"/>
                      <a:pt x="2912" y="0"/>
                      <a:pt x="27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4603;p81">
                <a:extLst>
                  <a:ext uri="{FF2B5EF4-FFF2-40B4-BE49-F238E27FC236}">
                    <a16:creationId xmlns:a16="http://schemas.microsoft.com/office/drawing/2014/main" id="{78B36BF5-AAED-4C1F-A9DD-E6BCD93AD48E}"/>
                  </a:ext>
                </a:extLst>
              </p:cNvPr>
              <p:cNvSpPr/>
              <p:nvPr/>
            </p:nvSpPr>
            <p:spPr>
              <a:xfrm>
                <a:off x="7103254" y="2676477"/>
                <a:ext cx="86051" cy="85098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2615" extrusionOk="0">
                    <a:moveTo>
                      <a:pt x="1338" y="1"/>
                    </a:moveTo>
                    <a:cubicBezTo>
                      <a:pt x="608" y="1"/>
                      <a:pt x="0" y="578"/>
                      <a:pt x="0" y="1308"/>
                    </a:cubicBezTo>
                    <a:cubicBezTo>
                      <a:pt x="0" y="2037"/>
                      <a:pt x="608" y="2615"/>
                      <a:pt x="1338" y="2615"/>
                    </a:cubicBezTo>
                    <a:cubicBezTo>
                      <a:pt x="2037" y="2615"/>
                      <a:pt x="2645" y="2037"/>
                      <a:pt x="2645" y="1308"/>
                    </a:cubicBezTo>
                    <a:cubicBezTo>
                      <a:pt x="2645" y="578"/>
                      <a:pt x="2037" y="1"/>
                      <a:pt x="1338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4604;p81">
                <a:extLst>
                  <a:ext uri="{FF2B5EF4-FFF2-40B4-BE49-F238E27FC236}">
                    <a16:creationId xmlns:a16="http://schemas.microsoft.com/office/drawing/2014/main" id="{049581B4-9E5D-42E1-8F50-D4F905FC2CB8}"/>
                  </a:ext>
                </a:extLst>
              </p:cNvPr>
              <p:cNvSpPr/>
              <p:nvPr/>
            </p:nvSpPr>
            <p:spPr>
              <a:xfrm>
                <a:off x="7388974" y="2683558"/>
                <a:ext cx="83051" cy="83051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2615" extrusionOk="0">
                    <a:moveTo>
                      <a:pt x="1308" y="0"/>
                    </a:moveTo>
                    <a:cubicBezTo>
                      <a:pt x="578" y="0"/>
                      <a:pt x="1" y="578"/>
                      <a:pt x="1" y="1307"/>
                    </a:cubicBezTo>
                    <a:cubicBezTo>
                      <a:pt x="1" y="2037"/>
                      <a:pt x="578" y="2614"/>
                      <a:pt x="1308" y="2614"/>
                    </a:cubicBezTo>
                    <a:cubicBezTo>
                      <a:pt x="2037" y="2614"/>
                      <a:pt x="2615" y="2037"/>
                      <a:pt x="2615" y="1307"/>
                    </a:cubicBezTo>
                    <a:cubicBezTo>
                      <a:pt x="2615" y="578"/>
                      <a:pt x="2037" y="0"/>
                      <a:pt x="1308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4605;p81">
                <a:extLst>
                  <a:ext uri="{FF2B5EF4-FFF2-40B4-BE49-F238E27FC236}">
                    <a16:creationId xmlns:a16="http://schemas.microsoft.com/office/drawing/2014/main" id="{84A340C1-E334-41D8-A28B-6CA03FF2A599}"/>
                  </a:ext>
                </a:extLst>
              </p:cNvPr>
              <p:cNvSpPr/>
              <p:nvPr/>
            </p:nvSpPr>
            <p:spPr>
              <a:xfrm>
                <a:off x="7320858" y="2714541"/>
                <a:ext cx="102980" cy="56792"/>
              </a:xfrm>
              <a:custGeom>
                <a:avLst/>
                <a:gdLst/>
                <a:ahLst/>
                <a:cxnLst/>
                <a:rect l="l" t="t" r="r" b="b"/>
                <a:pathLst>
                  <a:path w="5710" h="3149" extrusionOk="0">
                    <a:moveTo>
                      <a:pt x="5358" y="1"/>
                    </a:moveTo>
                    <a:cubicBezTo>
                      <a:pt x="5248" y="1"/>
                      <a:pt x="5143" y="57"/>
                      <a:pt x="5107" y="188"/>
                    </a:cubicBezTo>
                    <a:cubicBezTo>
                      <a:pt x="4712" y="2103"/>
                      <a:pt x="2554" y="2559"/>
                      <a:pt x="882" y="2559"/>
                    </a:cubicBezTo>
                    <a:lnTo>
                      <a:pt x="335" y="2559"/>
                    </a:lnTo>
                    <a:cubicBezTo>
                      <a:pt x="326" y="2558"/>
                      <a:pt x="317" y="2558"/>
                      <a:pt x="308" y="2558"/>
                    </a:cubicBezTo>
                    <a:cubicBezTo>
                      <a:pt x="1" y="2558"/>
                      <a:pt x="9" y="3077"/>
                      <a:pt x="335" y="3136"/>
                    </a:cubicBezTo>
                    <a:cubicBezTo>
                      <a:pt x="481" y="3144"/>
                      <a:pt x="628" y="3148"/>
                      <a:pt x="775" y="3148"/>
                    </a:cubicBezTo>
                    <a:cubicBezTo>
                      <a:pt x="1175" y="3148"/>
                      <a:pt x="1576" y="3120"/>
                      <a:pt x="1976" y="3076"/>
                    </a:cubicBezTo>
                    <a:cubicBezTo>
                      <a:pt x="2979" y="2954"/>
                      <a:pt x="4013" y="2650"/>
                      <a:pt x="4773" y="1951"/>
                    </a:cubicBezTo>
                    <a:cubicBezTo>
                      <a:pt x="5229" y="1525"/>
                      <a:pt x="5532" y="978"/>
                      <a:pt x="5654" y="340"/>
                    </a:cubicBezTo>
                    <a:cubicBezTo>
                      <a:pt x="5710" y="137"/>
                      <a:pt x="5529" y="1"/>
                      <a:pt x="535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4606;p81">
                <a:extLst>
                  <a:ext uri="{FF2B5EF4-FFF2-40B4-BE49-F238E27FC236}">
                    <a16:creationId xmlns:a16="http://schemas.microsoft.com/office/drawing/2014/main" id="{B1026500-0C3B-4EF5-9F0B-C8E7D046808D}"/>
                  </a:ext>
                </a:extLst>
              </p:cNvPr>
              <p:cNvSpPr/>
              <p:nvPr/>
            </p:nvSpPr>
            <p:spPr>
              <a:xfrm>
                <a:off x="7398156" y="2578539"/>
                <a:ext cx="68533" cy="14410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799" extrusionOk="0">
                    <a:moveTo>
                      <a:pt x="2078" y="1"/>
                    </a:moveTo>
                    <a:cubicBezTo>
                      <a:pt x="2014" y="1"/>
                      <a:pt x="1949" y="3"/>
                      <a:pt x="1885" y="8"/>
                    </a:cubicBezTo>
                    <a:cubicBezTo>
                      <a:pt x="1550" y="39"/>
                      <a:pt x="1186" y="130"/>
                      <a:pt x="882" y="252"/>
                    </a:cubicBezTo>
                    <a:cubicBezTo>
                      <a:pt x="547" y="404"/>
                      <a:pt x="243" y="556"/>
                      <a:pt x="0" y="799"/>
                    </a:cubicBezTo>
                    <a:cubicBezTo>
                      <a:pt x="639" y="616"/>
                      <a:pt x="1277" y="434"/>
                      <a:pt x="1915" y="373"/>
                    </a:cubicBezTo>
                    <a:cubicBezTo>
                      <a:pt x="2250" y="373"/>
                      <a:pt x="2553" y="373"/>
                      <a:pt x="2857" y="434"/>
                    </a:cubicBezTo>
                    <a:cubicBezTo>
                      <a:pt x="3192" y="464"/>
                      <a:pt x="3496" y="586"/>
                      <a:pt x="3800" y="708"/>
                    </a:cubicBezTo>
                    <a:cubicBezTo>
                      <a:pt x="3587" y="464"/>
                      <a:pt x="3283" y="252"/>
                      <a:pt x="2949" y="130"/>
                    </a:cubicBezTo>
                    <a:cubicBezTo>
                      <a:pt x="2674" y="55"/>
                      <a:pt x="2378" y="1"/>
                      <a:pt x="20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4607;p81">
                <a:extLst>
                  <a:ext uri="{FF2B5EF4-FFF2-40B4-BE49-F238E27FC236}">
                    <a16:creationId xmlns:a16="http://schemas.microsoft.com/office/drawing/2014/main" id="{BC13BCD2-9452-49F9-9706-3AA0EE29CA44}"/>
                  </a:ext>
                </a:extLst>
              </p:cNvPr>
              <p:cNvSpPr/>
              <p:nvPr/>
            </p:nvSpPr>
            <p:spPr>
              <a:xfrm>
                <a:off x="7093365" y="2578377"/>
                <a:ext cx="68533" cy="16773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930" extrusionOk="0">
                    <a:moveTo>
                      <a:pt x="2188" y="1"/>
                    </a:moveTo>
                    <a:cubicBezTo>
                      <a:pt x="2067" y="1"/>
                      <a:pt x="1946" y="7"/>
                      <a:pt x="1824" y="17"/>
                    </a:cubicBezTo>
                    <a:cubicBezTo>
                      <a:pt x="1490" y="78"/>
                      <a:pt x="1155" y="169"/>
                      <a:pt x="821" y="321"/>
                    </a:cubicBezTo>
                    <a:cubicBezTo>
                      <a:pt x="517" y="473"/>
                      <a:pt x="213" y="656"/>
                      <a:pt x="0" y="929"/>
                    </a:cubicBezTo>
                    <a:cubicBezTo>
                      <a:pt x="639" y="686"/>
                      <a:pt x="1246" y="473"/>
                      <a:pt x="1885" y="413"/>
                    </a:cubicBezTo>
                    <a:cubicBezTo>
                      <a:pt x="2063" y="377"/>
                      <a:pt x="2251" y="362"/>
                      <a:pt x="2438" y="362"/>
                    </a:cubicBezTo>
                    <a:cubicBezTo>
                      <a:pt x="2570" y="362"/>
                      <a:pt x="2701" y="370"/>
                      <a:pt x="2827" y="382"/>
                    </a:cubicBezTo>
                    <a:cubicBezTo>
                      <a:pt x="3161" y="413"/>
                      <a:pt x="3465" y="534"/>
                      <a:pt x="3800" y="625"/>
                    </a:cubicBezTo>
                    <a:cubicBezTo>
                      <a:pt x="3557" y="382"/>
                      <a:pt x="3253" y="200"/>
                      <a:pt x="2888" y="109"/>
                    </a:cubicBezTo>
                    <a:cubicBezTo>
                      <a:pt x="2665" y="28"/>
                      <a:pt x="2429" y="1"/>
                      <a:pt x="21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4608;p81">
                <a:extLst>
                  <a:ext uri="{FF2B5EF4-FFF2-40B4-BE49-F238E27FC236}">
                    <a16:creationId xmlns:a16="http://schemas.microsoft.com/office/drawing/2014/main" id="{57B8B507-7DD5-4E69-B891-116123ADB142}"/>
                  </a:ext>
                </a:extLst>
              </p:cNvPr>
              <p:cNvSpPr/>
              <p:nvPr/>
            </p:nvSpPr>
            <p:spPr>
              <a:xfrm>
                <a:off x="7523680" y="2611543"/>
                <a:ext cx="54177" cy="65828"/>
              </a:xfrm>
              <a:custGeom>
                <a:avLst/>
                <a:gdLst/>
                <a:ahLst/>
                <a:cxnLst/>
                <a:rect l="l" t="t" r="r" b="b"/>
                <a:pathLst>
                  <a:path w="3004" h="3650" extrusionOk="0">
                    <a:moveTo>
                      <a:pt x="2219" y="1"/>
                    </a:moveTo>
                    <a:cubicBezTo>
                      <a:pt x="2209" y="1"/>
                      <a:pt x="2199" y="1"/>
                      <a:pt x="2189" y="2"/>
                    </a:cubicBezTo>
                    <a:cubicBezTo>
                      <a:pt x="518" y="185"/>
                      <a:pt x="1" y="2008"/>
                      <a:pt x="92" y="3467"/>
                    </a:cubicBezTo>
                    <a:cubicBezTo>
                      <a:pt x="107" y="3589"/>
                      <a:pt x="214" y="3650"/>
                      <a:pt x="312" y="3650"/>
                    </a:cubicBezTo>
                    <a:cubicBezTo>
                      <a:pt x="411" y="3650"/>
                      <a:pt x="502" y="3589"/>
                      <a:pt x="487" y="3467"/>
                    </a:cubicBezTo>
                    <a:cubicBezTo>
                      <a:pt x="457" y="3011"/>
                      <a:pt x="487" y="2525"/>
                      <a:pt x="609" y="2039"/>
                    </a:cubicBezTo>
                    <a:cubicBezTo>
                      <a:pt x="990" y="1829"/>
                      <a:pt x="1432" y="1679"/>
                      <a:pt x="1865" y="1679"/>
                    </a:cubicBezTo>
                    <a:cubicBezTo>
                      <a:pt x="2122" y="1679"/>
                      <a:pt x="2377" y="1732"/>
                      <a:pt x="2615" y="1856"/>
                    </a:cubicBezTo>
                    <a:cubicBezTo>
                      <a:pt x="2647" y="1875"/>
                      <a:pt x="2679" y="1883"/>
                      <a:pt x="2709" y="1883"/>
                    </a:cubicBezTo>
                    <a:cubicBezTo>
                      <a:pt x="2881" y="1883"/>
                      <a:pt x="3004" y="1625"/>
                      <a:pt x="2797" y="1522"/>
                    </a:cubicBezTo>
                    <a:cubicBezTo>
                      <a:pt x="2508" y="1363"/>
                      <a:pt x="2185" y="1293"/>
                      <a:pt x="1857" y="1293"/>
                    </a:cubicBezTo>
                    <a:cubicBezTo>
                      <a:pt x="1495" y="1293"/>
                      <a:pt x="1126" y="1378"/>
                      <a:pt x="791" y="1522"/>
                    </a:cubicBezTo>
                    <a:cubicBezTo>
                      <a:pt x="1034" y="914"/>
                      <a:pt x="1490" y="458"/>
                      <a:pt x="2189" y="397"/>
                    </a:cubicBezTo>
                    <a:cubicBezTo>
                      <a:pt x="2453" y="368"/>
                      <a:pt x="2463" y="1"/>
                      <a:pt x="2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4609;p81">
                <a:extLst>
                  <a:ext uri="{FF2B5EF4-FFF2-40B4-BE49-F238E27FC236}">
                    <a16:creationId xmlns:a16="http://schemas.microsoft.com/office/drawing/2014/main" id="{FDB10898-6390-4E3A-B2CD-4F135CC377F2}"/>
                  </a:ext>
                </a:extLst>
              </p:cNvPr>
              <p:cNvSpPr/>
              <p:nvPr/>
            </p:nvSpPr>
            <p:spPr>
              <a:xfrm>
                <a:off x="6998555" y="2611543"/>
                <a:ext cx="53708" cy="65828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3650" extrusionOk="0">
                    <a:moveTo>
                      <a:pt x="760" y="1"/>
                    </a:moveTo>
                    <a:cubicBezTo>
                      <a:pt x="518" y="1"/>
                      <a:pt x="555" y="368"/>
                      <a:pt x="789" y="397"/>
                    </a:cubicBezTo>
                    <a:cubicBezTo>
                      <a:pt x="1488" y="458"/>
                      <a:pt x="1944" y="914"/>
                      <a:pt x="2187" y="1522"/>
                    </a:cubicBezTo>
                    <a:cubicBezTo>
                      <a:pt x="1852" y="1378"/>
                      <a:pt x="1492" y="1293"/>
                      <a:pt x="1133" y="1293"/>
                    </a:cubicBezTo>
                    <a:cubicBezTo>
                      <a:pt x="808" y="1293"/>
                      <a:pt x="484" y="1363"/>
                      <a:pt x="181" y="1522"/>
                    </a:cubicBezTo>
                    <a:cubicBezTo>
                      <a:pt x="0" y="1625"/>
                      <a:pt x="105" y="1883"/>
                      <a:pt x="271" y="1883"/>
                    </a:cubicBezTo>
                    <a:cubicBezTo>
                      <a:pt x="300" y="1883"/>
                      <a:pt x="332" y="1875"/>
                      <a:pt x="364" y="1856"/>
                    </a:cubicBezTo>
                    <a:cubicBezTo>
                      <a:pt x="601" y="1732"/>
                      <a:pt x="860" y="1679"/>
                      <a:pt x="1121" y="1679"/>
                    </a:cubicBezTo>
                    <a:cubicBezTo>
                      <a:pt x="1561" y="1679"/>
                      <a:pt x="2007" y="1829"/>
                      <a:pt x="2370" y="2039"/>
                    </a:cubicBezTo>
                    <a:cubicBezTo>
                      <a:pt x="2491" y="2525"/>
                      <a:pt x="2522" y="3011"/>
                      <a:pt x="2491" y="3467"/>
                    </a:cubicBezTo>
                    <a:cubicBezTo>
                      <a:pt x="2491" y="3589"/>
                      <a:pt x="2590" y="3650"/>
                      <a:pt x="2689" y="3650"/>
                    </a:cubicBezTo>
                    <a:cubicBezTo>
                      <a:pt x="2788" y="3650"/>
                      <a:pt x="2886" y="3589"/>
                      <a:pt x="2886" y="3467"/>
                    </a:cubicBezTo>
                    <a:cubicBezTo>
                      <a:pt x="2978" y="2008"/>
                      <a:pt x="2461" y="185"/>
                      <a:pt x="789" y="2"/>
                    </a:cubicBezTo>
                    <a:cubicBezTo>
                      <a:pt x="779" y="1"/>
                      <a:pt x="769" y="1"/>
                      <a:pt x="7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4610;p81">
                <a:extLst>
                  <a:ext uri="{FF2B5EF4-FFF2-40B4-BE49-F238E27FC236}">
                    <a16:creationId xmlns:a16="http://schemas.microsoft.com/office/drawing/2014/main" id="{6045A05B-4B65-4219-86C2-93BC1EE5A376}"/>
                  </a:ext>
                </a:extLst>
              </p:cNvPr>
              <p:cNvSpPr/>
              <p:nvPr/>
            </p:nvSpPr>
            <p:spPr>
              <a:xfrm>
                <a:off x="7036356" y="2991469"/>
                <a:ext cx="347011" cy="32355"/>
              </a:xfrm>
              <a:custGeom>
                <a:avLst/>
                <a:gdLst/>
                <a:ahLst/>
                <a:cxnLst/>
                <a:rect l="l" t="t" r="r" b="b"/>
                <a:pathLst>
                  <a:path w="19241" h="1794" extrusionOk="0">
                    <a:moveTo>
                      <a:pt x="0" y="0"/>
                    </a:moveTo>
                    <a:lnTo>
                      <a:pt x="0" y="1794"/>
                    </a:lnTo>
                    <a:lnTo>
                      <a:pt x="19241" y="1794"/>
                    </a:lnTo>
                    <a:lnTo>
                      <a:pt x="185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4611;p81">
                <a:extLst>
                  <a:ext uri="{FF2B5EF4-FFF2-40B4-BE49-F238E27FC236}">
                    <a16:creationId xmlns:a16="http://schemas.microsoft.com/office/drawing/2014/main" id="{76B1A130-EFBC-488D-9A12-8747773A44CD}"/>
                  </a:ext>
                </a:extLst>
              </p:cNvPr>
              <p:cNvSpPr/>
              <p:nvPr/>
            </p:nvSpPr>
            <p:spPr>
              <a:xfrm>
                <a:off x="7645380" y="3746865"/>
                <a:ext cx="144190" cy="614759"/>
              </a:xfrm>
              <a:custGeom>
                <a:avLst/>
                <a:gdLst/>
                <a:ahLst/>
                <a:cxnLst/>
                <a:rect l="l" t="t" r="r" b="b"/>
                <a:pathLst>
                  <a:path w="7995" h="34087" extrusionOk="0">
                    <a:moveTo>
                      <a:pt x="62" y="0"/>
                    </a:moveTo>
                    <a:lnTo>
                      <a:pt x="4013" y="27995"/>
                    </a:lnTo>
                    <a:cubicBezTo>
                      <a:pt x="4013" y="27995"/>
                      <a:pt x="3040" y="31581"/>
                      <a:pt x="62" y="33162"/>
                    </a:cubicBezTo>
                    <a:cubicBezTo>
                      <a:pt x="31" y="33192"/>
                      <a:pt x="31" y="33192"/>
                      <a:pt x="1" y="33192"/>
                    </a:cubicBezTo>
                    <a:cubicBezTo>
                      <a:pt x="62" y="33405"/>
                      <a:pt x="153" y="33557"/>
                      <a:pt x="274" y="33709"/>
                    </a:cubicBezTo>
                    <a:cubicBezTo>
                      <a:pt x="576" y="33989"/>
                      <a:pt x="985" y="34086"/>
                      <a:pt x="1393" y="34086"/>
                    </a:cubicBezTo>
                    <a:cubicBezTo>
                      <a:pt x="1560" y="34086"/>
                      <a:pt x="1726" y="34070"/>
                      <a:pt x="1885" y="34044"/>
                    </a:cubicBezTo>
                    <a:cubicBezTo>
                      <a:pt x="2797" y="33861"/>
                      <a:pt x="3648" y="33375"/>
                      <a:pt x="4226" y="32676"/>
                    </a:cubicBezTo>
                    <a:cubicBezTo>
                      <a:pt x="4834" y="31977"/>
                      <a:pt x="5168" y="31065"/>
                      <a:pt x="5776" y="30305"/>
                    </a:cubicBezTo>
                    <a:cubicBezTo>
                      <a:pt x="5989" y="30031"/>
                      <a:pt x="6262" y="29788"/>
                      <a:pt x="6536" y="29575"/>
                    </a:cubicBezTo>
                    <a:cubicBezTo>
                      <a:pt x="7995" y="20305"/>
                      <a:pt x="5958" y="3496"/>
                      <a:pt x="5502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2" name="Google Shape;4612;p81">
                <a:extLst>
                  <a:ext uri="{FF2B5EF4-FFF2-40B4-BE49-F238E27FC236}">
                    <a16:creationId xmlns:a16="http://schemas.microsoft.com/office/drawing/2014/main" id="{B62BC7B9-C917-45B4-9EAF-D870B2A48C08}"/>
                  </a:ext>
                </a:extLst>
              </p:cNvPr>
              <p:cNvSpPr/>
              <p:nvPr/>
            </p:nvSpPr>
            <p:spPr>
              <a:xfrm>
                <a:off x="7744608" y="3746324"/>
                <a:ext cx="57027" cy="533944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29606" extrusionOk="0">
                    <a:moveTo>
                      <a:pt x="0" y="0"/>
                    </a:moveTo>
                    <a:cubicBezTo>
                      <a:pt x="456" y="3526"/>
                      <a:pt x="2493" y="20335"/>
                      <a:pt x="1034" y="29605"/>
                    </a:cubicBezTo>
                    <a:cubicBezTo>
                      <a:pt x="1520" y="29241"/>
                      <a:pt x="2098" y="28967"/>
                      <a:pt x="2706" y="28845"/>
                    </a:cubicBezTo>
                    <a:cubicBezTo>
                      <a:pt x="2706" y="28572"/>
                      <a:pt x="2675" y="28298"/>
                      <a:pt x="2645" y="28025"/>
                    </a:cubicBezTo>
                    <a:lnTo>
                      <a:pt x="3162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3" name="Google Shape;4613;p81">
                <a:extLst>
                  <a:ext uri="{FF2B5EF4-FFF2-40B4-BE49-F238E27FC236}">
                    <a16:creationId xmlns:a16="http://schemas.microsoft.com/office/drawing/2014/main" id="{27923B86-6E9A-4390-A254-5BD5742FBA12}"/>
                  </a:ext>
                </a:extLst>
              </p:cNvPr>
              <p:cNvSpPr/>
              <p:nvPr/>
            </p:nvSpPr>
            <p:spPr>
              <a:xfrm>
                <a:off x="7844378" y="3737540"/>
                <a:ext cx="168862" cy="630305"/>
              </a:xfrm>
              <a:custGeom>
                <a:avLst/>
                <a:gdLst/>
                <a:ahLst/>
                <a:cxnLst/>
                <a:rect l="l" t="t" r="r" b="b"/>
                <a:pathLst>
                  <a:path w="9363" h="34949" extrusionOk="0">
                    <a:moveTo>
                      <a:pt x="7265" y="1"/>
                    </a:moveTo>
                    <a:lnTo>
                      <a:pt x="0" y="578"/>
                    </a:lnTo>
                    <a:lnTo>
                      <a:pt x="2098" y="27873"/>
                    </a:lnTo>
                    <a:cubicBezTo>
                      <a:pt x="2098" y="28177"/>
                      <a:pt x="2128" y="28512"/>
                      <a:pt x="2158" y="28816"/>
                    </a:cubicBezTo>
                    <a:lnTo>
                      <a:pt x="2189" y="29150"/>
                    </a:lnTo>
                    <a:lnTo>
                      <a:pt x="2219" y="29150"/>
                    </a:lnTo>
                    <a:cubicBezTo>
                      <a:pt x="2219" y="29211"/>
                      <a:pt x="2219" y="29272"/>
                      <a:pt x="2250" y="29332"/>
                    </a:cubicBezTo>
                    <a:cubicBezTo>
                      <a:pt x="3861" y="29849"/>
                      <a:pt x="5259" y="31035"/>
                      <a:pt x="5988" y="32554"/>
                    </a:cubicBezTo>
                    <a:cubicBezTo>
                      <a:pt x="6231" y="33071"/>
                      <a:pt x="6414" y="33649"/>
                      <a:pt x="6779" y="34105"/>
                    </a:cubicBezTo>
                    <a:cubicBezTo>
                      <a:pt x="7143" y="34530"/>
                      <a:pt x="7660" y="34834"/>
                      <a:pt x="8238" y="34925"/>
                    </a:cubicBezTo>
                    <a:cubicBezTo>
                      <a:pt x="8332" y="34941"/>
                      <a:pt x="8428" y="34949"/>
                      <a:pt x="8525" y="34949"/>
                    </a:cubicBezTo>
                    <a:cubicBezTo>
                      <a:pt x="8804" y="34949"/>
                      <a:pt x="9092" y="34886"/>
                      <a:pt x="9362" y="34773"/>
                    </a:cubicBezTo>
                    <a:cubicBezTo>
                      <a:pt x="8359" y="32190"/>
                      <a:pt x="5928" y="29758"/>
                      <a:pt x="5928" y="29758"/>
                    </a:cubicBezTo>
                    <a:lnTo>
                      <a:pt x="7265" y="1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4" name="Google Shape;4614;p81">
                <a:extLst>
                  <a:ext uri="{FF2B5EF4-FFF2-40B4-BE49-F238E27FC236}">
                    <a16:creationId xmlns:a16="http://schemas.microsoft.com/office/drawing/2014/main" id="{6B1EBCF1-B18C-47C4-9DCB-411035F4CC22}"/>
                  </a:ext>
                </a:extLst>
              </p:cNvPr>
              <p:cNvSpPr/>
              <p:nvPr/>
            </p:nvSpPr>
            <p:spPr>
              <a:xfrm>
                <a:off x="7951272" y="3734799"/>
                <a:ext cx="57027" cy="649080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35990" extrusionOk="0">
                    <a:moveTo>
                      <a:pt x="3162" y="1"/>
                    </a:moveTo>
                    <a:lnTo>
                      <a:pt x="1338" y="153"/>
                    </a:lnTo>
                    <a:lnTo>
                      <a:pt x="1" y="29910"/>
                    </a:lnTo>
                    <a:cubicBezTo>
                      <a:pt x="1" y="29910"/>
                      <a:pt x="1429" y="33406"/>
                      <a:pt x="2402" y="35989"/>
                    </a:cubicBezTo>
                    <a:cubicBezTo>
                      <a:pt x="2584" y="35898"/>
                      <a:pt x="2493" y="35260"/>
                      <a:pt x="2615" y="35108"/>
                    </a:cubicBezTo>
                    <a:cubicBezTo>
                      <a:pt x="2858" y="34773"/>
                      <a:pt x="2554" y="34895"/>
                      <a:pt x="2554" y="34469"/>
                    </a:cubicBezTo>
                    <a:cubicBezTo>
                      <a:pt x="2371" y="34196"/>
                      <a:pt x="2463" y="33709"/>
                      <a:pt x="2280" y="33466"/>
                    </a:cubicBezTo>
                    <a:cubicBezTo>
                      <a:pt x="1460" y="32433"/>
                      <a:pt x="1824" y="30731"/>
                      <a:pt x="1064" y="29636"/>
                    </a:cubicBezTo>
                    <a:cubicBezTo>
                      <a:pt x="1064" y="29636"/>
                      <a:pt x="1034" y="29606"/>
                      <a:pt x="1034" y="29606"/>
                    </a:cubicBezTo>
                    <a:lnTo>
                      <a:pt x="3162" y="1"/>
                    </a:lnTo>
                    <a:close/>
                  </a:path>
                </a:pathLst>
              </a:custGeom>
              <a:solidFill>
                <a:srgbClr val="98DA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4615;p81">
                <a:extLst>
                  <a:ext uri="{FF2B5EF4-FFF2-40B4-BE49-F238E27FC236}">
                    <a16:creationId xmlns:a16="http://schemas.microsoft.com/office/drawing/2014/main" id="{46166693-B220-4D1A-91BC-A1BDEB3D4E68}"/>
                  </a:ext>
                </a:extLst>
              </p:cNvPr>
              <p:cNvSpPr/>
              <p:nvPr/>
            </p:nvSpPr>
            <p:spPr>
              <a:xfrm>
                <a:off x="7495725" y="2684783"/>
                <a:ext cx="497766" cy="416338"/>
              </a:xfrm>
              <a:custGeom>
                <a:avLst/>
                <a:gdLst/>
                <a:ahLst/>
                <a:cxnLst/>
                <a:rect l="l" t="t" r="r" b="b"/>
                <a:pathLst>
                  <a:path w="27600" h="23085" extrusionOk="0">
                    <a:moveTo>
                      <a:pt x="16874" y="1"/>
                    </a:moveTo>
                    <a:cubicBezTo>
                      <a:pt x="488" y="1"/>
                      <a:pt x="1" y="20484"/>
                      <a:pt x="1" y="20714"/>
                    </a:cubicBezTo>
                    <a:lnTo>
                      <a:pt x="27205" y="23084"/>
                    </a:lnTo>
                    <a:cubicBezTo>
                      <a:pt x="27600" y="18373"/>
                      <a:pt x="26627" y="13601"/>
                      <a:pt x="24956" y="9194"/>
                    </a:cubicBezTo>
                    <a:cubicBezTo>
                      <a:pt x="23831" y="6124"/>
                      <a:pt x="22342" y="3206"/>
                      <a:pt x="20761" y="349"/>
                    </a:cubicBezTo>
                    <a:cubicBezTo>
                      <a:pt x="20518" y="318"/>
                      <a:pt x="20244" y="257"/>
                      <a:pt x="19971" y="227"/>
                    </a:cubicBezTo>
                    <a:cubicBezTo>
                      <a:pt x="18880" y="73"/>
                      <a:pt x="17849" y="1"/>
                      <a:pt x="16874" y="1"/>
                    </a:cubicBezTo>
                    <a:close/>
                  </a:path>
                </a:pathLst>
              </a:custGeom>
              <a:solidFill>
                <a:srgbClr val="82E0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4616;p81">
                <a:extLst>
                  <a:ext uri="{FF2B5EF4-FFF2-40B4-BE49-F238E27FC236}">
                    <a16:creationId xmlns:a16="http://schemas.microsoft.com/office/drawing/2014/main" id="{63DEC6F9-3AB5-477F-ADD2-EECF5B110E6B}"/>
                  </a:ext>
                </a:extLst>
              </p:cNvPr>
              <p:cNvSpPr/>
              <p:nvPr/>
            </p:nvSpPr>
            <p:spPr>
              <a:xfrm>
                <a:off x="7870132" y="2691060"/>
                <a:ext cx="333864" cy="423209"/>
              </a:xfrm>
              <a:custGeom>
                <a:avLst/>
                <a:gdLst/>
                <a:ahLst/>
                <a:cxnLst/>
                <a:rect l="l" t="t" r="r" b="b"/>
                <a:pathLst>
                  <a:path w="18512" h="23466" extrusionOk="0">
                    <a:moveTo>
                      <a:pt x="1" y="1"/>
                    </a:moveTo>
                    <a:cubicBezTo>
                      <a:pt x="1582" y="2858"/>
                      <a:pt x="3071" y="5776"/>
                      <a:pt x="4196" y="8846"/>
                    </a:cubicBezTo>
                    <a:cubicBezTo>
                      <a:pt x="5867" y="13253"/>
                      <a:pt x="6840" y="18025"/>
                      <a:pt x="6445" y="22736"/>
                    </a:cubicBezTo>
                    <a:lnTo>
                      <a:pt x="14986" y="23466"/>
                    </a:lnTo>
                    <a:cubicBezTo>
                      <a:pt x="14986" y="23466"/>
                      <a:pt x="18512" y="3192"/>
                      <a:pt x="1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4617;p81">
                <a:extLst>
                  <a:ext uri="{FF2B5EF4-FFF2-40B4-BE49-F238E27FC236}">
                    <a16:creationId xmlns:a16="http://schemas.microsoft.com/office/drawing/2014/main" id="{16298465-1688-49C6-B4F0-2C259FDD99BB}"/>
                  </a:ext>
                </a:extLst>
              </p:cNvPr>
              <p:cNvSpPr/>
              <p:nvPr/>
            </p:nvSpPr>
            <p:spPr>
              <a:xfrm>
                <a:off x="7594179" y="1901072"/>
                <a:ext cx="649837" cy="615066"/>
              </a:xfrm>
              <a:custGeom>
                <a:avLst/>
                <a:gdLst/>
                <a:ahLst/>
                <a:cxnLst/>
                <a:rect l="l" t="t" r="r" b="b"/>
                <a:pathLst>
                  <a:path w="36032" h="34104" extrusionOk="0">
                    <a:moveTo>
                      <a:pt x="14913" y="0"/>
                    </a:moveTo>
                    <a:cubicBezTo>
                      <a:pt x="12895" y="0"/>
                      <a:pt x="10869" y="617"/>
                      <a:pt x="9253" y="1797"/>
                    </a:cubicBezTo>
                    <a:cubicBezTo>
                      <a:pt x="7308" y="3165"/>
                      <a:pt x="5910" y="5323"/>
                      <a:pt x="5423" y="7663"/>
                    </a:cubicBezTo>
                    <a:cubicBezTo>
                      <a:pt x="5241" y="8666"/>
                      <a:pt x="5241" y="9821"/>
                      <a:pt x="5970" y="10551"/>
                    </a:cubicBezTo>
                    <a:cubicBezTo>
                      <a:pt x="3569" y="11098"/>
                      <a:pt x="1533" y="12982"/>
                      <a:pt x="803" y="15323"/>
                    </a:cubicBezTo>
                    <a:cubicBezTo>
                      <a:pt x="1" y="17938"/>
                      <a:pt x="942" y="23082"/>
                      <a:pt x="4309" y="23082"/>
                    </a:cubicBezTo>
                    <a:cubicBezTo>
                      <a:pt x="4385" y="23082"/>
                      <a:pt x="4463" y="23079"/>
                      <a:pt x="4542" y="23074"/>
                    </a:cubicBezTo>
                    <a:cubicBezTo>
                      <a:pt x="5454" y="23013"/>
                      <a:pt x="6335" y="22739"/>
                      <a:pt x="7247" y="22527"/>
                    </a:cubicBezTo>
                    <a:cubicBezTo>
                      <a:pt x="8180" y="22313"/>
                      <a:pt x="9136" y="22217"/>
                      <a:pt x="10095" y="22217"/>
                    </a:cubicBezTo>
                    <a:cubicBezTo>
                      <a:pt x="10230" y="22217"/>
                      <a:pt x="10365" y="22219"/>
                      <a:pt x="10499" y="22223"/>
                    </a:cubicBezTo>
                    <a:cubicBezTo>
                      <a:pt x="11472" y="22284"/>
                      <a:pt x="12506" y="22436"/>
                      <a:pt x="13205" y="23135"/>
                    </a:cubicBezTo>
                    <a:cubicBezTo>
                      <a:pt x="13782" y="23682"/>
                      <a:pt x="14025" y="24502"/>
                      <a:pt x="14360" y="25232"/>
                    </a:cubicBezTo>
                    <a:cubicBezTo>
                      <a:pt x="15545" y="27967"/>
                      <a:pt x="17855" y="30126"/>
                      <a:pt x="20469" y="31524"/>
                    </a:cubicBezTo>
                    <a:cubicBezTo>
                      <a:pt x="23114" y="32922"/>
                      <a:pt x="26062" y="33591"/>
                      <a:pt x="29010" y="34016"/>
                    </a:cubicBezTo>
                    <a:cubicBezTo>
                      <a:pt x="29347" y="34064"/>
                      <a:pt x="29683" y="34104"/>
                      <a:pt x="30011" y="34104"/>
                    </a:cubicBezTo>
                    <a:cubicBezTo>
                      <a:pt x="30305" y="34104"/>
                      <a:pt x="30592" y="34072"/>
                      <a:pt x="30865" y="33986"/>
                    </a:cubicBezTo>
                    <a:cubicBezTo>
                      <a:pt x="31746" y="33682"/>
                      <a:pt x="32324" y="32800"/>
                      <a:pt x="32628" y="31919"/>
                    </a:cubicBezTo>
                    <a:cubicBezTo>
                      <a:pt x="32901" y="31037"/>
                      <a:pt x="32931" y="30095"/>
                      <a:pt x="33083" y="29183"/>
                    </a:cubicBezTo>
                    <a:cubicBezTo>
                      <a:pt x="33327" y="27967"/>
                      <a:pt x="33752" y="26752"/>
                      <a:pt x="34421" y="25688"/>
                    </a:cubicBezTo>
                    <a:cubicBezTo>
                      <a:pt x="34877" y="24958"/>
                      <a:pt x="35424" y="24259"/>
                      <a:pt x="35697" y="23408"/>
                    </a:cubicBezTo>
                    <a:cubicBezTo>
                      <a:pt x="36032" y="22466"/>
                      <a:pt x="35910" y="21402"/>
                      <a:pt x="35789" y="20399"/>
                    </a:cubicBezTo>
                    <a:cubicBezTo>
                      <a:pt x="35606" y="18970"/>
                      <a:pt x="35394" y="17511"/>
                      <a:pt x="34877" y="16144"/>
                    </a:cubicBezTo>
                    <a:cubicBezTo>
                      <a:pt x="34056" y="13986"/>
                      <a:pt x="32567" y="12192"/>
                      <a:pt x="31108" y="10429"/>
                    </a:cubicBezTo>
                    <a:cubicBezTo>
                      <a:pt x="29527" y="8514"/>
                      <a:pt x="27916" y="6599"/>
                      <a:pt x="26001" y="5019"/>
                    </a:cubicBezTo>
                    <a:cubicBezTo>
                      <a:pt x="24603" y="3864"/>
                      <a:pt x="23022" y="2891"/>
                      <a:pt x="21412" y="2040"/>
                    </a:cubicBezTo>
                    <a:cubicBezTo>
                      <a:pt x="19709" y="1128"/>
                      <a:pt x="17916" y="308"/>
                      <a:pt x="16031" y="64"/>
                    </a:cubicBezTo>
                    <a:cubicBezTo>
                      <a:pt x="15661" y="22"/>
                      <a:pt x="15287" y="0"/>
                      <a:pt x="149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4618;p81">
                <a:extLst>
                  <a:ext uri="{FF2B5EF4-FFF2-40B4-BE49-F238E27FC236}">
                    <a16:creationId xmlns:a16="http://schemas.microsoft.com/office/drawing/2014/main" id="{F936821F-6ED3-4DDC-BD28-6B445A45B380}"/>
                  </a:ext>
                </a:extLst>
              </p:cNvPr>
              <p:cNvSpPr/>
              <p:nvPr/>
            </p:nvSpPr>
            <p:spPr>
              <a:xfrm>
                <a:off x="7608733" y="2263630"/>
                <a:ext cx="100257" cy="113440"/>
              </a:xfrm>
              <a:custGeom>
                <a:avLst/>
                <a:gdLst/>
                <a:ahLst/>
                <a:cxnLst/>
                <a:rect l="l" t="t" r="r" b="b"/>
                <a:pathLst>
                  <a:path w="5559" h="6290" extrusionOk="0">
                    <a:moveTo>
                      <a:pt x="3145" y="1"/>
                    </a:moveTo>
                    <a:cubicBezTo>
                      <a:pt x="2696" y="1"/>
                      <a:pt x="2223" y="131"/>
                      <a:pt x="1759" y="478"/>
                    </a:cubicBezTo>
                    <a:cubicBezTo>
                      <a:pt x="0" y="1790"/>
                      <a:pt x="1282" y="6289"/>
                      <a:pt x="4372" y="6289"/>
                    </a:cubicBezTo>
                    <a:cubicBezTo>
                      <a:pt x="4433" y="6289"/>
                      <a:pt x="4494" y="6287"/>
                      <a:pt x="4556" y="6284"/>
                    </a:cubicBezTo>
                    <a:cubicBezTo>
                      <a:pt x="4981" y="4399"/>
                      <a:pt x="5559" y="1117"/>
                      <a:pt x="5559" y="1117"/>
                    </a:cubicBezTo>
                    <a:cubicBezTo>
                      <a:pt x="5559" y="1117"/>
                      <a:pt x="4460" y="1"/>
                      <a:pt x="3145" y="1"/>
                    </a:cubicBezTo>
                    <a:close/>
                  </a:path>
                </a:pathLst>
              </a:custGeom>
              <a:solidFill>
                <a:srgbClr val="FB86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4619;p81">
                <a:extLst>
                  <a:ext uri="{FF2B5EF4-FFF2-40B4-BE49-F238E27FC236}">
                    <a16:creationId xmlns:a16="http://schemas.microsoft.com/office/drawing/2014/main" id="{2ED31055-DA1E-4266-8799-440A4B0CA9A4}"/>
                  </a:ext>
                </a:extLst>
              </p:cNvPr>
              <p:cNvSpPr/>
              <p:nvPr/>
            </p:nvSpPr>
            <p:spPr>
              <a:xfrm>
                <a:off x="8114633" y="2423691"/>
                <a:ext cx="91077" cy="97389"/>
              </a:xfrm>
              <a:custGeom>
                <a:avLst/>
                <a:gdLst/>
                <a:ahLst/>
                <a:cxnLst/>
                <a:rect l="l" t="t" r="r" b="b"/>
                <a:pathLst>
                  <a:path w="5050" h="5400" extrusionOk="0">
                    <a:moveTo>
                      <a:pt x="2240" y="0"/>
                    </a:moveTo>
                    <a:cubicBezTo>
                      <a:pt x="1662" y="0"/>
                      <a:pt x="1216" y="84"/>
                      <a:pt x="1216" y="84"/>
                    </a:cubicBezTo>
                    <a:cubicBezTo>
                      <a:pt x="1216" y="84"/>
                      <a:pt x="973" y="2667"/>
                      <a:pt x="0" y="5099"/>
                    </a:cubicBezTo>
                    <a:cubicBezTo>
                      <a:pt x="765" y="5307"/>
                      <a:pt x="1417" y="5399"/>
                      <a:pt x="1972" y="5399"/>
                    </a:cubicBezTo>
                    <a:cubicBezTo>
                      <a:pt x="4659" y="5399"/>
                      <a:pt x="5050" y="3231"/>
                      <a:pt x="4773" y="1543"/>
                    </a:cubicBezTo>
                    <a:cubicBezTo>
                      <a:pt x="4581" y="241"/>
                      <a:pt x="3221" y="0"/>
                      <a:pt x="2240" y="0"/>
                    </a:cubicBezTo>
                    <a:close/>
                  </a:path>
                </a:pathLst>
              </a:custGeom>
              <a:solidFill>
                <a:srgbClr val="FB86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4620;p81">
                <a:extLst>
                  <a:ext uri="{FF2B5EF4-FFF2-40B4-BE49-F238E27FC236}">
                    <a16:creationId xmlns:a16="http://schemas.microsoft.com/office/drawing/2014/main" id="{DBF439D3-C9C8-4F19-9AE7-9E575A884967}"/>
                  </a:ext>
                </a:extLst>
              </p:cNvPr>
              <p:cNvSpPr/>
              <p:nvPr/>
            </p:nvSpPr>
            <p:spPr>
              <a:xfrm>
                <a:off x="8145545" y="2443583"/>
                <a:ext cx="48586" cy="54141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3002" extrusionOk="0">
                    <a:moveTo>
                      <a:pt x="2291" y="0"/>
                    </a:moveTo>
                    <a:cubicBezTo>
                      <a:pt x="969" y="0"/>
                      <a:pt x="221" y="1542"/>
                      <a:pt x="19" y="2811"/>
                    </a:cubicBezTo>
                    <a:cubicBezTo>
                      <a:pt x="0" y="2923"/>
                      <a:pt x="98" y="3001"/>
                      <a:pt x="182" y="3001"/>
                    </a:cubicBezTo>
                    <a:cubicBezTo>
                      <a:pt x="234" y="3001"/>
                      <a:pt x="281" y="2971"/>
                      <a:pt x="293" y="2902"/>
                    </a:cubicBezTo>
                    <a:cubicBezTo>
                      <a:pt x="353" y="2476"/>
                      <a:pt x="505" y="2051"/>
                      <a:pt x="688" y="1625"/>
                    </a:cubicBezTo>
                    <a:cubicBezTo>
                      <a:pt x="960" y="1497"/>
                      <a:pt x="1267" y="1419"/>
                      <a:pt x="1567" y="1419"/>
                    </a:cubicBezTo>
                    <a:cubicBezTo>
                      <a:pt x="1836" y="1419"/>
                      <a:pt x="2099" y="1482"/>
                      <a:pt x="2329" y="1625"/>
                    </a:cubicBezTo>
                    <a:cubicBezTo>
                      <a:pt x="2356" y="1646"/>
                      <a:pt x="2382" y="1656"/>
                      <a:pt x="2407" y="1656"/>
                    </a:cubicBezTo>
                    <a:cubicBezTo>
                      <a:pt x="2525" y="1656"/>
                      <a:pt x="2606" y="1452"/>
                      <a:pt x="2481" y="1352"/>
                    </a:cubicBezTo>
                    <a:cubicBezTo>
                      <a:pt x="2207" y="1180"/>
                      <a:pt x="1904" y="1106"/>
                      <a:pt x="1599" y="1106"/>
                    </a:cubicBezTo>
                    <a:cubicBezTo>
                      <a:pt x="1363" y="1106"/>
                      <a:pt x="1126" y="1150"/>
                      <a:pt x="900" y="1230"/>
                    </a:cubicBezTo>
                    <a:cubicBezTo>
                      <a:pt x="1240" y="692"/>
                      <a:pt x="1739" y="312"/>
                      <a:pt x="2371" y="312"/>
                    </a:cubicBezTo>
                    <a:cubicBezTo>
                      <a:pt x="2417" y="312"/>
                      <a:pt x="2464" y="314"/>
                      <a:pt x="2511" y="318"/>
                    </a:cubicBezTo>
                    <a:cubicBezTo>
                      <a:pt x="2519" y="319"/>
                      <a:pt x="2527" y="320"/>
                      <a:pt x="2534" y="320"/>
                    </a:cubicBezTo>
                    <a:cubicBezTo>
                      <a:pt x="2693" y="320"/>
                      <a:pt x="2686" y="14"/>
                      <a:pt x="2511" y="14"/>
                    </a:cubicBezTo>
                    <a:cubicBezTo>
                      <a:pt x="2436" y="5"/>
                      <a:pt x="2363" y="0"/>
                      <a:pt x="22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4621;p81">
                <a:extLst>
                  <a:ext uri="{FF2B5EF4-FFF2-40B4-BE49-F238E27FC236}">
                    <a16:creationId xmlns:a16="http://schemas.microsoft.com/office/drawing/2014/main" id="{9C94DF17-529D-477C-9584-1AE76AB33A63}"/>
                  </a:ext>
                </a:extLst>
              </p:cNvPr>
              <p:cNvSpPr/>
              <p:nvPr/>
            </p:nvSpPr>
            <p:spPr>
              <a:xfrm>
                <a:off x="7645686" y="2279880"/>
                <a:ext cx="43573" cy="62221"/>
              </a:xfrm>
              <a:custGeom>
                <a:avLst/>
                <a:gdLst/>
                <a:ahLst/>
                <a:cxnLst/>
                <a:rect l="l" t="t" r="r" b="b"/>
                <a:pathLst>
                  <a:path w="2416" h="3450" extrusionOk="0">
                    <a:moveTo>
                      <a:pt x="414" y="1"/>
                    </a:moveTo>
                    <a:cubicBezTo>
                      <a:pt x="249" y="1"/>
                      <a:pt x="176" y="278"/>
                      <a:pt x="379" y="307"/>
                    </a:cubicBezTo>
                    <a:cubicBezTo>
                      <a:pt x="1108" y="398"/>
                      <a:pt x="1564" y="915"/>
                      <a:pt x="1807" y="1553"/>
                    </a:cubicBezTo>
                    <a:cubicBezTo>
                      <a:pt x="1468" y="1362"/>
                      <a:pt x="1069" y="1230"/>
                      <a:pt x="673" y="1230"/>
                    </a:cubicBezTo>
                    <a:cubicBezTo>
                      <a:pt x="502" y="1230"/>
                      <a:pt x="331" y="1255"/>
                      <a:pt x="166" y="1310"/>
                    </a:cubicBezTo>
                    <a:cubicBezTo>
                      <a:pt x="0" y="1365"/>
                      <a:pt x="61" y="1622"/>
                      <a:pt x="210" y="1622"/>
                    </a:cubicBezTo>
                    <a:cubicBezTo>
                      <a:pt x="225" y="1622"/>
                      <a:pt x="241" y="1619"/>
                      <a:pt x="257" y="1614"/>
                    </a:cubicBezTo>
                    <a:cubicBezTo>
                      <a:pt x="402" y="1568"/>
                      <a:pt x="550" y="1547"/>
                      <a:pt x="698" y="1547"/>
                    </a:cubicBezTo>
                    <a:cubicBezTo>
                      <a:pt x="1143" y="1547"/>
                      <a:pt x="1587" y="1735"/>
                      <a:pt x="1929" y="2009"/>
                    </a:cubicBezTo>
                    <a:cubicBezTo>
                      <a:pt x="2020" y="2435"/>
                      <a:pt x="2051" y="2890"/>
                      <a:pt x="2020" y="3316"/>
                    </a:cubicBezTo>
                    <a:cubicBezTo>
                      <a:pt x="2020" y="3404"/>
                      <a:pt x="2090" y="3449"/>
                      <a:pt x="2167" y="3449"/>
                    </a:cubicBezTo>
                    <a:cubicBezTo>
                      <a:pt x="2249" y="3449"/>
                      <a:pt x="2339" y="3396"/>
                      <a:pt x="2355" y="3286"/>
                    </a:cubicBezTo>
                    <a:cubicBezTo>
                      <a:pt x="2415" y="1948"/>
                      <a:pt x="1990" y="216"/>
                      <a:pt x="440" y="3"/>
                    </a:cubicBezTo>
                    <a:cubicBezTo>
                      <a:pt x="431" y="1"/>
                      <a:pt x="423" y="1"/>
                      <a:pt x="41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4622;p81">
                <a:extLst>
                  <a:ext uri="{FF2B5EF4-FFF2-40B4-BE49-F238E27FC236}">
                    <a16:creationId xmlns:a16="http://schemas.microsoft.com/office/drawing/2014/main" id="{7A0F7F61-74DF-44B7-ACEE-6591CC1DCE0F}"/>
                  </a:ext>
                </a:extLst>
              </p:cNvPr>
              <p:cNvSpPr/>
              <p:nvPr/>
            </p:nvSpPr>
            <p:spPr>
              <a:xfrm>
                <a:off x="8214402" y="2073794"/>
                <a:ext cx="83881" cy="145290"/>
              </a:xfrm>
              <a:custGeom>
                <a:avLst/>
                <a:gdLst/>
                <a:ahLst/>
                <a:cxnLst/>
                <a:rect l="l" t="t" r="r" b="b"/>
                <a:pathLst>
                  <a:path w="4651" h="8056" extrusionOk="0">
                    <a:moveTo>
                      <a:pt x="2951" y="0"/>
                    </a:moveTo>
                    <a:cubicBezTo>
                      <a:pt x="1293" y="0"/>
                      <a:pt x="0" y="8056"/>
                      <a:pt x="0" y="8056"/>
                    </a:cubicBezTo>
                    <a:cubicBezTo>
                      <a:pt x="0" y="8056"/>
                      <a:pt x="4651" y="62"/>
                      <a:pt x="2979" y="1"/>
                    </a:cubicBezTo>
                    <a:cubicBezTo>
                      <a:pt x="2970" y="1"/>
                      <a:pt x="2961" y="0"/>
                      <a:pt x="29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4623;p81">
                <a:extLst>
                  <a:ext uri="{FF2B5EF4-FFF2-40B4-BE49-F238E27FC236}">
                    <a16:creationId xmlns:a16="http://schemas.microsoft.com/office/drawing/2014/main" id="{4C015039-BB02-4569-9500-7C7157000466}"/>
                  </a:ext>
                </a:extLst>
              </p:cNvPr>
              <p:cNvSpPr/>
              <p:nvPr/>
            </p:nvSpPr>
            <p:spPr>
              <a:xfrm>
                <a:off x="8209461" y="2162021"/>
                <a:ext cx="109112" cy="36791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2040" extrusionOk="0">
                    <a:moveTo>
                      <a:pt x="4994" y="1"/>
                    </a:moveTo>
                    <a:cubicBezTo>
                      <a:pt x="3608" y="1"/>
                      <a:pt x="1" y="2039"/>
                      <a:pt x="1" y="2039"/>
                    </a:cubicBezTo>
                    <a:cubicBezTo>
                      <a:pt x="1" y="2039"/>
                      <a:pt x="6050" y="1097"/>
                      <a:pt x="5472" y="185"/>
                    </a:cubicBezTo>
                    <a:cubicBezTo>
                      <a:pt x="5390" y="56"/>
                      <a:pt x="5222" y="1"/>
                      <a:pt x="49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4624;p81">
                <a:extLst>
                  <a:ext uri="{FF2B5EF4-FFF2-40B4-BE49-F238E27FC236}">
                    <a16:creationId xmlns:a16="http://schemas.microsoft.com/office/drawing/2014/main" id="{54A9BA42-14D8-4230-A9F6-8275CACB77DD}"/>
                  </a:ext>
                </a:extLst>
              </p:cNvPr>
              <p:cNvSpPr/>
              <p:nvPr/>
            </p:nvSpPr>
            <p:spPr>
              <a:xfrm>
                <a:off x="7660763" y="2056336"/>
                <a:ext cx="438016" cy="716873"/>
              </a:xfrm>
              <a:custGeom>
                <a:avLst/>
                <a:gdLst/>
                <a:ahLst/>
                <a:cxnLst/>
                <a:rect l="l" t="t" r="r" b="b"/>
                <a:pathLst>
                  <a:path w="24287" h="39749" extrusionOk="0">
                    <a:moveTo>
                      <a:pt x="12109" y="1"/>
                    </a:moveTo>
                    <a:cubicBezTo>
                      <a:pt x="7558" y="1"/>
                      <a:pt x="3551" y="3079"/>
                      <a:pt x="2858" y="7322"/>
                    </a:cubicBezTo>
                    <a:lnTo>
                      <a:pt x="2037" y="12641"/>
                    </a:lnTo>
                    <a:lnTo>
                      <a:pt x="700" y="20878"/>
                    </a:lnTo>
                    <a:cubicBezTo>
                      <a:pt x="1" y="25438"/>
                      <a:pt x="3344" y="29663"/>
                      <a:pt x="8207" y="30514"/>
                    </a:cubicBezTo>
                    <a:lnTo>
                      <a:pt x="7113" y="34465"/>
                    </a:lnTo>
                    <a:lnTo>
                      <a:pt x="3800" y="34951"/>
                    </a:lnTo>
                    <a:cubicBezTo>
                      <a:pt x="3800" y="34951"/>
                      <a:pt x="5259" y="38265"/>
                      <a:pt x="10730" y="39420"/>
                    </a:cubicBezTo>
                    <a:cubicBezTo>
                      <a:pt x="11813" y="39654"/>
                      <a:pt x="12798" y="39748"/>
                      <a:pt x="13680" y="39748"/>
                    </a:cubicBezTo>
                    <a:cubicBezTo>
                      <a:pt x="17253" y="39748"/>
                      <a:pt x="19150" y="38204"/>
                      <a:pt x="19150" y="38204"/>
                    </a:cubicBezTo>
                    <a:lnTo>
                      <a:pt x="16718" y="36471"/>
                    </a:lnTo>
                    <a:lnTo>
                      <a:pt x="15746" y="35772"/>
                    </a:lnTo>
                    <a:cubicBezTo>
                      <a:pt x="13861" y="35164"/>
                      <a:pt x="12554" y="32885"/>
                      <a:pt x="13253" y="29359"/>
                    </a:cubicBezTo>
                    <a:cubicBezTo>
                      <a:pt x="24287" y="28508"/>
                      <a:pt x="22828" y="19055"/>
                      <a:pt x="23952" y="11152"/>
                    </a:cubicBezTo>
                    <a:cubicBezTo>
                      <a:pt x="21217" y="7717"/>
                      <a:pt x="22524" y="4404"/>
                      <a:pt x="24226" y="2155"/>
                    </a:cubicBezTo>
                    <a:cubicBezTo>
                      <a:pt x="23223" y="1638"/>
                      <a:pt x="22129" y="1273"/>
                      <a:pt x="20974" y="1121"/>
                    </a:cubicBezTo>
                    <a:lnTo>
                      <a:pt x="13436" y="88"/>
                    </a:lnTo>
                    <a:cubicBezTo>
                      <a:pt x="12990" y="29"/>
                      <a:pt x="12547" y="1"/>
                      <a:pt x="12109" y="1"/>
                    </a:cubicBezTo>
                    <a:close/>
                  </a:path>
                </a:pathLst>
              </a:custGeom>
              <a:solidFill>
                <a:srgbClr val="E88B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4625;p81">
                <a:extLst>
                  <a:ext uri="{FF2B5EF4-FFF2-40B4-BE49-F238E27FC236}">
                    <a16:creationId xmlns:a16="http://schemas.microsoft.com/office/drawing/2014/main" id="{60813BE5-7891-4F77-9AEA-2F1F797F2D06}"/>
                  </a:ext>
                </a:extLst>
              </p:cNvPr>
              <p:cNvSpPr/>
              <p:nvPr/>
            </p:nvSpPr>
            <p:spPr>
              <a:xfrm>
                <a:off x="7882757" y="2095183"/>
                <a:ext cx="303709" cy="606319"/>
              </a:xfrm>
              <a:custGeom>
                <a:avLst/>
                <a:gdLst/>
                <a:ahLst/>
                <a:cxnLst/>
                <a:rect l="l" t="t" r="r" b="b"/>
                <a:pathLst>
                  <a:path w="16840" h="33619" extrusionOk="0">
                    <a:moveTo>
                      <a:pt x="11672" y="1"/>
                    </a:moveTo>
                    <a:cubicBezTo>
                      <a:pt x="9970" y="2250"/>
                      <a:pt x="8663" y="5563"/>
                      <a:pt x="11398" y="8998"/>
                    </a:cubicBezTo>
                    <a:cubicBezTo>
                      <a:pt x="10274" y="16901"/>
                      <a:pt x="11733" y="26354"/>
                      <a:pt x="699" y="27205"/>
                    </a:cubicBezTo>
                    <a:cubicBezTo>
                      <a:pt x="0" y="30731"/>
                      <a:pt x="1337" y="33010"/>
                      <a:pt x="3192" y="33618"/>
                    </a:cubicBezTo>
                    <a:lnTo>
                      <a:pt x="2918" y="33436"/>
                    </a:lnTo>
                    <a:lnTo>
                      <a:pt x="4043" y="29515"/>
                    </a:lnTo>
                    <a:cubicBezTo>
                      <a:pt x="4479" y="29573"/>
                      <a:pt x="4909" y="29601"/>
                      <a:pt x="5332" y="29601"/>
                    </a:cubicBezTo>
                    <a:cubicBezTo>
                      <a:pt x="9803" y="29601"/>
                      <a:pt x="13437" y="26468"/>
                      <a:pt x="14104" y="22220"/>
                    </a:cubicBezTo>
                    <a:lnTo>
                      <a:pt x="14499" y="19849"/>
                    </a:lnTo>
                    <a:lnTo>
                      <a:pt x="16262" y="8663"/>
                    </a:lnTo>
                    <a:cubicBezTo>
                      <a:pt x="16839" y="5107"/>
                      <a:pt x="14894" y="1703"/>
                      <a:pt x="11672" y="1"/>
                    </a:cubicBezTo>
                    <a:close/>
                  </a:path>
                </a:pathLst>
              </a:custGeom>
              <a:solidFill>
                <a:srgbClr val="D47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4626;p81">
                <a:extLst>
                  <a:ext uri="{FF2B5EF4-FFF2-40B4-BE49-F238E27FC236}">
                    <a16:creationId xmlns:a16="http://schemas.microsoft.com/office/drawing/2014/main" id="{C8081A2D-F7B9-47F4-86AD-9851236C4796}"/>
                  </a:ext>
                </a:extLst>
              </p:cNvPr>
              <p:cNvSpPr/>
              <p:nvPr/>
            </p:nvSpPr>
            <p:spPr>
              <a:xfrm>
                <a:off x="7752832" y="2354382"/>
                <a:ext cx="28513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2509" extrusionOk="0">
                    <a:moveTo>
                      <a:pt x="975" y="1"/>
                    </a:moveTo>
                    <a:cubicBezTo>
                      <a:pt x="627" y="1"/>
                      <a:pt x="267" y="498"/>
                      <a:pt x="152" y="1130"/>
                    </a:cubicBezTo>
                    <a:cubicBezTo>
                      <a:pt x="0" y="1829"/>
                      <a:pt x="183" y="2437"/>
                      <a:pt x="547" y="2498"/>
                    </a:cubicBezTo>
                    <a:cubicBezTo>
                      <a:pt x="576" y="2505"/>
                      <a:pt x="604" y="2509"/>
                      <a:pt x="633" y="2509"/>
                    </a:cubicBezTo>
                    <a:cubicBezTo>
                      <a:pt x="976" y="2509"/>
                      <a:pt x="1347" y="2021"/>
                      <a:pt x="1459" y="1404"/>
                    </a:cubicBezTo>
                    <a:cubicBezTo>
                      <a:pt x="1581" y="705"/>
                      <a:pt x="1398" y="97"/>
                      <a:pt x="1034" y="6"/>
                    </a:cubicBezTo>
                    <a:cubicBezTo>
                      <a:pt x="1014" y="2"/>
                      <a:pt x="994" y="1"/>
                      <a:pt x="97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4627;p81">
                <a:extLst>
                  <a:ext uri="{FF2B5EF4-FFF2-40B4-BE49-F238E27FC236}">
                    <a16:creationId xmlns:a16="http://schemas.microsoft.com/office/drawing/2014/main" id="{C9A2A700-774A-4362-B14B-E7EF239C8E2A}"/>
                  </a:ext>
                </a:extLst>
              </p:cNvPr>
              <p:cNvSpPr/>
              <p:nvPr/>
            </p:nvSpPr>
            <p:spPr>
              <a:xfrm>
                <a:off x="8041176" y="2404267"/>
                <a:ext cx="28513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2509" extrusionOk="0">
                    <a:moveTo>
                      <a:pt x="975" y="1"/>
                    </a:moveTo>
                    <a:cubicBezTo>
                      <a:pt x="627" y="1"/>
                      <a:pt x="266" y="498"/>
                      <a:pt x="122" y="1130"/>
                    </a:cubicBezTo>
                    <a:cubicBezTo>
                      <a:pt x="0" y="1829"/>
                      <a:pt x="183" y="2437"/>
                      <a:pt x="548" y="2498"/>
                    </a:cubicBezTo>
                    <a:cubicBezTo>
                      <a:pt x="576" y="2505"/>
                      <a:pt x="604" y="2509"/>
                      <a:pt x="632" y="2509"/>
                    </a:cubicBezTo>
                    <a:cubicBezTo>
                      <a:pt x="972" y="2509"/>
                      <a:pt x="1319" y="2021"/>
                      <a:pt x="1459" y="1404"/>
                    </a:cubicBezTo>
                    <a:cubicBezTo>
                      <a:pt x="1581" y="705"/>
                      <a:pt x="1399" y="97"/>
                      <a:pt x="1034" y="6"/>
                    </a:cubicBezTo>
                    <a:cubicBezTo>
                      <a:pt x="1014" y="2"/>
                      <a:pt x="995" y="1"/>
                      <a:pt x="97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4628;p81">
                <a:extLst>
                  <a:ext uri="{FF2B5EF4-FFF2-40B4-BE49-F238E27FC236}">
                    <a16:creationId xmlns:a16="http://schemas.microsoft.com/office/drawing/2014/main" id="{AEAB68EB-4782-4EFD-93DE-11E01B00DFEA}"/>
                  </a:ext>
                </a:extLst>
              </p:cNvPr>
              <p:cNvSpPr/>
              <p:nvPr/>
            </p:nvSpPr>
            <p:spPr>
              <a:xfrm>
                <a:off x="7807100" y="2378567"/>
                <a:ext cx="80256" cy="96613"/>
              </a:xfrm>
              <a:custGeom>
                <a:avLst/>
                <a:gdLst/>
                <a:ahLst/>
                <a:cxnLst/>
                <a:rect l="l" t="t" r="r" b="b"/>
                <a:pathLst>
                  <a:path w="4450" h="5357" extrusionOk="0">
                    <a:moveTo>
                      <a:pt x="3611" y="1"/>
                    </a:moveTo>
                    <a:cubicBezTo>
                      <a:pt x="3549" y="1"/>
                      <a:pt x="3486" y="28"/>
                      <a:pt x="3435" y="93"/>
                    </a:cubicBezTo>
                    <a:cubicBezTo>
                      <a:pt x="2463" y="1279"/>
                      <a:pt x="1490" y="2464"/>
                      <a:pt x="517" y="3619"/>
                    </a:cubicBezTo>
                    <a:cubicBezTo>
                      <a:pt x="396" y="3802"/>
                      <a:pt x="244" y="3954"/>
                      <a:pt x="122" y="4106"/>
                    </a:cubicBezTo>
                    <a:cubicBezTo>
                      <a:pt x="0" y="4257"/>
                      <a:pt x="0" y="4561"/>
                      <a:pt x="244" y="4592"/>
                    </a:cubicBezTo>
                    <a:cubicBezTo>
                      <a:pt x="1490" y="4835"/>
                      <a:pt x="2706" y="5109"/>
                      <a:pt x="3952" y="5352"/>
                    </a:cubicBezTo>
                    <a:cubicBezTo>
                      <a:pt x="3971" y="5355"/>
                      <a:pt x="3990" y="5356"/>
                      <a:pt x="4008" y="5356"/>
                    </a:cubicBezTo>
                    <a:cubicBezTo>
                      <a:pt x="4331" y="5356"/>
                      <a:pt x="4449" y="4862"/>
                      <a:pt x="4104" y="4805"/>
                    </a:cubicBezTo>
                    <a:cubicBezTo>
                      <a:pt x="3007" y="4591"/>
                      <a:pt x="1934" y="4353"/>
                      <a:pt x="843" y="4134"/>
                    </a:cubicBezTo>
                    <a:lnTo>
                      <a:pt x="843" y="4134"/>
                    </a:lnTo>
                    <a:cubicBezTo>
                      <a:pt x="1707" y="3081"/>
                      <a:pt x="2568" y="2031"/>
                      <a:pt x="3405" y="1005"/>
                    </a:cubicBezTo>
                    <a:cubicBezTo>
                      <a:pt x="3557" y="823"/>
                      <a:pt x="3678" y="671"/>
                      <a:pt x="3830" y="488"/>
                    </a:cubicBezTo>
                    <a:cubicBezTo>
                      <a:pt x="4016" y="280"/>
                      <a:pt x="3813" y="1"/>
                      <a:pt x="361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4629;p81">
                <a:extLst>
                  <a:ext uri="{FF2B5EF4-FFF2-40B4-BE49-F238E27FC236}">
                    <a16:creationId xmlns:a16="http://schemas.microsoft.com/office/drawing/2014/main" id="{5F8A8B98-70CF-4854-98E4-C437FB21DE36}"/>
                  </a:ext>
                </a:extLst>
              </p:cNvPr>
              <p:cNvSpPr/>
              <p:nvPr/>
            </p:nvSpPr>
            <p:spPr>
              <a:xfrm>
                <a:off x="7994025" y="2458475"/>
                <a:ext cx="115496" cy="104122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2905" extrusionOk="0">
                    <a:moveTo>
                      <a:pt x="1611" y="1"/>
                    </a:moveTo>
                    <a:cubicBezTo>
                      <a:pt x="943" y="1"/>
                      <a:pt x="339" y="455"/>
                      <a:pt x="183" y="1134"/>
                    </a:cubicBezTo>
                    <a:cubicBezTo>
                      <a:pt x="0" y="1924"/>
                      <a:pt x="487" y="2684"/>
                      <a:pt x="1277" y="2866"/>
                    </a:cubicBezTo>
                    <a:cubicBezTo>
                      <a:pt x="1389" y="2892"/>
                      <a:pt x="1501" y="2904"/>
                      <a:pt x="1612" y="2904"/>
                    </a:cubicBezTo>
                    <a:cubicBezTo>
                      <a:pt x="2279" y="2904"/>
                      <a:pt x="2883" y="2450"/>
                      <a:pt x="3040" y="1772"/>
                    </a:cubicBezTo>
                    <a:cubicBezTo>
                      <a:pt x="3222" y="1012"/>
                      <a:pt x="2736" y="222"/>
                      <a:pt x="1946" y="39"/>
                    </a:cubicBezTo>
                    <a:cubicBezTo>
                      <a:pt x="1834" y="13"/>
                      <a:pt x="1722" y="1"/>
                      <a:pt x="1611" y="1"/>
                    </a:cubicBezTo>
                    <a:close/>
                  </a:path>
                </a:pathLst>
              </a:custGeom>
              <a:solidFill>
                <a:srgbClr val="FB86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4630;p81">
                <a:extLst>
                  <a:ext uri="{FF2B5EF4-FFF2-40B4-BE49-F238E27FC236}">
                    <a16:creationId xmlns:a16="http://schemas.microsoft.com/office/drawing/2014/main" id="{7D77D7EB-9231-4672-BFB0-E789C6D30334}"/>
                  </a:ext>
                </a:extLst>
              </p:cNvPr>
              <p:cNvSpPr/>
              <p:nvPr/>
            </p:nvSpPr>
            <p:spPr>
              <a:xfrm>
                <a:off x="7710590" y="2413034"/>
                <a:ext cx="102999" cy="93658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2933" extrusionOk="0">
                    <a:moveTo>
                      <a:pt x="1624" y="1"/>
                    </a:moveTo>
                    <a:cubicBezTo>
                      <a:pt x="951" y="1"/>
                      <a:pt x="341" y="476"/>
                      <a:pt x="183" y="1132"/>
                    </a:cubicBezTo>
                    <a:cubicBezTo>
                      <a:pt x="1" y="1922"/>
                      <a:pt x="487" y="2712"/>
                      <a:pt x="1277" y="2895"/>
                    </a:cubicBezTo>
                    <a:cubicBezTo>
                      <a:pt x="1390" y="2920"/>
                      <a:pt x="1502" y="2933"/>
                      <a:pt x="1612" y="2933"/>
                    </a:cubicBezTo>
                    <a:cubicBezTo>
                      <a:pt x="2280" y="2933"/>
                      <a:pt x="2884" y="2479"/>
                      <a:pt x="3040" y="1800"/>
                    </a:cubicBezTo>
                    <a:cubicBezTo>
                      <a:pt x="3223" y="1010"/>
                      <a:pt x="2706" y="220"/>
                      <a:pt x="1946" y="37"/>
                    </a:cubicBezTo>
                    <a:cubicBezTo>
                      <a:pt x="1838" y="13"/>
                      <a:pt x="1730" y="1"/>
                      <a:pt x="1624" y="1"/>
                    </a:cubicBezTo>
                    <a:close/>
                  </a:path>
                </a:pathLst>
              </a:custGeom>
              <a:solidFill>
                <a:srgbClr val="FB86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4631;p81">
                <a:extLst>
                  <a:ext uri="{FF2B5EF4-FFF2-40B4-BE49-F238E27FC236}">
                    <a16:creationId xmlns:a16="http://schemas.microsoft.com/office/drawing/2014/main" id="{6EBCE09E-9B6D-4536-BA5E-B3E28CE0817E}"/>
                  </a:ext>
                </a:extLst>
              </p:cNvPr>
              <p:cNvSpPr/>
              <p:nvPr/>
            </p:nvSpPr>
            <p:spPr>
              <a:xfrm>
                <a:off x="7907771" y="2485948"/>
                <a:ext cx="121592" cy="50191"/>
              </a:xfrm>
              <a:custGeom>
                <a:avLst/>
                <a:gdLst/>
                <a:ahLst/>
                <a:cxnLst/>
                <a:rect l="l" t="t" r="r" b="b"/>
                <a:pathLst>
                  <a:path w="6742" h="2783" extrusionOk="0">
                    <a:moveTo>
                      <a:pt x="6394" y="1"/>
                    </a:moveTo>
                    <a:cubicBezTo>
                      <a:pt x="6281" y="1"/>
                      <a:pt x="6168" y="57"/>
                      <a:pt x="6121" y="188"/>
                    </a:cubicBezTo>
                    <a:cubicBezTo>
                      <a:pt x="5488" y="1808"/>
                      <a:pt x="3633" y="2205"/>
                      <a:pt x="1995" y="2205"/>
                    </a:cubicBezTo>
                    <a:cubicBezTo>
                      <a:pt x="1666" y="2205"/>
                      <a:pt x="1345" y="2189"/>
                      <a:pt x="1045" y="2164"/>
                    </a:cubicBezTo>
                    <a:cubicBezTo>
                      <a:pt x="954" y="2164"/>
                      <a:pt x="862" y="2164"/>
                      <a:pt x="802" y="2133"/>
                    </a:cubicBezTo>
                    <a:lnTo>
                      <a:pt x="650" y="2133"/>
                    </a:lnTo>
                    <a:lnTo>
                      <a:pt x="498" y="2103"/>
                    </a:lnTo>
                    <a:cubicBezTo>
                      <a:pt x="480" y="2100"/>
                      <a:pt x="463" y="2098"/>
                      <a:pt x="446" y="2098"/>
                    </a:cubicBezTo>
                    <a:cubicBezTo>
                      <a:pt x="146" y="2098"/>
                      <a:pt x="0" y="2592"/>
                      <a:pt x="346" y="2650"/>
                    </a:cubicBezTo>
                    <a:cubicBezTo>
                      <a:pt x="810" y="2743"/>
                      <a:pt x="1292" y="2783"/>
                      <a:pt x="1765" y="2783"/>
                    </a:cubicBezTo>
                    <a:cubicBezTo>
                      <a:pt x="1911" y="2783"/>
                      <a:pt x="2056" y="2779"/>
                      <a:pt x="2200" y="2772"/>
                    </a:cubicBezTo>
                    <a:cubicBezTo>
                      <a:pt x="3294" y="2741"/>
                      <a:pt x="4479" y="2559"/>
                      <a:pt x="5422" y="1921"/>
                    </a:cubicBezTo>
                    <a:cubicBezTo>
                      <a:pt x="5999" y="1525"/>
                      <a:pt x="6394" y="978"/>
                      <a:pt x="6668" y="340"/>
                    </a:cubicBezTo>
                    <a:cubicBezTo>
                      <a:pt x="6742" y="137"/>
                      <a:pt x="6568" y="1"/>
                      <a:pt x="63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4632;p81">
                <a:extLst>
                  <a:ext uri="{FF2B5EF4-FFF2-40B4-BE49-F238E27FC236}">
                    <a16:creationId xmlns:a16="http://schemas.microsoft.com/office/drawing/2014/main" id="{8A4FA626-8727-4FE7-8591-1291B624BD1F}"/>
                  </a:ext>
                </a:extLst>
              </p:cNvPr>
              <p:cNvSpPr/>
              <p:nvPr/>
            </p:nvSpPr>
            <p:spPr>
              <a:xfrm>
                <a:off x="7681558" y="2035018"/>
                <a:ext cx="525179" cy="222444"/>
              </a:xfrm>
              <a:custGeom>
                <a:avLst/>
                <a:gdLst/>
                <a:ahLst/>
                <a:cxnLst/>
                <a:rect l="l" t="t" r="r" b="b"/>
                <a:pathLst>
                  <a:path w="29120" h="12334" extrusionOk="0">
                    <a:moveTo>
                      <a:pt x="6002" y="1"/>
                    </a:moveTo>
                    <a:cubicBezTo>
                      <a:pt x="5203" y="1"/>
                      <a:pt x="4402" y="85"/>
                      <a:pt x="3709" y="540"/>
                    </a:cubicBezTo>
                    <a:cubicBezTo>
                      <a:pt x="1673" y="1938"/>
                      <a:pt x="1" y="4887"/>
                      <a:pt x="426" y="7379"/>
                    </a:cubicBezTo>
                    <a:cubicBezTo>
                      <a:pt x="548" y="8018"/>
                      <a:pt x="791" y="8625"/>
                      <a:pt x="1186" y="9112"/>
                    </a:cubicBezTo>
                    <a:cubicBezTo>
                      <a:pt x="2007" y="10069"/>
                      <a:pt x="3343" y="10337"/>
                      <a:pt x="4621" y="10337"/>
                    </a:cubicBezTo>
                    <a:cubicBezTo>
                      <a:pt x="4764" y="10337"/>
                      <a:pt x="4906" y="10334"/>
                      <a:pt x="5047" y="10328"/>
                    </a:cubicBezTo>
                    <a:cubicBezTo>
                      <a:pt x="11369" y="10054"/>
                      <a:pt x="16901" y="6042"/>
                      <a:pt x="22919" y="4096"/>
                    </a:cubicBezTo>
                    <a:lnTo>
                      <a:pt x="22919" y="4096"/>
                    </a:lnTo>
                    <a:cubicBezTo>
                      <a:pt x="22311" y="6163"/>
                      <a:pt x="22372" y="8321"/>
                      <a:pt x="23345" y="9872"/>
                    </a:cubicBezTo>
                    <a:cubicBezTo>
                      <a:pt x="24317" y="11422"/>
                      <a:pt x="26749" y="12121"/>
                      <a:pt x="28573" y="12334"/>
                    </a:cubicBezTo>
                    <a:cubicBezTo>
                      <a:pt x="29120" y="10753"/>
                      <a:pt x="28238" y="9051"/>
                      <a:pt x="27327" y="7622"/>
                    </a:cubicBezTo>
                    <a:cubicBezTo>
                      <a:pt x="26020" y="5555"/>
                      <a:pt x="24500" y="3489"/>
                      <a:pt x="22433" y="2182"/>
                    </a:cubicBezTo>
                    <a:cubicBezTo>
                      <a:pt x="19515" y="358"/>
                      <a:pt x="15867" y="236"/>
                      <a:pt x="12402" y="145"/>
                    </a:cubicBezTo>
                    <a:cubicBezTo>
                      <a:pt x="10579" y="115"/>
                      <a:pt x="8785" y="54"/>
                      <a:pt x="6961" y="23"/>
                    </a:cubicBezTo>
                    <a:cubicBezTo>
                      <a:pt x="6647" y="15"/>
                      <a:pt x="6325" y="1"/>
                      <a:pt x="60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4633;p81">
                <a:extLst>
                  <a:ext uri="{FF2B5EF4-FFF2-40B4-BE49-F238E27FC236}">
                    <a16:creationId xmlns:a16="http://schemas.microsoft.com/office/drawing/2014/main" id="{4AB473E4-E945-4300-980E-3606FE8D58F9}"/>
                  </a:ext>
                </a:extLst>
              </p:cNvPr>
              <p:cNvSpPr/>
              <p:nvPr/>
            </p:nvSpPr>
            <p:spPr>
              <a:xfrm>
                <a:off x="7730902" y="1939397"/>
                <a:ext cx="213264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11825" h="6206" extrusionOk="0">
                    <a:moveTo>
                      <a:pt x="7923" y="1"/>
                    </a:moveTo>
                    <a:cubicBezTo>
                      <a:pt x="5311" y="1"/>
                      <a:pt x="2576" y="1085"/>
                      <a:pt x="852" y="2955"/>
                    </a:cubicBezTo>
                    <a:cubicBezTo>
                      <a:pt x="426" y="3441"/>
                      <a:pt x="0" y="4018"/>
                      <a:pt x="61" y="4657"/>
                    </a:cubicBezTo>
                    <a:cubicBezTo>
                      <a:pt x="92" y="5447"/>
                      <a:pt x="852" y="6055"/>
                      <a:pt x="1611" y="6177"/>
                    </a:cubicBezTo>
                    <a:cubicBezTo>
                      <a:pt x="1741" y="6197"/>
                      <a:pt x="1871" y="6206"/>
                      <a:pt x="2000" y="6206"/>
                    </a:cubicBezTo>
                    <a:cubicBezTo>
                      <a:pt x="2659" y="6206"/>
                      <a:pt x="3307" y="5965"/>
                      <a:pt x="3891" y="5660"/>
                    </a:cubicBezTo>
                    <a:cubicBezTo>
                      <a:pt x="4560" y="5265"/>
                      <a:pt x="5229" y="4809"/>
                      <a:pt x="5928" y="4505"/>
                    </a:cubicBezTo>
                    <a:cubicBezTo>
                      <a:pt x="7599" y="3806"/>
                      <a:pt x="9879" y="4170"/>
                      <a:pt x="11308" y="2894"/>
                    </a:cubicBezTo>
                    <a:cubicBezTo>
                      <a:pt x="11581" y="2620"/>
                      <a:pt x="11824" y="2256"/>
                      <a:pt x="11824" y="1830"/>
                    </a:cubicBezTo>
                    <a:cubicBezTo>
                      <a:pt x="11824" y="1404"/>
                      <a:pt x="11551" y="1009"/>
                      <a:pt x="11216" y="736"/>
                    </a:cubicBezTo>
                    <a:cubicBezTo>
                      <a:pt x="10882" y="462"/>
                      <a:pt x="10457" y="310"/>
                      <a:pt x="10031" y="219"/>
                    </a:cubicBezTo>
                    <a:cubicBezTo>
                      <a:pt x="9454" y="97"/>
                      <a:pt x="8846" y="37"/>
                      <a:pt x="8238" y="6"/>
                    </a:cubicBezTo>
                    <a:cubicBezTo>
                      <a:pt x="8133" y="3"/>
                      <a:pt x="8028" y="1"/>
                      <a:pt x="7923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4634;p81">
                <a:extLst>
                  <a:ext uri="{FF2B5EF4-FFF2-40B4-BE49-F238E27FC236}">
                    <a16:creationId xmlns:a16="http://schemas.microsoft.com/office/drawing/2014/main" id="{32E49C4E-9C97-4AE4-B861-E134581E95C2}"/>
                  </a:ext>
                </a:extLst>
              </p:cNvPr>
              <p:cNvSpPr/>
              <p:nvPr/>
            </p:nvSpPr>
            <p:spPr>
              <a:xfrm>
                <a:off x="8036234" y="2353877"/>
                <a:ext cx="77316" cy="30227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1676" extrusionOk="0">
                    <a:moveTo>
                      <a:pt x="1997" y="1"/>
                    </a:moveTo>
                    <a:cubicBezTo>
                      <a:pt x="1728" y="1"/>
                      <a:pt x="1461" y="27"/>
                      <a:pt x="1217" y="64"/>
                    </a:cubicBezTo>
                    <a:cubicBezTo>
                      <a:pt x="791" y="155"/>
                      <a:pt x="366" y="277"/>
                      <a:pt x="1" y="490"/>
                    </a:cubicBezTo>
                    <a:cubicBezTo>
                      <a:pt x="603" y="425"/>
                      <a:pt x="1189" y="361"/>
                      <a:pt x="1750" y="361"/>
                    </a:cubicBezTo>
                    <a:cubicBezTo>
                      <a:pt x="1982" y="361"/>
                      <a:pt x="2210" y="372"/>
                      <a:pt x="2433" y="398"/>
                    </a:cubicBezTo>
                    <a:cubicBezTo>
                      <a:pt x="2828" y="459"/>
                      <a:pt x="3223" y="550"/>
                      <a:pt x="3527" y="763"/>
                    </a:cubicBezTo>
                    <a:cubicBezTo>
                      <a:pt x="3861" y="976"/>
                      <a:pt x="4104" y="1280"/>
                      <a:pt x="4287" y="1675"/>
                    </a:cubicBezTo>
                    <a:cubicBezTo>
                      <a:pt x="4256" y="1250"/>
                      <a:pt x="4074" y="824"/>
                      <a:pt x="3709" y="520"/>
                    </a:cubicBezTo>
                    <a:cubicBezTo>
                      <a:pt x="3375" y="216"/>
                      <a:pt x="2919" y="95"/>
                      <a:pt x="2493" y="34"/>
                    </a:cubicBezTo>
                    <a:cubicBezTo>
                      <a:pt x="2331" y="10"/>
                      <a:pt x="2164" y="1"/>
                      <a:pt x="199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4635;p81">
                <a:extLst>
                  <a:ext uri="{FF2B5EF4-FFF2-40B4-BE49-F238E27FC236}">
                    <a16:creationId xmlns:a16="http://schemas.microsoft.com/office/drawing/2014/main" id="{402F25C8-9832-4DA2-A460-1FF6160846A5}"/>
                  </a:ext>
                </a:extLst>
              </p:cNvPr>
              <p:cNvSpPr/>
              <p:nvPr/>
            </p:nvSpPr>
            <p:spPr>
              <a:xfrm>
                <a:off x="7748991" y="2300728"/>
                <a:ext cx="63609" cy="19784"/>
              </a:xfrm>
              <a:custGeom>
                <a:avLst/>
                <a:gdLst/>
                <a:ahLst/>
                <a:cxnLst/>
                <a:rect l="l" t="t" r="r" b="b"/>
                <a:pathLst>
                  <a:path w="3527" h="1097" extrusionOk="0">
                    <a:moveTo>
                      <a:pt x="2035" y="1"/>
                    </a:moveTo>
                    <a:cubicBezTo>
                      <a:pt x="1913" y="1"/>
                      <a:pt x="1791" y="11"/>
                      <a:pt x="1672" y="32"/>
                    </a:cubicBezTo>
                    <a:cubicBezTo>
                      <a:pt x="1338" y="124"/>
                      <a:pt x="1004" y="245"/>
                      <a:pt x="730" y="427"/>
                    </a:cubicBezTo>
                    <a:cubicBezTo>
                      <a:pt x="426" y="610"/>
                      <a:pt x="183" y="823"/>
                      <a:pt x="1" y="1096"/>
                    </a:cubicBezTo>
                    <a:cubicBezTo>
                      <a:pt x="578" y="792"/>
                      <a:pt x="1125" y="519"/>
                      <a:pt x="1733" y="427"/>
                    </a:cubicBezTo>
                    <a:cubicBezTo>
                      <a:pt x="1911" y="392"/>
                      <a:pt x="2079" y="377"/>
                      <a:pt x="2248" y="377"/>
                    </a:cubicBezTo>
                    <a:cubicBezTo>
                      <a:pt x="2368" y="377"/>
                      <a:pt x="2489" y="384"/>
                      <a:pt x="2615" y="397"/>
                    </a:cubicBezTo>
                    <a:cubicBezTo>
                      <a:pt x="2919" y="427"/>
                      <a:pt x="3222" y="519"/>
                      <a:pt x="3526" y="640"/>
                    </a:cubicBezTo>
                    <a:cubicBezTo>
                      <a:pt x="3314" y="397"/>
                      <a:pt x="3010" y="184"/>
                      <a:pt x="2675" y="93"/>
                    </a:cubicBezTo>
                    <a:cubicBezTo>
                      <a:pt x="2479" y="34"/>
                      <a:pt x="2257" y="1"/>
                      <a:pt x="203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4636;p81">
                <a:extLst>
                  <a:ext uri="{FF2B5EF4-FFF2-40B4-BE49-F238E27FC236}">
                    <a16:creationId xmlns:a16="http://schemas.microsoft.com/office/drawing/2014/main" id="{A47275AF-5C04-4129-A473-7B0363C099AC}"/>
                  </a:ext>
                </a:extLst>
              </p:cNvPr>
              <p:cNvSpPr/>
              <p:nvPr/>
            </p:nvSpPr>
            <p:spPr>
              <a:xfrm>
                <a:off x="7503949" y="2991469"/>
                <a:ext cx="519156" cy="32355"/>
              </a:xfrm>
              <a:custGeom>
                <a:avLst/>
                <a:gdLst/>
                <a:ahLst/>
                <a:cxnLst/>
                <a:rect l="l" t="t" r="r" b="b"/>
                <a:pathLst>
                  <a:path w="28786" h="1794" extrusionOk="0">
                    <a:moveTo>
                      <a:pt x="28573" y="0"/>
                    </a:moveTo>
                    <a:lnTo>
                      <a:pt x="1" y="61"/>
                    </a:lnTo>
                    <a:lnTo>
                      <a:pt x="1" y="1794"/>
                    </a:lnTo>
                    <a:lnTo>
                      <a:pt x="28785" y="1794"/>
                    </a:lnTo>
                    <a:lnTo>
                      <a:pt x="28573" y="0"/>
                    </a:ln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4637;p81">
                <a:extLst>
                  <a:ext uri="{FF2B5EF4-FFF2-40B4-BE49-F238E27FC236}">
                    <a16:creationId xmlns:a16="http://schemas.microsoft.com/office/drawing/2014/main" id="{843F6F62-6153-4BCF-A5F9-97A3F383A14D}"/>
                  </a:ext>
                </a:extLst>
              </p:cNvPr>
              <p:cNvSpPr/>
              <p:nvPr/>
            </p:nvSpPr>
            <p:spPr>
              <a:xfrm>
                <a:off x="7508332" y="2956391"/>
                <a:ext cx="649080" cy="40020"/>
              </a:xfrm>
              <a:custGeom>
                <a:avLst/>
                <a:gdLst/>
                <a:ahLst/>
                <a:cxnLst/>
                <a:rect l="l" t="t" r="r" b="b"/>
                <a:pathLst>
                  <a:path w="35990" h="2219" extrusionOk="0">
                    <a:moveTo>
                      <a:pt x="62" y="0"/>
                    </a:moveTo>
                    <a:lnTo>
                      <a:pt x="1" y="395"/>
                    </a:lnTo>
                    <a:lnTo>
                      <a:pt x="35989" y="2219"/>
                    </a:lnTo>
                    <a:lnTo>
                      <a:pt x="35989" y="1793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4638;p81">
                <a:extLst>
                  <a:ext uri="{FF2B5EF4-FFF2-40B4-BE49-F238E27FC236}">
                    <a16:creationId xmlns:a16="http://schemas.microsoft.com/office/drawing/2014/main" id="{542C27AB-4EDA-4372-A100-D0D781E04993}"/>
                  </a:ext>
                </a:extLst>
              </p:cNvPr>
              <p:cNvSpPr/>
              <p:nvPr/>
            </p:nvSpPr>
            <p:spPr>
              <a:xfrm>
                <a:off x="7520938" y="2907047"/>
                <a:ext cx="614543" cy="37837"/>
              </a:xfrm>
              <a:custGeom>
                <a:avLst/>
                <a:gdLst/>
                <a:ahLst/>
                <a:cxnLst/>
                <a:rect l="l" t="t" r="r" b="b"/>
                <a:pathLst>
                  <a:path w="34075" h="2098" extrusionOk="0">
                    <a:moveTo>
                      <a:pt x="122" y="0"/>
                    </a:moveTo>
                    <a:lnTo>
                      <a:pt x="1" y="396"/>
                    </a:lnTo>
                    <a:lnTo>
                      <a:pt x="34074" y="2098"/>
                    </a:lnTo>
                    <a:lnTo>
                      <a:pt x="34074" y="2098"/>
                    </a:lnTo>
                    <a:lnTo>
                      <a:pt x="33983" y="1672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4639;p81">
                <a:extLst>
                  <a:ext uri="{FF2B5EF4-FFF2-40B4-BE49-F238E27FC236}">
                    <a16:creationId xmlns:a16="http://schemas.microsoft.com/office/drawing/2014/main" id="{B8248AE9-91E5-4E62-9D5F-0572CEE372B7}"/>
                  </a:ext>
                </a:extLst>
              </p:cNvPr>
              <p:cNvSpPr/>
              <p:nvPr/>
            </p:nvSpPr>
            <p:spPr>
              <a:xfrm>
                <a:off x="7539587" y="2857703"/>
                <a:ext cx="581647" cy="36196"/>
              </a:xfrm>
              <a:custGeom>
                <a:avLst/>
                <a:gdLst/>
                <a:ahLst/>
                <a:cxnLst/>
                <a:rect l="l" t="t" r="r" b="b"/>
                <a:pathLst>
                  <a:path w="32251" h="2007" extrusionOk="0">
                    <a:moveTo>
                      <a:pt x="152" y="1"/>
                    </a:moveTo>
                    <a:lnTo>
                      <a:pt x="0" y="396"/>
                    </a:lnTo>
                    <a:lnTo>
                      <a:pt x="32250" y="2007"/>
                    </a:lnTo>
                    <a:lnTo>
                      <a:pt x="32250" y="2007"/>
                    </a:lnTo>
                    <a:lnTo>
                      <a:pt x="32098" y="1581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4640;p81">
                <a:extLst>
                  <a:ext uri="{FF2B5EF4-FFF2-40B4-BE49-F238E27FC236}">
                    <a16:creationId xmlns:a16="http://schemas.microsoft.com/office/drawing/2014/main" id="{A7D07424-4AE4-4E6D-BAF0-F53219C8CAAF}"/>
                  </a:ext>
                </a:extLst>
              </p:cNvPr>
              <p:cNvSpPr/>
              <p:nvPr/>
            </p:nvSpPr>
            <p:spPr>
              <a:xfrm>
                <a:off x="7548352" y="2807277"/>
                <a:ext cx="549851" cy="35096"/>
              </a:xfrm>
              <a:custGeom>
                <a:avLst/>
                <a:gdLst/>
                <a:ahLst/>
                <a:cxnLst/>
                <a:rect l="l" t="t" r="r" b="b"/>
                <a:pathLst>
                  <a:path w="30488" h="1946" extrusionOk="0">
                    <a:moveTo>
                      <a:pt x="31" y="0"/>
                    </a:moveTo>
                    <a:lnTo>
                      <a:pt x="1" y="426"/>
                    </a:lnTo>
                    <a:lnTo>
                      <a:pt x="30488" y="1946"/>
                    </a:lnTo>
                    <a:lnTo>
                      <a:pt x="30244" y="152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4641;p81">
                <a:extLst>
                  <a:ext uri="{FF2B5EF4-FFF2-40B4-BE49-F238E27FC236}">
                    <a16:creationId xmlns:a16="http://schemas.microsoft.com/office/drawing/2014/main" id="{F2B22072-2F62-4473-A8BF-9AE999669C94}"/>
                  </a:ext>
                </a:extLst>
              </p:cNvPr>
              <p:cNvSpPr/>
              <p:nvPr/>
            </p:nvSpPr>
            <p:spPr>
              <a:xfrm>
                <a:off x="7604278" y="2760134"/>
                <a:ext cx="456105" cy="28513"/>
              </a:xfrm>
              <a:custGeom>
                <a:avLst/>
                <a:gdLst/>
                <a:ahLst/>
                <a:cxnLst/>
                <a:rect l="l" t="t" r="r" b="b"/>
                <a:pathLst>
                  <a:path w="25290" h="1581" extrusionOk="0">
                    <a:moveTo>
                      <a:pt x="0" y="0"/>
                    </a:moveTo>
                    <a:lnTo>
                      <a:pt x="0" y="396"/>
                    </a:lnTo>
                    <a:lnTo>
                      <a:pt x="25289" y="1581"/>
                    </a:lnTo>
                    <a:lnTo>
                      <a:pt x="25077" y="13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4642;p81">
                <a:extLst>
                  <a:ext uri="{FF2B5EF4-FFF2-40B4-BE49-F238E27FC236}">
                    <a16:creationId xmlns:a16="http://schemas.microsoft.com/office/drawing/2014/main" id="{3E9B2A64-05AB-48AE-9833-12295D0EF893}"/>
                  </a:ext>
                </a:extLst>
              </p:cNvPr>
              <p:cNvSpPr/>
              <p:nvPr/>
            </p:nvSpPr>
            <p:spPr>
              <a:xfrm>
                <a:off x="7586171" y="4230365"/>
                <a:ext cx="206699" cy="165778"/>
              </a:xfrm>
              <a:custGeom>
                <a:avLst/>
                <a:gdLst/>
                <a:ahLst/>
                <a:cxnLst/>
                <a:rect l="l" t="t" r="r" b="b"/>
                <a:pathLst>
                  <a:path w="11461" h="9192" extrusionOk="0">
                    <a:moveTo>
                      <a:pt x="11460" y="0"/>
                    </a:moveTo>
                    <a:lnTo>
                      <a:pt x="7296" y="1186"/>
                    </a:lnTo>
                    <a:cubicBezTo>
                      <a:pt x="6263" y="5228"/>
                      <a:pt x="1399" y="7083"/>
                      <a:pt x="1399" y="7083"/>
                    </a:cubicBezTo>
                    <a:cubicBezTo>
                      <a:pt x="1399" y="7083"/>
                      <a:pt x="1" y="8268"/>
                      <a:pt x="2980" y="9058"/>
                    </a:cubicBezTo>
                    <a:cubicBezTo>
                      <a:pt x="3343" y="9151"/>
                      <a:pt x="3744" y="9192"/>
                      <a:pt x="4168" y="9192"/>
                    </a:cubicBezTo>
                    <a:cubicBezTo>
                      <a:pt x="7219" y="9192"/>
                      <a:pt x="11460" y="7083"/>
                      <a:pt x="11460" y="7083"/>
                    </a:cubicBezTo>
                    <a:lnTo>
                      <a:pt x="1146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4643;p81">
                <a:extLst>
                  <a:ext uri="{FF2B5EF4-FFF2-40B4-BE49-F238E27FC236}">
                    <a16:creationId xmlns:a16="http://schemas.microsoft.com/office/drawing/2014/main" id="{9DF05B3F-0787-45FF-AF66-329630A29049}"/>
                  </a:ext>
                </a:extLst>
              </p:cNvPr>
              <p:cNvSpPr/>
              <p:nvPr/>
            </p:nvSpPr>
            <p:spPr>
              <a:xfrm>
                <a:off x="7880556" y="4220500"/>
                <a:ext cx="165561" cy="185851"/>
              </a:xfrm>
              <a:custGeom>
                <a:avLst/>
                <a:gdLst/>
                <a:ahLst/>
                <a:cxnLst/>
                <a:rect l="l" t="t" r="r" b="b"/>
                <a:pathLst>
                  <a:path w="9180" h="10305" extrusionOk="0">
                    <a:moveTo>
                      <a:pt x="0" y="0"/>
                    </a:moveTo>
                    <a:lnTo>
                      <a:pt x="0" y="6535"/>
                    </a:lnTo>
                    <a:cubicBezTo>
                      <a:pt x="0" y="6535"/>
                      <a:pt x="3852" y="10304"/>
                      <a:pt x="6599" y="10304"/>
                    </a:cubicBezTo>
                    <a:cubicBezTo>
                      <a:pt x="7180" y="10304"/>
                      <a:pt x="7711" y="10135"/>
                      <a:pt x="8147" y="9727"/>
                    </a:cubicBezTo>
                    <a:cubicBezTo>
                      <a:pt x="9180" y="8511"/>
                      <a:pt x="4985" y="2705"/>
                      <a:pt x="4985" y="2705"/>
                    </a:cubicBezTo>
                    <a:lnTo>
                      <a:pt x="5107" y="5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4644;p81">
                <a:extLst>
                  <a:ext uri="{FF2B5EF4-FFF2-40B4-BE49-F238E27FC236}">
                    <a16:creationId xmlns:a16="http://schemas.microsoft.com/office/drawing/2014/main" id="{D264DB45-9BFD-475C-AF5A-67D7FC0049BA}"/>
                  </a:ext>
                </a:extLst>
              </p:cNvPr>
              <p:cNvSpPr/>
              <p:nvPr/>
            </p:nvSpPr>
            <p:spPr>
              <a:xfrm>
                <a:off x="5834179" y="3023805"/>
                <a:ext cx="2323233" cy="853542"/>
              </a:xfrm>
              <a:custGeom>
                <a:avLst/>
                <a:gdLst/>
                <a:ahLst/>
                <a:cxnLst/>
                <a:rect l="l" t="t" r="r" b="b"/>
                <a:pathLst>
                  <a:path w="128818" h="47327" extrusionOk="0">
                    <a:moveTo>
                      <a:pt x="0" y="1"/>
                    </a:moveTo>
                    <a:lnTo>
                      <a:pt x="0" y="47327"/>
                    </a:lnTo>
                    <a:lnTo>
                      <a:pt x="128817" y="47327"/>
                    </a:lnTo>
                    <a:lnTo>
                      <a:pt x="12881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4645;p81">
                <a:extLst>
                  <a:ext uri="{FF2B5EF4-FFF2-40B4-BE49-F238E27FC236}">
                    <a16:creationId xmlns:a16="http://schemas.microsoft.com/office/drawing/2014/main" id="{0E37C468-CA29-41B3-84B0-11D94B9F3D8E}"/>
                  </a:ext>
                </a:extLst>
              </p:cNvPr>
              <p:cNvSpPr/>
              <p:nvPr/>
            </p:nvSpPr>
            <p:spPr>
              <a:xfrm>
                <a:off x="5792518" y="3084619"/>
                <a:ext cx="191874" cy="147689"/>
              </a:xfrm>
              <a:custGeom>
                <a:avLst/>
                <a:gdLst/>
                <a:ahLst/>
                <a:cxnLst/>
                <a:rect l="l" t="t" r="r" b="b"/>
                <a:pathLst>
                  <a:path w="10639" h="8189" extrusionOk="0">
                    <a:moveTo>
                      <a:pt x="7945" y="0"/>
                    </a:moveTo>
                    <a:cubicBezTo>
                      <a:pt x="6346" y="0"/>
                      <a:pt x="3872" y="547"/>
                      <a:pt x="1398" y="3194"/>
                    </a:cubicBezTo>
                    <a:cubicBezTo>
                      <a:pt x="1125" y="3498"/>
                      <a:pt x="912" y="3863"/>
                      <a:pt x="791" y="4288"/>
                    </a:cubicBezTo>
                    <a:cubicBezTo>
                      <a:pt x="426" y="5474"/>
                      <a:pt x="0" y="7966"/>
                      <a:pt x="2553" y="8179"/>
                    </a:cubicBezTo>
                    <a:cubicBezTo>
                      <a:pt x="2641" y="8185"/>
                      <a:pt x="2728" y="8189"/>
                      <a:pt x="2814" y="8189"/>
                    </a:cubicBezTo>
                    <a:cubicBezTo>
                      <a:pt x="5993" y="8189"/>
                      <a:pt x="7751" y="3924"/>
                      <a:pt x="7751" y="3924"/>
                    </a:cubicBezTo>
                    <a:cubicBezTo>
                      <a:pt x="7751" y="3924"/>
                      <a:pt x="9940" y="3589"/>
                      <a:pt x="10244" y="3042"/>
                    </a:cubicBezTo>
                    <a:cubicBezTo>
                      <a:pt x="10578" y="2495"/>
                      <a:pt x="8967" y="2191"/>
                      <a:pt x="8967" y="2191"/>
                    </a:cubicBezTo>
                    <a:cubicBezTo>
                      <a:pt x="8967" y="2191"/>
                      <a:pt x="10639" y="1918"/>
                      <a:pt x="10639" y="1614"/>
                    </a:cubicBezTo>
                    <a:cubicBezTo>
                      <a:pt x="10639" y="1331"/>
                      <a:pt x="9159" y="1309"/>
                      <a:pt x="8704" y="1309"/>
                    </a:cubicBezTo>
                    <a:cubicBezTo>
                      <a:pt x="8621" y="1309"/>
                      <a:pt x="8572" y="1310"/>
                      <a:pt x="8572" y="1310"/>
                    </a:cubicBezTo>
                    <a:cubicBezTo>
                      <a:pt x="8572" y="1310"/>
                      <a:pt x="10183" y="459"/>
                      <a:pt x="9666" y="246"/>
                    </a:cubicBezTo>
                    <a:cubicBezTo>
                      <a:pt x="9489" y="179"/>
                      <a:pt x="8860" y="0"/>
                      <a:pt x="7945" y="0"/>
                    </a:cubicBezTo>
                    <a:close/>
                  </a:path>
                </a:pathLst>
              </a:custGeom>
              <a:solidFill>
                <a:srgbClr val="FFB8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4646;p81">
                <a:extLst>
                  <a:ext uri="{FF2B5EF4-FFF2-40B4-BE49-F238E27FC236}">
                    <a16:creationId xmlns:a16="http://schemas.microsoft.com/office/drawing/2014/main" id="{3A86F662-5034-4131-A3A1-F967D3C7EB48}"/>
                  </a:ext>
                </a:extLst>
              </p:cNvPr>
              <p:cNvSpPr/>
              <p:nvPr/>
            </p:nvSpPr>
            <p:spPr>
              <a:xfrm>
                <a:off x="5926825" y="3121790"/>
                <a:ext cx="54826" cy="33599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1863" extrusionOk="0">
                    <a:moveTo>
                      <a:pt x="1596" y="0"/>
                    </a:moveTo>
                    <a:cubicBezTo>
                      <a:pt x="1549" y="0"/>
                      <a:pt x="1504" y="3"/>
                      <a:pt x="1459" y="9"/>
                    </a:cubicBezTo>
                    <a:cubicBezTo>
                      <a:pt x="1421" y="6"/>
                      <a:pt x="1384" y="5"/>
                      <a:pt x="1346" y="5"/>
                    </a:cubicBezTo>
                    <a:cubicBezTo>
                      <a:pt x="868" y="5"/>
                      <a:pt x="395" y="180"/>
                      <a:pt x="0" y="434"/>
                    </a:cubicBezTo>
                    <a:cubicBezTo>
                      <a:pt x="377" y="316"/>
                      <a:pt x="754" y="271"/>
                      <a:pt x="1117" y="271"/>
                    </a:cubicBezTo>
                    <a:cubicBezTo>
                      <a:pt x="1222" y="271"/>
                      <a:pt x="1326" y="275"/>
                      <a:pt x="1429" y="282"/>
                    </a:cubicBezTo>
                    <a:cubicBezTo>
                      <a:pt x="1672" y="312"/>
                      <a:pt x="1915" y="373"/>
                      <a:pt x="2128" y="434"/>
                    </a:cubicBezTo>
                    <a:cubicBezTo>
                      <a:pt x="2341" y="525"/>
                      <a:pt x="2553" y="647"/>
                      <a:pt x="2645" y="768"/>
                    </a:cubicBezTo>
                    <a:cubicBezTo>
                      <a:pt x="2645" y="794"/>
                      <a:pt x="2645" y="819"/>
                      <a:pt x="2662" y="827"/>
                    </a:cubicBezTo>
                    <a:lnTo>
                      <a:pt x="2662" y="827"/>
                    </a:lnTo>
                    <a:cubicBezTo>
                      <a:pt x="2653" y="835"/>
                      <a:pt x="2639" y="847"/>
                      <a:pt x="2614" y="860"/>
                    </a:cubicBezTo>
                    <a:cubicBezTo>
                      <a:pt x="2553" y="920"/>
                      <a:pt x="2462" y="981"/>
                      <a:pt x="2371" y="1042"/>
                    </a:cubicBezTo>
                    <a:cubicBezTo>
                      <a:pt x="2158" y="1164"/>
                      <a:pt x="1946" y="1255"/>
                      <a:pt x="1702" y="1346"/>
                    </a:cubicBezTo>
                    <a:lnTo>
                      <a:pt x="304" y="1863"/>
                    </a:lnTo>
                    <a:cubicBezTo>
                      <a:pt x="790" y="1832"/>
                      <a:pt x="1307" y="1741"/>
                      <a:pt x="1794" y="1619"/>
                    </a:cubicBezTo>
                    <a:cubicBezTo>
                      <a:pt x="2037" y="1559"/>
                      <a:pt x="2280" y="1468"/>
                      <a:pt x="2523" y="1376"/>
                    </a:cubicBezTo>
                    <a:cubicBezTo>
                      <a:pt x="2645" y="1316"/>
                      <a:pt x="2766" y="1255"/>
                      <a:pt x="2888" y="1133"/>
                    </a:cubicBezTo>
                    <a:cubicBezTo>
                      <a:pt x="2949" y="1072"/>
                      <a:pt x="3009" y="1012"/>
                      <a:pt x="3040" y="860"/>
                    </a:cubicBezTo>
                    <a:cubicBezTo>
                      <a:pt x="3040" y="738"/>
                      <a:pt x="3009" y="647"/>
                      <a:pt x="2949" y="556"/>
                    </a:cubicBezTo>
                    <a:cubicBezTo>
                      <a:pt x="2766" y="282"/>
                      <a:pt x="2493" y="191"/>
                      <a:pt x="2249" y="100"/>
                    </a:cubicBezTo>
                    <a:cubicBezTo>
                      <a:pt x="2026" y="50"/>
                      <a:pt x="1803" y="0"/>
                      <a:pt x="1596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4647;p81">
                <a:extLst>
                  <a:ext uri="{FF2B5EF4-FFF2-40B4-BE49-F238E27FC236}">
                    <a16:creationId xmlns:a16="http://schemas.microsoft.com/office/drawing/2014/main" id="{BC8E7B3C-213D-46D0-8848-30A784CA87DE}"/>
                  </a:ext>
                </a:extLst>
              </p:cNvPr>
              <p:cNvSpPr/>
              <p:nvPr/>
            </p:nvSpPr>
            <p:spPr>
              <a:xfrm>
                <a:off x="5930107" y="3102149"/>
                <a:ext cx="58127" cy="22003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1220" extrusionOk="0">
                    <a:moveTo>
                      <a:pt x="1618" y="1"/>
                    </a:moveTo>
                    <a:cubicBezTo>
                      <a:pt x="1462" y="1"/>
                      <a:pt x="1307" y="10"/>
                      <a:pt x="1156" y="34"/>
                    </a:cubicBezTo>
                    <a:cubicBezTo>
                      <a:pt x="760" y="64"/>
                      <a:pt x="335" y="186"/>
                      <a:pt x="1" y="429"/>
                    </a:cubicBezTo>
                    <a:cubicBezTo>
                      <a:pt x="297" y="360"/>
                      <a:pt x="593" y="326"/>
                      <a:pt x="877" y="326"/>
                    </a:cubicBezTo>
                    <a:cubicBezTo>
                      <a:pt x="971" y="326"/>
                      <a:pt x="1064" y="330"/>
                      <a:pt x="1156" y="338"/>
                    </a:cubicBezTo>
                    <a:cubicBezTo>
                      <a:pt x="1551" y="338"/>
                      <a:pt x="1946" y="368"/>
                      <a:pt x="2311" y="459"/>
                    </a:cubicBezTo>
                    <a:cubicBezTo>
                      <a:pt x="2493" y="490"/>
                      <a:pt x="2675" y="520"/>
                      <a:pt x="2827" y="581"/>
                    </a:cubicBezTo>
                    <a:lnTo>
                      <a:pt x="2848" y="602"/>
                    </a:lnTo>
                    <a:lnTo>
                      <a:pt x="2848" y="602"/>
                    </a:lnTo>
                    <a:cubicBezTo>
                      <a:pt x="2823" y="635"/>
                      <a:pt x="2755" y="684"/>
                      <a:pt x="2706" y="733"/>
                    </a:cubicBezTo>
                    <a:cubicBezTo>
                      <a:pt x="2371" y="915"/>
                      <a:pt x="2007" y="1067"/>
                      <a:pt x="1642" y="1219"/>
                    </a:cubicBezTo>
                    <a:cubicBezTo>
                      <a:pt x="2037" y="1219"/>
                      <a:pt x="2432" y="1158"/>
                      <a:pt x="2827" y="976"/>
                    </a:cubicBezTo>
                    <a:cubicBezTo>
                      <a:pt x="2919" y="946"/>
                      <a:pt x="3040" y="915"/>
                      <a:pt x="3131" y="763"/>
                    </a:cubicBezTo>
                    <a:cubicBezTo>
                      <a:pt x="3162" y="763"/>
                      <a:pt x="3192" y="672"/>
                      <a:pt x="3192" y="642"/>
                    </a:cubicBezTo>
                    <a:cubicBezTo>
                      <a:pt x="3223" y="581"/>
                      <a:pt x="3192" y="520"/>
                      <a:pt x="3192" y="459"/>
                    </a:cubicBezTo>
                    <a:cubicBezTo>
                      <a:pt x="3162" y="429"/>
                      <a:pt x="3131" y="398"/>
                      <a:pt x="3101" y="338"/>
                    </a:cubicBezTo>
                    <a:cubicBezTo>
                      <a:pt x="3071" y="338"/>
                      <a:pt x="3040" y="307"/>
                      <a:pt x="3010" y="277"/>
                    </a:cubicBezTo>
                    <a:cubicBezTo>
                      <a:pt x="2797" y="155"/>
                      <a:pt x="2584" y="125"/>
                      <a:pt x="2371" y="64"/>
                    </a:cubicBezTo>
                    <a:cubicBezTo>
                      <a:pt x="2127" y="26"/>
                      <a:pt x="1871" y="1"/>
                      <a:pt x="1618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4648;p81">
                <a:extLst>
                  <a:ext uri="{FF2B5EF4-FFF2-40B4-BE49-F238E27FC236}">
                    <a16:creationId xmlns:a16="http://schemas.microsoft.com/office/drawing/2014/main" id="{E7B669B0-4B84-4B44-B0EA-7296D0FECD49}"/>
                  </a:ext>
                </a:extLst>
              </p:cNvPr>
              <p:cNvSpPr/>
              <p:nvPr/>
            </p:nvSpPr>
            <p:spPr>
              <a:xfrm>
                <a:off x="5902694" y="3081373"/>
                <a:ext cx="68551" cy="23031"/>
              </a:xfrm>
              <a:custGeom>
                <a:avLst/>
                <a:gdLst/>
                <a:ahLst/>
                <a:cxnLst/>
                <a:rect l="l" t="t" r="r" b="b"/>
                <a:pathLst>
                  <a:path w="3801" h="1277" extrusionOk="0">
                    <a:moveTo>
                      <a:pt x="2432" y="0"/>
                    </a:moveTo>
                    <a:cubicBezTo>
                      <a:pt x="2007" y="0"/>
                      <a:pt x="1581" y="0"/>
                      <a:pt x="1186" y="61"/>
                    </a:cubicBezTo>
                    <a:cubicBezTo>
                      <a:pt x="761" y="122"/>
                      <a:pt x="366" y="213"/>
                      <a:pt x="1" y="426"/>
                    </a:cubicBezTo>
                    <a:cubicBezTo>
                      <a:pt x="396" y="365"/>
                      <a:pt x="791" y="365"/>
                      <a:pt x="1217" y="365"/>
                    </a:cubicBezTo>
                    <a:cubicBezTo>
                      <a:pt x="1612" y="365"/>
                      <a:pt x="2007" y="365"/>
                      <a:pt x="2402" y="395"/>
                    </a:cubicBezTo>
                    <a:cubicBezTo>
                      <a:pt x="2615" y="395"/>
                      <a:pt x="2797" y="395"/>
                      <a:pt x="3010" y="426"/>
                    </a:cubicBezTo>
                    <a:cubicBezTo>
                      <a:pt x="3192" y="426"/>
                      <a:pt x="3405" y="487"/>
                      <a:pt x="3527" y="517"/>
                    </a:cubicBezTo>
                    <a:cubicBezTo>
                      <a:pt x="3527" y="547"/>
                      <a:pt x="3527" y="578"/>
                      <a:pt x="3496" y="608"/>
                    </a:cubicBezTo>
                    <a:cubicBezTo>
                      <a:pt x="3466" y="699"/>
                      <a:pt x="3405" y="791"/>
                      <a:pt x="3344" y="851"/>
                    </a:cubicBezTo>
                    <a:cubicBezTo>
                      <a:pt x="3223" y="1003"/>
                      <a:pt x="3071" y="1125"/>
                      <a:pt x="2919" y="1277"/>
                    </a:cubicBezTo>
                    <a:cubicBezTo>
                      <a:pt x="3132" y="1216"/>
                      <a:pt x="3314" y="1125"/>
                      <a:pt x="3466" y="973"/>
                    </a:cubicBezTo>
                    <a:cubicBezTo>
                      <a:pt x="3557" y="912"/>
                      <a:pt x="3648" y="851"/>
                      <a:pt x="3709" y="730"/>
                    </a:cubicBezTo>
                    <a:cubicBezTo>
                      <a:pt x="3739" y="699"/>
                      <a:pt x="3770" y="639"/>
                      <a:pt x="3800" y="547"/>
                    </a:cubicBezTo>
                    <a:cubicBezTo>
                      <a:pt x="3800" y="517"/>
                      <a:pt x="3800" y="487"/>
                      <a:pt x="3770" y="395"/>
                    </a:cubicBezTo>
                    <a:cubicBezTo>
                      <a:pt x="3770" y="335"/>
                      <a:pt x="3709" y="304"/>
                      <a:pt x="3679" y="304"/>
                    </a:cubicBezTo>
                    <a:cubicBezTo>
                      <a:pt x="3466" y="122"/>
                      <a:pt x="3253" y="122"/>
                      <a:pt x="3040" y="61"/>
                    </a:cubicBezTo>
                    <a:cubicBezTo>
                      <a:pt x="2828" y="31"/>
                      <a:pt x="2645" y="31"/>
                      <a:pt x="2432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4649;p81">
                <a:extLst>
                  <a:ext uri="{FF2B5EF4-FFF2-40B4-BE49-F238E27FC236}">
                    <a16:creationId xmlns:a16="http://schemas.microsoft.com/office/drawing/2014/main" id="{A124365D-184B-46DD-BC19-82AC52362207}"/>
                  </a:ext>
                </a:extLst>
              </p:cNvPr>
              <p:cNvSpPr/>
              <p:nvPr/>
            </p:nvSpPr>
            <p:spPr>
              <a:xfrm>
                <a:off x="6174049" y="2955976"/>
                <a:ext cx="151314" cy="168212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9327" extrusionOk="0">
                    <a:moveTo>
                      <a:pt x="5226" y="1"/>
                    </a:moveTo>
                    <a:cubicBezTo>
                      <a:pt x="4626" y="1"/>
                      <a:pt x="3958" y="136"/>
                      <a:pt x="3253" y="509"/>
                    </a:cubicBezTo>
                    <a:cubicBezTo>
                      <a:pt x="669" y="1877"/>
                      <a:pt x="1" y="8412"/>
                      <a:pt x="1247" y="8990"/>
                    </a:cubicBezTo>
                    <a:cubicBezTo>
                      <a:pt x="1379" y="9050"/>
                      <a:pt x="1499" y="9077"/>
                      <a:pt x="1606" y="9077"/>
                    </a:cubicBezTo>
                    <a:cubicBezTo>
                      <a:pt x="2289" y="9077"/>
                      <a:pt x="2480" y="7981"/>
                      <a:pt x="2534" y="7411"/>
                    </a:cubicBezTo>
                    <a:lnTo>
                      <a:pt x="2534" y="7411"/>
                    </a:lnTo>
                    <a:cubicBezTo>
                      <a:pt x="2522" y="7950"/>
                      <a:pt x="2590" y="8976"/>
                      <a:pt x="3253" y="9263"/>
                    </a:cubicBezTo>
                    <a:cubicBezTo>
                      <a:pt x="3336" y="9302"/>
                      <a:pt x="3412" y="9320"/>
                      <a:pt x="3483" y="9320"/>
                    </a:cubicBezTo>
                    <a:cubicBezTo>
                      <a:pt x="4186" y="9320"/>
                      <a:pt x="4286" y="7561"/>
                      <a:pt x="4286" y="7561"/>
                    </a:cubicBezTo>
                    <a:cubicBezTo>
                      <a:pt x="4286" y="7561"/>
                      <a:pt x="4378" y="9203"/>
                      <a:pt x="5441" y="9324"/>
                    </a:cubicBezTo>
                    <a:cubicBezTo>
                      <a:pt x="5454" y="9326"/>
                      <a:pt x="5467" y="9326"/>
                      <a:pt x="5479" y="9326"/>
                    </a:cubicBezTo>
                    <a:cubicBezTo>
                      <a:pt x="6529" y="9326"/>
                      <a:pt x="6232" y="4248"/>
                      <a:pt x="6232" y="4248"/>
                    </a:cubicBezTo>
                    <a:cubicBezTo>
                      <a:pt x="6232" y="4248"/>
                      <a:pt x="8390" y="3154"/>
                      <a:pt x="7934" y="965"/>
                    </a:cubicBezTo>
                    <a:cubicBezTo>
                      <a:pt x="7934" y="965"/>
                      <a:pt x="6825" y="1"/>
                      <a:pt x="5226" y="1"/>
                    </a:cubicBezTo>
                    <a:close/>
                  </a:path>
                </a:pathLst>
              </a:custGeom>
              <a:solidFill>
                <a:srgbClr val="FFB8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4650;p81">
                <a:extLst>
                  <a:ext uri="{FF2B5EF4-FFF2-40B4-BE49-F238E27FC236}">
                    <a16:creationId xmlns:a16="http://schemas.microsoft.com/office/drawing/2014/main" id="{619FDA99-14A2-40EC-A50F-33293C5CB385}"/>
                  </a:ext>
                </a:extLst>
              </p:cNvPr>
              <p:cNvSpPr/>
              <p:nvPr/>
            </p:nvSpPr>
            <p:spPr>
              <a:xfrm>
                <a:off x="6217351" y="3060543"/>
                <a:ext cx="70192" cy="66802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3704" extrusionOk="0">
                    <a:moveTo>
                      <a:pt x="3861" y="0"/>
                    </a:moveTo>
                    <a:lnTo>
                      <a:pt x="3861" y="0"/>
                    </a:lnTo>
                    <a:cubicBezTo>
                      <a:pt x="3800" y="487"/>
                      <a:pt x="3740" y="973"/>
                      <a:pt x="3648" y="1429"/>
                    </a:cubicBezTo>
                    <a:cubicBezTo>
                      <a:pt x="3557" y="1915"/>
                      <a:pt x="3466" y="2401"/>
                      <a:pt x="3314" y="2857"/>
                    </a:cubicBezTo>
                    <a:cubicBezTo>
                      <a:pt x="3284" y="2949"/>
                      <a:pt x="3223" y="3070"/>
                      <a:pt x="3192" y="3161"/>
                    </a:cubicBezTo>
                    <a:cubicBezTo>
                      <a:pt x="3132" y="3253"/>
                      <a:pt x="3071" y="3344"/>
                      <a:pt x="3010" y="3344"/>
                    </a:cubicBezTo>
                    <a:cubicBezTo>
                      <a:pt x="3010" y="3356"/>
                      <a:pt x="2994" y="3364"/>
                      <a:pt x="2972" y="3364"/>
                    </a:cubicBezTo>
                    <a:cubicBezTo>
                      <a:pt x="2940" y="3364"/>
                      <a:pt x="2894" y="3349"/>
                      <a:pt x="2858" y="3313"/>
                    </a:cubicBezTo>
                    <a:cubicBezTo>
                      <a:pt x="2767" y="3253"/>
                      <a:pt x="2706" y="3161"/>
                      <a:pt x="2645" y="3070"/>
                    </a:cubicBezTo>
                    <a:cubicBezTo>
                      <a:pt x="2372" y="2736"/>
                      <a:pt x="2189" y="2249"/>
                      <a:pt x="2068" y="1824"/>
                    </a:cubicBezTo>
                    <a:lnTo>
                      <a:pt x="1825" y="1125"/>
                    </a:lnTo>
                    <a:lnTo>
                      <a:pt x="1673" y="1854"/>
                    </a:lnTo>
                    <a:cubicBezTo>
                      <a:pt x="1612" y="2280"/>
                      <a:pt x="1490" y="2705"/>
                      <a:pt x="1308" y="3070"/>
                    </a:cubicBezTo>
                    <a:cubicBezTo>
                      <a:pt x="1199" y="3234"/>
                      <a:pt x="1090" y="3348"/>
                      <a:pt x="981" y="3348"/>
                    </a:cubicBezTo>
                    <a:cubicBezTo>
                      <a:pt x="968" y="3348"/>
                      <a:pt x="956" y="3347"/>
                      <a:pt x="943" y="3344"/>
                    </a:cubicBezTo>
                    <a:cubicBezTo>
                      <a:pt x="822" y="3344"/>
                      <a:pt x="670" y="3161"/>
                      <a:pt x="578" y="2979"/>
                    </a:cubicBezTo>
                    <a:cubicBezTo>
                      <a:pt x="396" y="2584"/>
                      <a:pt x="274" y="2158"/>
                      <a:pt x="214" y="1702"/>
                    </a:cubicBezTo>
                    <a:cubicBezTo>
                      <a:pt x="122" y="1277"/>
                      <a:pt x="122" y="821"/>
                      <a:pt x="153" y="365"/>
                    </a:cubicBezTo>
                    <a:lnTo>
                      <a:pt x="153" y="365"/>
                    </a:lnTo>
                    <a:cubicBezTo>
                      <a:pt x="31" y="821"/>
                      <a:pt x="1" y="1277"/>
                      <a:pt x="31" y="1733"/>
                    </a:cubicBezTo>
                    <a:cubicBezTo>
                      <a:pt x="62" y="2189"/>
                      <a:pt x="153" y="2645"/>
                      <a:pt x="335" y="3101"/>
                    </a:cubicBezTo>
                    <a:cubicBezTo>
                      <a:pt x="396" y="3222"/>
                      <a:pt x="457" y="3313"/>
                      <a:pt x="518" y="3435"/>
                    </a:cubicBezTo>
                    <a:cubicBezTo>
                      <a:pt x="609" y="3526"/>
                      <a:pt x="700" y="3617"/>
                      <a:pt x="882" y="3678"/>
                    </a:cubicBezTo>
                    <a:cubicBezTo>
                      <a:pt x="915" y="3683"/>
                      <a:pt x="946" y="3686"/>
                      <a:pt x="976" y="3686"/>
                    </a:cubicBezTo>
                    <a:cubicBezTo>
                      <a:pt x="1118" y="3686"/>
                      <a:pt x="1238" y="3632"/>
                      <a:pt x="1338" y="3556"/>
                    </a:cubicBezTo>
                    <a:cubicBezTo>
                      <a:pt x="1460" y="3465"/>
                      <a:pt x="1521" y="3374"/>
                      <a:pt x="1612" y="3253"/>
                    </a:cubicBezTo>
                    <a:cubicBezTo>
                      <a:pt x="1744" y="3021"/>
                      <a:pt x="1840" y="2781"/>
                      <a:pt x="1915" y="2537"/>
                    </a:cubicBezTo>
                    <a:lnTo>
                      <a:pt x="1915" y="2537"/>
                    </a:lnTo>
                    <a:cubicBezTo>
                      <a:pt x="2028" y="2806"/>
                      <a:pt x="2164" y="3065"/>
                      <a:pt x="2341" y="3313"/>
                    </a:cubicBezTo>
                    <a:cubicBezTo>
                      <a:pt x="2433" y="3405"/>
                      <a:pt x="2524" y="3526"/>
                      <a:pt x="2645" y="3617"/>
                    </a:cubicBezTo>
                    <a:cubicBezTo>
                      <a:pt x="2753" y="3660"/>
                      <a:pt x="2875" y="3703"/>
                      <a:pt x="3003" y="3703"/>
                    </a:cubicBezTo>
                    <a:cubicBezTo>
                      <a:pt x="3055" y="3703"/>
                      <a:pt x="3109" y="3696"/>
                      <a:pt x="3162" y="3678"/>
                    </a:cubicBezTo>
                    <a:cubicBezTo>
                      <a:pt x="3344" y="3556"/>
                      <a:pt x="3405" y="3435"/>
                      <a:pt x="3466" y="3313"/>
                    </a:cubicBezTo>
                    <a:cubicBezTo>
                      <a:pt x="3527" y="3192"/>
                      <a:pt x="3557" y="3070"/>
                      <a:pt x="3588" y="2949"/>
                    </a:cubicBezTo>
                    <a:cubicBezTo>
                      <a:pt x="3709" y="2432"/>
                      <a:pt x="3770" y="1946"/>
                      <a:pt x="3831" y="1459"/>
                    </a:cubicBezTo>
                    <a:cubicBezTo>
                      <a:pt x="3861" y="973"/>
                      <a:pt x="3892" y="487"/>
                      <a:pt x="3861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4651;p81">
                <a:extLst>
                  <a:ext uri="{FF2B5EF4-FFF2-40B4-BE49-F238E27FC236}">
                    <a16:creationId xmlns:a16="http://schemas.microsoft.com/office/drawing/2014/main" id="{D387DCDE-8208-4927-822D-8F79951523FE}"/>
                  </a:ext>
                </a:extLst>
              </p:cNvPr>
              <p:cNvSpPr/>
              <p:nvPr/>
            </p:nvSpPr>
            <p:spPr>
              <a:xfrm>
                <a:off x="6181731" y="3051219"/>
                <a:ext cx="37296" cy="71563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3968" extrusionOk="0">
                    <a:moveTo>
                      <a:pt x="335" y="0"/>
                    </a:moveTo>
                    <a:lnTo>
                      <a:pt x="335" y="0"/>
                    </a:lnTo>
                    <a:cubicBezTo>
                      <a:pt x="183" y="456"/>
                      <a:pt x="61" y="943"/>
                      <a:pt x="31" y="1459"/>
                    </a:cubicBezTo>
                    <a:cubicBezTo>
                      <a:pt x="0" y="1946"/>
                      <a:pt x="31" y="2463"/>
                      <a:pt x="213" y="2949"/>
                    </a:cubicBezTo>
                    <a:cubicBezTo>
                      <a:pt x="274" y="3192"/>
                      <a:pt x="395" y="3435"/>
                      <a:pt x="578" y="3648"/>
                    </a:cubicBezTo>
                    <a:cubicBezTo>
                      <a:pt x="699" y="3739"/>
                      <a:pt x="790" y="3861"/>
                      <a:pt x="942" y="3922"/>
                    </a:cubicBezTo>
                    <a:cubicBezTo>
                      <a:pt x="1018" y="3952"/>
                      <a:pt x="1102" y="3967"/>
                      <a:pt x="1186" y="3967"/>
                    </a:cubicBezTo>
                    <a:cubicBezTo>
                      <a:pt x="1269" y="3967"/>
                      <a:pt x="1353" y="3952"/>
                      <a:pt x="1429" y="3922"/>
                    </a:cubicBezTo>
                    <a:cubicBezTo>
                      <a:pt x="1702" y="3739"/>
                      <a:pt x="1824" y="3496"/>
                      <a:pt x="1915" y="3253"/>
                    </a:cubicBezTo>
                    <a:cubicBezTo>
                      <a:pt x="1976" y="3010"/>
                      <a:pt x="2037" y="2766"/>
                      <a:pt x="2067" y="2523"/>
                    </a:cubicBezTo>
                    <a:lnTo>
                      <a:pt x="2067" y="2523"/>
                    </a:lnTo>
                    <a:cubicBezTo>
                      <a:pt x="1946" y="2766"/>
                      <a:pt x="1854" y="2979"/>
                      <a:pt x="1733" y="3192"/>
                    </a:cubicBezTo>
                    <a:cubicBezTo>
                      <a:pt x="1611" y="3374"/>
                      <a:pt x="1459" y="3587"/>
                      <a:pt x="1307" y="3648"/>
                    </a:cubicBezTo>
                    <a:cubicBezTo>
                      <a:pt x="1288" y="3652"/>
                      <a:pt x="1269" y="3654"/>
                      <a:pt x="1249" y="3654"/>
                    </a:cubicBezTo>
                    <a:cubicBezTo>
                      <a:pt x="1117" y="3654"/>
                      <a:pt x="984" y="3564"/>
                      <a:pt x="851" y="3405"/>
                    </a:cubicBezTo>
                    <a:cubicBezTo>
                      <a:pt x="730" y="3253"/>
                      <a:pt x="639" y="3040"/>
                      <a:pt x="547" y="2827"/>
                    </a:cubicBezTo>
                    <a:cubicBezTo>
                      <a:pt x="395" y="2402"/>
                      <a:pt x="365" y="1915"/>
                      <a:pt x="335" y="1459"/>
                    </a:cubicBezTo>
                    <a:cubicBezTo>
                      <a:pt x="304" y="973"/>
                      <a:pt x="335" y="487"/>
                      <a:pt x="335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4652;p81">
                <a:extLst>
                  <a:ext uri="{FF2B5EF4-FFF2-40B4-BE49-F238E27FC236}">
                    <a16:creationId xmlns:a16="http://schemas.microsoft.com/office/drawing/2014/main" id="{F2604442-C928-4146-8FC2-29F0D0B2CE34}"/>
                  </a:ext>
                </a:extLst>
              </p:cNvPr>
              <p:cNvSpPr/>
              <p:nvPr/>
            </p:nvSpPr>
            <p:spPr>
              <a:xfrm>
                <a:off x="6318220" y="2962847"/>
                <a:ext cx="212164" cy="147166"/>
              </a:xfrm>
              <a:custGeom>
                <a:avLst/>
                <a:gdLst/>
                <a:ahLst/>
                <a:cxnLst/>
                <a:rect l="l" t="t" r="r" b="b"/>
                <a:pathLst>
                  <a:path w="11764" h="8160" extrusionOk="0">
                    <a:moveTo>
                      <a:pt x="5246" y="0"/>
                    </a:moveTo>
                    <a:cubicBezTo>
                      <a:pt x="1712" y="0"/>
                      <a:pt x="1" y="3472"/>
                      <a:pt x="1" y="3472"/>
                    </a:cubicBezTo>
                    <a:cubicBezTo>
                      <a:pt x="942" y="4519"/>
                      <a:pt x="2557" y="4737"/>
                      <a:pt x="3738" y="4737"/>
                    </a:cubicBezTo>
                    <a:cubicBezTo>
                      <a:pt x="4578" y="4737"/>
                      <a:pt x="5198" y="4627"/>
                      <a:pt x="5198" y="4627"/>
                    </a:cubicBezTo>
                    <a:cubicBezTo>
                      <a:pt x="5198" y="4627"/>
                      <a:pt x="6588" y="8159"/>
                      <a:pt x="7757" y="8159"/>
                    </a:cubicBezTo>
                    <a:cubicBezTo>
                      <a:pt x="7786" y="8159"/>
                      <a:pt x="7814" y="8157"/>
                      <a:pt x="7843" y="8153"/>
                    </a:cubicBezTo>
                    <a:cubicBezTo>
                      <a:pt x="8668" y="8026"/>
                      <a:pt x="8182" y="6647"/>
                      <a:pt x="7811" y="5820"/>
                    </a:cubicBezTo>
                    <a:lnTo>
                      <a:pt x="7811" y="5820"/>
                    </a:lnTo>
                    <a:cubicBezTo>
                      <a:pt x="8185" y="6532"/>
                      <a:pt x="8837" y="7607"/>
                      <a:pt x="9364" y="7607"/>
                    </a:cubicBezTo>
                    <a:cubicBezTo>
                      <a:pt x="9374" y="7607"/>
                      <a:pt x="9383" y="7606"/>
                      <a:pt x="9393" y="7606"/>
                    </a:cubicBezTo>
                    <a:cubicBezTo>
                      <a:pt x="9952" y="7583"/>
                      <a:pt x="9459" y="6296"/>
                      <a:pt x="9159" y="5616"/>
                    </a:cubicBezTo>
                    <a:lnTo>
                      <a:pt x="9159" y="5616"/>
                    </a:lnTo>
                    <a:cubicBezTo>
                      <a:pt x="9420" y="6118"/>
                      <a:pt x="9929" y="6903"/>
                      <a:pt x="10561" y="6903"/>
                    </a:cubicBezTo>
                    <a:cubicBezTo>
                      <a:pt x="10626" y="6903"/>
                      <a:pt x="10693" y="6894"/>
                      <a:pt x="10761" y="6876"/>
                    </a:cubicBezTo>
                    <a:cubicBezTo>
                      <a:pt x="11764" y="6603"/>
                      <a:pt x="10761" y="1040"/>
                      <a:pt x="6445" y="128"/>
                    </a:cubicBezTo>
                    <a:cubicBezTo>
                      <a:pt x="6024" y="40"/>
                      <a:pt x="5624" y="0"/>
                      <a:pt x="5246" y="0"/>
                    </a:cubicBezTo>
                    <a:close/>
                  </a:path>
                </a:pathLst>
              </a:custGeom>
              <a:solidFill>
                <a:srgbClr val="FFB8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4653;p81">
                <a:extLst>
                  <a:ext uri="{FF2B5EF4-FFF2-40B4-BE49-F238E27FC236}">
                    <a16:creationId xmlns:a16="http://schemas.microsoft.com/office/drawing/2014/main" id="{0AF78EE0-8830-4F30-B973-DB215404AB14}"/>
                  </a:ext>
                </a:extLst>
              </p:cNvPr>
              <p:cNvSpPr/>
              <p:nvPr/>
            </p:nvSpPr>
            <p:spPr>
              <a:xfrm>
                <a:off x="6411407" y="3046277"/>
                <a:ext cx="58127" cy="67451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374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44" y="670"/>
                      <a:pt x="518" y="1338"/>
                      <a:pt x="822" y="1946"/>
                    </a:cubicBezTo>
                    <a:cubicBezTo>
                      <a:pt x="1004" y="2281"/>
                      <a:pt x="1186" y="2585"/>
                      <a:pt x="1399" y="2889"/>
                    </a:cubicBezTo>
                    <a:cubicBezTo>
                      <a:pt x="1612" y="3162"/>
                      <a:pt x="1825" y="3466"/>
                      <a:pt x="2220" y="3679"/>
                    </a:cubicBezTo>
                    <a:cubicBezTo>
                      <a:pt x="2311" y="3709"/>
                      <a:pt x="2402" y="3740"/>
                      <a:pt x="2554" y="3740"/>
                    </a:cubicBezTo>
                    <a:cubicBezTo>
                      <a:pt x="2676" y="3740"/>
                      <a:pt x="2797" y="3679"/>
                      <a:pt x="2889" y="3618"/>
                    </a:cubicBezTo>
                    <a:cubicBezTo>
                      <a:pt x="3101" y="3466"/>
                      <a:pt x="3162" y="3223"/>
                      <a:pt x="3193" y="3040"/>
                    </a:cubicBezTo>
                    <a:cubicBezTo>
                      <a:pt x="3223" y="2645"/>
                      <a:pt x="3162" y="2281"/>
                      <a:pt x="3041" y="1916"/>
                    </a:cubicBezTo>
                    <a:cubicBezTo>
                      <a:pt x="2858" y="1247"/>
                      <a:pt x="2585" y="578"/>
                      <a:pt x="2159" y="1"/>
                    </a:cubicBezTo>
                    <a:lnTo>
                      <a:pt x="2159" y="1"/>
                    </a:lnTo>
                    <a:cubicBezTo>
                      <a:pt x="2311" y="305"/>
                      <a:pt x="2402" y="639"/>
                      <a:pt x="2524" y="974"/>
                    </a:cubicBezTo>
                    <a:cubicBezTo>
                      <a:pt x="2615" y="1308"/>
                      <a:pt x="2706" y="1642"/>
                      <a:pt x="2767" y="2007"/>
                    </a:cubicBezTo>
                    <a:cubicBezTo>
                      <a:pt x="2828" y="2341"/>
                      <a:pt x="2889" y="2676"/>
                      <a:pt x="2828" y="2980"/>
                    </a:cubicBezTo>
                    <a:cubicBezTo>
                      <a:pt x="2805" y="3226"/>
                      <a:pt x="2701" y="3373"/>
                      <a:pt x="2550" y="3373"/>
                    </a:cubicBezTo>
                    <a:cubicBezTo>
                      <a:pt x="2496" y="3373"/>
                      <a:pt x="2436" y="3354"/>
                      <a:pt x="2372" y="3314"/>
                    </a:cubicBezTo>
                    <a:cubicBezTo>
                      <a:pt x="2129" y="3192"/>
                      <a:pt x="1886" y="2919"/>
                      <a:pt x="1673" y="2676"/>
                    </a:cubicBezTo>
                    <a:cubicBezTo>
                      <a:pt x="1460" y="2402"/>
                      <a:pt x="1278" y="2098"/>
                      <a:pt x="1095" y="1825"/>
                    </a:cubicBezTo>
                    <a:cubicBezTo>
                      <a:pt x="730" y="1217"/>
                      <a:pt x="366" y="609"/>
                      <a:pt x="1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4654;p81">
                <a:extLst>
                  <a:ext uri="{FF2B5EF4-FFF2-40B4-BE49-F238E27FC236}">
                    <a16:creationId xmlns:a16="http://schemas.microsoft.com/office/drawing/2014/main" id="{131F471F-210A-4EE1-9497-6B8040A4F2FE}"/>
                  </a:ext>
                </a:extLst>
              </p:cNvPr>
              <p:cNvSpPr/>
              <p:nvPr/>
            </p:nvSpPr>
            <p:spPr>
              <a:xfrm>
                <a:off x="6463492" y="3036412"/>
                <a:ext cx="31273" cy="66044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3662" extrusionOk="0">
                    <a:moveTo>
                      <a:pt x="1395" y="3329"/>
                    </a:moveTo>
                    <a:cubicBezTo>
                      <a:pt x="1391" y="3337"/>
                      <a:pt x="1384" y="3344"/>
                      <a:pt x="1368" y="3344"/>
                    </a:cubicBezTo>
                    <a:cubicBezTo>
                      <a:pt x="1368" y="3344"/>
                      <a:pt x="1384" y="3337"/>
                      <a:pt x="1395" y="3329"/>
                    </a:cubicBezTo>
                    <a:close/>
                    <a:moveTo>
                      <a:pt x="305" y="1"/>
                    </a:moveTo>
                    <a:lnTo>
                      <a:pt x="305" y="1"/>
                    </a:lnTo>
                    <a:cubicBezTo>
                      <a:pt x="457" y="183"/>
                      <a:pt x="517" y="426"/>
                      <a:pt x="608" y="639"/>
                    </a:cubicBezTo>
                    <a:cubicBezTo>
                      <a:pt x="700" y="852"/>
                      <a:pt x="760" y="1065"/>
                      <a:pt x="852" y="1308"/>
                    </a:cubicBezTo>
                    <a:cubicBezTo>
                      <a:pt x="1004" y="1733"/>
                      <a:pt x="1156" y="2189"/>
                      <a:pt x="1277" y="2615"/>
                    </a:cubicBezTo>
                    <a:cubicBezTo>
                      <a:pt x="1338" y="2828"/>
                      <a:pt x="1368" y="3071"/>
                      <a:pt x="1399" y="3253"/>
                    </a:cubicBezTo>
                    <a:cubicBezTo>
                      <a:pt x="1399" y="3314"/>
                      <a:pt x="1368" y="3344"/>
                      <a:pt x="1368" y="3344"/>
                    </a:cubicBezTo>
                    <a:cubicBezTo>
                      <a:pt x="1308" y="3344"/>
                      <a:pt x="1216" y="3284"/>
                      <a:pt x="1125" y="3253"/>
                    </a:cubicBezTo>
                    <a:cubicBezTo>
                      <a:pt x="730" y="3040"/>
                      <a:pt x="396" y="2706"/>
                      <a:pt x="1" y="2402"/>
                    </a:cubicBezTo>
                    <a:lnTo>
                      <a:pt x="1" y="2402"/>
                    </a:lnTo>
                    <a:cubicBezTo>
                      <a:pt x="274" y="2828"/>
                      <a:pt x="548" y="3192"/>
                      <a:pt x="973" y="3496"/>
                    </a:cubicBezTo>
                    <a:cubicBezTo>
                      <a:pt x="1064" y="3557"/>
                      <a:pt x="1186" y="3648"/>
                      <a:pt x="1368" y="3648"/>
                    </a:cubicBezTo>
                    <a:cubicBezTo>
                      <a:pt x="1379" y="3658"/>
                      <a:pt x="1392" y="3662"/>
                      <a:pt x="1407" y="3662"/>
                    </a:cubicBezTo>
                    <a:cubicBezTo>
                      <a:pt x="1436" y="3662"/>
                      <a:pt x="1470" y="3648"/>
                      <a:pt x="1490" y="3648"/>
                    </a:cubicBezTo>
                    <a:cubicBezTo>
                      <a:pt x="1520" y="3648"/>
                      <a:pt x="1551" y="3618"/>
                      <a:pt x="1581" y="3618"/>
                    </a:cubicBezTo>
                    <a:cubicBezTo>
                      <a:pt x="1642" y="3587"/>
                      <a:pt x="1642" y="3557"/>
                      <a:pt x="1672" y="3527"/>
                    </a:cubicBezTo>
                    <a:cubicBezTo>
                      <a:pt x="1733" y="3436"/>
                      <a:pt x="1733" y="3344"/>
                      <a:pt x="1733" y="3284"/>
                    </a:cubicBezTo>
                    <a:cubicBezTo>
                      <a:pt x="1733" y="2980"/>
                      <a:pt x="1672" y="2767"/>
                      <a:pt x="1642" y="2524"/>
                    </a:cubicBezTo>
                    <a:cubicBezTo>
                      <a:pt x="1490" y="2068"/>
                      <a:pt x="1338" y="1612"/>
                      <a:pt x="1125" y="1186"/>
                    </a:cubicBezTo>
                    <a:cubicBezTo>
                      <a:pt x="1004" y="973"/>
                      <a:pt x="912" y="761"/>
                      <a:pt x="791" y="548"/>
                    </a:cubicBezTo>
                    <a:cubicBezTo>
                      <a:pt x="639" y="366"/>
                      <a:pt x="517" y="153"/>
                      <a:pt x="305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4655;p81">
                <a:extLst>
                  <a:ext uri="{FF2B5EF4-FFF2-40B4-BE49-F238E27FC236}">
                    <a16:creationId xmlns:a16="http://schemas.microsoft.com/office/drawing/2014/main" id="{50058F29-D283-40EA-9244-132066206025}"/>
                  </a:ext>
                </a:extLst>
              </p:cNvPr>
              <p:cNvSpPr/>
              <p:nvPr/>
            </p:nvSpPr>
            <p:spPr>
              <a:xfrm>
                <a:off x="6487064" y="3011758"/>
                <a:ext cx="34555" cy="77857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4317" extrusionOk="0">
                    <a:moveTo>
                      <a:pt x="700" y="0"/>
                    </a:moveTo>
                    <a:lnTo>
                      <a:pt x="700" y="0"/>
                    </a:lnTo>
                    <a:cubicBezTo>
                      <a:pt x="973" y="426"/>
                      <a:pt x="1156" y="912"/>
                      <a:pt x="1308" y="1368"/>
                    </a:cubicBezTo>
                    <a:cubicBezTo>
                      <a:pt x="1429" y="1854"/>
                      <a:pt x="1520" y="2340"/>
                      <a:pt x="1551" y="2827"/>
                    </a:cubicBezTo>
                    <a:cubicBezTo>
                      <a:pt x="1551" y="3070"/>
                      <a:pt x="1551" y="3344"/>
                      <a:pt x="1490" y="3556"/>
                    </a:cubicBezTo>
                    <a:cubicBezTo>
                      <a:pt x="1490" y="3678"/>
                      <a:pt x="1460" y="3799"/>
                      <a:pt x="1429" y="3891"/>
                    </a:cubicBezTo>
                    <a:cubicBezTo>
                      <a:pt x="1399" y="3921"/>
                      <a:pt x="1368" y="3982"/>
                      <a:pt x="1368" y="3982"/>
                    </a:cubicBezTo>
                    <a:cubicBezTo>
                      <a:pt x="1338" y="4012"/>
                      <a:pt x="1308" y="4012"/>
                      <a:pt x="1277" y="4043"/>
                    </a:cubicBezTo>
                    <a:cubicBezTo>
                      <a:pt x="1258" y="4046"/>
                      <a:pt x="1238" y="4047"/>
                      <a:pt x="1218" y="4047"/>
                    </a:cubicBezTo>
                    <a:cubicBezTo>
                      <a:pt x="1044" y="4047"/>
                      <a:pt x="829" y="3939"/>
                      <a:pt x="639" y="3830"/>
                    </a:cubicBezTo>
                    <a:cubicBezTo>
                      <a:pt x="396" y="3739"/>
                      <a:pt x="213" y="3587"/>
                      <a:pt x="1" y="3435"/>
                    </a:cubicBezTo>
                    <a:lnTo>
                      <a:pt x="1" y="3435"/>
                    </a:lnTo>
                    <a:cubicBezTo>
                      <a:pt x="122" y="3647"/>
                      <a:pt x="335" y="3830"/>
                      <a:pt x="517" y="3982"/>
                    </a:cubicBezTo>
                    <a:cubicBezTo>
                      <a:pt x="730" y="4134"/>
                      <a:pt x="973" y="4316"/>
                      <a:pt x="1308" y="4316"/>
                    </a:cubicBezTo>
                    <a:cubicBezTo>
                      <a:pt x="1368" y="4316"/>
                      <a:pt x="1460" y="4316"/>
                      <a:pt x="1551" y="4225"/>
                    </a:cubicBezTo>
                    <a:cubicBezTo>
                      <a:pt x="1642" y="4164"/>
                      <a:pt x="1672" y="4103"/>
                      <a:pt x="1733" y="4043"/>
                    </a:cubicBezTo>
                    <a:cubicBezTo>
                      <a:pt x="1794" y="3891"/>
                      <a:pt x="1824" y="3769"/>
                      <a:pt x="1855" y="3617"/>
                    </a:cubicBezTo>
                    <a:cubicBezTo>
                      <a:pt x="1916" y="3344"/>
                      <a:pt x="1916" y="3100"/>
                      <a:pt x="1916" y="2827"/>
                    </a:cubicBezTo>
                    <a:cubicBezTo>
                      <a:pt x="1885" y="2280"/>
                      <a:pt x="1794" y="1763"/>
                      <a:pt x="1581" y="1277"/>
                    </a:cubicBezTo>
                    <a:cubicBezTo>
                      <a:pt x="1399" y="790"/>
                      <a:pt x="1095" y="334"/>
                      <a:pt x="700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4656;p81">
                <a:extLst>
                  <a:ext uri="{FF2B5EF4-FFF2-40B4-BE49-F238E27FC236}">
                    <a16:creationId xmlns:a16="http://schemas.microsoft.com/office/drawing/2014/main" id="{47BC4863-6216-4AE4-8330-B88425197BF8}"/>
                  </a:ext>
                </a:extLst>
              </p:cNvPr>
              <p:cNvSpPr/>
              <p:nvPr/>
            </p:nvSpPr>
            <p:spPr>
              <a:xfrm>
                <a:off x="6876277" y="2955723"/>
                <a:ext cx="212723" cy="147166"/>
              </a:xfrm>
              <a:custGeom>
                <a:avLst/>
                <a:gdLst/>
                <a:ahLst/>
                <a:cxnLst/>
                <a:rect l="l" t="t" r="r" b="b"/>
                <a:pathLst>
                  <a:path w="11795" h="8160" extrusionOk="0">
                    <a:moveTo>
                      <a:pt x="5289" y="1"/>
                    </a:moveTo>
                    <a:cubicBezTo>
                      <a:pt x="1726" y="1"/>
                      <a:pt x="1" y="3776"/>
                      <a:pt x="1" y="3776"/>
                    </a:cubicBezTo>
                    <a:cubicBezTo>
                      <a:pt x="773" y="4636"/>
                      <a:pt x="2001" y="4860"/>
                      <a:pt x="3069" y="4860"/>
                    </a:cubicBezTo>
                    <a:cubicBezTo>
                      <a:pt x="4227" y="4860"/>
                      <a:pt x="5198" y="4596"/>
                      <a:pt x="5198" y="4596"/>
                    </a:cubicBezTo>
                    <a:cubicBezTo>
                      <a:pt x="5198" y="4596"/>
                      <a:pt x="6589" y="8159"/>
                      <a:pt x="7758" y="8159"/>
                    </a:cubicBezTo>
                    <a:cubicBezTo>
                      <a:pt x="7786" y="8159"/>
                      <a:pt x="7814" y="8157"/>
                      <a:pt x="7843" y="8153"/>
                    </a:cubicBezTo>
                    <a:cubicBezTo>
                      <a:pt x="8708" y="8023"/>
                      <a:pt x="8172" y="6583"/>
                      <a:pt x="7791" y="5764"/>
                    </a:cubicBezTo>
                    <a:lnTo>
                      <a:pt x="7791" y="5764"/>
                    </a:lnTo>
                    <a:cubicBezTo>
                      <a:pt x="8170" y="6474"/>
                      <a:pt x="8857" y="7606"/>
                      <a:pt x="9379" y="7606"/>
                    </a:cubicBezTo>
                    <a:cubicBezTo>
                      <a:pt x="9383" y="7606"/>
                      <a:pt x="9388" y="7606"/>
                      <a:pt x="9393" y="7606"/>
                    </a:cubicBezTo>
                    <a:cubicBezTo>
                      <a:pt x="9953" y="7561"/>
                      <a:pt x="9457" y="6263"/>
                      <a:pt x="9157" y="5582"/>
                    </a:cubicBezTo>
                    <a:lnTo>
                      <a:pt x="9157" y="5582"/>
                    </a:lnTo>
                    <a:cubicBezTo>
                      <a:pt x="9418" y="6084"/>
                      <a:pt x="9927" y="6872"/>
                      <a:pt x="10561" y="6872"/>
                    </a:cubicBezTo>
                    <a:cubicBezTo>
                      <a:pt x="10626" y="6872"/>
                      <a:pt x="10693" y="6864"/>
                      <a:pt x="10761" y="6846"/>
                    </a:cubicBezTo>
                    <a:cubicBezTo>
                      <a:pt x="11794" y="6572"/>
                      <a:pt x="10761" y="1040"/>
                      <a:pt x="6444" y="128"/>
                    </a:cubicBezTo>
                    <a:cubicBezTo>
                      <a:pt x="6040" y="41"/>
                      <a:pt x="5655" y="1"/>
                      <a:pt x="5289" y="1"/>
                    </a:cubicBezTo>
                    <a:close/>
                  </a:path>
                </a:pathLst>
              </a:custGeom>
              <a:solidFill>
                <a:srgbClr val="FFB8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4657;p81">
                <a:extLst>
                  <a:ext uri="{FF2B5EF4-FFF2-40B4-BE49-F238E27FC236}">
                    <a16:creationId xmlns:a16="http://schemas.microsoft.com/office/drawing/2014/main" id="{7B8241CD-A3D1-45CF-BC85-C663B78F59D8}"/>
                  </a:ext>
                </a:extLst>
              </p:cNvPr>
              <p:cNvSpPr/>
              <p:nvPr/>
            </p:nvSpPr>
            <p:spPr>
              <a:xfrm>
                <a:off x="6970023" y="3038612"/>
                <a:ext cx="58668" cy="67992"/>
              </a:xfrm>
              <a:custGeom>
                <a:avLst/>
                <a:gdLst/>
                <a:ahLst/>
                <a:cxnLst/>
                <a:rect l="l" t="t" r="r" b="b"/>
                <a:pathLst>
                  <a:path w="3253" h="3770" extrusionOk="0">
                    <a:moveTo>
                      <a:pt x="2037" y="0"/>
                    </a:moveTo>
                    <a:cubicBezTo>
                      <a:pt x="2280" y="669"/>
                      <a:pt x="2553" y="1338"/>
                      <a:pt x="2736" y="2006"/>
                    </a:cubicBezTo>
                    <a:cubicBezTo>
                      <a:pt x="2827" y="2341"/>
                      <a:pt x="2918" y="2706"/>
                      <a:pt x="2888" y="3010"/>
                    </a:cubicBezTo>
                    <a:cubicBezTo>
                      <a:pt x="2865" y="3256"/>
                      <a:pt x="2777" y="3403"/>
                      <a:pt x="2635" y="3403"/>
                    </a:cubicBezTo>
                    <a:cubicBezTo>
                      <a:pt x="2584" y="3403"/>
                      <a:pt x="2526" y="3384"/>
                      <a:pt x="2462" y="3344"/>
                    </a:cubicBezTo>
                    <a:cubicBezTo>
                      <a:pt x="2189" y="3222"/>
                      <a:pt x="1946" y="2949"/>
                      <a:pt x="1733" y="2675"/>
                    </a:cubicBezTo>
                    <a:cubicBezTo>
                      <a:pt x="1520" y="2402"/>
                      <a:pt x="1307" y="2128"/>
                      <a:pt x="1125" y="1824"/>
                    </a:cubicBezTo>
                    <a:cubicBezTo>
                      <a:pt x="730" y="1247"/>
                      <a:pt x="365" y="639"/>
                      <a:pt x="0" y="0"/>
                    </a:cubicBezTo>
                    <a:lnTo>
                      <a:pt x="0" y="0"/>
                    </a:lnTo>
                    <a:cubicBezTo>
                      <a:pt x="213" y="699"/>
                      <a:pt x="517" y="1338"/>
                      <a:pt x="851" y="1976"/>
                    </a:cubicBezTo>
                    <a:cubicBezTo>
                      <a:pt x="1034" y="2280"/>
                      <a:pt x="1246" y="2584"/>
                      <a:pt x="1459" y="2888"/>
                    </a:cubicBezTo>
                    <a:cubicBezTo>
                      <a:pt x="1672" y="3162"/>
                      <a:pt x="1915" y="3465"/>
                      <a:pt x="2280" y="3678"/>
                    </a:cubicBezTo>
                    <a:cubicBezTo>
                      <a:pt x="2371" y="3739"/>
                      <a:pt x="2493" y="3769"/>
                      <a:pt x="2614" y="3769"/>
                    </a:cubicBezTo>
                    <a:cubicBezTo>
                      <a:pt x="2766" y="3769"/>
                      <a:pt x="2888" y="3709"/>
                      <a:pt x="2979" y="3648"/>
                    </a:cubicBezTo>
                    <a:cubicBezTo>
                      <a:pt x="3192" y="3465"/>
                      <a:pt x="3253" y="3222"/>
                      <a:pt x="3253" y="3010"/>
                    </a:cubicBezTo>
                    <a:cubicBezTo>
                      <a:pt x="3253" y="2614"/>
                      <a:pt x="3161" y="2250"/>
                      <a:pt x="3009" y="1915"/>
                    </a:cubicBezTo>
                    <a:cubicBezTo>
                      <a:pt x="2766" y="1247"/>
                      <a:pt x="2432" y="608"/>
                      <a:pt x="2037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4658;p81">
                <a:extLst>
                  <a:ext uri="{FF2B5EF4-FFF2-40B4-BE49-F238E27FC236}">
                    <a16:creationId xmlns:a16="http://schemas.microsoft.com/office/drawing/2014/main" id="{6673A91A-2D3E-41EE-9164-6852B17827B9}"/>
                  </a:ext>
                </a:extLst>
              </p:cNvPr>
              <p:cNvSpPr/>
              <p:nvPr/>
            </p:nvSpPr>
            <p:spPr>
              <a:xfrm>
                <a:off x="7023190" y="3029288"/>
                <a:ext cx="30173" cy="66351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3679" extrusionOk="0">
                    <a:moveTo>
                      <a:pt x="244" y="1"/>
                    </a:moveTo>
                    <a:cubicBezTo>
                      <a:pt x="426" y="122"/>
                      <a:pt x="487" y="365"/>
                      <a:pt x="578" y="578"/>
                    </a:cubicBezTo>
                    <a:cubicBezTo>
                      <a:pt x="669" y="821"/>
                      <a:pt x="760" y="1034"/>
                      <a:pt x="821" y="1247"/>
                    </a:cubicBezTo>
                    <a:cubicBezTo>
                      <a:pt x="973" y="1703"/>
                      <a:pt x="1125" y="2159"/>
                      <a:pt x="1216" y="2615"/>
                    </a:cubicBezTo>
                    <a:cubicBezTo>
                      <a:pt x="1277" y="2827"/>
                      <a:pt x="1308" y="3071"/>
                      <a:pt x="1308" y="3253"/>
                    </a:cubicBezTo>
                    <a:cubicBezTo>
                      <a:pt x="1277" y="3283"/>
                      <a:pt x="1277" y="3344"/>
                      <a:pt x="1277" y="3344"/>
                    </a:cubicBezTo>
                    <a:lnTo>
                      <a:pt x="1247" y="3344"/>
                    </a:lnTo>
                    <a:cubicBezTo>
                      <a:pt x="1231" y="3352"/>
                      <a:pt x="1212" y="3356"/>
                      <a:pt x="1192" y="3356"/>
                    </a:cubicBezTo>
                    <a:cubicBezTo>
                      <a:pt x="1137" y="3356"/>
                      <a:pt x="1070" y="3328"/>
                      <a:pt x="1004" y="3283"/>
                    </a:cubicBezTo>
                    <a:cubicBezTo>
                      <a:pt x="639" y="3040"/>
                      <a:pt x="305" y="2675"/>
                      <a:pt x="1" y="2311"/>
                    </a:cubicBezTo>
                    <a:lnTo>
                      <a:pt x="1" y="2311"/>
                    </a:lnTo>
                    <a:cubicBezTo>
                      <a:pt x="213" y="2767"/>
                      <a:pt x="426" y="3192"/>
                      <a:pt x="852" y="3496"/>
                    </a:cubicBezTo>
                    <a:cubicBezTo>
                      <a:pt x="943" y="3587"/>
                      <a:pt x="1064" y="3679"/>
                      <a:pt x="1277" y="3679"/>
                    </a:cubicBezTo>
                    <a:cubicBezTo>
                      <a:pt x="1338" y="3648"/>
                      <a:pt x="1460" y="3648"/>
                      <a:pt x="1551" y="3527"/>
                    </a:cubicBezTo>
                    <a:cubicBezTo>
                      <a:pt x="1612" y="3435"/>
                      <a:pt x="1642" y="3375"/>
                      <a:pt x="1642" y="3283"/>
                    </a:cubicBezTo>
                    <a:cubicBezTo>
                      <a:pt x="1672" y="3010"/>
                      <a:pt x="1642" y="2767"/>
                      <a:pt x="1581" y="2523"/>
                    </a:cubicBezTo>
                    <a:cubicBezTo>
                      <a:pt x="1490" y="2037"/>
                      <a:pt x="1308" y="1581"/>
                      <a:pt x="1095" y="1125"/>
                    </a:cubicBezTo>
                    <a:cubicBezTo>
                      <a:pt x="1004" y="913"/>
                      <a:pt x="882" y="700"/>
                      <a:pt x="760" y="487"/>
                    </a:cubicBezTo>
                    <a:cubicBezTo>
                      <a:pt x="669" y="396"/>
                      <a:pt x="609" y="305"/>
                      <a:pt x="517" y="213"/>
                    </a:cubicBezTo>
                    <a:cubicBezTo>
                      <a:pt x="457" y="122"/>
                      <a:pt x="365" y="1"/>
                      <a:pt x="244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4659;p81">
                <a:extLst>
                  <a:ext uri="{FF2B5EF4-FFF2-40B4-BE49-F238E27FC236}">
                    <a16:creationId xmlns:a16="http://schemas.microsoft.com/office/drawing/2014/main" id="{51D88847-EAB9-47EB-8619-05C846C2CF33}"/>
                  </a:ext>
                </a:extLst>
              </p:cNvPr>
              <p:cNvSpPr/>
              <p:nvPr/>
            </p:nvSpPr>
            <p:spPr>
              <a:xfrm>
                <a:off x="7050045" y="3009017"/>
                <a:ext cx="29632" cy="73402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4070" extrusionOk="0">
                    <a:moveTo>
                      <a:pt x="579" y="0"/>
                    </a:moveTo>
                    <a:lnTo>
                      <a:pt x="579" y="0"/>
                    </a:lnTo>
                    <a:cubicBezTo>
                      <a:pt x="1034" y="821"/>
                      <a:pt x="1247" y="1672"/>
                      <a:pt x="1278" y="2553"/>
                    </a:cubicBezTo>
                    <a:cubicBezTo>
                      <a:pt x="1278" y="2766"/>
                      <a:pt x="1278" y="3009"/>
                      <a:pt x="1247" y="3222"/>
                    </a:cubicBezTo>
                    <a:cubicBezTo>
                      <a:pt x="1217" y="3404"/>
                      <a:pt x="1156" y="3647"/>
                      <a:pt x="1065" y="3739"/>
                    </a:cubicBezTo>
                    <a:cubicBezTo>
                      <a:pt x="1039" y="3777"/>
                      <a:pt x="982" y="3794"/>
                      <a:pt x="910" y="3794"/>
                    </a:cubicBezTo>
                    <a:cubicBezTo>
                      <a:pt x="811" y="3794"/>
                      <a:pt x="684" y="3761"/>
                      <a:pt x="579" y="3708"/>
                    </a:cubicBezTo>
                    <a:cubicBezTo>
                      <a:pt x="366" y="3617"/>
                      <a:pt x="183" y="3496"/>
                      <a:pt x="1" y="3374"/>
                    </a:cubicBezTo>
                    <a:lnTo>
                      <a:pt x="1" y="3374"/>
                    </a:lnTo>
                    <a:cubicBezTo>
                      <a:pt x="123" y="3556"/>
                      <a:pt x="305" y="3739"/>
                      <a:pt x="487" y="3860"/>
                    </a:cubicBezTo>
                    <a:cubicBezTo>
                      <a:pt x="579" y="3951"/>
                      <a:pt x="700" y="4012"/>
                      <a:pt x="822" y="4043"/>
                    </a:cubicBezTo>
                    <a:cubicBezTo>
                      <a:pt x="876" y="4056"/>
                      <a:pt x="936" y="4070"/>
                      <a:pt x="1003" y="4070"/>
                    </a:cubicBezTo>
                    <a:cubicBezTo>
                      <a:pt x="1085" y="4070"/>
                      <a:pt x="1177" y="4049"/>
                      <a:pt x="1278" y="3982"/>
                    </a:cubicBezTo>
                    <a:cubicBezTo>
                      <a:pt x="1399" y="3860"/>
                      <a:pt x="1430" y="3739"/>
                      <a:pt x="1490" y="3617"/>
                    </a:cubicBezTo>
                    <a:cubicBezTo>
                      <a:pt x="1521" y="3496"/>
                      <a:pt x="1582" y="3374"/>
                      <a:pt x="1582" y="3252"/>
                    </a:cubicBezTo>
                    <a:cubicBezTo>
                      <a:pt x="1642" y="3009"/>
                      <a:pt x="1642" y="2796"/>
                      <a:pt x="1642" y="2553"/>
                    </a:cubicBezTo>
                    <a:cubicBezTo>
                      <a:pt x="1612" y="2067"/>
                      <a:pt x="1521" y="1611"/>
                      <a:pt x="1369" y="1155"/>
                    </a:cubicBezTo>
                    <a:cubicBezTo>
                      <a:pt x="1186" y="730"/>
                      <a:pt x="913" y="304"/>
                      <a:pt x="579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4660;p81">
                <a:extLst>
                  <a:ext uri="{FF2B5EF4-FFF2-40B4-BE49-F238E27FC236}">
                    <a16:creationId xmlns:a16="http://schemas.microsoft.com/office/drawing/2014/main" id="{9328048D-EA03-4AB6-8D41-84B5130DBAC1}"/>
                  </a:ext>
                </a:extLst>
              </p:cNvPr>
              <p:cNvSpPr/>
              <p:nvPr/>
            </p:nvSpPr>
            <p:spPr>
              <a:xfrm>
                <a:off x="7349371" y="2964470"/>
                <a:ext cx="183849" cy="148338"/>
              </a:xfrm>
              <a:custGeom>
                <a:avLst/>
                <a:gdLst/>
                <a:ahLst/>
                <a:cxnLst/>
                <a:rect l="l" t="t" r="r" b="b"/>
                <a:pathLst>
                  <a:path w="10194" h="8225" extrusionOk="0">
                    <a:moveTo>
                      <a:pt x="6906" y="1"/>
                    </a:moveTo>
                    <a:cubicBezTo>
                      <a:pt x="6797" y="1"/>
                      <a:pt x="6683" y="3"/>
                      <a:pt x="6566" y="8"/>
                    </a:cubicBezTo>
                    <a:cubicBezTo>
                      <a:pt x="2918" y="190"/>
                      <a:pt x="0" y="5631"/>
                      <a:pt x="1155" y="6817"/>
                    </a:cubicBezTo>
                    <a:cubicBezTo>
                      <a:pt x="1395" y="7063"/>
                      <a:pt x="1576" y="7160"/>
                      <a:pt x="1711" y="7160"/>
                    </a:cubicBezTo>
                    <a:cubicBezTo>
                      <a:pt x="2074" y="7160"/>
                      <a:pt x="2113" y="6464"/>
                      <a:pt x="2108" y="6084"/>
                    </a:cubicBezTo>
                    <a:lnTo>
                      <a:pt x="2108" y="6084"/>
                    </a:lnTo>
                    <a:cubicBezTo>
                      <a:pt x="2142" y="6566"/>
                      <a:pt x="2289" y="7631"/>
                      <a:pt x="2918" y="7911"/>
                    </a:cubicBezTo>
                    <a:cubicBezTo>
                      <a:pt x="2978" y="7937"/>
                      <a:pt x="3034" y="7949"/>
                      <a:pt x="3086" y="7949"/>
                    </a:cubicBezTo>
                    <a:cubicBezTo>
                      <a:pt x="3769" y="7949"/>
                      <a:pt x="3769" y="5874"/>
                      <a:pt x="3769" y="5874"/>
                    </a:cubicBezTo>
                    <a:cubicBezTo>
                      <a:pt x="3769" y="5874"/>
                      <a:pt x="3982" y="8002"/>
                      <a:pt x="4833" y="8215"/>
                    </a:cubicBezTo>
                    <a:cubicBezTo>
                      <a:pt x="4861" y="8222"/>
                      <a:pt x="4888" y="8225"/>
                      <a:pt x="4914" y="8225"/>
                    </a:cubicBezTo>
                    <a:cubicBezTo>
                      <a:pt x="5695" y="8225"/>
                      <a:pt x="5410" y="5206"/>
                      <a:pt x="5410" y="5206"/>
                    </a:cubicBezTo>
                    <a:cubicBezTo>
                      <a:pt x="5410" y="5206"/>
                      <a:pt x="9757" y="3868"/>
                      <a:pt x="9909" y="2136"/>
                    </a:cubicBezTo>
                    <a:cubicBezTo>
                      <a:pt x="9909" y="2136"/>
                      <a:pt x="10194" y="1"/>
                      <a:pt x="6906" y="1"/>
                    </a:cubicBezTo>
                    <a:close/>
                  </a:path>
                </a:pathLst>
              </a:custGeom>
              <a:solidFill>
                <a:srgbClr val="FFAD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4661;p81">
                <a:extLst>
                  <a:ext uri="{FF2B5EF4-FFF2-40B4-BE49-F238E27FC236}">
                    <a16:creationId xmlns:a16="http://schemas.microsoft.com/office/drawing/2014/main" id="{99F2A9FA-4E53-4B22-9969-4228C67A12EC}"/>
                  </a:ext>
                </a:extLst>
              </p:cNvPr>
              <p:cNvSpPr/>
              <p:nvPr/>
            </p:nvSpPr>
            <p:spPr>
              <a:xfrm>
                <a:off x="7387191" y="3040794"/>
                <a:ext cx="80057" cy="75152"/>
              </a:xfrm>
              <a:custGeom>
                <a:avLst/>
                <a:gdLst/>
                <a:ahLst/>
                <a:cxnLst/>
                <a:rect l="l" t="t" r="r" b="b"/>
                <a:pathLst>
                  <a:path w="4439" h="4167" extrusionOk="0">
                    <a:moveTo>
                      <a:pt x="1551" y="1"/>
                    </a:moveTo>
                    <a:lnTo>
                      <a:pt x="1490" y="1612"/>
                    </a:lnTo>
                    <a:cubicBezTo>
                      <a:pt x="1459" y="2098"/>
                      <a:pt x="1399" y="2615"/>
                      <a:pt x="1247" y="3041"/>
                    </a:cubicBezTo>
                    <a:cubicBezTo>
                      <a:pt x="1186" y="3253"/>
                      <a:pt x="1064" y="3466"/>
                      <a:pt x="912" y="3527"/>
                    </a:cubicBezTo>
                    <a:cubicBezTo>
                      <a:pt x="851" y="3527"/>
                      <a:pt x="791" y="3527"/>
                      <a:pt x="699" y="3466"/>
                    </a:cubicBezTo>
                    <a:cubicBezTo>
                      <a:pt x="639" y="3405"/>
                      <a:pt x="578" y="3314"/>
                      <a:pt x="517" y="3223"/>
                    </a:cubicBezTo>
                    <a:cubicBezTo>
                      <a:pt x="304" y="2797"/>
                      <a:pt x="244" y="2311"/>
                      <a:pt x="183" y="1825"/>
                    </a:cubicBezTo>
                    <a:cubicBezTo>
                      <a:pt x="122" y="1308"/>
                      <a:pt x="122" y="822"/>
                      <a:pt x="244" y="335"/>
                    </a:cubicBezTo>
                    <a:lnTo>
                      <a:pt x="244" y="335"/>
                    </a:lnTo>
                    <a:cubicBezTo>
                      <a:pt x="122" y="548"/>
                      <a:pt x="92" y="822"/>
                      <a:pt x="61" y="1065"/>
                    </a:cubicBezTo>
                    <a:cubicBezTo>
                      <a:pt x="31" y="1308"/>
                      <a:pt x="0" y="1582"/>
                      <a:pt x="0" y="1825"/>
                    </a:cubicBezTo>
                    <a:cubicBezTo>
                      <a:pt x="0" y="2341"/>
                      <a:pt x="61" y="2858"/>
                      <a:pt x="274" y="3344"/>
                    </a:cubicBezTo>
                    <a:cubicBezTo>
                      <a:pt x="335" y="3466"/>
                      <a:pt x="395" y="3588"/>
                      <a:pt x="517" y="3709"/>
                    </a:cubicBezTo>
                    <a:cubicBezTo>
                      <a:pt x="617" y="3784"/>
                      <a:pt x="758" y="3839"/>
                      <a:pt x="907" y="3839"/>
                    </a:cubicBezTo>
                    <a:cubicBezTo>
                      <a:pt x="939" y="3839"/>
                      <a:pt x="971" y="3836"/>
                      <a:pt x="1003" y="3831"/>
                    </a:cubicBezTo>
                    <a:cubicBezTo>
                      <a:pt x="1186" y="3770"/>
                      <a:pt x="1307" y="3648"/>
                      <a:pt x="1399" y="3527"/>
                    </a:cubicBezTo>
                    <a:cubicBezTo>
                      <a:pt x="1459" y="3405"/>
                      <a:pt x="1520" y="3284"/>
                      <a:pt x="1581" y="3162"/>
                    </a:cubicBezTo>
                    <a:cubicBezTo>
                      <a:pt x="1635" y="3017"/>
                      <a:pt x="1679" y="2869"/>
                      <a:pt x="1714" y="2719"/>
                    </a:cubicBezTo>
                    <a:lnTo>
                      <a:pt x="1714" y="2719"/>
                    </a:lnTo>
                    <a:cubicBezTo>
                      <a:pt x="1756" y="2856"/>
                      <a:pt x="1803" y="2994"/>
                      <a:pt x="1854" y="3132"/>
                    </a:cubicBezTo>
                    <a:cubicBezTo>
                      <a:pt x="1946" y="3375"/>
                      <a:pt x="2037" y="3618"/>
                      <a:pt x="2189" y="3831"/>
                    </a:cubicBezTo>
                    <a:cubicBezTo>
                      <a:pt x="2250" y="3952"/>
                      <a:pt x="2341" y="4074"/>
                      <a:pt x="2523" y="4135"/>
                    </a:cubicBezTo>
                    <a:cubicBezTo>
                      <a:pt x="2575" y="4157"/>
                      <a:pt x="2627" y="4167"/>
                      <a:pt x="2677" y="4167"/>
                    </a:cubicBezTo>
                    <a:cubicBezTo>
                      <a:pt x="2833" y="4167"/>
                      <a:pt x="2971" y="4075"/>
                      <a:pt x="3040" y="3983"/>
                    </a:cubicBezTo>
                    <a:cubicBezTo>
                      <a:pt x="3253" y="3740"/>
                      <a:pt x="3283" y="3466"/>
                      <a:pt x="3313" y="3223"/>
                    </a:cubicBezTo>
                    <a:cubicBezTo>
                      <a:pt x="3374" y="2980"/>
                      <a:pt x="3374" y="2706"/>
                      <a:pt x="3405" y="2463"/>
                    </a:cubicBezTo>
                    <a:cubicBezTo>
                      <a:pt x="3405" y="1992"/>
                      <a:pt x="3405" y="1493"/>
                      <a:pt x="3377" y="1021"/>
                    </a:cubicBezTo>
                    <a:lnTo>
                      <a:pt x="3377" y="1021"/>
                    </a:lnTo>
                    <a:cubicBezTo>
                      <a:pt x="3731" y="873"/>
                      <a:pt x="4084" y="725"/>
                      <a:pt x="4438" y="548"/>
                    </a:cubicBezTo>
                    <a:lnTo>
                      <a:pt x="4438" y="548"/>
                    </a:lnTo>
                    <a:cubicBezTo>
                      <a:pt x="4043" y="670"/>
                      <a:pt x="3678" y="791"/>
                      <a:pt x="3283" y="913"/>
                    </a:cubicBezTo>
                    <a:lnTo>
                      <a:pt x="3253" y="913"/>
                    </a:lnTo>
                    <a:lnTo>
                      <a:pt x="3253" y="974"/>
                    </a:lnTo>
                    <a:cubicBezTo>
                      <a:pt x="3222" y="1460"/>
                      <a:pt x="3192" y="1946"/>
                      <a:pt x="3161" y="2433"/>
                    </a:cubicBezTo>
                    <a:cubicBezTo>
                      <a:pt x="3131" y="2676"/>
                      <a:pt x="3101" y="2919"/>
                      <a:pt x="3040" y="3162"/>
                    </a:cubicBezTo>
                    <a:cubicBezTo>
                      <a:pt x="2979" y="3375"/>
                      <a:pt x="2918" y="3618"/>
                      <a:pt x="2797" y="3770"/>
                    </a:cubicBezTo>
                    <a:cubicBezTo>
                      <a:pt x="2761" y="3806"/>
                      <a:pt x="2736" y="3820"/>
                      <a:pt x="2715" y="3820"/>
                    </a:cubicBezTo>
                    <a:cubicBezTo>
                      <a:pt x="2700" y="3820"/>
                      <a:pt x="2688" y="3813"/>
                      <a:pt x="2675" y="3800"/>
                    </a:cubicBezTo>
                    <a:cubicBezTo>
                      <a:pt x="2614" y="3800"/>
                      <a:pt x="2554" y="3709"/>
                      <a:pt x="2493" y="3618"/>
                    </a:cubicBezTo>
                    <a:cubicBezTo>
                      <a:pt x="2371" y="3436"/>
                      <a:pt x="2280" y="3223"/>
                      <a:pt x="2189" y="3010"/>
                    </a:cubicBezTo>
                    <a:cubicBezTo>
                      <a:pt x="2037" y="2554"/>
                      <a:pt x="1946" y="2068"/>
                      <a:pt x="1854" y="1582"/>
                    </a:cubicBezTo>
                    <a:lnTo>
                      <a:pt x="1551" y="1"/>
                    </a:lnTo>
                    <a:close/>
                  </a:path>
                </a:pathLst>
              </a:custGeom>
              <a:solidFill>
                <a:srgbClr val="FF97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4662;p81">
                <a:extLst>
                  <a:ext uri="{FF2B5EF4-FFF2-40B4-BE49-F238E27FC236}">
                    <a16:creationId xmlns:a16="http://schemas.microsoft.com/office/drawing/2014/main" id="{2271B6F2-B025-499B-9F3A-EDCFF703FA47}"/>
                  </a:ext>
                </a:extLst>
              </p:cNvPr>
              <p:cNvSpPr/>
              <p:nvPr/>
            </p:nvSpPr>
            <p:spPr>
              <a:xfrm>
                <a:off x="7363619" y="3035330"/>
                <a:ext cx="25772" cy="60309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3344" extrusionOk="0">
                    <a:moveTo>
                      <a:pt x="730" y="0"/>
                    </a:moveTo>
                    <a:cubicBezTo>
                      <a:pt x="456" y="274"/>
                      <a:pt x="274" y="638"/>
                      <a:pt x="152" y="1003"/>
                    </a:cubicBezTo>
                    <a:cubicBezTo>
                      <a:pt x="31" y="1398"/>
                      <a:pt x="0" y="1793"/>
                      <a:pt x="31" y="2219"/>
                    </a:cubicBezTo>
                    <a:cubicBezTo>
                      <a:pt x="61" y="2401"/>
                      <a:pt x="92" y="2614"/>
                      <a:pt x="183" y="2827"/>
                    </a:cubicBezTo>
                    <a:cubicBezTo>
                      <a:pt x="274" y="3009"/>
                      <a:pt x="395" y="3222"/>
                      <a:pt x="669" y="3313"/>
                    </a:cubicBezTo>
                    <a:cubicBezTo>
                      <a:pt x="718" y="3334"/>
                      <a:pt x="771" y="3344"/>
                      <a:pt x="826" y="3344"/>
                    </a:cubicBezTo>
                    <a:cubicBezTo>
                      <a:pt x="1012" y="3344"/>
                      <a:pt x="1214" y="3234"/>
                      <a:pt x="1307" y="3070"/>
                    </a:cubicBezTo>
                    <a:cubicBezTo>
                      <a:pt x="1399" y="2857"/>
                      <a:pt x="1429" y="2675"/>
                      <a:pt x="1399" y="2462"/>
                    </a:cubicBezTo>
                    <a:lnTo>
                      <a:pt x="1399" y="2462"/>
                    </a:lnTo>
                    <a:cubicBezTo>
                      <a:pt x="1338" y="2644"/>
                      <a:pt x="1247" y="2827"/>
                      <a:pt x="1155" y="2948"/>
                    </a:cubicBezTo>
                    <a:cubicBezTo>
                      <a:pt x="1074" y="3029"/>
                      <a:pt x="980" y="3070"/>
                      <a:pt x="890" y="3070"/>
                    </a:cubicBezTo>
                    <a:cubicBezTo>
                      <a:pt x="845" y="3070"/>
                      <a:pt x="801" y="3060"/>
                      <a:pt x="760" y="3040"/>
                    </a:cubicBezTo>
                    <a:cubicBezTo>
                      <a:pt x="639" y="2979"/>
                      <a:pt x="578" y="2857"/>
                      <a:pt x="517" y="2675"/>
                    </a:cubicBezTo>
                    <a:cubicBezTo>
                      <a:pt x="456" y="2523"/>
                      <a:pt x="426" y="2340"/>
                      <a:pt x="395" y="2188"/>
                    </a:cubicBezTo>
                    <a:cubicBezTo>
                      <a:pt x="365" y="1824"/>
                      <a:pt x="395" y="1459"/>
                      <a:pt x="456" y="1094"/>
                    </a:cubicBezTo>
                    <a:cubicBezTo>
                      <a:pt x="487" y="730"/>
                      <a:pt x="608" y="365"/>
                      <a:pt x="730" y="0"/>
                    </a:cubicBezTo>
                    <a:close/>
                  </a:path>
                </a:pathLst>
              </a:custGeom>
              <a:solidFill>
                <a:srgbClr val="FF97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4663;p81">
                <a:extLst>
                  <a:ext uri="{FF2B5EF4-FFF2-40B4-BE49-F238E27FC236}">
                    <a16:creationId xmlns:a16="http://schemas.microsoft.com/office/drawing/2014/main" id="{A362C26F-E11B-417D-ADF5-88A62A21ED0F}"/>
                  </a:ext>
                </a:extLst>
              </p:cNvPr>
              <p:cNvSpPr/>
              <p:nvPr/>
            </p:nvSpPr>
            <p:spPr>
              <a:xfrm>
                <a:off x="8037894" y="2967428"/>
                <a:ext cx="190269" cy="183218"/>
              </a:xfrm>
              <a:custGeom>
                <a:avLst/>
                <a:gdLst/>
                <a:ahLst/>
                <a:cxnLst/>
                <a:rect l="l" t="t" r="r" b="b"/>
                <a:pathLst>
                  <a:path w="10550" h="10159" extrusionOk="0">
                    <a:moveTo>
                      <a:pt x="5608" y="1"/>
                    </a:moveTo>
                    <a:cubicBezTo>
                      <a:pt x="1906" y="1"/>
                      <a:pt x="0" y="4130"/>
                      <a:pt x="0" y="4130"/>
                    </a:cubicBezTo>
                    <a:cubicBezTo>
                      <a:pt x="433" y="4606"/>
                      <a:pt x="904" y="4788"/>
                      <a:pt x="1370" y="4788"/>
                    </a:cubicBezTo>
                    <a:cubicBezTo>
                      <a:pt x="2867" y="4788"/>
                      <a:pt x="4316" y="2915"/>
                      <a:pt x="4316" y="2914"/>
                    </a:cubicBezTo>
                    <a:lnTo>
                      <a:pt x="4316" y="2914"/>
                    </a:lnTo>
                    <a:cubicBezTo>
                      <a:pt x="4316" y="2915"/>
                      <a:pt x="1581" y="9540"/>
                      <a:pt x="3648" y="10087"/>
                    </a:cubicBezTo>
                    <a:cubicBezTo>
                      <a:pt x="3840" y="10135"/>
                      <a:pt x="4030" y="10158"/>
                      <a:pt x="4217" y="10158"/>
                    </a:cubicBezTo>
                    <a:cubicBezTo>
                      <a:pt x="7938" y="10158"/>
                      <a:pt x="10549" y="1104"/>
                      <a:pt x="6961" y="178"/>
                    </a:cubicBezTo>
                    <a:cubicBezTo>
                      <a:pt x="6486" y="56"/>
                      <a:pt x="6035" y="1"/>
                      <a:pt x="5608" y="1"/>
                    </a:cubicBezTo>
                    <a:close/>
                  </a:path>
                </a:pathLst>
              </a:custGeom>
              <a:solidFill>
                <a:srgbClr val="E88B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4664;p81">
                <a:extLst>
                  <a:ext uri="{FF2B5EF4-FFF2-40B4-BE49-F238E27FC236}">
                    <a16:creationId xmlns:a16="http://schemas.microsoft.com/office/drawing/2014/main" id="{D97E3529-93A3-4AC4-A6CC-5BB8275C56CA}"/>
                  </a:ext>
                </a:extLst>
              </p:cNvPr>
              <p:cNvSpPr/>
              <p:nvPr/>
            </p:nvSpPr>
            <p:spPr>
              <a:xfrm>
                <a:off x="8087219" y="3085756"/>
                <a:ext cx="45520" cy="60670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3364" extrusionOk="0">
                    <a:moveTo>
                      <a:pt x="426" y="0"/>
                    </a:moveTo>
                    <a:cubicBezTo>
                      <a:pt x="244" y="578"/>
                      <a:pt x="122" y="1155"/>
                      <a:pt x="31" y="1763"/>
                    </a:cubicBezTo>
                    <a:cubicBezTo>
                      <a:pt x="1" y="2067"/>
                      <a:pt x="1" y="2371"/>
                      <a:pt x="31" y="2706"/>
                    </a:cubicBezTo>
                    <a:cubicBezTo>
                      <a:pt x="61" y="2858"/>
                      <a:pt x="92" y="3010"/>
                      <a:pt x="183" y="3192"/>
                    </a:cubicBezTo>
                    <a:cubicBezTo>
                      <a:pt x="244" y="3253"/>
                      <a:pt x="244" y="3283"/>
                      <a:pt x="335" y="3314"/>
                    </a:cubicBezTo>
                    <a:cubicBezTo>
                      <a:pt x="371" y="3349"/>
                      <a:pt x="427" y="3364"/>
                      <a:pt x="480" y="3364"/>
                    </a:cubicBezTo>
                    <a:cubicBezTo>
                      <a:pt x="517" y="3364"/>
                      <a:pt x="553" y="3357"/>
                      <a:pt x="578" y="3344"/>
                    </a:cubicBezTo>
                    <a:cubicBezTo>
                      <a:pt x="700" y="3314"/>
                      <a:pt x="761" y="3253"/>
                      <a:pt x="852" y="3192"/>
                    </a:cubicBezTo>
                    <a:cubicBezTo>
                      <a:pt x="1308" y="2736"/>
                      <a:pt x="1581" y="2189"/>
                      <a:pt x="1855" y="1672"/>
                    </a:cubicBezTo>
                    <a:cubicBezTo>
                      <a:pt x="2128" y="1125"/>
                      <a:pt x="2341" y="578"/>
                      <a:pt x="2524" y="0"/>
                    </a:cubicBezTo>
                    <a:lnTo>
                      <a:pt x="2524" y="0"/>
                    </a:lnTo>
                    <a:cubicBezTo>
                      <a:pt x="2220" y="517"/>
                      <a:pt x="1885" y="1003"/>
                      <a:pt x="1581" y="1520"/>
                    </a:cubicBezTo>
                    <a:cubicBezTo>
                      <a:pt x="1429" y="1763"/>
                      <a:pt x="1277" y="2037"/>
                      <a:pt x="1125" y="2250"/>
                    </a:cubicBezTo>
                    <a:cubicBezTo>
                      <a:pt x="943" y="2493"/>
                      <a:pt x="791" y="2736"/>
                      <a:pt x="609" y="2918"/>
                    </a:cubicBezTo>
                    <a:cubicBezTo>
                      <a:pt x="548" y="2949"/>
                      <a:pt x="487" y="2979"/>
                      <a:pt x="487" y="2979"/>
                    </a:cubicBezTo>
                    <a:cubicBezTo>
                      <a:pt x="457" y="2918"/>
                      <a:pt x="396" y="2766"/>
                      <a:pt x="396" y="2645"/>
                    </a:cubicBezTo>
                    <a:cubicBezTo>
                      <a:pt x="335" y="2371"/>
                      <a:pt x="335" y="2067"/>
                      <a:pt x="335" y="1794"/>
                    </a:cubicBezTo>
                    <a:cubicBezTo>
                      <a:pt x="365" y="1186"/>
                      <a:pt x="396" y="608"/>
                      <a:pt x="426" y="0"/>
                    </a:cubicBezTo>
                    <a:close/>
                  </a:path>
                </a:pathLst>
              </a:custGeom>
              <a:solidFill>
                <a:srgbClr val="D47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4665;p81">
                <a:extLst>
                  <a:ext uri="{FF2B5EF4-FFF2-40B4-BE49-F238E27FC236}">
                    <a16:creationId xmlns:a16="http://schemas.microsoft.com/office/drawing/2014/main" id="{8AEEF86A-3923-4409-A6C1-6558086610EA}"/>
                  </a:ext>
                </a:extLst>
              </p:cNvPr>
              <p:cNvSpPr/>
              <p:nvPr/>
            </p:nvSpPr>
            <p:spPr>
              <a:xfrm>
                <a:off x="8100385" y="3096162"/>
                <a:ext cx="58668" cy="56846"/>
              </a:xfrm>
              <a:custGeom>
                <a:avLst/>
                <a:gdLst/>
                <a:ahLst/>
                <a:cxnLst/>
                <a:rect l="l" t="t" r="r" b="b"/>
                <a:pathLst>
                  <a:path w="3253" h="3152" extrusionOk="0">
                    <a:moveTo>
                      <a:pt x="3253" y="1"/>
                    </a:moveTo>
                    <a:cubicBezTo>
                      <a:pt x="3070" y="366"/>
                      <a:pt x="2827" y="700"/>
                      <a:pt x="2584" y="1034"/>
                    </a:cubicBezTo>
                    <a:cubicBezTo>
                      <a:pt x="2341" y="1338"/>
                      <a:pt x="2097" y="1673"/>
                      <a:pt x="1824" y="1977"/>
                    </a:cubicBezTo>
                    <a:cubicBezTo>
                      <a:pt x="1550" y="2281"/>
                      <a:pt x="1277" y="2615"/>
                      <a:pt x="1003" y="2828"/>
                    </a:cubicBezTo>
                    <a:cubicBezTo>
                      <a:pt x="903" y="2895"/>
                      <a:pt x="774" y="2929"/>
                      <a:pt x="639" y="2929"/>
                    </a:cubicBezTo>
                    <a:cubicBezTo>
                      <a:pt x="406" y="2929"/>
                      <a:pt x="154" y="2827"/>
                      <a:pt x="0" y="2615"/>
                    </a:cubicBezTo>
                    <a:lnTo>
                      <a:pt x="0" y="2615"/>
                    </a:lnTo>
                    <a:cubicBezTo>
                      <a:pt x="61" y="2797"/>
                      <a:pt x="213" y="3010"/>
                      <a:pt x="426" y="3071"/>
                    </a:cubicBezTo>
                    <a:cubicBezTo>
                      <a:pt x="540" y="3120"/>
                      <a:pt x="662" y="3151"/>
                      <a:pt x="789" y="3151"/>
                    </a:cubicBezTo>
                    <a:cubicBezTo>
                      <a:pt x="899" y="3151"/>
                      <a:pt x="1012" y="3127"/>
                      <a:pt x="1125" y="3071"/>
                    </a:cubicBezTo>
                    <a:cubicBezTo>
                      <a:pt x="1550" y="2858"/>
                      <a:pt x="1824" y="2554"/>
                      <a:pt x="2097" y="2220"/>
                    </a:cubicBezTo>
                    <a:cubicBezTo>
                      <a:pt x="2371" y="1885"/>
                      <a:pt x="2614" y="1551"/>
                      <a:pt x="2827" y="1186"/>
                    </a:cubicBezTo>
                    <a:cubicBezTo>
                      <a:pt x="3040" y="822"/>
                      <a:pt x="3222" y="426"/>
                      <a:pt x="3253" y="1"/>
                    </a:cubicBezTo>
                    <a:close/>
                  </a:path>
                </a:pathLst>
              </a:custGeom>
              <a:solidFill>
                <a:srgbClr val="D47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4666;p81">
                <a:extLst>
                  <a:ext uri="{FF2B5EF4-FFF2-40B4-BE49-F238E27FC236}">
                    <a16:creationId xmlns:a16="http://schemas.microsoft.com/office/drawing/2014/main" id="{912B6ED4-8E17-42DE-B8D1-60065354E68F}"/>
                  </a:ext>
                </a:extLst>
              </p:cNvPr>
              <p:cNvSpPr/>
              <p:nvPr/>
            </p:nvSpPr>
            <p:spPr>
              <a:xfrm>
                <a:off x="8033493" y="3004075"/>
                <a:ext cx="63068" cy="52843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2930" extrusionOk="0">
                    <a:moveTo>
                      <a:pt x="1825" y="0"/>
                    </a:moveTo>
                    <a:lnTo>
                      <a:pt x="1825" y="0"/>
                    </a:lnTo>
                    <a:cubicBezTo>
                      <a:pt x="1369" y="304"/>
                      <a:pt x="943" y="639"/>
                      <a:pt x="578" y="1064"/>
                    </a:cubicBezTo>
                    <a:cubicBezTo>
                      <a:pt x="396" y="1277"/>
                      <a:pt x="214" y="1490"/>
                      <a:pt x="92" y="1794"/>
                    </a:cubicBezTo>
                    <a:cubicBezTo>
                      <a:pt x="62" y="1946"/>
                      <a:pt x="1" y="2128"/>
                      <a:pt x="92" y="2311"/>
                    </a:cubicBezTo>
                    <a:cubicBezTo>
                      <a:pt x="153" y="2493"/>
                      <a:pt x="305" y="2614"/>
                      <a:pt x="426" y="2706"/>
                    </a:cubicBezTo>
                    <a:cubicBezTo>
                      <a:pt x="707" y="2868"/>
                      <a:pt x="994" y="2930"/>
                      <a:pt x="1279" y="2930"/>
                    </a:cubicBezTo>
                    <a:cubicBezTo>
                      <a:pt x="1580" y="2930"/>
                      <a:pt x="1877" y="2860"/>
                      <a:pt x="2159" y="2766"/>
                    </a:cubicBezTo>
                    <a:cubicBezTo>
                      <a:pt x="2676" y="2584"/>
                      <a:pt x="3162" y="2250"/>
                      <a:pt x="3496" y="1824"/>
                    </a:cubicBezTo>
                    <a:lnTo>
                      <a:pt x="3496" y="1824"/>
                    </a:lnTo>
                    <a:cubicBezTo>
                      <a:pt x="3040" y="2128"/>
                      <a:pt x="2554" y="2371"/>
                      <a:pt x="2068" y="2493"/>
                    </a:cubicBezTo>
                    <a:cubicBezTo>
                      <a:pt x="1866" y="2543"/>
                      <a:pt x="1649" y="2573"/>
                      <a:pt x="1438" y="2573"/>
                    </a:cubicBezTo>
                    <a:cubicBezTo>
                      <a:pt x="1140" y="2573"/>
                      <a:pt x="853" y="2514"/>
                      <a:pt x="639" y="2371"/>
                    </a:cubicBezTo>
                    <a:cubicBezTo>
                      <a:pt x="548" y="2341"/>
                      <a:pt x="457" y="2250"/>
                      <a:pt x="426" y="2159"/>
                    </a:cubicBezTo>
                    <a:cubicBezTo>
                      <a:pt x="396" y="2128"/>
                      <a:pt x="426" y="2007"/>
                      <a:pt x="457" y="1915"/>
                    </a:cubicBezTo>
                    <a:cubicBezTo>
                      <a:pt x="518" y="1672"/>
                      <a:pt x="670" y="1459"/>
                      <a:pt x="822" y="1247"/>
                    </a:cubicBezTo>
                    <a:cubicBezTo>
                      <a:pt x="1126" y="821"/>
                      <a:pt x="1460" y="396"/>
                      <a:pt x="1825" y="0"/>
                    </a:cubicBezTo>
                    <a:close/>
                  </a:path>
                </a:pathLst>
              </a:custGeom>
              <a:solidFill>
                <a:srgbClr val="D47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4667;p81">
                <a:extLst>
                  <a:ext uri="{FF2B5EF4-FFF2-40B4-BE49-F238E27FC236}">
                    <a16:creationId xmlns:a16="http://schemas.microsoft.com/office/drawing/2014/main" id="{9F6B65DC-B270-48BE-B3E4-F1A5C298C45B}"/>
                  </a:ext>
                </a:extLst>
              </p:cNvPr>
              <p:cNvSpPr/>
              <p:nvPr/>
            </p:nvSpPr>
            <p:spPr>
              <a:xfrm>
                <a:off x="6653233" y="2404266"/>
                <a:ext cx="102980" cy="56792"/>
              </a:xfrm>
              <a:custGeom>
                <a:avLst/>
                <a:gdLst/>
                <a:ahLst/>
                <a:cxnLst/>
                <a:rect l="l" t="t" r="r" b="b"/>
                <a:pathLst>
                  <a:path w="5710" h="3149" extrusionOk="0">
                    <a:moveTo>
                      <a:pt x="5358" y="1"/>
                    </a:moveTo>
                    <a:cubicBezTo>
                      <a:pt x="5248" y="1"/>
                      <a:pt x="5143" y="57"/>
                      <a:pt x="5107" y="188"/>
                    </a:cubicBezTo>
                    <a:cubicBezTo>
                      <a:pt x="4712" y="2103"/>
                      <a:pt x="2554" y="2559"/>
                      <a:pt x="882" y="2559"/>
                    </a:cubicBezTo>
                    <a:lnTo>
                      <a:pt x="335" y="2559"/>
                    </a:lnTo>
                    <a:cubicBezTo>
                      <a:pt x="326" y="2558"/>
                      <a:pt x="317" y="2558"/>
                      <a:pt x="308" y="2558"/>
                    </a:cubicBezTo>
                    <a:cubicBezTo>
                      <a:pt x="1" y="2558"/>
                      <a:pt x="9" y="3077"/>
                      <a:pt x="335" y="3136"/>
                    </a:cubicBezTo>
                    <a:cubicBezTo>
                      <a:pt x="481" y="3144"/>
                      <a:pt x="628" y="3148"/>
                      <a:pt x="775" y="3148"/>
                    </a:cubicBezTo>
                    <a:cubicBezTo>
                      <a:pt x="1175" y="3148"/>
                      <a:pt x="1576" y="3120"/>
                      <a:pt x="1976" y="3076"/>
                    </a:cubicBezTo>
                    <a:cubicBezTo>
                      <a:pt x="2979" y="2954"/>
                      <a:pt x="4013" y="2650"/>
                      <a:pt x="4773" y="1951"/>
                    </a:cubicBezTo>
                    <a:cubicBezTo>
                      <a:pt x="5229" y="1525"/>
                      <a:pt x="5532" y="978"/>
                      <a:pt x="5654" y="340"/>
                    </a:cubicBezTo>
                    <a:cubicBezTo>
                      <a:pt x="5710" y="137"/>
                      <a:pt x="5529" y="1"/>
                      <a:pt x="535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1EFA2FF-CF51-44F4-95A5-A0513075CB0A}"/>
                </a:ext>
              </a:extLst>
            </p:cNvPr>
            <p:cNvGrpSpPr/>
            <p:nvPr/>
          </p:nvGrpSpPr>
          <p:grpSpPr>
            <a:xfrm>
              <a:off x="3125954" y="3466334"/>
              <a:ext cx="6552001" cy="1489314"/>
              <a:chOff x="2775609" y="1672366"/>
              <a:chExt cx="6552001" cy="1489314"/>
            </a:xfrm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B8A18F79-945A-410F-B77A-3B193048FAF7}"/>
                  </a:ext>
                </a:extLst>
              </p:cNvPr>
              <p:cNvSpPr/>
              <p:nvPr/>
            </p:nvSpPr>
            <p:spPr>
              <a:xfrm>
                <a:off x="2808850" y="1674049"/>
                <a:ext cx="6028099" cy="1487631"/>
              </a:xfrm>
              <a:prstGeom prst="roundRect">
                <a:avLst/>
              </a:prstGeom>
              <a:solidFill>
                <a:schemeClr val="bg1">
                  <a:alpha val="92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515F1D5-4BE1-4C43-B89D-35EEF1D28195}"/>
                  </a:ext>
                </a:extLst>
              </p:cNvPr>
              <p:cNvSpPr/>
              <p:nvPr/>
            </p:nvSpPr>
            <p:spPr>
              <a:xfrm>
                <a:off x="2775609" y="1672366"/>
                <a:ext cx="6552001" cy="144506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8000" b="1" dirty="0" err="1">
                    <a:latin typeface="Cambria" pitchFamily="18" charset="0"/>
                  </a:rPr>
                  <a:t>Tìm</a:t>
                </a:r>
                <a:r>
                  <a:rPr lang="en-US" sz="8000" b="1" dirty="0">
                    <a:latin typeface="Cambria" pitchFamily="18" charset="0"/>
                  </a:rPr>
                  <a:t> </a:t>
                </a:r>
                <a:r>
                  <a:rPr lang="en-US" sz="8000" b="1" dirty="0" err="1">
                    <a:latin typeface="Cambria" pitchFamily="18" charset="0"/>
                  </a:rPr>
                  <a:t>hiểu</a:t>
                </a:r>
                <a:r>
                  <a:rPr lang="en-US" sz="8000" b="1" dirty="0">
                    <a:latin typeface="Cambria" pitchFamily="18" charset="0"/>
                  </a:rPr>
                  <a:t> </a:t>
                </a:r>
                <a:r>
                  <a:rPr lang="en-US" sz="8000" b="1" dirty="0" err="1">
                    <a:latin typeface="Cambria" pitchFamily="18" charset="0"/>
                  </a:rPr>
                  <a:t>bài</a:t>
                </a:r>
                <a:endParaRPr lang="en-US" sz="8000" b="1" dirty="0">
                  <a:latin typeface="Cambria" pitchFamily="18" charset="0"/>
                </a:endParaRPr>
              </a:p>
            </p:txBody>
          </p:sp>
        </p:grpSp>
      </p:grpSp>
      <p:grpSp>
        <p:nvGrpSpPr>
          <p:cNvPr id="253" name="Nhóm 37">
            <a:extLst>
              <a:ext uri="{FF2B5EF4-FFF2-40B4-BE49-F238E27FC236}">
                <a16:creationId xmlns:a16="http://schemas.microsoft.com/office/drawing/2014/main" id="{4321C15F-57AA-4D70-92ED-F80845966D33}"/>
              </a:ext>
            </a:extLst>
          </p:cNvPr>
          <p:cNvGrpSpPr/>
          <p:nvPr/>
        </p:nvGrpSpPr>
        <p:grpSpPr>
          <a:xfrm>
            <a:off x="133704" y="2085706"/>
            <a:ext cx="4153437" cy="1366162"/>
            <a:chOff x="6584636" y="2125746"/>
            <a:chExt cx="4153437" cy="1366162"/>
          </a:xfrm>
        </p:grpSpPr>
        <p:pic>
          <p:nvPicPr>
            <p:cNvPr id="254" name="Picture 12" descr="Đấu Kiếm Thể Thao Thanh Kiếm Vũ Khí Kinh Doanh Mặt Phẳng V ới Biểu ...">
              <a:extLst>
                <a:ext uri="{FF2B5EF4-FFF2-40B4-BE49-F238E27FC236}">
                  <a16:creationId xmlns:a16="http://schemas.microsoft.com/office/drawing/2014/main" id="{A0823E34-F9F6-45C5-80EE-496BDBD469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7351" y="2459521"/>
              <a:ext cx="1032387" cy="1032387"/>
            </a:xfrm>
            <a:prstGeom prst="ellipse">
              <a:avLst/>
            </a:prstGeom>
            <a:noFill/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5" name="Hình ảnh 29">
              <a:extLst>
                <a:ext uri="{FF2B5EF4-FFF2-40B4-BE49-F238E27FC236}">
                  <a16:creationId xmlns:a16="http://schemas.microsoft.com/office/drawing/2014/main" id="{86DDC87B-794D-4324-8AC7-3A8B96CF2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4636" y="2125746"/>
              <a:ext cx="1377815" cy="1097375"/>
            </a:xfrm>
            <a:prstGeom prst="rect">
              <a:avLst/>
            </a:prstGeom>
          </p:spPr>
        </p:pic>
        <p:pic>
          <p:nvPicPr>
            <p:cNvPr id="256" name="Hình ảnh 30">
              <a:extLst>
                <a:ext uri="{FF2B5EF4-FFF2-40B4-BE49-F238E27FC236}">
                  <a16:creationId xmlns:a16="http://schemas.microsoft.com/office/drawing/2014/main" id="{6F3CFA26-942E-4E37-A318-5C08CEFF4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44678" y="2491040"/>
              <a:ext cx="2993395" cy="969348"/>
            </a:xfrm>
            <a:prstGeom prst="rect">
              <a:avLst/>
            </a:prstGeom>
          </p:spPr>
        </p:pic>
      </p:grpSp>
      <p:grpSp>
        <p:nvGrpSpPr>
          <p:cNvPr id="257" name="Nhóm 39">
            <a:extLst>
              <a:ext uri="{FF2B5EF4-FFF2-40B4-BE49-F238E27FC236}">
                <a16:creationId xmlns:a16="http://schemas.microsoft.com/office/drawing/2014/main" id="{609C9938-67DE-4D49-A3A7-D44D9286808D}"/>
              </a:ext>
            </a:extLst>
          </p:cNvPr>
          <p:cNvGrpSpPr/>
          <p:nvPr/>
        </p:nvGrpSpPr>
        <p:grpSpPr>
          <a:xfrm>
            <a:off x="66919" y="4185622"/>
            <a:ext cx="4170009" cy="1393162"/>
            <a:chOff x="6363167" y="4288533"/>
            <a:chExt cx="4170009" cy="1393162"/>
          </a:xfrm>
        </p:grpSpPr>
        <p:pic>
          <p:nvPicPr>
            <p:cNvPr id="258" name="Picture 14">
              <a:extLst>
                <a:ext uri="{FF2B5EF4-FFF2-40B4-BE49-F238E27FC236}">
                  <a16:creationId xmlns:a16="http://schemas.microsoft.com/office/drawing/2014/main" id="{D5AF2795-BF86-43B0-BF45-FD8D1AF2A2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3372" y="4649308"/>
              <a:ext cx="1032387" cy="1032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9" name="Nhóm 38">
              <a:extLst>
                <a:ext uri="{FF2B5EF4-FFF2-40B4-BE49-F238E27FC236}">
                  <a16:creationId xmlns:a16="http://schemas.microsoft.com/office/drawing/2014/main" id="{672D1DE2-2120-4FF6-8D3B-A3D65576AA3C}"/>
                </a:ext>
              </a:extLst>
            </p:cNvPr>
            <p:cNvGrpSpPr/>
            <p:nvPr/>
          </p:nvGrpSpPr>
          <p:grpSpPr>
            <a:xfrm>
              <a:off x="6363167" y="4288533"/>
              <a:ext cx="4170009" cy="1368967"/>
              <a:chOff x="4981656" y="4326769"/>
              <a:chExt cx="4170009" cy="1368967"/>
            </a:xfrm>
          </p:grpSpPr>
          <p:pic>
            <p:nvPicPr>
              <p:cNvPr id="260" name="Hình ảnh 31">
                <a:extLst>
                  <a:ext uri="{FF2B5EF4-FFF2-40B4-BE49-F238E27FC236}">
                    <a16:creationId xmlns:a16="http://schemas.microsoft.com/office/drawing/2014/main" id="{771F1188-63FC-4D68-8D2D-32D8C9B3D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81656" y="4326769"/>
                <a:ext cx="1902117" cy="1341236"/>
              </a:xfrm>
              <a:prstGeom prst="rect">
                <a:avLst/>
              </a:prstGeom>
            </p:spPr>
          </p:pic>
          <p:pic>
            <p:nvPicPr>
              <p:cNvPr id="261" name="Hình ảnh 33">
                <a:extLst>
                  <a:ext uri="{FF2B5EF4-FFF2-40B4-BE49-F238E27FC236}">
                    <a16:creationId xmlns:a16="http://schemas.microsoft.com/office/drawing/2014/main" id="{69954DE1-3B36-45CD-B53D-00BD42D8C9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08227" y="4732485"/>
                <a:ext cx="2743438" cy="96325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2931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كرتون نجوم السماء قوس قزح مواد أساسية | Latar belakang, Pelangi, Kartun">
            <a:extLst>
              <a:ext uri="{FF2B5EF4-FFF2-40B4-BE49-F238E27FC236}">
                <a16:creationId xmlns:a16="http://schemas.microsoft.com/office/drawing/2014/main" id="{666DCB04-B2FE-434E-9405-E3F745A53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85800" y="609600"/>
            <a:ext cx="10820400" cy="96057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Câu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1: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Những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con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vật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nào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được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nhắc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đến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trong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bài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659933" y="2625610"/>
            <a:ext cx="5849945" cy="685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A. Con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gà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chim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chích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chòe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, con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chó</a:t>
            </a:r>
            <a:endParaRPr lang="en-US" sz="28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13630" y="4759210"/>
            <a:ext cx="5672500" cy="6876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C. Tu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hú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, con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gà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, con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mèo</a:t>
            </a:r>
            <a:endParaRPr lang="en-US" sz="28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19039" y="3717651"/>
            <a:ext cx="6066243" cy="6876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B. Con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gà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tu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hú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chim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cú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mèo</a:t>
            </a:r>
            <a:endParaRPr lang="en-US" sz="2800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8" name="15 giây">
            <a:hlinkClick r:id="" action="ppaction://media"/>
            <a:extLst>
              <a:ext uri="{FF2B5EF4-FFF2-40B4-BE49-F238E27FC236}">
                <a16:creationId xmlns:a16="http://schemas.microsoft.com/office/drawing/2014/main" id="{86505773-AA2C-45FF-BA8F-72C8EDD0100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8001" y="5486400"/>
            <a:ext cx="1903527" cy="107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7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16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5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كرتون نجوم السماء قوس قزح مواد أساسية | Latar belakang, Pelangi, Kartun">
            <a:extLst>
              <a:ext uri="{FF2B5EF4-FFF2-40B4-BE49-F238E27FC236}">
                <a16:creationId xmlns:a16="http://schemas.microsoft.com/office/drawing/2014/main" id="{0B59C9FB-F17E-4441-940C-169729655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143000" y="405764"/>
            <a:ext cx="10375254" cy="762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Câu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2: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Trong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bài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,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bạn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nhỏ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làm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những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công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việc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036454" y="1676400"/>
            <a:ext cx="60960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7925" tIns="38963" rIns="77925" bIns="38963" rtlCol="0" anchor="ctr"/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A.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quét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059545" y="2869882"/>
            <a:ext cx="6072909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7925" tIns="38963" rIns="77925" bIns="38963" rtlCol="0" anchor="ctr"/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B.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nhặt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rau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đỡ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mẹ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059545" y="3988118"/>
            <a:ext cx="6072909" cy="635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7925" tIns="38963" rIns="77925" bIns="38963" rtlCol="0" anchor="ctr"/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C.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Cả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 2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đáp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án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.</a:t>
            </a:r>
          </a:p>
        </p:txBody>
      </p:sp>
      <p:pic>
        <p:nvPicPr>
          <p:cNvPr id="11" name="15 giây">
            <a:hlinkClick r:id="" action="ppaction://media"/>
            <a:extLst>
              <a:ext uri="{FF2B5EF4-FFF2-40B4-BE49-F238E27FC236}">
                <a16:creationId xmlns:a16="http://schemas.microsoft.com/office/drawing/2014/main" id="{DC4D647B-9A71-4361-A6D8-CB3C5916FD8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8001" y="5486400"/>
            <a:ext cx="1903527" cy="107073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9990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16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كرتون نجوم السماء قوس قزح مواد أساسية | Latar belakang, Pelangi, Kartun">
            <a:extLst>
              <a:ext uri="{FF2B5EF4-FFF2-40B4-BE49-F238E27FC236}">
                <a16:creationId xmlns:a16="http://schemas.microsoft.com/office/drawing/2014/main" id="{1CA037C7-4C0D-4312-8AAD-8F163C76D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38001" y="558164"/>
            <a:ext cx="11183936" cy="762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Câu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3: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Mọi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người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,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mọi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vật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đều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làm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việc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như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thế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nào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783724" y="2184082"/>
            <a:ext cx="8469746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7925" tIns="38963" rIns="77925" bIns="38963" rtlCol="0" anchor="ctr"/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A.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Mọi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mọi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đều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chăm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chỉ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việc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mình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 .</a:t>
            </a:r>
          </a:p>
        </p:txBody>
      </p:sp>
      <p:sp>
        <p:nvSpPr>
          <p:cNvPr id="8" name="Rectangle 7"/>
          <p:cNvSpPr/>
          <p:nvPr/>
        </p:nvSpPr>
        <p:spPr>
          <a:xfrm>
            <a:off x="2806815" y="3377564"/>
            <a:ext cx="6072909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7925" tIns="38963" rIns="77925" bIns="38963" rtlCol="0" anchor="ctr"/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B.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Mọi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mọi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806815" y="4495800"/>
            <a:ext cx="6072909" cy="635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7925" tIns="38963" rIns="77925" bIns="38963" rtlCol="0" anchor="ctr"/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C.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Chỉ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việc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 .</a:t>
            </a:r>
          </a:p>
        </p:txBody>
      </p:sp>
      <p:pic>
        <p:nvPicPr>
          <p:cNvPr id="2" name="15 giây">
            <a:hlinkClick r:id="" action="ppaction://media"/>
            <a:extLst>
              <a:ext uri="{FF2B5EF4-FFF2-40B4-BE49-F238E27FC236}">
                <a16:creationId xmlns:a16="http://schemas.microsoft.com/office/drawing/2014/main" id="{0CA3EC5A-AD88-4607-8B22-45ABD96DF8F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8001" y="5486400"/>
            <a:ext cx="1903527" cy="107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5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1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كرتون نجوم السماء قوس قزح مواد أساسية | Latar belakang, Pelangi, Kartun">
            <a:extLst>
              <a:ext uri="{FF2B5EF4-FFF2-40B4-BE49-F238E27FC236}">
                <a16:creationId xmlns:a16="http://schemas.microsoft.com/office/drawing/2014/main" id="{0F5D66CA-CE63-455C-911F-69700037A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031544" y="1926056"/>
            <a:ext cx="8173059" cy="151014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Câu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4: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Đóng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vai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một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con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vật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trong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bài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,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nói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về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công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việc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của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mình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.</a:t>
            </a:r>
          </a:p>
        </p:txBody>
      </p:sp>
      <p:grpSp>
        <p:nvGrpSpPr>
          <p:cNvPr id="7" name="Google Shape;3682;p80">
            <a:extLst>
              <a:ext uri="{FF2B5EF4-FFF2-40B4-BE49-F238E27FC236}">
                <a16:creationId xmlns:a16="http://schemas.microsoft.com/office/drawing/2014/main" id="{0B966234-FD21-47CB-A74B-C26F799D7825}"/>
              </a:ext>
            </a:extLst>
          </p:cNvPr>
          <p:cNvGrpSpPr/>
          <p:nvPr/>
        </p:nvGrpSpPr>
        <p:grpSpPr>
          <a:xfrm>
            <a:off x="838200" y="2739788"/>
            <a:ext cx="1981200" cy="3737212"/>
            <a:chOff x="-4018550" y="6383788"/>
            <a:chExt cx="831350" cy="1733000"/>
          </a:xfrm>
        </p:grpSpPr>
        <p:sp>
          <p:nvSpPr>
            <p:cNvPr id="10" name="Google Shape;3685;p80">
              <a:extLst>
                <a:ext uri="{FF2B5EF4-FFF2-40B4-BE49-F238E27FC236}">
                  <a16:creationId xmlns:a16="http://schemas.microsoft.com/office/drawing/2014/main" id="{39319B43-1A96-463B-98A9-7FFDB5BA5F06}"/>
                </a:ext>
              </a:extLst>
            </p:cNvPr>
            <p:cNvSpPr/>
            <p:nvPr/>
          </p:nvSpPr>
          <p:spPr>
            <a:xfrm>
              <a:off x="-3544375" y="7900713"/>
              <a:ext cx="148200" cy="146875"/>
            </a:xfrm>
            <a:custGeom>
              <a:avLst/>
              <a:gdLst/>
              <a:ahLst/>
              <a:cxnLst/>
              <a:rect l="l" t="t" r="r" b="b"/>
              <a:pathLst>
                <a:path w="5928" h="5875" extrusionOk="0">
                  <a:moveTo>
                    <a:pt x="5927" y="1"/>
                  </a:moveTo>
                  <a:cubicBezTo>
                    <a:pt x="4327" y="667"/>
                    <a:pt x="2516" y="960"/>
                    <a:pt x="741" y="960"/>
                  </a:cubicBezTo>
                  <a:cubicBezTo>
                    <a:pt x="493" y="960"/>
                    <a:pt x="246" y="954"/>
                    <a:pt x="0" y="943"/>
                  </a:cubicBezTo>
                  <a:lnTo>
                    <a:pt x="0" y="943"/>
                  </a:lnTo>
                  <a:lnTo>
                    <a:pt x="243" y="5289"/>
                  </a:lnTo>
                  <a:cubicBezTo>
                    <a:pt x="1045" y="5737"/>
                    <a:pt x="1970" y="5874"/>
                    <a:pt x="2802" y="5874"/>
                  </a:cubicBezTo>
                  <a:cubicBezTo>
                    <a:pt x="4116" y="5874"/>
                    <a:pt x="5198" y="5533"/>
                    <a:pt x="5198" y="5533"/>
                  </a:cubicBezTo>
                  <a:cubicBezTo>
                    <a:pt x="5532" y="4712"/>
                    <a:pt x="5775" y="1946"/>
                    <a:pt x="592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686;p80">
              <a:extLst>
                <a:ext uri="{FF2B5EF4-FFF2-40B4-BE49-F238E27FC236}">
                  <a16:creationId xmlns:a16="http://schemas.microsoft.com/office/drawing/2014/main" id="{F187838D-40DE-44D2-84FE-352897797757}"/>
                </a:ext>
              </a:extLst>
            </p:cNvPr>
            <p:cNvSpPr/>
            <p:nvPr/>
          </p:nvSpPr>
          <p:spPr>
            <a:xfrm>
              <a:off x="-3548175" y="7848288"/>
              <a:ext cx="155050" cy="76425"/>
            </a:xfrm>
            <a:custGeom>
              <a:avLst/>
              <a:gdLst/>
              <a:ahLst/>
              <a:cxnLst/>
              <a:rect l="l" t="t" r="r" b="b"/>
              <a:pathLst>
                <a:path w="6202" h="3057" extrusionOk="0">
                  <a:moveTo>
                    <a:pt x="0" y="0"/>
                  </a:moveTo>
                  <a:lnTo>
                    <a:pt x="152" y="3040"/>
                  </a:lnTo>
                  <a:cubicBezTo>
                    <a:pt x="398" y="3051"/>
                    <a:pt x="645" y="3057"/>
                    <a:pt x="893" y="3057"/>
                  </a:cubicBezTo>
                  <a:cubicBezTo>
                    <a:pt x="2668" y="3057"/>
                    <a:pt x="4479" y="2764"/>
                    <a:pt x="6079" y="2098"/>
                  </a:cubicBezTo>
                  <a:cubicBezTo>
                    <a:pt x="6171" y="973"/>
                    <a:pt x="6201" y="91"/>
                    <a:pt x="6201" y="9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687;p80">
              <a:extLst>
                <a:ext uri="{FF2B5EF4-FFF2-40B4-BE49-F238E27FC236}">
                  <a16:creationId xmlns:a16="http://schemas.microsoft.com/office/drawing/2014/main" id="{F276306D-62D2-4C03-A350-481D31E55CE5}"/>
                </a:ext>
              </a:extLst>
            </p:cNvPr>
            <p:cNvSpPr/>
            <p:nvPr/>
          </p:nvSpPr>
          <p:spPr>
            <a:xfrm>
              <a:off x="-3540075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2204" y="1"/>
                  </a:moveTo>
                  <a:cubicBezTo>
                    <a:pt x="943" y="1"/>
                    <a:pt x="1" y="55"/>
                    <a:pt x="11" y="217"/>
                  </a:cubicBezTo>
                  <a:cubicBezTo>
                    <a:pt x="41" y="703"/>
                    <a:pt x="132" y="1007"/>
                    <a:pt x="132" y="1007"/>
                  </a:cubicBezTo>
                  <a:cubicBezTo>
                    <a:pt x="132" y="1007"/>
                    <a:pt x="923" y="1190"/>
                    <a:pt x="2625" y="1433"/>
                  </a:cubicBezTo>
                  <a:cubicBezTo>
                    <a:pt x="3132" y="1504"/>
                    <a:pt x="3668" y="1533"/>
                    <a:pt x="4200" y="1533"/>
                  </a:cubicBezTo>
                  <a:cubicBezTo>
                    <a:pt x="5485" y="1533"/>
                    <a:pt x="6745" y="1361"/>
                    <a:pt x="7518" y="1190"/>
                  </a:cubicBezTo>
                  <a:cubicBezTo>
                    <a:pt x="8613" y="916"/>
                    <a:pt x="8521" y="217"/>
                    <a:pt x="8521" y="217"/>
                  </a:cubicBezTo>
                  <a:cubicBezTo>
                    <a:pt x="8521" y="217"/>
                    <a:pt x="4725" y="1"/>
                    <a:pt x="220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688;p80">
              <a:extLst>
                <a:ext uri="{FF2B5EF4-FFF2-40B4-BE49-F238E27FC236}">
                  <a16:creationId xmlns:a16="http://schemas.microsoft.com/office/drawing/2014/main" id="{BB0996D0-38FA-4B8D-904B-25CF13FCFB23}"/>
                </a:ext>
              </a:extLst>
            </p:cNvPr>
            <p:cNvSpPr/>
            <p:nvPr/>
          </p:nvSpPr>
          <p:spPr>
            <a:xfrm>
              <a:off x="-3404550" y="8050413"/>
              <a:ext cx="80575" cy="57025"/>
            </a:xfrm>
            <a:custGeom>
              <a:avLst/>
              <a:gdLst/>
              <a:ahLst/>
              <a:cxnLst/>
              <a:rect l="l" t="t" r="r" b="b"/>
              <a:pathLst>
                <a:path w="3223" h="2281" extrusionOk="0">
                  <a:moveTo>
                    <a:pt x="1186" y="0"/>
                  </a:moveTo>
                  <a:cubicBezTo>
                    <a:pt x="608" y="700"/>
                    <a:pt x="213" y="1459"/>
                    <a:pt x="0" y="2280"/>
                  </a:cubicBezTo>
                  <a:cubicBezTo>
                    <a:pt x="1793" y="2189"/>
                    <a:pt x="3222" y="1855"/>
                    <a:pt x="3100" y="1338"/>
                  </a:cubicBezTo>
                  <a:cubicBezTo>
                    <a:pt x="2979" y="791"/>
                    <a:pt x="2067" y="335"/>
                    <a:pt x="118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689;p80">
              <a:extLst>
                <a:ext uri="{FF2B5EF4-FFF2-40B4-BE49-F238E27FC236}">
                  <a16:creationId xmlns:a16="http://schemas.microsoft.com/office/drawing/2014/main" id="{5B5B59CF-E635-450C-88BA-8A85B9F4525E}"/>
                </a:ext>
              </a:extLst>
            </p:cNvPr>
            <p:cNvSpPr/>
            <p:nvPr/>
          </p:nvSpPr>
          <p:spPr>
            <a:xfrm>
              <a:off x="-3545150" y="8032938"/>
              <a:ext cx="170250" cy="75125"/>
            </a:xfrm>
            <a:custGeom>
              <a:avLst/>
              <a:gdLst/>
              <a:ahLst/>
              <a:cxnLst/>
              <a:rect l="l" t="t" r="r" b="b"/>
              <a:pathLst>
                <a:path w="6810" h="3005" extrusionOk="0">
                  <a:moveTo>
                    <a:pt x="274" y="0"/>
                  </a:moveTo>
                  <a:cubicBezTo>
                    <a:pt x="1" y="1034"/>
                    <a:pt x="274" y="2493"/>
                    <a:pt x="274" y="2493"/>
                  </a:cubicBezTo>
                  <a:cubicBezTo>
                    <a:pt x="1364" y="2839"/>
                    <a:pt x="3018" y="3005"/>
                    <a:pt x="4580" y="3005"/>
                  </a:cubicBezTo>
                  <a:cubicBezTo>
                    <a:pt x="4935" y="3005"/>
                    <a:pt x="5286" y="2996"/>
                    <a:pt x="5624" y="2979"/>
                  </a:cubicBezTo>
                  <a:cubicBezTo>
                    <a:pt x="5837" y="2158"/>
                    <a:pt x="6232" y="1399"/>
                    <a:pt x="6810" y="699"/>
                  </a:cubicBezTo>
                  <a:cubicBezTo>
                    <a:pt x="5989" y="426"/>
                    <a:pt x="5229" y="244"/>
                    <a:pt x="5229" y="244"/>
                  </a:cubicBezTo>
                  <a:cubicBezTo>
                    <a:pt x="4477" y="452"/>
                    <a:pt x="3765" y="528"/>
                    <a:pt x="3127" y="528"/>
                  </a:cubicBezTo>
                  <a:cubicBezTo>
                    <a:pt x="1442" y="528"/>
                    <a:pt x="274" y="0"/>
                    <a:pt x="274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690;p80">
              <a:extLst>
                <a:ext uri="{FF2B5EF4-FFF2-40B4-BE49-F238E27FC236}">
                  <a16:creationId xmlns:a16="http://schemas.microsoft.com/office/drawing/2014/main" id="{25BCBDD3-5C18-4AB6-A990-BDD80F5E0FDF}"/>
                </a:ext>
              </a:extLst>
            </p:cNvPr>
            <p:cNvSpPr/>
            <p:nvPr/>
          </p:nvSpPr>
          <p:spPr>
            <a:xfrm>
              <a:off x="-3412100" y="8003288"/>
              <a:ext cx="43525" cy="47725"/>
            </a:xfrm>
            <a:custGeom>
              <a:avLst/>
              <a:gdLst/>
              <a:ahLst/>
              <a:cxnLst/>
              <a:rect l="l" t="t" r="r" b="b"/>
              <a:pathLst>
                <a:path w="1741" h="1909" extrusionOk="0">
                  <a:moveTo>
                    <a:pt x="671" y="183"/>
                  </a:moveTo>
                  <a:cubicBezTo>
                    <a:pt x="902" y="183"/>
                    <a:pt x="600" y="983"/>
                    <a:pt x="545" y="1065"/>
                  </a:cubicBezTo>
                  <a:cubicBezTo>
                    <a:pt x="483" y="1174"/>
                    <a:pt x="421" y="1291"/>
                    <a:pt x="354" y="1408"/>
                  </a:cubicBezTo>
                  <a:lnTo>
                    <a:pt x="354" y="1408"/>
                  </a:lnTo>
                  <a:cubicBezTo>
                    <a:pt x="353" y="1409"/>
                    <a:pt x="352" y="1410"/>
                    <a:pt x="351" y="1412"/>
                  </a:cubicBezTo>
                  <a:lnTo>
                    <a:pt x="351" y="1412"/>
                  </a:lnTo>
                  <a:cubicBezTo>
                    <a:pt x="348" y="1283"/>
                    <a:pt x="348" y="1155"/>
                    <a:pt x="363" y="1034"/>
                  </a:cubicBezTo>
                  <a:cubicBezTo>
                    <a:pt x="363" y="852"/>
                    <a:pt x="363" y="335"/>
                    <a:pt x="576" y="214"/>
                  </a:cubicBezTo>
                  <a:cubicBezTo>
                    <a:pt x="614" y="193"/>
                    <a:pt x="646" y="183"/>
                    <a:pt x="671" y="183"/>
                  </a:cubicBezTo>
                  <a:close/>
                  <a:moveTo>
                    <a:pt x="1191" y="931"/>
                  </a:moveTo>
                  <a:cubicBezTo>
                    <a:pt x="1319" y="931"/>
                    <a:pt x="1353" y="1081"/>
                    <a:pt x="1275" y="1186"/>
                  </a:cubicBezTo>
                  <a:cubicBezTo>
                    <a:pt x="1097" y="1466"/>
                    <a:pt x="749" y="1597"/>
                    <a:pt x="426" y="1685"/>
                  </a:cubicBezTo>
                  <a:lnTo>
                    <a:pt x="426" y="1685"/>
                  </a:lnTo>
                  <a:cubicBezTo>
                    <a:pt x="539" y="1511"/>
                    <a:pt x="645" y="1330"/>
                    <a:pt x="788" y="1186"/>
                  </a:cubicBezTo>
                  <a:cubicBezTo>
                    <a:pt x="880" y="1095"/>
                    <a:pt x="1001" y="974"/>
                    <a:pt x="1123" y="943"/>
                  </a:cubicBezTo>
                  <a:cubicBezTo>
                    <a:pt x="1148" y="935"/>
                    <a:pt x="1170" y="931"/>
                    <a:pt x="1191" y="931"/>
                  </a:cubicBezTo>
                  <a:close/>
                  <a:moveTo>
                    <a:pt x="646" y="0"/>
                  </a:moveTo>
                  <a:cubicBezTo>
                    <a:pt x="1" y="0"/>
                    <a:pt x="120" y="1403"/>
                    <a:pt x="120" y="1794"/>
                  </a:cubicBezTo>
                  <a:cubicBezTo>
                    <a:pt x="120" y="1870"/>
                    <a:pt x="181" y="1908"/>
                    <a:pt x="241" y="1908"/>
                  </a:cubicBezTo>
                  <a:cubicBezTo>
                    <a:pt x="295" y="1908"/>
                    <a:pt x="349" y="1878"/>
                    <a:pt x="361" y="1819"/>
                  </a:cubicBezTo>
                  <a:lnTo>
                    <a:pt x="361" y="1819"/>
                  </a:lnTo>
                  <a:cubicBezTo>
                    <a:pt x="840" y="1776"/>
                    <a:pt x="1741" y="1495"/>
                    <a:pt x="1518" y="882"/>
                  </a:cubicBezTo>
                  <a:cubicBezTo>
                    <a:pt x="1468" y="765"/>
                    <a:pt x="1353" y="722"/>
                    <a:pt x="1239" y="722"/>
                  </a:cubicBezTo>
                  <a:cubicBezTo>
                    <a:pt x="1147" y="722"/>
                    <a:pt x="1056" y="750"/>
                    <a:pt x="1001" y="791"/>
                  </a:cubicBezTo>
                  <a:cubicBezTo>
                    <a:pt x="945" y="822"/>
                    <a:pt x="891" y="855"/>
                    <a:pt x="841" y="891"/>
                  </a:cubicBezTo>
                  <a:lnTo>
                    <a:pt x="841" y="891"/>
                  </a:lnTo>
                  <a:cubicBezTo>
                    <a:pt x="1026" y="448"/>
                    <a:pt x="1096" y="17"/>
                    <a:pt x="667" y="1"/>
                  </a:cubicBezTo>
                  <a:cubicBezTo>
                    <a:pt x="660" y="1"/>
                    <a:pt x="653" y="0"/>
                    <a:pt x="64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691;p80">
              <a:extLst>
                <a:ext uri="{FF2B5EF4-FFF2-40B4-BE49-F238E27FC236}">
                  <a16:creationId xmlns:a16="http://schemas.microsoft.com/office/drawing/2014/main" id="{CC2D8F7F-CA2C-493E-A7F0-E47DD0D81540}"/>
                </a:ext>
              </a:extLst>
            </p:cNvPr>
            <p:cNvSpPr/>
            <p:nvPr/>
          </p:nvSpPr>
          <p:spPr>
            <a:xfrm>
              <a:off x="-3785275" y="7848288"/>
              <a:ext cx="155050" cy="81325"/>
            </a:xfrm>
            <a:custGeom>
              <a:avLst/>
              <a:gdLst/>
              <a:ahLst/>
              <a:cxnLst/>
              <a:rect l="l" t="t" r="r" b="b"/>
              <a:pathLst>
                <a:path w="6202" h="3253" extrusionOk="0">
                  <a:moveTo>
                    <a:pt x="6202" y="0"/>
                  </a:moveTo>
                  <a:lnTo>
                    <a:pt x="1" y="91"/>
                  </a:lnTo>
                  <a:cubicBezTo>
                    <a:pt x="1" y="91"/>
                    <a:pt x="62" y="1581"/>
                    <a:pt x="214" y="3253"/>
                  </a:cubicBezTo>
                  <a:cubicBezTo>
                    <a:pt x="2250" y="3222"/>
                    <a:pt x="4287" y="2584"/>
                    <a:pt x="6110" y="1642"/>
                  </a:cubicBezTo>
                  <a:lnTo>
                    <a:pt x="6202" y="0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692;p80">
              <a:extLst>
                <a:ext uri="{FF2B5EF4-FFF2-40B4-BE49-F238E27FC236}">
                  <a16:creationId xmlns:a16="http://schemas.microsoft.com/office/drawing/2014/main" id="{E103B39F-11CB-4F69-AF8D-A92BF833A794}"/>
                </a:ext>
              </a:extLst>
            </p:cNvPr>
            <p:cNvSpPr/>
            <p:nvPr/>
          </p:nvSpPr>
          <p:spPr>
            <a:xfrm>
              <a:off x="-3779950" y="7888563"/>
              <a:ext cx="147450" cy="158850"/>
            </a:xfrm>
            <a:custGeom>
              <a:avLst/>
              <a:gdLst/>
              <a:ahLst/>
              <a:cxnLst/>
              <a:rect l="l" t="t" r="r" b="b"/>
              <a:pathLst>
                <a:path w="5898" h="6354" extrusionOk="0">
                  <a:moveTo>
                    <a:pt x="5897" y="0"/>
                  </a:moveTo>
                  <a:lnTo>
                    <a:pt x="5897" y="0"/>
                  </a:lnTo>
                  <a:cubicBezTo>
                    <a:pt x="4074" y="973"/>
                    <a:pt x="2037" y="1611"/>
                    <a:pt x="1" y="1642"/>
                  </a:cubicBezTo>
                  <a:cubicBezTo>
                    <a:pt x="153" y="3374"/>
                    <a:pt x="365" y="5350"/>
                    <a:pt x="639" y="6019"/>
                  </a:cubicBezTo>
                  <a:cubicBezTo>
                    <a:pt x="639" y="6019"/>
                    <a:pt x="1700" y="6353"/>
                    <a:pt x="2995" y="6353"/>
                  </a:cubicBezTo>
                  <a:cubicBezTo>
                    <a:pt x="3838" y="6353"/>
                    <a:pt x="4779" y="6212"/>
                    <a:pt x="5593" y="5745"/>
                  </a:cubicBezTo>
                  <a:lnTo>
                    <a:pt x="5897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693;p80">
              <a:extLst>
                <a:ext uri="{FF2B5EF4-FFF2-40B4-BE49-F238E27FC236}">
                  <a16:creationId xmlns:a16="http://schemas.microsoft.com/office/drawing/2014/main" id="{CB21732C-6941-40F5-9C3F-18629D9DC9CB}"/>
                </a:ext>
              </a:extLst>
            </p:cNvPr>
            <p:cNvSpPr/>
            <p:nvPr/>
          </p:nvSpPr>
          <p:spPr>
            <a:xfrm>
              <a:off x="-3853650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6401" y="1"/>
                  </a:moveTo>
                  <a:cubicBezTo>
                    <a:pt x="3871" y="1"/>
                    <a:pt x="61" y="217"/>
                    <a:pt x="61" y="217"/>
                  </a:cubicBezTo>
                  <a:cubicBezTo>
                    <a:pt x="61" y="217"/>
                    <a:pt x="0" y="916"/>
                    <a:pt x="1094" y="1190"/>
                  </a:cubicBezTo>
                  <a:cubicBezTo>
                    <a:pt x="1868" y="1361"/>
                    <a:pt x="3128" y="1533"/>
                    <a:pt x="4413" y="1533"/>
                  </a:cubicBezTo>
                  <a:cubicBezTo>
                    <a:pt x="4945" y="1533"/>
                    <a:pt x="5481" y="1504"/>
                    <a:pt x="5988" y="1433"/>
                  </a:cubicBezTo>
                  <a:cubicBezTo>
                    <a:pt x="7690" y="1190"/>
                    <a:pt x="8481" y="1007"/>
                    <a:pt x="8481" y="1007"/>
                  </a:cubicBezTo>
                  <a:cubicBezTo>
                    <a:pt x="8481" y="1007"/>
                    <a:pt x="8572" y="703"/>
                    <a:pt x="8602" y="217"/>
                  </a:cubicBezTo>
                  <a:cubicBezTo>
                    <a:pt x="8612" y="55"/>
                    <a:pt x="7667" y="1"/>
                    <a:pt x="6401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694;p80">
              <a:extLst>
                <a:ext uri="{FF2B5EF4-FFF2-40B4-BE49-F238E27FC236}">
                  <a16:creationId xmlns:a16="http://schemas.microsoft.com/office/drawing/2014/main" id="{33F8C41D-0901-4EF0-BC22-F649306AFE98}"/>
                </a:ext>
              </a:extLst>
            </p:cNvPr>
            <p:cNvSpPr/>
            <p:nvPr/>
          </p:nvSpPr>
          <p:spPr>
            <a:xfrm>
              <a:off x="-3854425" y="8050413"/>
              <a:ext cx="80575" cy="57025"/>
            </a:xfrm>
            <a:custGeom>
              <a:avLst/>
              <a:gdLst/>
              <a:ahLst/>
              <a:cxnLst/>
              <a:rect l="l" t="t" r="r" b="b"/>
              <a:pathLst>
                <a:path w="3223" h="2281" extrusionOk="0">
                  <a:moveTo>
                    <a:pt x="2037" y="0"/>
                  </a:moveTo>
                  <a:cubicBezTo>
                    <a:pt x="1156" y="335"/>
                    <a:pt x="214" y="791"/>
                    <a:pt x="92" y="1338"/>
                  </a:cubicBezTo>
                  <a:cubicBezTo>
                    <a:pt x="1" y="1855"/>
                    <a:pt x="1429" y="2189"/>
                    <a:pt x="3223" y="2280"/>
                  </a:cubicBezTo>
                  <a:cubicBezTo>
                    <a:pt x="3010" y="1459"/>
                    <a:pt x="2615" y="700"/>
                    <a:pt x="2037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695;p80">
              <a:extLst>
                <a:ext uri="{FF2B5EF4-FFF2-40B4-BE49-F238E27FC236}">
                  <a16:creationId xmlns:a16="http://schemas.microsoft.com/office/drawing/2014/main" id="{D83209B6-A2DF-4D7C-8107-83B30F4C0D3B}"/>
                </a:ext>
              </a:extLst>
            </p:cNvPr>
            <p:cNvSpPr/>
            <p:nvPr/>
          </p:nvSpPr>
          <p:spPr>
            <a:xfrm>
              <a:off x="-3803500" y="8032938"/>
              <a:ext cx="170225" cy="75125"/>
            </a:xfrm>
            <a:custGeom>
              <a:avLst/>
              <a:gdLst/>
              <a:ahLst/>
              <a:cxnLst/>
              <a:rect l="l" t="t" r="r" b="b"/>
              <a:pathLst>
                <a:path w="6809" h="3005" extrusionOk="0">
                  <a:moveTo>
                    <a:pt x="6535" y="0"/>
                  </a:moveTo>
                  <a:cubicBezTo>
                    <a:pt x="6535" y="0"/>
                    <a:pt x="5368" y="528"/>
                    <a:pt x="3672" y="528"/>
                  </a:cubicBezTo>
                  <a:cubicBezTo>
                    <a:pt x="3029" y="528"/>
                    <a:pt x="2310" y="452"/>
                    <a:pt x="1551" y="244"/>
                  </a:cubicBezTo>
                  <a:cubicBezTo>
                    <a:pt x="1551" y="244"/>
                    <a:pt x="791" y="426"/>
                    <a:pt x="0" y="699"/>
                  </a:cubicBezTo>
                  <a:cubicBezTo>
                    <a:pt x="578" y="1399"/>
                    <a:pt x="973" y="2158"/>
                    <a:pt x="1186" y="2979"/>
                  </a:cubicBezTo>
                  <a:cubicBezTo>
                    <a:pt x="1524" y="2996"/>
                    <a:pt x="1874" y="3005"/>
                    <a:pt x="2230" y="3005"/>
                  </a:cubicBezTo>
                  <a:cubicBezTo>
                    <a:pt x="3792" y="3005"/>
                    <a:pt x="5446" y="2839"/>
                    <a:pt x="6535" y="2493"/>
                  </a:cubicBezTo>
                  <a:cubicBezTo>
                    <a:pt x="6535" y="2493"/>
                    <a:pt x="6809" y="1034"/>
                    <a:pt x="65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696;p80">
              <a:extLst>
                <a:ext uri="{FF2B5EF4-FFF2-40B4-BE49-F238E27FC236}">
                  <a16:creationId xmlns:a16="http://schemas.microsoft.com/office/drawing/2014/main" id="{0A4FBF9D-F7F4-4D41-AF7E-CA20471142AC}"/>
                </a:ext>
              </a:extLst>
            </p:cNvPr>
            <p:cNvSpPr/>
            <p:nvPr/>
          </p:nvSpPr>
          <p:spPr>
            <a:xfrm>
              <a:off x="-3809850" y="8003288"/>
              <a:ext cx="43550" cy="47725"/>
            </a:xfrm>
            <a:custGeom>
              <a:avLst/>
              <a:gdLst/>
              <a:ahLst/>
              <a:cxnLst/>
              <a:rect l="l" t="t" r="r" b="b"/>
              <a:pathLst>
                <a:path w="1742" h="1909" extrusionOk="0">
                  <a:moveTo>
                    <a:pt x="1064" y="183"/>
                  </a:moveTo>
                  <a:cubicBezTo>
                    <a:pt x="1091" y="183"/>
                    <a:pt x="1124" y="193"/>
                    <a:pt x="1166" y="214"/>
                  </a:cubicBezTo>
                  <a:cubicBezTo>
                    <a:pt x="1379" y="335"/>
                    <a:pt x="1379" y="852"/>
                    <a:pt x="1379" y="1034"/>
                  </a:cubicBezTo>
                  <a:cubicBezTo>
                    <a:pt x="1394" y="1158"/>
                    <a:pt x="1394" y="1289"/>
                    <a:pt x="1390" y="1419"/>
                  </a:cubicBezTo>
                  <a:lnTo>
                    <a:pt x="1390" y="1419"/>
                  </a:lnTo>
                  <a:cubicBezTo>
                    <a:pt x="1369" y="1389"/>
                    <a:pt x="1347" y="1359"/>
                    <a:pt x="1324" y="1330"/>
                  </a:cubicBezTo>
                  <a:lnTo>
                    <a:pt x="1324" y="1330"/>
                  </a:lnTo>
                  <a:cubicBezTo>
                    <a:pt x="1268" y="1239"/>
                    <a:pt x="1215" y="1150"/>
                    <a:pt x="1166" y="1065"/>
                  </a:cubicBezTo>
                  <a:cubicBezTo>
                    <a:pt x="1139" y="983"/>
                    <a:pt x="815" y="183"/>
                    <a:pt x="1064" y="183"/>
                  </a:cubicBezTo>
                  <a:close/>
                  <a:moveTo>
                    <a:pt x="551" y="931"/>
                  </a:moveTo>
                  <a:cubicBezTo>
                    <a:pt x="572" y="931"/>
                    <a:pt x="594" y="935"/>
                    <a:pt x="619" y="943"/>
                  </a:cubicBezTo>
                  <a:cubicBezTo>
                    <a:pt x="741" y="974"/>
                    <a:pt x="862" y="1095"/>
                    <a:pt x="923" y="1186"/>
                  </a:cubicBezTo>
                  <a:cubicBezTo>
                    <a:pt x="1090" y="1330"/>
                    <a:pt x="1201" y="1511"/>
                    <a:pt x="1315" y="1685"/>
                  </a:cubicBezTo>
                  <a:lnTo>
                    <a:pt x="1315" y="1685"/>
                  </a:lnTo>
                  <a:cubicBezTo>
                    <a:pt x="993" y="1597"/>
                    <a:pt x="645" y="1466"/>
                    <a:pt x="467" y="1186"/>
                  </a:cubicBezTo>
                  <a:cubicBezTo>
                    <a:pt x="388" y="1081"/>
                    <a:pt x="423" y="931"/>
                    <a:pt x="551" y="931"/>
                  </a:cubicBezTo>
                  <a:close/>
                  <a:moveTo>
                    <a:pt x="1096" y="0"/>
                  </a:moveTo>
                  <a:cubicBezTo>
                    <a:pt x="1089" y="0"/>
                    <a:pt x="1082" y="1"/>
                    <a:pt x="1075" y="1"/>
                  </a:cubicBezTo>
                  <a:cubicBezTo>
                    <a:pt x="642" y="17"/>
                    <a:pt x="717" y="455"/>
                    <a:pt x="906" y="902"/>
                  </a:cubicBezTo>
                  <a:lnTo>
                    <a:pt x="906" y="902"/>
                  </a:lnTo>
                  <a:cubicBezTo>
                    <a:pt x="853" y="862"/>
                    <a:pt x="798" y="825"/>
                    <a:pt x="741" y="791"/>
                  </a:cubicBezTo>
                  <a:cubicBezTo>
                    <a:pt x="686" y="750"/>
                    <a:pt x="595" y="722"/>
                    <a:pt x="503" y="722"/>
                  </a:cubicBezTo>
                  <a:cubicBezTo>
                    <a:pt x="389" y="722"/>
                    <a:pt x="274" y="765"/>
                    <a:pt x="224" y="882"/>
                  </a:cubicBezTo>
                  <a:cubicBezTo>
                    <a:pt x="0" y="1498"/>
                    <a:pt x="884" y="1779"/>
                    <a:pt x="1381" y="1819"/>
                  </a:cubicBezTo>
                  <a:lnTo>
                    <a:pt x="1381" y="1819"/>
                  </a:lnTo>
                  <a:cubicBezTo>
                    <a:pt x="1391" y="1879"/>
                    <a:pt x="1439" y="1908"/>
                    <a:pt x="1489" y="1908"/>
                  </a:cubicBezTo>
                  <a:cubicBezTo>
                    <a:pt x="1546" y="1908"/>
                    <a:pt x="1607" y="1870"/>
                    <a:pt x="1622" y="1794"/>
                  </a:cubicBezTo>
                  <a:cubicBezTo>
                    <a:pt x="1622" y="1403"/>
                    <a:pt x="1741" y="0"/>
                    <a:pt x="109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697;p80">
              <a:extLst>
                <a:ext uri="{FF2B5EF4-FFF2-40B4-BE49-F238E27FC236}">
                  <a16:creationId xmlns:a16="http://schemas.microsoft.com/office/drawing/2014/main" id="{645A7020-13C7-428F-AFFA-39EA78B6098A}"/>
                </a:ext>
              </a:extLst>
            </p:cNvPr>
            <p:cNvSpPr/>
            <p:nvPr/>
          </p:nvSpPr>
          <p:spPr>
            <a:xfrm>
              <a:off x="-3242700" y="6678813"/>
              <a:ext cx="25" cy="1550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0" y="0"/>
                  </a:moveTo>
                  <a:cubicBezTo>
                    <a:pt x="0" y="31"/>
                    <a:pt x="0" y="61"/>
                    <a:pt x="0" y="61"/>
                  </a:cubicBezTo>
                  <a:cubicBezTo>
                    <a:pt x="0" y="61"/>
                    <a:pt x="0" y="31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698;p80">
              <a:extLst>
                <a:ext uri="{FF2B5EF4-FFF2-40B4-BE49-F238E27FC236}">
                  <a16:creationId xmlns:a16="http://schemas.microsoft.com/office/drawing/2014/main" id="{987B636D-F276-42B8-A5C7-FD5F7E165B4E}"/>
                </a:ext>
              </a:extLst>
            </p:cNvPr>
            <p:cNvSpPr/>
            <p:nvPr/>
          </p:nvSpPr>
          <p:spPr>
            <a:xfrm>
              <a:off x="-3422050" y="6950863"/>
              <a:ext cx="163425" cy="210500"/>
            </a:xfrm>
            <a:custGeom>
              <a:avLst/>
              <a:gdLst/>
              <a:ahLst/>
              <a:cxnLst/>
              <a:rect l="l" t="t" r="r" b="b"/>
              <a:pathLst>
                <a:path w="6537" h="8420" extrusionOk="0">
                  <a:moveTo>
                    <a:pt x="6536" y="0"/>
                  </a:moveTo>
                  <a:cubicBezTo>
                    <a:pt x="4891" y="1028"/>
                    <a:pt x="3050" y="1643"/>
                    <a:pt x="1088" y="1643"/>
                  </a:cubicBezTo>
                  <a:cubicBezTo>
                    <a:pt x="729" y="1643"/>
                    <a:pt x="367" y="1623"/>
                    <a:pt x="1" y="1581"/>
                  </a:cubicBezTo>
                  <a:lnTo>
                    <a:pt x="1" y="1581"/>
                  </a:lnTo>
                  <a:lnTo>
                    <a:pt x="1247" y="8420"/>
                  </a:lnTo>
                  <a:cubicBezTo>
                    <a:pt x="2797" y="7082"/>
                    <a:pt x="4955" y="3648"/>
                    <a:pt x="653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699;p80">
              <a:extLst>
                <a:ext uri="{FF2B5EF4-FFF2-40B4-BE49-F238E27FC236}">
                  <a16:creationId xmlns:a16="http://schemas.microsoft.com/office/drawing/2014/main" id="{265EC90A-1369-4842-ABC6-75346BCA2B3A}"/>
                </a:ext>
              </a:extLst>
            </p:cNvPr>
            <p:cNvSpPr/>
            <p:nvPr/>
          </p:nvSpPr>
          <p:spPr>
            <a:xfrm>
              <a:off x="-3424325" y="6611838"/>
              <a:ext cx="237125" cy="380125"/>
            </a:xfrm>
            <a:custGeom>
              <a:avLst/>
              <a:gdLst/>
              <a:ahLst/>
              <a:cxnLst/>
              <a:rect l="l" t="t" r="r" b="b"/>
              <a:pathLst>
                <a:path w="9485" h="15205" extrusionOk="0">
                  <a:moveTo>
                    <a:pt x="7038" y="0"/>
                  </a:moveTo>
                  <a:cubicBezTo>
                    <a:pt x="6425" y="0"/>
                    <a:pt x="6019" y="2406"/>
                    <a:pt x="6019" y="2406"/>
                  </a:cubicBezTo>
                  <a:cubicBezTo>
                    <a:pt x="6019" y="2406"/>
                    <a:pt x="6354" y="35"/>
                    <a:pt x="5746" y="5"/>
                  </a:cubicBezTo>
                  <a:cubicBezTo>
                    <a:pt x="5742" y="4"/>
                    <a:pt x="5739" y="4"/>
                    <a:pt x="5735" y="4"/>
                  </a:cubicBezTo>
                  <a:cubicBezTo>
                    <a:pt x="5106" y="4"/>
                    <a:pt x="4986" y="2740"/>
                    <a:pt x="4986" y="2740"/>
                  </a:cubicBezTo>
                  <a:cubicBezTo>
                    <a:pt x="4986" y="2740"/>
                    <a:pt x="4881" y="1885"/>
                    <a:pt x="4466" y="1885"/>
                  </a:cubicBezTo>
                  <a:cubicBezTo>
                    <a:pt x="4379" y="1885"/>
                    <a:pt x="4280" y="1922"/>
                    <a:pt x="4165" y="2011"/>
                  </a:cubicBezTo>
                  <a:cubicBezTo>
                    <a:pt x="3496" y="2497"/>
                    <a:pt x="4834" y="4746"/>
                    <a:pt x="4834" y="4746"/>
                  </a:cubicBezTo>
                  <a:cubicBezTo>
                    <a:pt x="4834" y="4746"/>
                    <a:pt x="4834" y="5141"/>
                    <a:pt x="4226" y="7300"/>
                  </a:cubicBezTo>
                  <a:cubicBezTo>
                    <a:pt x="3618" y="9458"/>
                    <a:pt x="1" y="14595"/>
                    <a:pt x="1" y="14595"/>
                  </a:cubicBezTo>
                  <a:lnTo>
                    <a:pt x="92" y="15142"/>
                  </a:lnTo>
                  <a:cubicBezTo>
                    <a:pt x="458" y="15184"/>
                    <a:pt x="820" y="15204"/>
                    <a:pt x="1179" y="15204"/>
                  </a:cubicBezTo>
                  <a:cubicBezTo>
                    <a:pt x="3141" y="15204"/>
                    <a:pt x="4982" y="14589"/>
                    <a:pt x="6627" y="13561"/>
                  </a:cubicBezTo>
                  <a:cubicBezTo>
                    <a:pt x="7265" y="12102"/>
                    <a:pt x="7782" y="10613"/>
                    <a:pt x="8177" y="9214"/>
                  </a:cubicBezTo>
                  <a:cubicBezTo>
                    <a:pt x="9484" y="4199"/>
                    <a:pt x="8724" y="430"/>
                    <a:pt x="8177" y="400"/>
                  </a:cubicBezTo>
                  <a:cubicBezTo>
                    <a:pt x="8173" y="400"/>
                    <a:pt x="8169" y="399"/>
                    <a:pt x="8166" y="399"/>
                  </a:cubicBezTo>
                  <a:cubicBezTo>
                    <a:pt x="7656" y="399"/>
                    <a:pt x="7326" y="2378"/>
                    <a:pt x="7265" y="2679"/>
                  </a:cubicBezTo>
                  <a:cubicBezTo>
                    <a:pt x="7326" y="2345"/>
                    <a:pt x="7661" y="126"/>
                    <a:pt x="7083" y="5"/>
                  </a:cubicBezTo>
                  <a:cubicBezTo>
                    <a:pt x="7068" y="2"/>
                    <a:pt x="7053" y="0"/>
                    <a:pt x="703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700;p80">
              <a:extLst>
                <a:ext uri="{FF2B5EF4-FFF2-40B4-BE49-F238E27FC236}">
                  <a16:creationId xmlns:a16="http://schemas.microsoft.com/office/drawing/2014/main" id="{A3A19121-F402-46F1-B2A3-AE7EFE8CA89D}"/>
                </a:ext>
              </a:extLst>
            </p:cNvPr>
            <p:cNvSpPr/>
            <p:nvPr/>
          </p:nvSpPr>
          <p:spPr>
            <a:xfrm>
              <a:off x="-3722200" y="7038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701;p80">
              <a:extLst>
                <a:ext uri="{FF2B5EF4-FFF2-40B4-BE49-F238E27FC236}">
                  <a16:creationId xmlns:a16="http://schemas.microsoft.com/office/drawing/2014/main" id="{3710457B-1304-40F2-B196-FD3B9405FF69}"/>
                </a:ext>
              </a:extLst>
            </p:cNvPr>
            <p:cNvSpPr/>
            <p:nvPr/>
          </p:nvSpPr>
          <p:spPr>
            <a:xfrm>
              <a:off x="-4015525" y="6751688"/>
              <a:ext cx="107950" cy="68975"/>
            </a:xfrm>
            <a:custGeom>
              <a:avLst/>
              <a:gdLst/>
              <a:ahLst/>
              <a:cxnLst/>
              <a:rect l="l" t="t" r="r" b="b"/>
              <a:pathLst>
                <a:path w="4318" h="2759" extrusionOk="0">
                  <a:moveTo>
                    <a:pt x="2370" y="1"/>
                  </a:moveTo>
                  <a:cubicBezTo>
                    <a:pt x="1540" y="1"/>
                    <a:pt x="705" y="246"/>
                    <a:pt x="1" y="733"/>
                  </a:cubicBezTo>
                  <a:cubicBezTo>
                    <a:pt x="161" y="1763"/>
                    <a:pt x="994" y="2759"/>
                    <a:pt x="2552" y="2759"/>
                  </a:cubicBezTo>
                  <a:cubicBezTo>
                    <a:pt x="3062" y="2759"/>
                    <a:pt x="3650" y="2652"/>
                    <a:pt x="4317" y="2405"/>
                  </a:cubicBezTo>
                  <a:lnTo>
                    <a:pt x="4317" y="490"/>
                  </a:lnTo>
                  <a:cubicBezTo>
                    <a:pt x="3718" y="163"/>
                    <a:pt x="3045" y="1"/>
                    <a:pt x="237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702;p80">
              <a:extLst>
                <a:ext uri="{FF2B5EF4-FFF2-40B4-BE49-F238E27FC236}">
                  <a16:creationId xmlns:a16="http://schemas.microsoft.com/office/drawing/2014/main" id="{104A3C64-8B86-47E5-9FC9-D8FD650C4A5D}"/>
                </a:ext>
              </a:extLst>
            </p:cNvPr>
            <p:cNvSpPr/>
            <p:nvPr/>
          </p:nvSpPr>
          <p:spPr>
            <a:xfrm>
              <a:off x="-4018550" y="6712938"/>
              <a:ext cx="110975" cy="57075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297" y="0"/>
                  </a:moveTo>
                  <a:cubicBezTo>
                    <a:pt x="1858" y="0"/>
                    <a:pt x="1385" y="99"/>
                    <a:pt x="912" y="368"/>
                  </a:cubicBezTo>
                  <a:cubicBezTo>
                    <a:pt x="274" y="763"/>
                    <a:pt x="0" y="1523"/>
                    <a:pt x="122" y="2283"/>
                  </a:cubicBezTo>
                  <a:cubicBezTo>
                    <a:pt x="826" y="1796"/>
                    <a:pt x="1661" y="1551"/>
                    <a:pt x="2491" y="1551"/>
                  </a:cubicBezTo>
                  <a:cubicBezTo>
                    <a:pt x="3166" y="1551"/>
                    <a:pt x="3839" y="1713"/>
                    <a:pt x="4438" y="2040"/>
                  </a:cubicBezTo>
                  <a:lnTo>
                    <a:pt x="4438" y="733"/>
                  </a:lnTo>
                  <a:cubicBezTo>
                    <a:pt x="4438" y="733"/>
                    <a:pt x="3494" y="0"/>
                    <a:pt x="229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703;p80">
              <a:extLst>
                <a:ext uri="{FF2B5EF4-FFF2-40B4-BE49-F238E27FC236}">
                  <a16:creationId xmlns:a16="http://schemas.microsoft.com/office/drawing/2014/main" id="{6C2CD13C-E1BB-4480-B144-EF5B4E44F212}"/>
                </a:ext>
              </a:extLst>
            </p:cNvPr>
            <p:cNvSpPr/>
            <p:nvPr/>
          </p:nvSpPr>
          <p:spPr>
            <a:xfrm>
              <a:off x="-3983600" y="6754713"/>
              <a:ext cx="67650" cy="57100"/>
            </a:xfrm>
            <a:custGeom>
              <a:avLst/>
              <a:gdLst/>
              <a:ahLst/>
              <a:cxnLst/>
              <a:rect l="l" t="t" r="r" b="b"/>
              <a:pathLst>
                <a:path w="2706" h="2284" extrusionOk="0">
                  <a:moveTo>
                    <a:pt x="1156" y="0"/>
                  </a:moveTo>
                  <a:cubicBezTo>
                    <a:pt x="773" y="0"/>
                    <a:pt x="373" y="82"/>
                    <a:pt x="31" y="156"/>
                  </a:cubicBezTo>
                  <a:cubicBezTo>
                    <a:pt x="1" y="186"/>
                    <a:pt x="31" y="217"/>
                    <a:pt x="31" y="217"/>
                  </a:cubicBezTo>
                  <a:cubicBezTo>
                    <a:pt x="388" y="217"/>
                    <a:pt x="802" y="137"/>
                    <a:pt x="1190" y="137"/>
                  </a:cubicBezTo>
                  <a:cubicBezTo>
                    <a:pt x="1595" y="137"/>
                    <a:pt x="1971" y="224"/>
                    <a:pt x="2219" y="582"/>
                  </a:cubicBezTo>
                  <a:cubicBezTo>
                    <a:pt x="2554" y="1037"/>
                    <a:pt x="2523" y="1676"/>
                    <a:pt x="2523" y="2192"/>
                  </a:cubicBezTo>
                  <a:cubicBezTo>
                    <a:pt x="2523" y="2253"/>
                    <a:pt x="2561" y="2284"/>
                    <a:pt x="2599" y="2284"/>
                  </a:cubicBezTo>
                  <a:cubicBezTo>
                    <a:pt x="2637" y="2284"/>
                    <a:pt x="2675" y="2253"/>
                    <a:pt x="2675" y="2192"/>
                  </a:cubicBezTo>
                  <a:cubicBezTo>
                    <a:pt x="2706" y="1585"/>
                    <a:pt x="2675" y="825"/>
                    <a:pt x="2219" y="369"/>
                  </a:cubicBezTo>
                  <a:cubicBezTo>
                    <a:pt x="1940" y="89"/>
                    <a:pt x="1557" y="0"/>
                    <a:pt x="11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704;p80">
              <a:extLst>
                <a:ext uri="{FF2B5EF4-FFF2-40B4-BE49-F238E27FC236}">
                  <a16:creationId xmlns:a16="http://schemas.microsoft.com/office/drawing/2014/main" id="{7D4E0766-DFFB-4136-9706-96B5AF026FCF}"/>
                </a:ext>
              </a:extLst>
            </p:cNvPr>
            <p:cNvSpPr/>
            <p:nvPr/>
          </p:nvSpPr>
          <p:spPr>
            <a:xfrm>
              <a:off x="-3955200" y="6770813"/>
              <a:ext cx="39075" cy="23250"/>
            </a:xfrm>
            <a:custGeom>
              <a:avLst/>
              <a:gdLst/>
              <a:ahLst/>
              <a:cxnLst/>
              <a:rect l="l" t="t" r="r" b="b"/>
              <a:pathLst>
                <a:path w="1563" h="930" extrusionOk="0">
                  <a:moveTo>
                    <a:pt x="547" y="1"/>
                  </a:moveTo>
                  <a:cubicBezTo>
                    <a:pt x="386" y="1"/>
                    <a:pt x="218" y="55"/>
                    <a:pt x="50" y="181"/>
                  </a:cubicBezTo>
                  <a:cubicBezTo>
                    <a:pt x="0" y="230"/>
                    <a:pt x="52" y="280"/>
                    <a:pt x="106" y="280"/>
                  </a:cubicBezTo>
                  <a:cubicBezTo>
                    <a:pt x="118" y="280"/>
                    <a:pt x="130" y="277"/>
                    <a:pt x="141" y="272"/>
                  </a:cubicBezTo>
                  <a:cubicBezTo>
                    <a:pt x="280" y="216"/>
                    <a:pt x="413" y="180"/>
                    <a:pt x="542" y="180"/>
                  </a:cubicBezTo>
                  <a:cubicBezTo>
                    <a:pt x="695" y="180"/>
                    <a:pt x="844" y="231"/>
                    <a:pt x="992" y="363"/>
                  </a:cubicBezTo>
                  <a:cubicBezTo>
                    <a:pt x="1144" y="515"/>
                    <a:pt x="1266" y="728"/>
                    <a:pt x="1418" y="910"/>
                  </a:cubicBezTo>
                  <a:cubicBezTo>
                    <a:pt x="1432" y="924"/>
                    <a:pt x="1447" y="930"/>
                    <a:pt x="1462" y="930"/>
                  </a:cubicBezTo>
                  <a:cubicBezTo>
                    <a:pt x="1514" y="930"/>
                    <a:pt x="1563" y="859"/>
                    <a:pt x="1539" y="789"/>
                  </a:cubicBezTo>
                  <a:cubicBezTo>
                    <a:pt x="1341" y="371"/>
                    <a:pt x="968" y="1"/>
                    <a:pt x="54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705;p80">
              <a:extLst>
                <a:ext uri="{FF2B5EF4-FFF2-40B4-BE49-F238E27FC236}">
                  <a16:creationId xmlns:a16="http://schemas.microsoft.com/office/drawing/2014/main" id="{89C952B2-0061-4B63-B480-8074B423C782}"/>
                </a:ext>
              </a:extLst>
            </p:cNvPr>
            <p:cNvSpPr/>
            <p:nvPr/>
          </p:nvSpPr>
          <p:spPr>
            <a:xfrm>
              <a:off x="-3417475" y="6751688"/>
              <a:ext cx="107925" cy="68975"/>
            </a:xfrm>
            <a:custGeom>
              <a:avLst/>
              <a:gdLst/>
              <a:ahLst/>
              <a:cxnLst/>
              <a:rect l="l" t="t" r="r" b="b"/>
              <a:pathLst>
                <a:path w="4317" h="2759" extrusionOk="0">
                  <a:moveTo>
                    <a:pt x="1957" y="1"/>
                  </a:moveTo>
                  <a:cubicBezTo>
                    <a:pt x="1278" y="1"/>
                    <a:pt x="600" y="163"/>
                    <a:pt x="0" y="490"/>
                  </a:cubicBezTo>
                  <a:lnTo>
                    <a:pt x="0" y="2405"/>
                  </a:lnTo>
                  <a:cubicBezTo>
                    <a:pt x="675" y="2652"/>
                    <a:pt x="1269" y="2759"/>
                    <a:pt x="1783" y="2759"/>
                  </a:cubicBezTo>
                  <a:cubicBezTo>
                    <a:pt x="3352" y="2759"/>
                    <a:pt x="4179" y="1763"/>
                    <a:pt x="4317" y="733"/>
                  </a:cubicBezTo>
                  <a:cubicBezTo>
                    <a:pt x="3629" y="246"/>
                    <a:pt x="2793" y="1"/>
                    <a:pt x="195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706;p80">
              <a:extLst>
                <a:ext uri="{FF2B5EF4-FFF2-40B4-BE49-F238E27FC236}">
                  <a16:creationId xmlns:a16="http://schemas.microsoft.com/office/drawing/2014/main" id="{E4E62CB2-8AE3-48EC-B35D-AC4C0E819854}"/>
                </a:ext>
              </a:extLst>
            </p:cNvPr>
            <p:cNvSpPr/>
            <p:nvPr/>
          </p:nvSpPr>
          <p:spPr>
            <a:xfrm>
              <a:off x="-3417475" y="6712938"/>
              <a:ext cx="110975" cy="57075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141" y="0"/>
                  </a:moveTo>
                  <a:cubicBezTo>
                    <a:pt x="944" y="0"/>
                    <a:pt x="0" y="733"/>
                    <a:pt x="0" y="733"/>
                  </a:cubicBezTo>
                  <a:lnTo>
                    <a:pt x="0" y="2040"/>
                  </a:lnTo>
                  <a:cubicBezTo>
                    <a:pt x="613" y="1713"/>
                    <a:pt x="1294" y="1551"/>
                    <a:pt x="1970" y="1551"/>
                  </a:cubicBezTo>
                  <a:cubicBezTo>
                    <a:pt x="2802" y="1551"/>
                    <a:pt x="3629" y="1796"/>
                    <a:pt x="4317" y="2283"/>
                  </a:cubicBezTo>
                  <a:cubicBezTo>
                    <a:pt x="4438" y="1523"/>
                    <a:pt x="4165" y="763"/>
                    <a:pt x="3526" y="368"/>
                  </a:cubicBezTo>
                  <a:cubicBezTo>
                    <a:pt x="3053" y="99"/>
                    <a:pt x="2580" y="0"/>
                    <a:pt x="214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707;p80">
              <a:extLst>
                <a:ext uri="{FF2B5EF4-FFF2-40B4-BE49-F238E27FC236}">
                  <a16:creationId xmlns:a16="http://schemas.microsoft.com/office/drawing/2014/main" id="{B173D4BA-383E-479E-8F30-D054DB2482F4}"/>
                </a:ext>
              </a:extLst>
            </p:cNvPr>
            <p:cNvSpPr/>
            <p:nvPr/>
          </p:nvSpPr>
          <p:spPr>
            <a:xfrm>
              <a:off x="-3409125" y="6754713"/>
              <a:ext cx="67650" cy="57100"/>
            </a:xfrm>
            <a:custGeom>
              <a:avLst/>
              <a:gdLst/>
              <a:ahLst/>
              <a:cxnLst/>
              <a:rect l="l" t="t" r="r" b="b"/>
              <a:pathLst>
                <a:path w="2706" h="2284" extrusionOk="0">
                  <a:moveTo>
                    <a:pt x="1550" y="0"/>
                  </a:moveTo>
                  <a:cubicBezTo>
                    <a:pt x="1149" y="0"/>
                    <a:pt x="767" y="89"/>
                    <a:pt x="487" y="369"/>
                  </a:cubicBezTo>
                  <a:cubicBezTo>
                    <a:pt x="31" y="855"/>
                    <a:pt x="1" y="1585"/>
                    <a:pt x="31" y="2192"/>
                  </a:cubicBezTo>
                  <a:cubicBezTo>
                    <a:pt x="31" y="2253"/>
                    <a:pt x="69" y="2284"/>
                    <a:pt x="107" y="2284"/>
                  </a:cubicBezTo>
                  <a:cubicBezTo>
                    <a:pt x="145" y="2284"/>
                    <a:pt x="183" y="2253"/>
                    <a:pt x="183" y="2192"/>
                  </a:cubicBezTo>
                  <a:cubicBezTo>
                    <a:pt x="213" y="1676"/>
                    <a:pt x="153" y="1037"/>
                    <a:pt x="487" y="582"/>
                  </a:cubicBezTo>
                  <a:cubicBezTo>
                    <a:pt x="730" y="217"/>
                    <a:pt x="1095" y="126"/>
                    <a:pt x="1490" y="126"/>
                  </a:cubicBezTo>
                  <a:cubicBezTo>
                    <a:pt x="1885" y="126"/>
                    <a:pt x="2311" y="217"/>
                    <a:pt x="2676" y="217"/>
                  </a:cubicBezTo>
                  <a:cubicBezTo>
                    <a:pt x="2706" y="217"/>
                    <a:pt x="2706" y="186"/>
                    <a:pt x="2676" y="156"/>
                  </a:cubicBezTo>
                  <a:cubicBezTo>
                    <a:pt x="2334" y="82"/>
                    <a:pt x="1934" y="0"/>
                    <a:pt x="155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708;p80">
              <a:extLst>
                <a:ext uri="{FF2B5EF4-FFF2-40B4-BE49-F238E27FC236}">
                  <a16:creationId xmlns:a16="http://schemas.microsoft.com/office/drawing/2014/main" id="{8D8011C6-37CF-4859-92EB-1605AF5939BF}"/>
                </a:ext>
              </a:extLst>
            </p:cNvPr>
            <p:cNvSpPr/>
            <p:nvPr/>
          </p:nvSpPr>
          <p:spPr>
            <a:xfrm>
              <a:off x="-3408950" y="6770813"/>
              <a:ext cx="39100" cy="23250"/>
            </a:xfrm>
            <a:custGeom>
              <a:avLst/>
              <a:gdLst/>
              <a:ahLst/>
              <a:cxnLst/>
              <a:rect l="l" t="t" r="r" b="b"/>
              <a:pathLst>
                <a:path w="1564" h="930" extrusionOk="0">
                  <a:moveTo>
                    <a:pt x="1016" y="1"/>
                  </a:moveTo>
                  <a:cubicBezTo>
                    <a:pt x="595" y="1"/>
                    <a:pt x="222" y="371"/>
                    <a:pt x="24" y="789"/>
                  </a:cubicBezTo>
                  <a:cubicBezTo>
                    <a:pt x="1" y="859"/>
                    <a:pt x="50" y="930"/>
                    <a:pt x="116" y="930"/>
                  </a:cubicBezTo>
                  <a:cubicBezTo>
                    <a:pt x="135" y="930"/>
                    <a:pt x="156" y="924"/>
                    <a:pt x="176" y="910"/>
                  </a:cubicBezTo>
                  <a:cubicBezTo>
                    <a:pt x="328" y="728"/>
                    <a:pt x="419" y="515"/>
                    <a:pt x="602" y="363"/>
                  </a:cubicBezTo>
                  <a:cubicBezTo>
                    <a:pt x="750" y="231"/>
                    <a:pt x="890" y="180"/>
                    <a:pt x="1039" y="180"/>
                  </a:cubicBezTo>
                  <a:cubicBezTo>
                    <a:pt x="1166" y="180"/>
                    <a:pt x="1300" y="216"/>
                    <a:pt x="1453" y="272"/>
                  </a:cubicBezTo>
                  <a:cubicBezTo>
                    <a:pt x="1464" y="277"/>
                    <a:pt x="1475" y="280"/>
                    <a:pt x="1485" y="280"/>
                  </a:cubicBezTo>
                  <a:cubicBezTo>
                    <a:pt x="1532" y="280"/>
                    <a:pt x="1563" y="230"/>
                    <a:pt x="1514" y="181"/>
                  </a:cubicBezTo>
                  <a:cubicBezTo>
                    <a:pt x="1345" y="55"/>
                    <a:pt x="1177" y="1"/>
                    <a:pt x="101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709;p80">
              <a:extLst>
                <a:ext uri="{FF2B5EF4-FFF2-40B4-BE49-F238E27FC236}">
                  <a16:creationId xmlns:a16="http://schemas.microsoft.com/office/drawing/2014/main" id="{DA5E71DC-2611-4F3B-AA45-A99C8E9CCF5C}"/>
                </a:ext>
              </a:extLst>
            </p:cNvPr>
            <p:cNvSpPr/>
            <p:nvPr/>
          </p:nvSpPr>
          <p:spPr>
            <a:xfrm>
              <a:off x="-3713825" y="6994163"/>
              <a:ext cx="126150" cy="59000"/>
            </a:xfrm>
            <a:custGeom>
              <a:avLst/>
              <a:gdLst/>
              <a:ahLst/>
              <a:cxnLst/>
              <a:rect l="l" t="t" r="r" b="b"/>
              <a:pathLst>
                <a:path w="5046" h="2360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404" y="122"/>
                    <a:pt x="1793" y="396"/>
                    <a:pt x="182" y="943"/>
                  </a:cubicBezTo>
                  <a:cubicBezTo>
                    <a:pt x="152" y="1125"/>
                    <a:pt x="91" y="1277"/>
                    <a:pt x="0" y="1429"/>
                  </a:cubicBezTo>
                  <a:cubicBezTo>
                    <a:pt x="0" y="1429"/>
                    <a:pt x="806" y="2360"/>
                    <a:pt x="2519" y="2360"/>
                  </a:cubicBezTo>
                  <a:cubicBezTo>
                    <a:pt x="3204" y="2360"/>
                    <a:pt x="4034" y="2211"/>
                    <a:pt x="5015" y="1794"/>
                  </a:cubicBezTo>
                  <a:cubicBezTo>
                    <a:pt x="5015" y="1794"/>
                    <a:pt x="498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710;p80">
              <a:extLst>
                <a:ext uri="{FF2B5EF4-FFF2-40B4-BE49-F238E27FC236}">
                  <a16:creationId xmlns:a16="http://schemas.microsoft.com/office/drawing/2014/main" id="{155767CC-3BCD-46A8-B866-EB2F037FA1EA}"/>
                </a:ext>
              </a:extLst>
            </p:cNvPr>
            <p:cNvSpPr/>
            <p:nvPr/>
          </p:nvSpPr>
          <p:spPr>
            <a:xfrm>
              <a:off x="-3713825" y="6947063"/>
              <a:ext cx="135275" cy="70675"/>
            </a:xfrm>
            <a:custGeom>
              <a:avLst/>
              <a:gdLst/>
              <a:ahLst/>
              <a:cxnLst/>
              <a:rect l="l" t="t" r="r" b="b"/>
              <a:pathLst>
                <a:path w="5411" h="2827" extrusionOk="0">
                  <a:moveTo>
                    <a:pt x="5410" y="0"/>
                  </a:moveTo>
                  <a:lnTo>
                    <a:pt x="0" y="456"/>
                  </a:lnTo>
                  <a:cubicBezTo>
                    <a:pt x="0" y="456"/>
                    <a:pt x="426" y="1763"/>
                    <a:pt x="182" y="2827"/>
                  </a:cubicBezTo>
                  <a:cubicBezTo>
                    <a:pt x="1793" y="2280"/>
                    <a:pt x="3404" y="2006"/>
                    <a:pt x="5046" y="1885"/>
                  </a:cubicBezTo>
                  <a:cubicBezTo>
                    <a:pt x="5107" y="1277"/>
                    <a:pt x="5198" y="578"/>
                    <a:pt x="541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711;p80">
              <a:extLst>
                <a:ext uri="{FF2B5EF4-FFF2-40B4-BE49-F238E27FC236}">
                  <a16:creationId xmlns:a16="http://schemas.microsoft.com/office/drawing/2014/main" id="{8098CF97-245E-45FA-B61A-C7CF6A6C9B9B}"/>
                </a:ext>
              </a:extLst>
            </p:cNvPr>
            <p:cNvSpPr/>
            <p:nvPr/>
          </p:nvSpPr>
          <p:spPr>
            <a:xfrm>
              <a:off x="-3919125" y="6466513"/>
              <a:ext cx="522950" cy="493450"/>
            </a:xfrm>
            <a:custGeom>
              <a:avLst/>
              <a:gdLst/>
              <a:ahLst/>
              <a:cxnLst/>
              <a:rect l="l" t="t" r="r" b="b"/>
              <a:pathLst>
                <a:path w="20918" h="19738" extrusionOk="0">
                  <a:moveTo>
                    <a:pt x="7888" y="1"/>
                  </a:moveTo>
                  <a:cubicBezTo>
                    <a:pt x="3784" y="1"/>
                    <a:pt x="1" y="2091"/>
                    <a:pt x="188" y="9921"/>
                  </a:cubicBezTo>
                  <a:cubicBezTo>
                    <a:pt x="188" y="9921"/>
                    <a:pt x="66" y="13599"/>
                    <a:pt x="978" y="15423"/>
                  </a:cubicBezTo>
                  <a:cubicBezTo>
                    <a:pt x="1859" y="17246"/>
                    <a:pt x="4838" y="19283"/>
                    <a:pt x="8820" y="19678"/>
                  </a:cubicBezTo>
                  <a:cubicBezTo>
                    <a:pt x="9252" y="19718"/>
                    <a:pt x="9701" y="19738"/>
                    <a:pt x="10158" y="19738"/>
                  </a:cubicBezTo>
                  <a:cubicBezTo>
                    <a:pt x="13880" y="19738"/>
                    <a:pt x="18190" y="18420"/>
                    <a:pt x="19246" y="15848"/>
                  </a:cubicBezTo>
                  <a:cubicBezTo>
                    <a:pt x="20462" y="12991"/>
                    <a:pt x="20917" y="10985"/>
                    <a:pt x="20553" y="8067"/>
                  </a:cubicBezTo>
                  <a:cubicBezTo>
                    <a:pt x="20188" y="5149"/>
                    <a:pt x="20036" y="3842"/>
                    <a:pt x="17331" y="2535"/>
                  </a:cubicBezTo>
                  <a:cubicBezTo>
                    <a:pt x="15996" y="1897"/>
                    <a:pt x="11797" y="1"/>
                    <a:pt x="788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12;p80">
              <a:extLst>
                <a:ext uri="{FF2B5EF4-FFF2-40B4-BE49-F238E27FC236}">
                  <a16:creationId xmlns:a16="http://schemas.microsoft.com/office/drawing/2014/main" id="{65CC31D8-129B-4242-BF33-AFED8520A074}"/>
                </a:ext>
              </a:extLst>
            </p:cNvPr>
            <p:cNvSpPr/>
            <p:nvPr/>
          </p:nvSpPr>
          <p:spPr>
            <a:xfrm>
              <a:off x="-3798950" y="6730488"/>
              <a:ext cx="29675" cy="35725"/>
            </a:xfrm>
            <a:custGeom>
              <a:avLst/>
              <a:gdLst/>
              <a:ahLst/>
              <a:cxnLst/>
              <a:rect l="l" t="t" r="r" b="b"/>
              <a:pathLst>
                <a:path w="1187" h="1429" extrusionOk="0">
                  <a:moveTo>
                    <a:pt x="578" y="0"/>
                  </a:moveTo>
                  <a:cubicBezTo>
                    <a:pt x="244" y="0"/>
                    <a:pt x="1" y="335"/>
                    <a:pt x="1" y="699"/>
                  </a:cubicBezTo>
                  <a:cubicBezTo>
                    <a:pt x="1" y="1095"/>
                    <a:pt x="244" y="1429"/>
                    <a:pt x="578" y="1429"/>
                  </a:cubicBezTo>
                  <a:cubicBezTo>
                    <a:pt x="913" y="1429"/>
                    <a:pt x="1186" y="1095"/>
                    <a:pt x="1186" y="699"/>
                  </a:cubicBezTo>
                  <a:cubicBezTo>
                    <a:pt x="1186" y="335"/>
                    <a:pt x="913" y="0"/>
                    <a:pt x="57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713;p80">
              <a:extLst>
                <a:ext uri="{FF2B5EF4-FFF2-40B4-BE49-F238E27FC236}">
                  <a16:creationId xmlns:a16="http://schemas.microsoft.com/office/drawing/2014/main" id="{9FFB4E47-EED6-45EF-85AE-8ECD328FF240}"/>
                </a:ext>
              </a:extLst>
            </p:cNvPr>
            <p:cNvSpPr/>
            <p:nvPr/>
          </p:nvSpPr>
          <p:spPr>
            <a:xfrm>
              <a:off x="-3558050" y="6730488"/>
              <a:ext cx="29650" cy="35725"/>
            </a:xfrm>
            <a:custGeom>
              <a:avLst/>
              <a:gdLst/>
              <a:ahLst/>
              <a:cxnLst/>
              <a:rect l="l" t="t" r="r" b="b"/>
              <a:pathLst>
                <a:path w="1186" h="1429" extrusionOk="0">
                  <a:moveTo>
                    <a:pt x="578" y="0"/>
                  </a:moveTo>
                  <a:cubicBezTo>
                    <a:pt x="274" y="0"/>
                    <a:pt x="0" y="335"/>
                    <a:pt x="0" y="699"/>
                  </a:cubicBezTo>
                  <a:cubicBezTo>
                    <a:pt x="0" y="1095"/>
                    <a:pt x="274" y="1429"/>
                    <a:pt x="578" y="1429"/>
                  </a:cubicBezTo>
                  <a:cubicBezTo>
                    <a:pt x="912" y="1429"/>
                    <a:pt x="1186" y="1095"/>
                    <a:pt x="1186" y="699"/>
                  </a:cubicBezTo>
                  <a:cubicBezTo>
                    <a:pt x="1186" y="335"/>
                    <a:pt x="912" y="0"/>
                    <a:pt x="57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714;p80">
              <a:extLst>
                <a:ext uri="{FF2B5EF4-FFF2-40B4-BE49-F238E27FC236}">
                  <a16:creationId xmlns:a16="http://schemas.microsoft.com/office/drawing/2014/main" id="{A7C8DA6C-7B63-426A-8032-974D28721D0D}"/>
                </a:ext>
              </a:extLst>
            </p:cNvPr>
            <p:cNvSpPr/>
            <p:nvPr/>
          </p:nvSpPr>
          <p:spPr>
            <a:xfrm>
              <a:off x="-3679650" y="6713963"/>
              <a:ext cx="36500" cy="63200"/>
            </a:xfrm>
            <a:custGeom>
              <a:avLst/>
              <a:gdLst/>
              <a:ahLst/>
              <a:cxnLst/>
              <a:rect l="l" t="t" r="r" b="b"/>
              <a:pathLst>
                <a:path w="1460" h="2528" extrusionOk="0">
                  <a:moveTo>
                    <a:pt x="316" y="0"/>
                  </a:moveTo>
                  <a:cubicBezTo>
                    <a:pt x="305" y="0"/>
                    <a:pt x="290" y="8"/>
                    <a:pt x="274" y="23"/>
                  </a:cubicBezTo>
                  <a:cubicBezTo>
                    <a:pt x="183" y="327"/>
                    <a:pt x="153" y="692"/>
                    <a:pt x="92" y="1026"/>
                  </a:cubicBezTo>
                  <a:cubicBezTo>
                    <a:pt x="62" y="1239"/>
                    <a:pt x="1" y="1482"/>
                    <a:pt x="92" y="1695"/>
                  </a:cubicBezTo>
                  <a:cubicBezTo>
                    <a:pt x="183" y="1847"/>
                    <a:pt x="305" y="1968"/>
                    <a:pt x="487" y="1968"/>
                  </a:cubicBezTo>
                  <a:cubicBezTo>
                    <a:pt x="578" y="1938"/>
                    <a:pt x="639" y="1877"/>
                    <a:pt x="730" y="1847"/>
                  </a:cubicBezTo>
                  <a:cubicBezTo>
                    <a:pt x="761" y="1816"/>
                    <a:pt x="791" y="1756"/>
                    <a:pt x="852" y="1756"/>
                  </a:cubicBezTo>
                  <a:cubicBezTo>
                    <a:pt x="903" y="1715"/>
                    <a:pt x="943" y="1695"/>
                    <a:pt x="975" y="1695"/>
                  </a:cubicBezTo>
                  <a:cubicBezTo>
                    <a:pt x="1038" y="1695"/>
                    <a:pt x="1065" y="1776"/>
                    <a:pt x="1065" y="1938"/>
                  </a:cubicBezTo>
                  <a:cubicBezTo>
                    <a:pt x="1217" y="2151"/>
                    <a:pt x="1156" y="2272"/>
                    <a:pt x="913" y="2333"/>
                  </a:cubicBezTo>
                  <a:cubicBezTo>
                    <a:pt x="808" y="2385"/>
                    <a:pt x="839" y="2528"/>
                    <a:pt x="926" y="2528"/>
                  </a:cubicBezTo>
                  <a:cubicBezTo>
                    <a:pt x="941" y="2528"/>
                    <a:pt x="957" y="2524"/>
                    <a:pt x="974" y="2515"/>
                  </a:cubicBezTo>
                  <a:cubicBezTo>
                    <a:pt x="1217" y="2424"/>
                    <a:pt x="1460" y="2212"/>
                    <a:pt x="1429" y="1908"/>
                  </a:cubicBezTo>
                  <a:cubicBezTo>
                    <a:pt x="1399" y="1695"/>
                    <a:pt x="1217" y="1512"/>
                    <a:pt x="1004" y="1512"/>
                  </a:cubicBezTo>
                  <a:cubicBezTo>
                    <a:pt x="852" y="1543"/>
                    <a:pt x="761" y="1634"/>
                    <a:pt x="639" y="1695"/>
                  </a:cubicBezTo>
                  <a:cubicBezTo>
                    <a:pt x="557" y="1731"/>
                    <a:pt x="490" y="1747"/>
                    <a:pt x="435" y="1747"/>
                  </a:cubicBezTo>
                  <a:cubicBezTo>
                    <a:pt x="119" y="1747"/>
                    <a:pt x="192" y="1228"/>
                    <a:pt x="244" y="996"/>
                  </a:cubicBezTo>
                  <a:cubicBezTo>
                    <a:pt x="305" y="722"/>
                    <a:pt x="487" y="297"/>
                    <a:pt x="335" y="23"/>
                  </a:cubicBezTo>
                  <a:cubicBezTo>
                    <a:pt x="335" y="8"/>
                    <a:pt x="328" y="0"/>
                    <a:pt x="31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715;p80">
              <a:extLst>
                <a:ext uri="{FF2B5EF4-FFF2-40B4-BE49-F238E27FC236}">
                  <a16:creationId xmlns:a16="http://schemas.microsoft.com/office/drawing/2014/main" id="{70333B66-D2BB-4AC9-99A5-DDDE3CD047ED}"/>
                </a:ext>
              </a:extLst>
            </p:cNvPr>
            <p:cNvSpPr/>
            <p:nvPr/>
          </p:nvSpPr>
          <p:spPr>
            <a:xfrm>
              <a:off x="-3684950" y="6814263"/>
              <a:ext cx="53200" cy="25700"/>
            </a:xfrm>
            <a:custGeom>
              <a:avLst/>
              <a:gdLst/>
              <a:ahLst/>
              <a:cxnLst/>
              <a:rect l="l" t="t" r="r" b="b"/>
              <a:pathLst>
                <a:path w="2128" h="1028" extrusionOk="0">
                  <a:moveTo>
                    <a:pt x="2033" y="0"/>
                  </a:moveTo>
                  <a:cubicBezTo>
                    <a:pt x="1983" y="0"/>
                    <a:pt x="1930" y="38"/>
                    <a:pt x="1915" y="114"/>
                  </a:cubicBezTo>
                  <a:cubicBezTo>
                    <a:pt x="1857" y="547"/>
                    <a:pt x="1580" y="816"/>
                    <a:pt x="1136" y="816"/>
                  </a:cubicBezTo>
                  <a:cubicBezTo>
                    <a:pt x="1113" y="816"/>
                    <a:pt x="1088" y="815"/>
                    <a:pt x="1064" y="814"/>
                  </a:cubicBezTo>
                  <a:cubicBezTo>
                    <a:pt x="882" y="814"/>
                    <a:pt x="669" y="753"/>
                    <a:pt x="517" y="601"/>
                  </a:cubicBezTo>
                  <a:cubicBezTo>
                    <a:pt x="365" y="479"/>
                    <a:pt x="334" y="327"/>
                    <a:pt x="213" y="145"/>
                  </a:cubicBezTo>
                  <a:cubicBezTo>
                    <a:pt x="182" y="145"/>
                    <a:pt x="152" y="145"/>
                    <a:pt x="152" y="175"/>
                  </a:cubicBezTo>
                  <a:cubicBezTo>
                    <a:pt x="0" y="662"/>
                    <a:pt x="730" y="1026"/>
                    <a:pt x="1094" y="1026"/>
                  </a:cubicBezTo>
                  <a:cubicBezTo>
                    <a:pt x="1115" y="1027"/>
                    <a:pt x="1136" y="1028"/>
                    <a:pt x="1156" y="1028"/>
                  </a:cubicBezTo>
                  <a:cubicBezTo>
                    <a:pt x="1704" y="1028"/>
                    <a:pt x="2128" y="642"/>
                    <a:pt x="2128" y="114"/>
                  </a:cubicBezTo>
                  <a:cubicBezTo>
                    <a:pt x="2128" y="38"/>
                    <a:pt x="2082" y="0"/>
                    <a:pt x="203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716;p80">
              <a:extLst>
                <a:ext uri="{FF2B5EF4-FFF2-40B4-BE49-F238E27FC236}">
                  <a16:creationId xmlns:a16="http://schemas.microsoft.com/office/drawing/2014/main" id="{47691D66-9748-46DD-8A3B-5902CE748FFE}"/>
                </a:ext>
              </a:extLst>
            </p:cNvPr>
            <p:cNvSpPr/>
            <p:nvPr/>
          </p:nvSpPr>
          <p:spPr>
            <a:xfrm>
              <a:off x="-3844550" y="6646788"/>
              <a:ext cx="49425" cy="34400"/>
            </a:xfrm>
            <a:custGeom>
              <a:avLst/>
              <a:gdLst/>
              <a:ahLst/>
              <a:cxnLst/>
              <a:rect l="l" t="t" r="r" b="b"/>
              <a:pathLst>
                <a:path w="1977" h="1376" extrusionOk="0">
                  <a:moveTo>
                    <a:pt x="1764" y="1"/>
                  </a:moveTo>
                  <a:cubicBezTo>
                    <a:pt x="1072" y="1"/>
                    <a:pt x="146" y="642"/>
                    <a:pt x="1" y="1312"/>
                  </a:cubicBezTo>
                  <a:cubicBezTo>
                    <a:pt x="1" y="1349"/>
                    <a:pt x="24" y="1375"/>
                    <a:pt x="49" y="1375"/>
                  </a:cubicBezTo>
                  <a:cubicBezTo>
                    <a:pt x="65" y="1375"/>
                    <a:pt x="81" y="1365"/>
                    <a:pt x="92" y="1342"/>
                  </a:cubicBezTo>
                  <a:cubicBezTo>
                    <a:pt x="548" y="704"/>
                    <a:pt x="1095" y="309"/>
                    <a:pt x="1886" y="157"/>
                  </a:cubicBezTo>
                  <a:cubicBezTo>
                    <a:pt x="1977" y="126"/>
                    <a:pt x="1946" y="5"/>
                    <a:pt x="1855" y="5"/>
                  </a:cubicBezTo>
                  <a:cubicBezTo>
                    <a:pt x="1825" y="2"/>
                    <a:pt x="1795" y="1"/>
                    <a:pt x="1764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717;p80">
              <a:extLst>
                <a:ext uri="{FF2B5EF4-FFF2-40B4-BE49-F238E27FC236}">
                  <a16:creationId xmlns:a16="http://schemas.microsoft.com/office/drawing/2014/main" id="{0521F569-FCB4-4EBA-ABD7-28ACD6031ED3}"/>
                </a:ext>
              </a:extLst>
            </p:cNvPr>
            <p:cNvSpPr/>
            <p:nvPr/>
          </p:nvSpPr>
          <p:spPr>
            <a:xfrm>
              <a:off x="-3552750" y="6640963"/>
              <a:ext cx="53400" cy="23800"/>
            </a:xfrm>
            <a:custGeom>
              <a:avLst/>
              <a:gdLst/>
              <a:ahLst/>
              <a:cxnLst/>
              <a:rect l="l" t="t" r="r" b="b"/>
              <a:pathLst>
                <a:path w="2136" h="952" extrusionOk="0">
                  <a:moveTo>
                    <a:pt x="353" y="0"/>
                  </a:moveTo>
                  <a:cubicBezTo>
                    <a:pt x="253" y="0"/>
                    <a:pt x="155" y="8"/>
                    <a:pt x="62" y="25"/>
                  </a:cubicBezTo>
                  <a:cubicBezTo>
                    <a:pt x="1" y="25"/>
                    <a:pt x="1" y="116"/>
                    <a:pt x="62" y="116"/>
                  </a:cubicBezTo>
                  <a:cubicBezTo>
                    <a:pt x="730" y="299"/>
                    <a:pt x="1399" y="390"/>
                    <a:pt x="1916" y="907"/>
                  </a:cubicBezTo>
                  <a:cubicBezTo>
                    <a:pt x="1940" y="938"/>
                    <a:pt x="1967" y="951"/>
                    <a:pt x="1994" y="951"/>
                  </a:cubicBezTo>
                  <a:cubicBezTo>
                    <a:pt x="2070" y="951"/>
                    <a:pt x="2135" y="845"/>
                    <a:pt x="2068" y="755"/>
                  </a:cubicBezTo>
                  <a:cubicBezTo>
                    <a:pt x="1702" y="310"/>
                    <a:pt x="975" y="0"/>
                    <a:pt x="35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718;p80">
              <a:extLst>
                <a:ext uri="{FF2B5EF4-FFF2-40B4-BE49-F238E27FC236}">
                  <a16:creationId xmlns:a16="http://schemas.microsoft.com/office/drawing/2014/main" id="{046B87E8-C0C9-4DAF-AF5F-C85455718393}"/>
                </a:ext>
              </a:extLst>
            </p:cNvPr>
            <p:cNvSpPr/>
            <p:nvPr/>
          </p:nvSpPr>
          <p:spPr>
            <a:xfrm>
              <a:off x="-3843025" y="6792038"/>
              <a:ext cx="97300" cy="91200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0"/>
                  </a:moveTo>
                  <a:cubicBezTo>
                    <a:pt x="852" y="0"/>
                    <a:pt x="1" y="821"/>
                    <a:pt x="1" y="1824"/>
                  </a:cubicBezTo>
                  <a:cubicBezTo>
                    <a:pt x="1" y="2827"/>
                    <a:pt x="852" y="3648"/>
                    <a:pt x="1946" y="3648"/>
                  </a:cubicBezTo>
                  <a:cubicBezTo>
                    <a:pt x="3010" y="3648"/>
                    <a:pt x="3891" y="2827"/>
                    <a:pt x="3891" y="1824"/>
                  </a:cubicBezTo>
                  <a:cubicBezTo>
                    <a:pt x="3891" y="821"/>
                    <a:pt x="3010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719;p80">
              <a:extLst>
                <a:ext uri="{FF2B5EF4-FFF2-40B4-BE49-F238E27FC236}">
                  <a16:creationId xmlns:a16="http://schemas.microsoft.com/office/drawing/2014/main" id="{5A957491-C463-49CA-BE51-1D7BA952EB93}"/>
                </a:ext>
              </a:extLst>
            </p:cNvPr>
            <p:cNvSpPr/>
            <p:nvPr/>
          </p:nvSpPr>
          <p:spPr>
            <a:xfrm>
              <a:off x="-3577050" y="6792038"/>
              <a:ext cx="97275" cy="91200"/>
            </a:xfrm>
            <a:custGeom>
              <a:avLst/>
              <a:gdLst/>
              <a:ahLst/>
              <a:cxnLst/>
              <a:rect l="l" t="t" r="r" b="b"/>
              <a:pathLst>
                <a:path w="3891" h="3648" extrusionOk="0">
                  <a:moveTo>
                    <a:pt x="1946" y="0"/>
                  </a:moveTo>
                  <a:cubicBezTo>
                    <a:pt x="851" y="0"/>
                    <a:pt x="0" y="821"/>
                    <a:pt x="0" y="1824"/>
                  </a:cubicBezTo>
                  <a:cubicBezTo>
                    <a:pt x="0" y="2827"/>
                    <a:pt x="851" y="3648"/>
                    <a:pt x="1946" y="3648"/>
                  </a:cubicBezTo>
                  <a:cubicBezTo>
                    <a:pt x="3009" y="3648"/>
                    <a:pt x="3891" y="2827"/>
                    <a:pt x="3891" y="1824"/>
                  </a:cubicBezTo>
                  <a:cubicBezTo>
                    <a:pt x="3891" y="821"/>
                    <a:pt x="3009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720;p80">
              <a:extLst>
                <a:ext uri="{FF2B5EF4-FFF2-40B4-BE49-F238E27FC236}">
                  <a16:creationId xmlns:a16="http://schemas.microsoft.com/office/drawing/2014/main" id="{AD388A4D-9137-4270-BF79-ACE7DD91AF9D}"/>
                </a:ext>
              </a:extLst>
            </p:cNvPr>
            <p:cNvSpPr/>
            <p:nvPr/>
          </p:nvSpPr>
          <p:spPr>
            <a:xfrm>
              <a:off x="-3947125" y="6494913"/>
              <a:ext cx="604150" cy="236350"/>
            </a:xfrm>
            <a:custGeom>
              <a:avLst/>
              <a:gdLst/>
              <a:ahLst/>
              <a:cxnLst/>
              <a:rect l="l" t="t" r="r" b="b"/>
              <a:pathLst>
                <a:path w="24166" h="9454" extrusionOk="0">
                  <a:moveTo>
                    <a:pt x="17448" y="1"/>
                  </a:moveTo>
                  <a:cubicBezTo>
                    <a:pt x="17448" y="1369"/>
                    <a:pt x="16713" y="3235"/>
                    <a:pt x="15453" y="3235"/>
                  </a:cubicBezTo>
                  <a:cubicBezTo>
                    <a:pt x="15286" y="3235"/>
                    <a:pt x="15110" y="3203"/>
                    <a:pt x="14925" y="3131"/>
                  </a:cubicBezTo>
                  <a:cubicBezTo>
                    <a:pt x="13983" y="2493"/>
                    <a:pt x="13375" y="1247"/>
                    <a:pt x="12432" y="305"/>
                  </a:cubicBezTo>
                  <a:cubicBezTo>
                    <a:pt x="12061" y="2650"/>
                    <a:pt x="10866" y="3441"/>
                    <a:pt x="9380" y="3441"/>
                  </a:cubicBezTo>
                  <a:cubicBezTo>
                    <a:pt x="7092" y="3441"/>
                    <a:pt x="4116" y="1567"/>
                    <a:pt x="2402" y="609"/>
                  </a:cubicBezTo>
                  <a:cubicBezTo>
                    <a:pt x="1368" y="3223"/>
                    <a:pt x="1399" y="6262"/>
                    <a:pt x="1" y="8846"/>
                  </a:cubicBezTo>
                  <a:cubicBezTo>
                    <a:pt x="912" y="9028"/>
                    <a:pt x="1581" y="9454"/>
                    <a:pt x="1581" y="9454"/>
                  </a:cubicBezTo>
                  <a:cubicBezTo>
                    <a:pt x="3678" y="9028"/>
                    <a:pt x="3344" y="1825"/>
                    <a:pt x="3344" y="1824"/>
                  </a:cubicBezTo>
                  <a:lnTo>
                    <a:pt x="3344" y="1824"/>
                  </a:lnTo>
                  <a:cubicBezTo>
                    <a:pt x="3344" y="1824"/>
                    <a:pt x="7934" y="4834"/>
                    <a:pt x="10274" y="5046"/>
                  </a:cubicBezTo>
                  <a:cubicBezTo>
                    <a:pt x="10379" y="5056"/>
                    <a:pt x="10479" y="5060"/>
                    <a:pt x="10576" y="5060"/>
                  </a:cubicBezTo>
                  <a:cubicBezTo>
                    <a:pt x="12677" y="5060"/>
                    <a:pt x="13010" y="2949"/>
                    <a:pt x="13010" y="2949"/>
                  </a:cubicBezTo>
                  <a:cubicBezTo>
                    <a:pt x="13010" y="2949"/>
                    <a:pt x="13952" y="4530"/>
                    <a:pt x="15654" y="4682"/>
                  </a:cubicBezTo>
                  <a:cubicBezTo>
                    <a:pt x="15721" y="4688"/>
                    <a:pt x="15786" y="4690"/>
                    <a:pt x="15848" y="4690"/>
                  </a:cubicBezTo>
                  <a:cubicBezTo>
                    <a:pt x="17380" y="4690"/>
                    <a:pt x="17296" y="2949"/>
                    <a:pt x="17296" y="2949"/>
                  </a:cubicBezTo>
                  <a:lnTo>
                    <a:pt x="17296" y="2949"/>
                  </a:lnTo>
                  <a:cubicBezTo>
                    <a:pt x="18214" y="4138"/>
                    <a:pt x="18923" y="4468"/>
                    <a:pt x="19426" y="4468"/>
                  </a:cubicBezTo>
                  <a:cubicBezTo>
                    <a:pt x="20056" y="4468"/>
                    <a:pt x="20366" y="3952"/>
                    <a:pt x="20366" y="3952"/>
                  </a:cubicBezTo>
                  <a:cubicBezTo>
                    <a:pt x="20366" y="3952"/>
                    <a:pt x="20366" y="8815"/>
                    <a:pt x="22007" y="8998"/>
                  </a:cubicBezTo>
                  <a:cubicBezTo>
                    <a:pt x="22094" y="9007"/>
                    <a:pt x="22176" y="9012"/>
                    <a:pt x="22253" y="9012"/>
                  </a:cubicBezTo>
                  <a:cubicBezTo>
                    <a:pt x="23679" y="9012"/>
                    <a:pt x="23679" y="7508"/>
                    <a:pt x="23679" y="7508"/>
                  </a:cubicBezTo>
                  <a:cubicBezTo>
                    <a:pt x="23770" y="7539"/>
                    <a:pt x="23854" y="7554"/>
                    <a:pt x="23933" y="7554"/>
                  </a:cubicBezTo>
                  <a:cubicBezTo>
                    <a:pt x="24013" y="7554"/>
                    <a:pt x="24089" y="7539"/>
                    <a:pt x="24165" y="7508"/>
                  </a:cubicBezTo>
                  <a:cubicBezTo>
                    <a:pt x="22676" y="6353"/>
                    <a:pt x="22129" y="3831"/>
                    <a:pt x="21825" y="1551"/>
                  </a:cubicBezTo>
                  <a:cubicBezTo>
                    <a:pt x="21543" y="2284"/>
                    <a:pt x="21052" y="2540"/>
                    <a:pt x="20512" y="2540"/>
                  </a:cubicBezTo>
                  <a:cubicBezTo>
                    <a:pt x="19888" y="2540"/>
                    <a:pt x="19199" y="2197"/>
                    <a:pt x="18694" y="1855"/>
                  </a:cubicBezTo>
                  <a:cubicBezTo>
                    <a:pt x="18390" y="1247"/>
                    <a:pt x="17448" y="943"/>
                    <a:pt x="17448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721;p80">
              <a:extLst>
                <a:ext uri="{FF2B5EF4-FFF2-40B4-BE49-F238E27FC236}">
                  <a16:creationId xmlns:a16="http://schemas.microsoft.com/office/drawing/2014/main" id="{F223AEF9-B585-4F21-8AB7-76AA169F6ED9}"/>
                </a:ext>
              </a:extLst>
            </p:cNvPr>
            <p:cNvSpPr/>
            <p:nvPr/>
          </p:nvSpPr>
          <p:spPr>
            <a:xfrm>
              <a:off x="-4011725" y="6383788"/>
              <a:ext cx="725725" cy="332275"/>
            </a:xfrm>
            <a:custGeom>
              <a:avLst/>
              <a:gdLst/>
              <a:ahLst/>
              <a:cxnLst/>
              <a:rect l="l" t="t" r="r" b="b"/>
              <a:pathLst>
                <a:path w="29029" h="13291" extrusionOk="0">
                  <a:moveTo>
                    <a:pt x="14051" y="1"/>
                  </a:moveTo>
                  <a:cubicBezTo>
                    <a:pt x="9971" y="1"/>
                    <a:pt x="5503" y="3230"/>
                    <a:pt x="5503" y="3230"/>
                  </a:cubicBezTo>
                  <a:cubicBezTo>
                    <a:pt x="5503" y="3230"/>
                    <a:pt x="6232" y="616"/>
                    <a:pt x="4955" y="525"/>
                  </a:cubicBezTo>
                  <a:cubicBezTo>
                    <a:pt x="4931" y="522"/>
                    <a:pt x="4907" y="521"/>
                    <a:pt x="4884" y="521"/>
                  </a:cubicBezTo>
                  <a:cubicBezTo>
                    <a:pt x="3675" y="521"/>
                    <a:pt x="4378" y="3595"/>
                    <a:pt x="4378" y="3595"/>
                  </a:cubicBezTo>
                  <a:cubicBezTo>
                    <a:pt x="4378" y="3595"/>
                    <a:pt x="3448" y="2182"/>
                    <a:pt x="2658" y="2182"/>
                  </a:cubicBezTo>
                  <a:cubicBezTo>
                    <a:pt x="2418" y="2182"/>
                    <a:pt x="2191" y="2312"/>
                    <a:pt x="2007" y="2652"/>
                  </a:cubicBezTo>
                  <a:cubicBezTo>
                    <a:pt x="1217" y="4111"/>
                    <a:pt x="3740" y="5540"/>
                    <a:pt x="3740" y="5540"/>
                  </a:cubicBezTo>
                  <a:cubicBezTo>
                    <a:pt x="3451" y="5667"/>
                    <a:pt x="3262" y="5702"/>
                    <a:pt x="3119" y="5702"/>
                  </a:cubicBezTo>
                  <a:cubicBezTo>
                    <a:pt x="2946" y="5702"/>
                    <a:pt x="2840" y="5651"/>
                    <a:pt x="2706" y="5651"/>
                  </a:cubicBezTo>
                  <a:cubicBezTo>
                    <a:pt x="2555" y="5651"/>
                    <a:pt x="2368" y="5717"/>
                    <a:pt x="2007" y="5996"/>
                  </a:cubicBezTo>
                  <a:cubicBezTo>
                    <a:pt x="274" y="7607"/>
                    <a:pt x="1582" y="10008"/>
                    <a:pt x="1582" y="10008"/>
                  </a:cubicBezTo>
                  <a:cubicBezTo>
                    <a:pt x="1" y="11589"/>
                    <a:pt x="1582" y="13200"/>
                    <a:pt x="1582" y="13200"/>
                  </a:cubicBezTo>
                  <a:cubicBezTo>
                    <a:pt x="1643" y="13194"/>
                    <a:pt x="1705" y="13192"/>
                    <a:pt x="1768" y="13192"/>
                  </a:cubicBezTo>
                  <a:cubicBezTo>
                    <a:pt x="2048" y="13192"/>
                    <a:pt x="2336" y="13241"/>
                    <a:pt x="2585" y="13291"/>
                  </a:cubicBezTo>
                  <a:cubicBezTo>
                    <a:pt x="3983" y="10707"/>
                    <a:pt x="3952" y="7668"/>
                    <a:pt x="4986" y="5054"/>
                  </a:cubicBezTo>
                  <a:cubicBezTo>
                    <a:pt x="6700" y="6012"/>
                    <a:pt x="9676" y="7886"/>
                    <a:pt x="11964" y="7886"/>
                  </a:cubicBezTo>
                  <a:cubicBezTo>
                    <a:pt x="13450" y="7886"/>
                    <a:pt x="14645" y="7095"/>
                    <a:pt x="15016" y="4750"/>
                  </a:cubicBezTo>
                  <a:cubicBezTo>
                    <a:pt x="15959" y="5692"/>
                    <a:pt x="16597" y="6938"/>
                    <a:pt x="17509" y="7576"/>
                  </a:cubicBezTo>
                  <a:cubicBezTo>
                    <a:pt x="17694" y="7648"/>
                    <a:pt x="17870" y="7680"/>
                    <a:pt x="18037" y="7680"/>
                  </a:cubicBezTo>
                  <a:cubicBezTo>
                    <a:pt x="19297" y="7680"/>
                    <a:pt x="20032" y="5811"/>
                    <a:pt x="20032" y="4415"/>
                  </a:cubicBezTo>
                  <a:cubicBezTo>
                    <a:pt x="20032" y="5358"/>
                    <a:pt x="20974" y="5692"/>
                    <a:pt x="21278" y="6300"/>
                  </a:cubicBezTo>
                  <a:cubicBezTo>
                    <a:pt x="21783" y="6642"/>
                    <a:pt x="22472" y="6985"/>
                    <a:pt x="23096" y="6985"/>
                  </a:cubicBezTo>
                  <a:cubicBezTo>
                    <a:pt x="23636" y="6985"/>
                    <a:pt x="24127" y="6729"/>
                    <a:pt x="24409" y="5996"/>
                  </a:cubicBezTo>
                  <a:cubicBezTo>
                    <a:pt x="24713" y="8276"/>
                    <a:pt x="25260" y="10798"/>
                    <a:pt x="26749" y="11953"/>
                  </a:cubicBezTo>
                  <a:cubicBezTo>
                    <a:pt x="27266" y="11801"/>
                    <a:pt x="27600" y="11224"/>
                    <a:pt x="27600" y="11224"/>
                  </a:cubicBezTo>
                  <a:cubicBezTo>
                    <a:pt x="29029" y="8701"/>
                    <a:pt x="27144" y="8093"/>
                    <a:pt x="27144" y="8093"/>
                  </a:cubicBezTo>
                  <a:cubicBezTo>
                    <a:pt x="27287" y="5286"/>
                    <a:pt x="24975" y="5205"/>
                    <a:pt x="24707" y="5205"/>
                  </a:cubicBezTo>
                  <a:cubicBezTo>
                    <a:pt x="24691" y="5205"/>
                    <a:pt x="24682" y="5206"/>
                    <a:pt x="24682" y="5206"/>
                  </a:cubicBezTo>
                  <a:cubicBezTo>
                    <a:pt x="24111" y="2520"/>
                    <a:pt x="21546" y="2019"/>
                    <a:pt x="19710" y="2019"/>
                  </a:cubicBezTo>
                  <a:cubicBezTo>
                    <a:pt x="18617" y="2019"/>
                    <a:pt x="17782" y="2196"/>
                    <a:pt x="17782" y="2196"/>
                  </a:cubicBezTo>
                  <a:cubicBezTo>
                    <a:pt x="17782" y="2196"/>
                    <a:pt x="18573" y="160"/>
                    <a:pt x="14378" y="8"/>
                  </a:cubicBezTo>
                  <a:cubicBezTo>
                    <a:pt x="14269" y="3"/>
                    <a:pt x="14160" y="1"/>
                    <a:pt x="14051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722;p80">
              <a:extLst>
                <a:ext uri="{FF2B5EF4-FFF2-40B4-BE49-F238E27FC236}">
                  <a16:creationId xmlns:a16="http://schemas.microsoft.com/office/drawing/2014/main" id="{9C3A835C-0E8B-4FB9-970F-8AE1A5BAF295}"/>
                </a:ext>
              </a:extLst>
            </p:cNvPr>
            <p:cNvSpPr/>
            <p:nvPr/>
          </p:nvSpPr>
          <p:spPr>
            <a:xfrm>
              <a:off x="-3800150" y="6416313"/>
              <a:ext cx="139525" cy="135950"/>
            </a:xfrm>
            <a:custGeom>
              <a:avLst/>
              <a:gdLst/>
              <a:ahLst/>
              <a:cxnLst/>
              <a:rect l="l" t="t" r="r" b="b"/>
              <a:pathLst>
                <a:path w="5581" h="5438" extrusionOk="0">
                  <a:moveTo>
                    <a:pt x="4046" y="0"/>
                  </a:moveTo>
                  <a:cubicBezTo>
                    <a:pt x="3967" y="0"/>
                    <a:pt x="3893" y="120"/>
                    <a:pt x="3970" y="196"/>
                  </a:cubicBezTo>
                  <a:cubicBezTo>
                    <a:pt x="4608" y="713"/>
                    <a:pt x="4942" y="1655"/>
                    <a:pt x="5034" y="2476"/>
                  </a:cubicBezTo>
                  <a:cubicBezTo>
                    <a:pt x="5144" y="3195"/>
                    <a:pt x="4903" y="3990"/>
                    <a:pt x="4103" y="3990"/>
                  </a:cubicBezTo>
                  <a:cubicBezTo>
                    <a:pt x="4023" y="3990"/>
                    <a:pt x="3939" y="3982"/>
                    <a:pt x="3848" y="3965"/>
                  </a:cubicBezTo>
                  <a:cubicBezTo>
                    <a:pt x="3301" y="3844"/>
                    <a:pt x="2754" y="3357"/>
                    <a:pt x="2450" y="2871"/>
                  </a:cubicBezTo>
                  <a:cubicBezTo>
                    <a:pt x="2432" y="2844"/>
                    <a:pt x="2407" y="2833"/>
                    <a:pt x="2381" y="2833"/>
                  </a:cubicBezTo>
                  <a:cubicBezTo>
                    <a:pt x="2318" y="2833"/>
                    <a:pt x="2255" y="2898"/>
                    <a:pt x="2298" y="2962"/>
                  </a:cubicBezTo>
                  <a:cubicBezTo>
                    <a:pt x="2480" y="3418"/>
                    <a:pt x="2724" y="4209"/>
                    <a:pt x="2541" y="4664"/>
                  </a:cubicBezTo>
                  <a:cubicBezTo>
                    <a:pt x="2410" y="4984"/>
                    <a:pt x="2139" y="5129"/>
                    <a:pt x="1844" y="5129"/>
                  </a:cubicBezTo>
                  <a:cubicBezTo>
                    <a:pt x="1662" y="5129"/>
                    <a:pt x="1469" y="5073"/>
                    <a:pt x="1295" y="4968"/>
                  </a:cubicBezTo>
                  <a:cubicBezTo>
                    <a:pt x="717" y="4634"/>
                    <a:pt x="353" y="4057"/>
                    <a:pt x="140" y="3479"/>
                  </a:cubicBezTo>
                  <a:cubicBezTo>
                    <a:pt x="127" y="3441"/>
                    <a:pt x="98" y="3424"/>
                    <a:pt x="72" y="3424"/>
                  </a:cubicBezTo>
                  <a:cubicBezTo>
                    <a:pt x="34" y="3424"/>
                    <a:pt x="1" y="3456"/>
                    <a:pt x="18" y="3509"/>
                  </a:cubicBezTo>
                  <a:cubicBezTo>
                    <a:pt x="196" y="4144"/>
                    <a:pt x="1074" y="5437"/>
                    <a:pt x="1926" y="5437"/>
                  </a:cubicBezTo>
                  <a:cubicBezTo>
                    <a:pt x="2093" y="5437"/>
                    <a:pt x="2260" y="5387"/>
                    <a:pt x="2420" y="5272"/>
                  </a:cubicBezTo>
                  <a:cubicBezTo>
                    <a:pt x="2815" y="4999"/>
                    <a:pt x="2784" y="4391"/>
                    <a:pt x="2754" y="3965"/>
                  </a:cubicBezTo>
                  <a:cubicBezTo>
                    <a:pt x="2735" y="3812"/>
                    <a:pt x="2716" y="3646"/>
                    <a:pt x="2681" y="3483"/>
                  </a:cubicBezTo>
                  <a:lnTo>
                    <a:pt x="2681" y="3483"/>
                  </a:lnTo>
                  <a:cubicBezTo>
                    <a:pt x="3011" y="3898"/>
                    <a:pt x="3614" y="4182"/>
                    <a:pt x="4157" y="4182"/>
                  </a:cubicBezTo>
                  <a:cubicBezTo>
                    <a:pt x="4627" y="4182"/>
                    <a:pt x="5051" y="3970"/>
                    <a:pt x="5216" y="3449"/>
                  </a:cubicBezTo>
                  <a:cubicBezTo>
                    <a:pt x="5581" y="2415"/>
                    <a:pt x="4942" y="652"/>
                    <a:pt x="4091" y="14"/>
                  </a:cubicBezTo>
                  <a:cubicBezTo>
                    <a:pt x="4077" y="4"/>
                    <a:pt x="4062" y="0"/>
                    <a:pt x="40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723;p80">
              <a:extLst>
                <a:ext uri="{FF2B5EF4-FFF2-40B4-BE49-F238E27FC236}">
                  <a16:creationId xmlns:a16="http://schemas.microsoft.com/office/drawing/2014/main" id="{D4CC9269-190E-49CB-91BE-6132731B7EB9}"/>
                </a:ext>
              </a:extLst>
            </p:cNvPr>
            <p:cNvSpPr/>
            <p:nvPr/>
          </p:nvSpPr>
          <p:spPr>
            <a:xfrm>
              <a:off x="-3469900" y="6508563"/>
              <a:ext cx="77525" cy="70725"/>
            </a:xfrm>
            <a:custGeom>
              <a:avLst/>
              <a:gdLst/>
              <a:ahLst/>
              <a:cxnLst/>
              <a:rect l="l" t="t" r="r" b="b"/>
              <a:pathLst>
                <a:path w="3101" h="2829" extrusionOk="0">
                  <a:moveTo>
                    <a:pt x="81" y="1"/>
                  </a:moveTo>
                  <a:cubicBezTo>
                    <a:pt x="38" y="1"/>
                    <a:pt x="0" y="34"/>
                    <a:pt x="0" y="93"/>
                  </a:cubicBezTo>
                  <a:cubicBezTo>
                    <a:pt x="243" y="944"/>
                    <a:pt x="638" y="2798"/>
                    <a:pt x="1793" y="2829"/>
                  </a:cubicBezTo>
                  <a:cubicBezTo>
                    <a:pt x="2766" y="2829"/>
                    <a:pt x="3100" y="1309"/>
                    <a:pt x="3100" y="579"/>
                  </a:cubicBezTo>
                  <a:cubicBezTo>
                    <a:pt x="3100" y="519"/>
                    <a:pt x="3062" y="488"/>
                    <a:pt x="3017" y="488"/>
                  </a:cubicBezTo>
                  <a:cubicBezTo>
                    <a:pt x="2971" y="488"/>
                    <a:pt x="2918" y="519"/>
                    <a:pt x="2888" y="579"/>
                  </a:cubicBezTo>
                  <a:cubicBezTo>
                    <a:pt x="2664" y="1137"/>
                    <a:pt x="2672" y="2592"/>
                    <a:pt x="1852" y="2592"/>
                  </a:cubicBezTo>
                  <a:cubicBezTo>
                    <a:pt x="1778" y="2592"/>
                    <a:pt x="1698" y="2580"/>
                    <a:pt x="1611" y="2555"/>
                  </a:cubicBezTo>
                  <a:cubicBezTo>
                    <a:pt x="638" y="2312"/>
                    <a:pt x="547" y="762"/>
                    <a:pt x="152" y="32"/>
                  </a:cubicBezTo>
                  <a:cubicBezTo>
                    <a:pt x="131" y="11"/>
                    <a:pt x="105" y="1"/>
                    <a:pt x="8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724;p80">
              <a:extLst>
                <a:ext uri="{FF2B5EF4-FFF2-40B4-BE49-F238E27FC236}">
                  <a16:creationId xmlns:a16="http://schemas.microsoft.com/office/drawing/2014/main" id="{BDA1BA0C-C0B4-49E0-A311-F3DF68B97645}"/>
                </a:ext>
              </a:extLst>
            </p:cNvPr>
            <p:cNvSpPr/>
            <p:nvPr/>
          </p:nvSpPr>
          <p:spPr>
            <a:xfrm>
              <a:off x="-3955350" y="6605513"/>
              <a:ext cx="63725" cy="78075"/>
            </a:xfrm>
            <a:custGeom>
              <a:avLst/>
              <a:gdLst/>
              <a:ahLst/>
              <a:cxnLst/>
              <a:rect l="l" t="t" r="r" b="b"/>
              <a:pathLst>
                <a:path w="2549" h="3123" extrusionOk="0">
                  <a:moveTo>
                    <a:pt x="1937" y="0"/>
                  </a:moveTo>
                  <a:cubicBezTo>
                    <a:pt x="1871" y="0"/>
                    <a:pt x="1814" y="48"/>
                    <a:pt x="1849" y="136"/>
                  </a:cubicBezTo>
                  <a:cubicBezTo>
                    <a:pt x="2032" y="744"/>
                    <a:pt x="2153" y="1413"/>
                    <a:pt x="2093" y="2051"/>
                  </a:cubicBezTo>
                  <a:cubicBezTo>
                    <a:pt x="2032" y="2446"/>
                    <a:pt x="1880" y="2902"/>
                    <a:pt x="1424" y="2932"/>
                  </a:cubicBezTo>
                  <a:cubicBezTo>
                    <a:pt x="1411" y="2933"/>
                    <a:pt x="1399" y="2933"/>
                    <a:pt x="1386" y="2933"/>
                  </a:cubicBezTo>
                  <a:cubicBezTo>
                    <a:pt x="858" y="2933"/>
                    <a:pt x="473" y="2317"/>
                    <a:pt x="117" y="1990"/>
                  </a:cubicBezTo>
                  <a:cubicBezTo>
                    <a:pt x="106" y="1985"/>
                    <a:pt x="94" y="1982"/>
                    <a:pt x="84" y="1982"/>
                  </a:cubicBezTo>
                  <a:cubicBezTo>
                    <a:pt x="37" y="1982"/>
                    <a:pt x="1" y="2032"/>
                    <a:pt x="26" y="2081"/>
                  </a:cubicBezTo>
                  <a:cubicBezTo>
                    <a:pt x="283" y="2511"/>
                    <a:pt x="906" y="3123"/>
                    <a:pt x="1463" y="3123"/>
                  </a:cubicBezTo>
                  <a:cubicBezTo>
                    <a:pt x="1694" y="3123"/>
                    <a:pt x="1914" y="3017"/>
                    <a:pt x="2093" y="2750"/>
                  </a:cubicBezTo>
                  <a:cubicBezTo>
                    <a:pt x="2548" y="2021"/>
                    <a:pt x="2305" y="805"/>
                    <a:pt x="2062" y="75"/>
                  </a:cubicBezTo>
                  <a:cubicBezTo>
                    <a:pt x="2037" y="25"/>
                    <a:pt x="1985" y="0"/>
                    <a:pt x="193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725;p80">
              <a:extLst>
                <a:ext uri="{FF2B5EF4-FFF2-40B4-BE49-F238E27FC236}">
                  <a16:creationId xmlns:a16="http://schemas.microsoft.com/office/drawing/2014/main" id="{540F7140-429B-4DA8-9D4B-F13B9BB8CEF6}"/>
                </a:ext>
              </a:extLst>
            </p:cNvPr>
            <p:cNvSpPr/>
            <p:nvPr/>
          </p:nvSpPr>
          <p:spPr>
            <a:xfrm>
              <a:off x="-3805025" y="7536738"/>
              <a:ext cx="425575" cy="305025"/>
            </a:xfrm>
            <a:custGeom>
              <a:avLst/>
              <a:gdLst/>
              <a:ahLst/>
              <a:cxnLst/>
              <a:rect l="l" t="t" r="r" b="b"/>
              <a:pathLst>
                <a:path w="17023" h="12201" extrusionOk="0">
                  <a:moveTo>
                    <a:pt x="16293" y="0"/>
                  </a:moveTo>
                  <a:cubicBezTo>
                    <a:pt x="11095" y="2037"/>
                    <a:pt x="5654" y="3222"/>
                    <a:pt x="61" y="3465"/>
                  </a:cubicBezTo>
                  <a:cubicBezTo>
                    <a:pt x="1" y="6748"/>
                    <a:pt x="1" y="10730"/>
                    <a:pt x="274" y="12158"/>
                  </a:cubicBezTo>
                  <a:cubicBezTo>
                    <a:pt x="274" y="12158"/>
                    <a:pt x="1577" y="12200"/>
                    <a:pt x="3062" y="12200"/>
                  </a:cubicBezTo>
                  <a:cubicBezTo>
                    <a:pt x="4672" y="12200"/>
                    <a:pt x="6497" y="12151"/>
                    <a:pt x="7113" y="11946"/>
                  </a:cubicBezTo>
                  <a:cubicBezTo>
                    <a:pt x="7113" y="11946"/>
                    <a:pt x="7356" y="5988"/>
                    <a:pt x="7204" y="5258"/>
                  </a:cubicBezTo>
                  <a:lnTo>
                    <a:pt x="7204" y="5258"/>
                  </a:lnTo>
                  <a:cubicBezTo>
                    <a:pt x="7204" y="5258"/>
                    <a:pt x="7593" y="5297"/>
                    <a:pt x="8125" y="5297"/>
                  </a:cubicBezTo>
                  <a:cubicBezTo>
                    <a:pt x="8745" y="5297"/>
                    <a:pt x="9561" y="5244"/>
                    <a:pt x="10183" y="5015"/>
                  </a:cubicBezTo>
                  <a:lnTo>
                    <a:pt x="10183" y="5015"/>
                  </a:lnTo>
                  <a:cubicBezTo>
                    <a:pt x="10183" y="5015"/>
                    <a:pt x="10092" y="10821"/>
                    <a:pt x="10396" y="11702"/>
                  </a:cubicBezTo>
                  <a:cubicBezTo>
                    <a:pt x="10396" y="11702"/>
                    <a:pt x="15229" y="11581"/>
                    <a:pt x="17022" y="11186"/>
                  </a:cubicBezTo>
                  <a:cubicBezTo>
                    <a:pt x="17022" y="11186"/>
                    <a:pt x="16779" y="3678"/>
                    <a:pt x="16293" y="0"/>
                  </a:cubicBez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726;p80">
              <a:extLst>
                <a:ext uri="{FF2B5EF4-FFF2-40B4-BE49-F238E27FC236}">
                  <a16:creationId xmlns:a16="http://schemas.microsoft.com/office/drawing/2014/main" id="{2A694DE7-B374-4B96-BCE2-5A5D38DF042F}"/>
                </a:ext>
              </a:extLst>
            </p:cNvPr>
            <p:cNvSpPr/>
            <p:nvPr/>
          </p:nvSpPr>
          <p:spPr>
            <a:xfrm>
              <a:off x="-3803500" y="7480538"/>
              <a:ext cx="405800" cy="142850"/>
            </a:xfrm>
            <a:custGeom>
              <a:avLst/>
              <a:gdLst/>
              <a:ahLst/>
              <a:cxnLst/>
              <a:rect l="l" t="t" r="r" b="b"/>
              <a:pathLst>
                <a:path w="16232" h="5714" extrusionOk="0">
                  <a:moveTo>
                    <a:pt x="13067" y="0"/>
                  </a:moveTo>
                  <a:cubicBezTo>
                    <a:pt x="8557" y="0"/>
                    <a:pt x="122" y="911"/>
                    <a:pt x="122" y="911"/>
                  </a:cubicBezTo>
                  <a:cubicBezTo>
                    <a:pt x="122" y="911"/>
                    <a:pt x="31" y="3069"/>
                    <a:pt x="0" y="5713"/>
                  </a:cubicBezTo>
                  <a:cubicBezTo>
                    <a:pt x="5593" y="5470"/>
                    <a:pt x="11034" y="4285"/>
                    <a:pt x="16232" y="2248"/>
                  </a:cubicBezTo>
                  <a:cubicBezTo>
                    <a:pt x="16110" y="1306"/>
                    <a:pt x="15958" y="607"/>
                    <a:pt x="15806" y="364"/>
                  </a:cubicBezTo>
                  <a:cubicBezTo>
                    <a:pt x="15617" y="99"/>
                    <a:pt x="14556" y="0"/>
                    <a:pt x="13067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727;p80">
              <a:extLst>
                <a:ext uri="{FF2B5EF4-FFF2-40B4-BE49-F238E27FC236}">
                  <a16:creationId xmlns:a16="http://schemas.microsoft.com/office/drawing/2014/main" id="{BD6EC956-506D-42F2-A42A-D65CBE5D0D98}"/>
                </a:ext>
              </a:extLst>
            </p:cNvPr>
            <p:cNvSpPr/>
            <p:nvPr/>
          </p:nvSpPr>
          <p:spPr>
            <a:xfrm>
              <a:off x="-3442550" y="7518488"/>
              <a:ext cx="47900" cy="76025"/>
            </a:xfrm>
            <a:custGeom>
              <a:avLst/>
              <a:gdLst/>
              <a:ahLst/>
              <a:cxnLst/>
              <a:rect l="l" t="t" r="r" b="b"/>
              <a:pathLst>
                <a:path w="1916" h="3041" extrusionOk="0">
                  <a:moveTo>
                    <a:pt x="0" y="1"/>
                  </a:moveTo>
                  <a:lnTo>
                    <a:pt x="0" y="1"/>
                  </a:lnTo>
                  <a:cubicBezTo>
                    <a:pt x="426" y="1004"/>
                    <a:pt x="1095" y="2250"/>
                    <a:pt x="1915" y="304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728;p80">
              <a:extLst>
                <a:ext uri="{FF2B5EF4-FFF2-40B4-BE49-F238E27FC236}">
                  <a16:creationId xmlns:a16="http://schemas.microsoft.com/office/drawing/2014/main" id="{93F9D9EF-91E5-42FF-AE2C-D7658AF0E7CD}"/>
                </a:ext>
              </a:extLst>
            </p:cNvPr>
            <p:cNvSpPr/>
            <p:nvPr/>
          </p:nvSpPr>
          <p:spPr>
            <a:xfrm>
              <a:off x="-3444575" y="7516938"/>
              <a:ext cx="54600" cy="80550"/>
            </a:xfrm>
            <a:custGeom>
              <a:avLst/>
              <a:gdLst/>
              <a:ahLst/>
              <a:cxnLst/>
              <a:rect l="l" t="t" r="r" b="b"/>
              <a:pathLst>
                <a:path w="2184" h="3222" extrusionOk="0">
                  <a:moveTo>
                    <a:pt x="86" y="1"/>
                  </a:moveTo>
                  <a:cubicBezTo>
                    <a:pt x="45" y="1"/>
                    <a:pt x="1" y="34"/>
                    <a:pt x="21" y="93"/>
                  </a:cubicBezTo>
                  <a:cubicBezTo>
                    <a:pt x="112" y="640"/>
                    <a:pt x="446" y="1157"/>
                    <a:pt x="720" y="1643"/>
                  </a:cubicBezTo>
                  <a:cubicBezTo>
                    <a:pt x="1054" y="2190"/>
                    <a:pt x="1419" y="2768"/>
                    <a:pt x="1905" y="3193"/>
                  </a:cubicBezTo>
                  <a:cubicBezTo>
                    <a:pt x="1931" y="3213"/>
                    <a:pt x="1960" y="3221"/>
                    <a:pt x="1987" y="3221"/>
                  </a:cubicBezTo>
                  <a:cubicBezTo>
                    <a:pt x="2091" y="3221"/>
                    <a:pt x="2183" y="3107"/>
                    <a:pt x="2087" y="3011"/>
                  </a:cubicBezTo>
                  <a:cubicBezTo>
                    <a:pt x="1662" y="2525"/>
                    <a:pt x="1297" y="2038"/>
                    <a:pt x="963" y="1491"/>
                  </a:cubicBezTo>
                  <a:cubicBezTo>
                    <a:pt x="659" y="1035"/>
                    <a:pt x="476" y="488"/>
                    <a:pt x="142" y="32"/>
                  </a:cubicBezTo>
                  <a:cubicBezTo>
                    <a:pt x="131" y="11"/>
                    <a:pt x="109" y="1"/>
                    <a:pt x="8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729;p80">
              <a:extLst>
                <a:ext uri="{FF2B5EF4-FFF2-40B4-BE49-F238E27FC236}">
                  <a16:creationId xmlns:a16="http://schemas.microsoft.com/office/drawing/2014/main" id="{9CD0E161-2101-461B-A062-9F434781D0DC}"/>
                </a:ext>
              </a:extLst>
            </p:cNvPr>
            <p:cNvSpPr/>
            <p:nvPr/>
          </p:nvSpPr>
          <p:spPr>
            <a:xfrm>
              <a:off x="-3798175" y="7530638"/>
              <a:ext cx="34200" cy="57775"/>
            </a:xfrm>
            <a:custGeom>
              <a:avLst/>
              <a:gdLst/>
              <a:ahLst/>
              <a:cxnLst/>
              <a:rect l="l" t="t" r="r" b="b"/>
              <a:pathLst>
                <a:path w="1368" h="2311" extrusionOk="0">
                  <a:moveTo>
                    <a:pt x="1368" y="1"/>
                  </a:moveTo>
                  <a:lnTo>
                    <a:pt x="0" y="2311"/>
                  </a:lnTo>
                  <a:cubicBezTo>
                    <a:pt x="821" y="1794"/>
                    <a:pt x="1034" y="852"/>
                    <a:pt x="136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730;p80">
              <a:extLst>
                <a:ext uri="{FF2B5EF4-FFF2-40B4-BE49-F238E27FC236}">
                  <a16:creationId xmlns:a16="http://schemas.microsoft.com/office/drawing/2014/main" id="{6AF85816-363D-41B4-B2B9-26CDE1621AB5}"/>
                </a:ext>
              </a:extLst>
            </p:cNvPr>
            <p:cNvSpPr/>
            <p:nvPr/>
          </p:nvSpPr>
          <p:spPr>
            <a:xfrm>
              <a:off x="-3801625" y="7528138"/>
              <a:ext cx="40700" cy="62925"/>
            </a:xfrm>
            <a:custGeom>
              <a:avLst/>
              <a:gdLst/>
              <a:ahLst/>
              <a:cxnLst/>
              <a:rect l="l" t="t" r="r" b="b"/>
              <a:pathLst>
                <a:path w="1628" h="2517" extrusionOk="0">
                  <a:moveTo>
                    <a:pt x="1526" y="0"/>
                  </a:moveTo>
                  <a:cubicBezTo>
                    <a:pt x="1491" y="0"/>
                    <a:pt x="1458" y="15"/>
                    <a:pt x="1445" y="40"/>
                  </a:cubicBezTo>
                  <a:cubicBezTo>
                    <a:pt x="1172" y="374"/>
                    <a:pt x="1050" y="861"/>
                    <a:pt x="898" y="1226"/>
                  </a:cubicBezTo>
                  <a:cubicBezTo>
                    <a:pt x="685" y="1681"/>
                    <a:pt x="412" y="2016"/>
                    <a:pt x="77" y="2320"/>
                  </a:cubicBezTo>
                  <a:cubicBezTo>
                    <a:pt x="1" y="2396"/>
                    <a:pt x="74" y="2516"/>
                    <a:pt x="154" y="2516"/>
                  </a:cubicBezTo>
                  <a:cubicBezTo>
                    <a:pt x="169" y="2516"/>
                    <a:pt x="184" y="2512"/>
                    <a:pt x="199" y="2502"/>
                  </a:cubicBezTo>
                  <a:cubicBezTo>
                    <a:pt x="1020" y="2137"/>
                    <a:pt x="1506" y="922"/>
                    <a:pt x="1628" y="101"/>
                  </a:cubicBezTo>
                  <a:cubicBezTo>
                    <a:pt x="1628" y="30"/>
                    <a:pt x="1575" y="0"/>
                    <a:pt x="152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731;p80">
              <a:extLst>
                <a:ext uri="{FF2B5EF4-FFF2-40B4-BE49-F238E27FC236}">
                  <a16:creationId xmlns:a16="http://schemas.microsoft.com/office/drawing/2014/main" id="{0EFEFFD4-8FAA-41CA-A1FB-4FD28570D76A}"/>
                </a:ext>
              </a:extLst>
            </p:cNvPr>
            <p:cNvSpPr/>
            <p:nvPr/>
          </p:nvSpPr>
          <p:spPr>
            <a:xfrm>
              <a:off x="-3684950" y="7661338"/>
              <a:ext cx="177825" cy="7075"/>
            </a:xfrm>
            <a:custGeom>
              <a:avLst/>
              <a:gdLst/>
              <a:ahLst/>
              <a:cxnLst/>
              <a:rect l="l" t="t" r="r" b="b"/>
              <a:pathLst>
                <a:path w="7113" h="283" extrusionOk="0">
                  <a:moveTo>
                    <a:pt x="0" y="1"/>
                  </a:moveTo>
                  <a:lnTo>
                    <a:pt x="1850" y="72"/>
                  </a:lnTo>
                  <a:lnTo>
                    <a:pt x="1850" y="72"/>
                  </a:lnTo>
                  <a:cubicBezTo>
                    <a:pt x="1222" y="37"/>
                    <a:pt x="603" y="9"/>
                    <a:pt x="0" y="1"/>
                  </a:cubicBezTo>
                  <a:close/>
                  <a:moveTo>
                    <a:pt x="1850" y="72"/>
                  </a:moveTo>
                  <a:lnTo>
                    <a:pt x="1850" y="72"/>
                  </a:lnTo>
                  <a:cubicBezTo>
                    <a:pt x="3353" y="156"/>
                    <a:pt x="4914" y="282"/>
                    <a:pt x="6459" y="282"/>
                  </a:cubicBezTo>
                  <a:cubicBezTo>
                    <a:pt x="6678" y="282"/>
                    <a:pt x="6895" y="280"/>
                    <a:pt x="7113" y="274"/>
                  </a:cubicBezTo>
                  <a:lnTo>
                    <a:pt x="1850" y="72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732;p80">
              <a:extLst>
                <a:ext uri="{FF2B5EF4-FFF2-40B4-BE49-F238E27FC236}">
                  <a16:creationId xmlns:a16="http://schemas.microsoft.com/office/drawing/2014/main" id="{D89F3044-530D-4862-A66F-71575518F786}"/>
                </a:ext>
              </a:extLst>
            </p:cNvPr>
            <p:cNvSpPr/>
            <p:nvPr/>
          </p:nvSpPr>
          <p:spPr>
            <a:xfrm>
              <a:off x="-3690275" y="7657538"/>
              <a:ext cx="189225" cy="17250"/>
            </a:xfrm>
            <a:custGeom>
              <a:avLst/>
              <a:gdLst/>
              <a:ahLst/>
              <a:cxnLst/>
              <a:rect l="l" t="t" r="r" b="b"/>
              <a:pathLst>
                <a:path w="7569" h="690" extrusionOk="0">
                  <a:moveTo>
                    <a:pt x="213" y="1"/>
                  </a:moveTo>
                  <a:cubicBezTo>
                    <a:pt x="0" y="1"/>
                    <a:pt x="0" y="305"/>
                    <a:pt x="213" y="305"/>
                  </a:cubicBezTo>
                  <a:cubicBezTo>
                    <a:pt x="1993" y="374"/>
                    <a:pt x="3844" y="690"/>
                    <a:pt x="5671" y="690"/>
                  </a:cubicBezTo>
                  <a:cubicBezTo>
                    <a:pt x="6246" y="690"/>
                    <a:pt x="6819" y="659"/>
                    <a:pt x="7386" y="578"/>
                  </a:cubicBezTo>
                  <a:cubicBezTo>
                    <a:pt x="7569" y="548"/>
                    <a:pt x="7508" y="274"/>
                    <a:pt x="7326" y="244"/>
                  </a:cubicBezTo>
                  <a:cubicBezTo>
                    <a:pt x="4985" y="31"/>
                    <a:pt x="2554" y="1"/>
                    <a:pt x="21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733;p80">
              <a:extLst>
                <a:ext uri="{FF2B5EF4-FFF2-40B4-BE49-F238E27FC236}">
                  <a16:creationId xmlns:a16="http://schemas.microsoft.com/office/drawing/2014/main" id="{A9057BDF-FB76-4F2A-83D2-85528BB35C08}"/>
                </a:ext>
              </a:extLst>
            </p:cNvPr>
            <p:cNvSpPr/>
            <p:nvPr/>
          </p:nvSpPr>
          <p:spPr>
            <a:xfrm>
              <a:off x="-3613525" y="7503288"/>
              <a:ext cx="3825" cy="162650"/>
            </a:xfrm>
            <a:custGeom>
              <a:avLst/>
              <a:gdLst/>
              <a:ahLst/>
              <a:cxnLst/>
              <a:rect l="l" t="t" r="r" b="b"/>
              <a:pathLst>
                <a:path w="153" h="6506" extrusionOk="0">
                  <a:moveTo>
                    <a:pt x="31" y="1"/>
                  </a:moveTo>
                  <a:cubicBezTo>
                    <a:pt x="0" y="2189"/>
                    <a:pt x="31" y="4347"/>
                    <a:pt x="152" y="6505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734;p80">
              <a:extLst>
                <a:ext uri="{FF2B5EF4-FFF2-40B4-BE49-F238E27FC236}">
                  <a16:creationId xmlns:a16="http://schemas.microsoft.com/office/drawing/2014/main" id="{D0E818A8-6EC3-496A-A28F-93D7D61BBB20}"/>
                </a:ext>
              </a:extLst>
            </p:cNvPr>
            <p:cNvSpPr/>
            <p:nvPr/>
          </p:nvSpPr>
          <p:spPr>
            <a:xfrm>
              <a:off x="-3620375" y="7499313"/>
              <a:ext cx="13700" cy="169200"/>
            </a:xfrm>
            <a:custGeom>
              <a:avLst/>
              <a:gdLst/>
              <a:ahLst/>
              <a:cxnLst/>
              <a:rect l="l" t="t" r="r" b="b"/>
              <a:pathLst>
                <a:path w="548" h="6768" extrusionOk="0">
                  <a:moveTo>
                    <a:pt x="305" y="0"/>
                  </a:moveTo>
                  <a:cubicBezTo>
                    <a:pt x="229" y="0"/>
                    <a:pt x="153" y="53"/>
                    <a:pt x="153" y="160"/>
                  </a:cubicBezTo>
                  <a:cubicBezTo>
                    <a:pt x="1" y="2287"/>
                    <a:pt x="62" y="4537"/>
                    <a:pt x="305" y="6664"/>
                  </a:cubicBezTo>
                  <a:cubicBezTo>
                    <a:pt x="321" y="6728"/>
                    <a:pt x="379" y="6767"/>
                    <a:pt x="435" y="6767"/>
                  </a:cubicBezTo>
                  <a:cubicBezTo>
                    <a:pt x="485" y="6767"/>
                    <a:pt x="533" y="6736"/>
                    <a:pt x="548" y="6664"/>
                  </a:cubicBezTo>
                  <a:cubicBezTo>
                    <a:pt x="548" y="4506"/>
                    <a:pt x="548" y="2318"/>
                    <a:pt x="457" y="160"/>
                  </a:cubicBezTo>
                  <a:cubicBezTo>
                    <a:pt x="457" y="53"/>
                    <a:pt x="381" y="0"/>
                    <a:pt x="30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735;p80">
              <a:extLst>
                <a:ext uri="{FF2B5EF4-FFF2-40B4-BE49-F238E27FC236}">
                  <a16:creationId xmlns:a16="http://schemas.microsoft.com/office/drawing/2014/main" id="{168F976B-C566-4618-B168-B186A4E978E8}"/>
                </a:ext>
              </a:extLst>
            </p:cNvPr>
            <p:cNvSpPr/>
            <p:nvPr/>
          </p:nvSpPr>
          <p:spPr>
            <a:xfrm>
              <a:off x="-3603425" y="7509663"/>
              <a:ext cx="62100" cy="159375"/>
            </a:xfrm>
            <a:custGeom>
              <a:avLst/>
              <a:gdLst/>
              <a:ahLst/>
              <a:cxnLst/>
              <a:rect l="l" t="t" r="r" b="b"/>
              <a:pathLst>
                <a:path w="2484" h="6375" extrusionOk="0">
                  <a:moveTo>
                    <a:pt x="1248" y="0"/>
                  </a:moveTo>
                  <a:cubicBezTo>
                    <a:pt x="1164" y="0"/>
                    <a:pt x="1086" y="54"/>
                    <a:pt x="1086" y="171"/>
                  </a:cubicBezTo>
                  <a:cubicBezTo>
                    <a:pt x="1086" y="1691"/>
                    <a:pt x="2150" y="5490"/>
                    <a:pt x="143" y="6129"/>
                  </a:cubicBezTo>
                  <a:cubicBezTo>
                    <a:pt x="0" y="6157"/>
                    <a:pt x="46" y="6374"/>
                    <a:pt x="178" y="6374"/>
                  </a:cubicBezTo>
                  <a:cubicBezTo>
                    <a:pt x="187" y="6374"/>
                    <a:pt x="195" y="6374"/>
                    <a:pt x="204" y="6372"/>
                  </a:cubicBezTo>
                  <a:cubicBezTo>
                    <a:pt x="2484" y="5855"/>
                    <a:pt x="1602" y="1752"/>
                    <a:pt x="1450" y="171"/>
                  </a:cubicBezTo>
                  <a:cubicBezTo>
                    <a:pt x="1435" y="61"/>
                    <a:pt x="1338" y="0"/>
                    <a:pt x="124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736;p80">
              <a:extLst>
                <a:ext uri="{FF2B5EF4-FFF2-40B4-BE49-F238E27FC236}">
                  <a16:creationId xmlns:a16="http://schemas.microsoft.com/office/drawing/2014/main" id="{EB592080-C651-400C-83F9-F711079E010A}"/>
                </a:ext>
              </a:extLst>
            </p:cNvPr>
            <p:cNvSpPr/>
            <p:nvPr/>
          </p:nvSpPr>
          <p:spPr>
            <a:xfrm>
              <a:off x="-3824025" y="7761688"/>
              <a:ext cx="215075" cy="92150"/>
            </a:xfrm>
            <a:custGeom>
              <a:avLst/>
              <a:gdLst/>
              <a:ahLst/>
              <a:cxnLst/>
              <a:rect l="l" t="t" r="r" b="b"/>
              <a:pathLst>
                <a:path w="8603" h="3686" extrusionOk="0">
                  <a:moveTo>
                    <a:pt x="8107" y="0"/>
                  </a:moveTo>
                  <a:cubicBezTo>
                    <a:pt x="7970" y="0"/>
                    <a:pt x="7748" y="88"/>
                    <a:pt x="7235" y="273"/>
                  </a:cubicBezTo>
                  <a:cubicBezTo>
                    <a:pt x="7032" y="367"/>
                    <a:pt x="5846" y="436"/>
                    <a:pt x="4582" y="436"/>
                  </a:cubicBezTo>
                  <a:cubicBezTo>
                    <a:pt x="3389" y="436"/>
                    <a:pt x="2126" y="374"/>
                    <a:pt x="1551" y="212"/>
                  </a:cubicBezTo>
                  <a:cubicBezTo>
                    <a:pt x="1551" y="212"/>
                    <a:pt x="1185" y="125"/>
                    <a:pt x="866" y="125"/>
                  </a:cubicBezTo>
                  <a:cubicBezTo>
                    <a:pt x="617" y="125"/>
                    <a:pt x="396" y="178"/>
                    <a:pt x="396" y="364"/>
                  </a:cubicBezTo>
                  <a:cubicBezTo>
                    <a:pt x="396" y="789"/>
                    <a:pt x="1" y="2856"/>
                    <a:pt x="882" y="3373"/>
                  </a:cubicBezTo>
                  <a:cubicBezTo>
                    <a:pt x="1255" y="3599"/>
                    <a:pt x="2515" y="3686"/>
                    <a:pt x="3890" y="3686"/>
                  </a:cubicBezTo>
                  <a:cubicBezTo>
                    <a:pt x="5652" y="3686"/>
                    <a:pt x="7604" y="3544"/>
                    <a:pt x="8116" y="3373"/>
                  </a:cubicBezTo>
                  <a:cubicBezTo>
                    <a:pt x="8603" y="3191"/>
                    <a:pt x="8572" y="2248"/>
                    <a:pt x="8572" y="1853"/>
                  </a:cubicBezTo>
                  <a:cubicBezTo>
                    <a:pt x="8572" y="1458"/>
                    <a:pt x="8420" y="151"/>
                    <a:pt x="8268" y="60"/>
                  </a:cubicBezTo>
                  <a:cubicBezTo>
                    <a:pt x="8219" y="20"/>
                    <a:pt x="8173" y="0"/>
                    <a:pt x="8107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737;p80">
              <a:extLst>
                <a:ext uri="{FF2B5EF4-FFF2-40B4-BE49-F238E27FC236}">
                  <a16:creationId xmlns:a16="http://schemas.microsoft.com/office/drawing/2014/main" id="{4B7F55DB-8E2B-45FB-A8F8-901E1F49C269}"/>
                </a:ext>
              </a:extLst>
            </p:cNvPr>
            <p:cNvSpPr/>
            <p:nvPr/>
          </p:nvSpPr>
          <p:spPr>
            <a:xfrm>
              <a:off x="-3563375" y="7761688"/>
              <a:ext cx="199125" cy="92150"/>
            </a:xfrm>
            <a:custGeom>
              <a:avLst/>
              <a:gdLst/>
              <a:ahLst/>
              <a:cxnLst/>
              <a:rect l="l" t="t" r="r" b="b"/>
              <a:pathLst>
                <a:path w="7965" h="3686" extrusionOk="0">
                  <a:moveTo>
                    <a:pt x="495" y="0"/>
                  </a:moveTo>
                  <a:cubicBezTo>
                    <a:pt x="430" y="0"/>
                    <a:pt x="384" y="20"/>
                    <a:pt x="335" y="60"/>
                  </a:cubicBezTo>
                  <a:cubicBezTo>
                    <a:pt x="183" y="151"/>
                    <a:pt x="0" y="1458"/>
                    <a:pt x="0" y="1853"/>
                  </a:cubicBezTo>
                  <a:cubicBezTo>
                    <a:pt x="0" y="2248"/>
                    <a:pt x="0" y="3191"/>
                    <a:pt x="487" y="3373"/>
                  </a:cubicBezTo>
                  <a:cubicBezTo>
                    <a:pt x="999" y="3544"/>
                    <a:pt x="2749" y="3686"/>
                    <a:pt x="4335" y="3686"/>
                  </a:cubicBezTo>
                  <a:cubicBezTo>
                    <a:pt x="5572" y="3686"/>
                    <a:pt x="6710" y="3599"/>
                    <a:pt x="7083" y="3373"/>
                  </a:cubicBezTo>
                  <a:cubicBezTo>
                    <a:pt x="7964" y="2856"/>
                    <a:pt x="7569" y="789"/>
                    <a:pt x="7569" y="364"/>
                  </a:cubicBezTo>
                  <a:cubicBezTo>
                    <a:pt x="7569" y="178"/>
                    <a:pt x="7348" y="125"/>
                    <a:pt x="7099" y="125"/>
                  </a:cubicBezTo>
                  <a:cubicBezTo>
                    <a:pt x="6779" y="125"/>
                    <a:pt x="6414" y="212"/>
                    <a:pt x="6414" y="212"/>
                  </a:cubicBezTo>
                  <a:cubicBezTo>
                    <a:pt x="5838" y="374"/>
                    <a:pt x="4719" y="436"/>
                    <a:pt x="3673" y="436"/>
                  </a:cubicBezTo>
                  <a:cubicBezTo>
                    <a:pt x="2565" y="436"/>
                    <a:pt x="1541" y="367"/>
                    <a:pt x="1338" y="273"/>
                  </a:cubicBezTo>
                  <a:cubicBezTo>
                    <a:pt x="845" y="88"/>
                    <a:pt x="630" y="0"/>
                    <a:pt x="495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738;p80">
              <a:extLst>
                <a:ext uri="{FF2B5EF4-FFF2-40B4-BE49-F238E27FC236}">
                  <a16:creationId xmlns:a16="http://schemas.microsoft.com/office/drawing/2014/main" id="{DEC276A8-80C9-400A-8A1D-D7177AE8D837}"/>
                </a:ext>
              </a:extLst>
            </p:cNvPr>
            <p:cNvSpPr/>
            <p:nvPr/>
          </p:nvSpPr>
          <p:spPr>
            <a:xfrm>
              <a:off x="-3911400" y="7182613"/>
              <a:ext cx="500025" cy="147125"/>
            </a:xfrm>
            <a:custGeom>
              <a:avLst/>
              <a:gdLst/>
              <a:ahLst/>
              <a:cxnLst/>
              <a:rect l="l" t="t" r="r" b="b"/>
              <a:pathLst>
                <a:path w="20001" h="5885" extrusionOk="0">
                  <a:moveTo>
                    <a:pt x="456" y="1"/>
                  </a:moveTo>
                  <a:cubicBezTo>
                    <a:pt x="274" y="335"/>
                    <a:pt x="122" y="639"/>
                    <a:pt x="0" y="973"/>
                  </a:cubicBezTo>
                  <a:cubicBezTo>
                    <a:pt x="0" y="973"/>
                    <a:pt x="2067" y="3040"/>
                    <a:pt x="4468" y="3314"/>
                  </a:cubicBezTo>
                  <a:cubicBezTo>
                    <a:pt x="4468" y="3314"/>
                    <a:pt x="4408" y="4226"/>
                    <a:pt x="4347" y="5533"/>
                  </a:cubicBezTo>
                  <a:cubicBezTo>
                    <a:pt x="5747" y="5722"/>
                    <a:pt x="7519" y="5885"/>
                    <a:pt x="9521" y="5885"/>
                  </a:cubicBezTo>
                  <a:cubicBezTo>
                    <a:pt x="12344" y="5885"/>
                    <a:pt x="15624" y="5561"/>
                    <a:pt x="18967" y="4530"/>
                  </a:cubicBezTo>
                  <a:cubicBezTo>
                    <a:pt x="18663" y="3223"/>
                    <a:pt x="18450" y="2280"/>
                    <a:pt x="18450" y="2280"/>
                  </a:cubicBezTo>
                  <a:cubicBezTo>
                    <a:pt x="18450" y="2280"/>
                    <a:pt x="19271" y="1551"/>
                    <a:pt x="20001" y="669"/>
                  </a:cubicBezTo>
                  <a:lnTo>
                    <a:pt x="20001" y="669"/>
                  </a:lnTo>
                  <a:cubicBezTo>
                    <a:pt x="16477" y="1805"/>
                    <a:pt x="13328" y="2214"/>
                    <a:pt x="10618" y="2214"/>
                  </a:cubicBezTo>
                  <a:cubicBezTo>
                    <a:pt x="5566" y="2214"/>
                    <a:pt x="2039" y="792"/>
                    <a:pt x="45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739;p80">
              <a:extLst>
                <a:ext uri="{FF2B5EF4-FFF2-40B4-BE49-F238E27FC236}">
                  <a16:creationId xmlns:a16="http://schemas.microsoft.com/office/drawing/2014/main" id="{3D1B5350-72FE-4A95-822C-B10E047FFDB8}"/>
                </a:ext>
              </a:extLst>
            </p:cNvPr>
            <p:cNvSpPr/>
            <p:nvPr/>
          </p:nvSpPr>
          <p:spPr>
            <a:xfrm>
              <a:off x="-3900000" y="7102838"/>
              <a:ext cx="512175" cy="134925"/>
            </a:xfrm>
            <a:custGeom>
              <a:avLst/>
              <a:gdLst/>
              <a:ahLst/>
              <a:cxnLst/>
              <a:rect l="l" t="t" r="r" b="b"/>
              <a:pathLst>
                <a:path w="20487" h="5397" extrusionOk="0">
                  <a:moveTo>
                    <a:pt x="20213" y="0"/>
                  </a:moveTo>
                  <a:cubicBezTo>
                    <a:pt x="16159" y="1471"/>
                    <a:pt x="12574" y="1982"/>
                    <a:pt x="9543" y="1982"/>
                  </a:cubicBezTo>
                  <a:cubicBezTo>
                    <a:pt x="6121" y="1982"/>
                    <a:pt x="3406" y="1330"/>
                    <a:pt x="1520" y="669"/>
                  </a:cubicBezTo>
                  <a:cubicBezTo>
                    <a:pt x="942" y="1459"/>
                    <a:pt x="426" y="2341"/>
                    <a:pt x="0" y="3192"/>
                  </a:cubicBezTo>
                  <a:cubicBezTo>
                    <a:pt x="1578" y="3981"/>
                    <a:pt x="5076" y="5397"/>
                    <a:pt x="10104" y="5397"/>
                  </a:cubicBezTo>
                  <a:cubicBezTo>
                    <a:pt x="12824" y="5397"/>
                    <a:pt x="15991" y="4982"/>
                    <a:pt x="19545" y="3830"/>
                  </a:cubicBezTo>
                  <a:cubicBezTo>
                    <a:pt x="19818" y="3496"/>
                    <a:pt x="20061" y="3131"/>
                    <a:pt x="20274" y="2766"/>
                  </a:cubicBezTo>
                  <a:cubicBezTo>
                    <a:pt x="20487" y="2341"/>
                    <a:pt x="20396" y="1246"/>
                    <a:pt x="2021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740;p80">
              <a:extLst>
                <a:ext uri="{FF2B5EF4-FFF2-40B4-BE49-F238E27FC236}">
                  <a16:creationId xmlns:a16="http://schemas.microsoft.com/office/drawing/2014/main" id="{D6ACB6B7-89DB-4B76-8EB6-5A1442030504}"/>
                </a:ext>
              </a:extLst>
            </p:cNvPr>
            <p:cNvSpPr/>
            <p:nvPr/>
          </p:nvSpPr>
          <p:spPr>
            <a:xfrm>
              <a:off x="-3832375" y="6971363"/>
              <a:ext cx="421750" cy="122875"/>
            </a:xfrm>
            <a:custGeom>
              <a:avLst/>
              <a:gdLst/>
              <a:ahLst/>
              <a:cxnLst/>
              <a:rect l="l" t="t" r="r" b="b"/>
              <a:pathLst>
                <a:path w="16870" h="4915" extrusionOk="0">
                  <a:moveTo>
                    <a:pt x="16262" y="1"/>
                  </a:moveTo>
                  <a:cubicBezTo>
                    <a:pt x="16262" y="1"/>
                    <a:pt x="12432" y="1642"/>
                    <a:pt x="11915" y="2098"/>
                  </a:cubicBezTo>
                  <a:lnTo>
                    <a:pt x="9757" y="2524"/>
                  </a:lnTo>
                  <a:cubicBezTo>
                    <a:pt x="9757" y="2524"/>
                    <a:pt x="8608" y="3148"/>
                    <a:pt x="7199" y="3148"/>
                  </a:cubicBezTo>
                  <a:cubicBezTo>
                    <a:pt x="6410" y="3148"/>
                    <a:pt x="5539" y="2952"/>
                    <a:pt x="4742" y="2341"/>
                  </a:cubicBezTo>
                  <a:cubicBezTo>
                    <a:pt x="4742" y="2341"/>
                    <a:pt x="4526" y="2289"/>
                    <a:pt x="4158" y="2289"/>
                  </a:cubicBezTo>
                  <a:cubicBezTo>
                    <a:pt x="3474" y="2289"/>
                    <a:pt x="2266" y="2469"/>
                    <a:pt x="943" y="3496"/>
                  </a:cubicBezTo>
                  <a:cubicBezTo>
                    <a:pt x="639" y="3739"/>
                    <a:pt x="304" y="4043"/>
                    <a:pt x="0" y="4408"/>
                  </a:cubicBezTo>
                  <a:cubicBezTo>
                    <a:pt x="1350" y="4698"/>
                    <a:pt x="3002" y="4914"/>
                    <a:pt x="4912" y="4914"/>
                  </a:cubicBezTo>
                  <a:cubicBezTo>
                    <a:pt x="8208" y="4914"/>
                    <a:pt x="12271" y="4270"/>
                    <a:pt x="16870" y="2250"/>
                  </a:cubicBezTo>
                  <a:cubicBezTo>
                    <a:pt x="16536" y="973"/>
                    <a:pt x="16262" y="1"/>
                    <a:pt x="16262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741;p80">
              <a:extLst>
                <a:ext uri="{FF2B5EF4-FFF2-40B4-BE49-F238E27FC236}">
                  <a16:creationId xmlns:a16="http://schemas.microsoft.com/office/drawing/2014/main" id="{FAB0CF17-A2C8-4639-B56A-DC4C2DADB14D}"/>
                </a:ext>
              </a:extLst>
            </p:cNvPr>
            <p:cNvSpPr/>
            <p:nvPr/>
          </p:nvSpPr>
          <p:spPr>
            <a:xfrm>
              <a:off x="-3862025" y="7027613"/>
              <a:ext cx="467375" cy="124800"/>
            </a:xfrm>
            <a:custGeom>
              <a:avLst/>
              <a:gdLst/>
              <a:ahLst/>
              <a:cxnLst/>
              <a:rect l="l" t="t" r="r" b="b"/>
              <a:pathLst>
                <a:path w="18695" h="4992" extrusionOk="0">
                  <a:moveTo>
                    <a:pt x="18056" y="0"/>
                  </a:moveTo>
                  <a:cubicBezTo>
                    <a:pt x="13434" y="2011"/>
                    <a:pt x="9354" y="2657"/>
                    <a:pt x="6049" y="2657"/>
                  </a:cubicBezTo>
                  <a:cubicBezTo>
                    <a:pt x="4160" y="2657"/>
                    <a:pt x="2524" y="2446"/>
                    <a:pt x="1186" y="2158"/>
                  </a:cubicBezTo>
                  <a:cubicBezTo>
                    <a:pt x="761" y="2584"/>
                    <a:pt x="366" y="3100"/>
                    <a:pt x="1" y="3678"/>
                  </a:cubicBezTo>
                  <a:cubicBezTo>
                    <a:pt x="1887" y="4339"/>
                    <a:pt x="4602" y="4991"/>
                    <a:pt x="8024" y="4991"/>
                  </a:cubicBezTo>
                  <a:cubicBezTo>
                    <a:pt x="11055" y="4991"/>
                    <a:pt x="14640" y="4480"/>
                    <a:pt x="18694" y="3009"/>
                  </a:cubicBezTo>
                  <a:cubicBezTo>
                    <a:pt x="18512" y="2006"/>
                    <a:pt x="18269" y="942"/>
                    <a:pt x="1805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742;p80">
              <a:extLst>
                <a:ext uri="{FF2B5EF4-FFF2-40B4-BE49-F238E27FC236}">
                  <a16:creationId xmlns:a16="http://schemas.microsoft.com/office/drawing/2014/main" id="{72DDD24C-BF9E-42B3-B821-0E26D58A90F4}"/>
                </a:ext>
              </a:extLst>
            </p:cNvPr>
            <p:cNvSpPr/>
            <p:nvPr/>
          </p:nvSpPr>
          <p:spPr>
            <a:xfrm>
              <a:off x="-3806550" y="7295838"/>
              <a:ext cx="388325" cy="119700"/>
            </a:xfrm>
            <a:custGeom>
              <a:avLst/>
              <a:gdLst/>
              <a:ahLst/>
              <a:cxnLst/>
              <a:rect l="l" t="t" r="r" b="b"/>
              <a:pathLst>
                <a:path w="15533" h="4788" extrusionOk="0">
                  <a:moveTo>
                    <a:pt x="14773" y="1"/>
                  </a:moveTo>
                  <a:cubicBezTo>
                    <a:pt x="11461" y="1023"/>
                    <a:pt x="8210" y="1350"/>
                    <a:pt x="5405" y="1350"/>
                  </a:cubicBezTo>
                  <a:cubicBezTo>
                    <a:pt x="3371" y="1350"/>
                    <a:pt x="1571" y="1178"/>
                    <a:pt x="153" y="973"/>
                  </a:cubicBezTo>
                  <a:cubicBezTo>
                    <a:pt x="122" y="1976"/>
                    <a:pt x="62" y="3192"/>
                    <a:pt x="1" y="4347"/>
                  </a:cubicBezTo>
                  <a:cubicBezTo>
                    <a:pt x="1470" y="4581"/>
                    <a:pt x="3401" y="4787"/>
                    <a:pt x="5610" y="4787"/>
                  </a:cubicBezTo>
                  <a:cubicBezTo>
                    <a:pt x="8565" y="4787"/>
                    <a:pt x="12019" y="4418"/>
                    <a:pt x="15533" y="3253"/>
                  </a:cubicBezTo>
                  <a:cubicBezTo>
                    <a:pt x="15259" y="2098"/>
                    <a:pt x="14986" y="943"/>
                    <a:pt x="1477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743;p80">
              <a:extLst>
                <a:ext uri="{FF2B5EF4-FFF2-40B4-BE49-F238E27FC236}">
                  <a16:creationId xmlns:a16="http://schemas.microsoft.com/office/drawing/2014/main" id="{FFC782BA-2217-490E-BFE1-B9A04C97643A}"/>
                </a:ext>
              </a:extLst>
            </p:cNvPr>
            <p:cNvSpPr/>
            <p:nvPr/>
          </p:nvSpPr>
          <p:spPr>
            <a:xfrm>
              <a:off x="-3810350" y="7455413"/>
              <a:ext cx="421025" cy="98000"/>
            </a:xfrm>
            <a:custGeom>
              <a:avLst/>
              <a:gdLst/>
              <a:ahLst/>
              <a:cxnLst/>
              <a:rect l="l" t="t" r="r" b="b"/>
              <a:pathLst>
                <a:path w="16841" h="3920" extrusionOk="0">
                  <a:moveTo>
                    <a:pt x="16384" y="1"/>
                  </a:moveTo>
                  <a:cubicBezTo>
                    <a:pt x="12747" y="1247"/>
                    <a:pt x="9157" y="1635"/>
                    <a:pt x="6104" y="1635"/>
                  </a:cubicBezTo>
                  <a:cubicBezTo>
                    <a:pt x="3646" y="1635"/>
                    <a:pt x="1536" y="1383"/>
                    <a:pt x="31" y="1125"/>
                  </a:cubicBezTo>
                  <a:cubicBezTo>
                    <a:pt x="1" y="1612"/>
                    <a:pt x="1" y="1976"/>
                    <a:pt x="1" y="2189"/>
                  </a:cubicBezTo>
                  <a:cubicBezTo>
                    <a:pt x="1" y="3254"/>
                    <a:pt x="3665" y="3920"/>
                    <a:pt x="6817" y="3920"/>
                  </a:cubicBezTo>
                  <a:cubicBezTo>
                    <a:pt x="7353" y="3920"/>
                    <a:pt x="7874" y="3901"/>
                    <a:pt x="8360" y="3861"/>
                  </a:cubicBezTo>
                  <a:cubicBezTo>
                    <a:pt x="11701" y="3590"/>
                    <a:pt x="16592" y="2067"/>
                    <a:pt x="16805" y="2067"/>
                  </a:cubicBezTo>
                  <a:cubicBezTo>
                    <a:pt x="16807" y="2067"/>
                    <a:pt x="16808" y="2067"/>
                    <a:pt x="16810" y="2068"/>
                  </a:cubicBezTo>
                  <a:cubicBezTo>
                    <a:pt x="16840" y="2068"/>
                    <a:pt x="16658" y="1217"/>
                    <a:pt x="1638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744;p80">
              <a:extLst>
                <a:ext uri="{FF2B5EF4-FFF2-40B4-BE49-F238E27FC236}">
                  <a16:creationId xmlns:a16="http://schemas.microsoft.com/office/drawing/2014/main" id="{B06EB760-BC8A-43AE-AE81-EEA05B016A28}"/>
                </a:ext>
              </a:extLst>
            </p:cNvPr>
            <p:cNvSpPr/>
            <p:nvPr/>
          </p:nvSpPr>
          <p:spPr>
            <a:xfrm>
              <a:off x="-3809575" y="7377138"/>
              <a:ext cx="408850" cy="119150"/>
            </a:xfrm>
            <a:custGeom>
              <a:avLst/>
              <a:gdLst/>
              <a:ahLst/>
              <a:cxnLst/>
              <a:rect l="l" t="t" r="r" b="b"/>
              <a:pathLst>
                <a:path w="16354" h="4766" extrusionOk="0">
                  <a:moveTo>
                    <a:pt x="15654" y="1"/>
                  </a:moveTo>
                  <a:cubicBezTo>
                    <a:pt x="12140" y="1166"/>
                    <a:pt x="8686" y="1535"/>
                    <a:pt x="5731" y="1535"/>
                  </a:cubicBezTo>
                  <a:cubicBezTo>
                    <a:pt x="3522" y="1535"/>
                    <a:pt x="1591" y="1329"/>
                    <a:pt x="122" y="1095"/>
                  </a:cubicBezTo>
                  <a:cubicBezTo>
                    <a:pt x="61" y="2281"/>
                    <a:pt x="31" y="3436"/>
                    <a:pt x="0" y="4256"/>
                  </a:cubicBezTo>
                  <a:cubicBezTo>
                    <a:pt x="1505" y="4514"/>
                    <a:pt x="3615" y="4766"/>
                    <a:pt x="6073" y="4766"/>
                  </a:cubicBezTo>
                  <a:cubicBezTo>
                    <a:pt x="9126" y="4766"/>
                    <a:pt x="12716" y="4378"/>
                    <a:pt x="16353" y="3132"/>
                  </a:cubicBezTo>
                  <a:cubicBezTo>
                    <a:pt x="16171" y="2220"/>
                    <a:pt x="15897" y="1126"/>
                    <a:pt x="1565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749;p80">
              <a:extLst>
                <a:ext uri="{FF2B5EF4-FFF2-40B4-BE49-F238E27FC236}">
                  <a16:creationId xmlns:a16="http://schemas.microsoft.com/office/drawing/2014/main" id="{9641F7D5-414A-41E9-AA00-5D526420BC48}"/>
                </a:ext>
              </a:extLst>
            </p:cNvPr>
            <p:cNvSpPr/>
            <p:nvPr/>
          </p:nvSpPr>
          <p:spPr>
            <a:xfrm>
              <a:off x="-3984625" y="7209088"/>
              <a:ext cx="295125" cy="256275"/>
            </a:xfrm>
            <a:custGeom>
              <a:avLst/>
              <a:gdLst/>
              <a:ahLst/>
              <a:cxnLst/>
              <a:rect l="l" t="t" r="r" b="b"/>
              <a:pathLst>
                <a:path w="11805" h="10251" extrusionOk="0">
                  <a:moveTo>
                    <a:pt x="9400" y="1"/>
                  </a:moveTo>
                  <a:cubicBezTo>
                    <a:pt x="9219" y="1"/>
                    <a:pt x="9069" y="43"/>
                    <a:pt x="8978" y="127"/>
                  </a:cubicBezTo>
                  <a:cubicBezTo>
                    <a:pt x="8860" y="237"/>
                    <a:pt x="8710" y="267"/>
                    <a:pt x="8552" y="267"/>
                  </a:cubicBezTo>
                  <a:cubicBezTo>
                    <a:pt x="8357" y="267"/>
                    <a:pt x="8151" y="221"/>
                    <a:pt x="7981" y="221"/>
                  </a:cubicBezTo>
                  <a:cubicBezTo>
                    <a:pt x="7791" y="221"/>
                    <a:pt x="7645" y="278"/>
                    <a:pt x="7610" y="522"/>
                  </a:cubicBezTo>
                  <a:cubicBezTo>
                    <a:pt x="7519" y="1130"/>
                    <a:pt x="7610" y="1495"/>
                    <a:pt x="7610" y="1495"/>
                  </a:cubicBezTo>
                  <a:cubicBezTo>
                    <a:pt x="7610" y="1495"/>
                    <a:pt x="4359" y="4716"/>
                    <a:pt x="3116" y="5338"/>
                  </a:cubicBezTo>
                  <a:lnTo>
                    <a:pt x="3116" y="5338"/>
                  </a:lnTo>
                  <a:cubicBezTo>
                    <a:pt x="3180" y="5277"/>
                    <a:pt x="3171" y="5004"/>
                    <a:pt x="1409" y="3805"/>
                  </a:cubicBezTo>
                  <a:cubicBezTo>
                    <a:pt x="862" y="5051"/>
                    <a:pt x="346" y="6297"/>
                    <a:pt x="254" y="6966"/>
                  </a:cubicBezTo>
                  <a:cubicBezTo>
                    <a:pt x="1" y="8517"/>
                    <a:pt x="1002" y="10251"/>
                    <a:pt x="2459" y="10251"/>
                  </a:cubicBezTo>
                  <a:cubicBezTo>
                    <a:pt x="2573" y="10251"/>
                    <a:pt x="2689" y="10240"/>
                    <a:pt x="2808" y="10218"/>
                  </a:cubicBezTo>
                  <a:cubicBezTo>
                    <a:pt x="4419" y="9915"/>
                    <a:pt x="7154" y="7878"/>
                    <a:pt x="9799" y="4534"/>
                  </a:cubicBezTo>
                  <a:cubicBezTo>
                    <a:pt x="9799" y="4534"/>
                    <a:pt x="11805" y="2589"/>
                    <a:pt x="11318" y="1404"/>
                  </a:cubicBezTo>
                  <a:cubicBezTo>
                    <a:pt x="10968" y="468"/>
                    <a:pt x="10005" y="1"/>
                    <a:pt x="94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750;p80">
              <a:extLst>
                <a:ext uri="{FF2B5EF4-FFF2-40B4-BE49-F238E27FC236}">
                  <a16:creationId xmlns:a16="http://schemas.microsoft.com/office/drawing/2014/main" id="{17FB80D1-F5BC-4C12-A538-4541220CDF16}"/>
                </a:ext>
              </a:extLst>
            </p:cNvPr>
            <p:cNvSpPr/>
            <p:nvPr/>
          </p:nvSpPr>
          <p:spPr>
            <a:xfrm>
              <a:off x="-3949400" y="7212263"/>
              <a:ext cx="155050" cy="130725"/>
            </a:xfrm>
            <a:custGeom>
              <a:avLst/>
              <a:gdLst/>
              <a:ahLst/>
              <a:cxnLst/>
              <a:rect l="l" t="t" r="r" b="b"/>
              <a:pathLst>
                <a:path w="6202" h="5229" extrusionOk="0">
                  <a:moveTo>
                    <a:pt x="1763" y="0"/>
                  </a:moveTo>
                  <a:cubicBezTo>
                    <a:pt x="1763" y="0"/>
                    <a:pt x="821" y="1824"/>
                    <a:pt x="0" y="3678"/>
                  </a:cubicBezTo>
                  <a:cubicBezTo>
                    <a:pt x="1707" y="4863"/>
                    <a:pt x="1769" y="5143"/>
                    <a:pt x="1713" y="5208"/>
                  </a:cubicBezTo>
                  <a:lnTo>
                    <a:pt x="1713" y="5208"/>
                  </a:lnTo>
                  <a:cubicBezTo>
                    <a:pt x="2960" y="4579"/>
                    <a:pt x="6201" y="1368"/>
                    <a:pt x="6201" y="1368"/>
                  </a:cubicBezTo>
                  <a:lnTo>
                    <a:pt x="6201" y="1368"/>
                  </a:lnTo>
                  <a:lnTo>
                    <a:pt x="5563" y="1641"/>
                  </a:lnTo>
                  <a:cubicBezTo>
                    <a:pt x="5563" y="1641"/>
                    <a:pt x="4104" y="1520"/>
                    <a:pt x="1763" y="0"/>
                  </a:cubicBezTo>
                  <a:close/>
                  <a:moveTo>
                    <a:pt x="1713" y="5208"/>
                  </a:moveTo>
                  <a:lnTo>
                    <a:pt x="1713" y="5208"/>
                  </a:lnTo>
                  <a:cubicBezTo>
                    <a:pt x="1699" y="5215"/>
                    <a:pt x="1685" y="5222"/>
                    <a:pt x="1672" y="5228"/>
                  </a:cubicBezTo>
                  <a:cubicBezTo>
                    <a:pt x="1672" y="5228"/>
                    <a:pt x="1697" y="5227"/>
                    <a:pt x="1713" y="5208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11771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كرتون نجوم السماء قوس قزح مواد أساسية | Latar belakang, Pelangi, Kartun">
            <a:extLst>
              <a:ext uri="{FF2B5EF4-FFF2-40B4-BE49-F238E27FC236}">
                <a16:creationId xmlns:a16="http://schemas.microsoft.com/office/drawing/2014/main" id="{BB065BCB-1C1A-40BD-9656-5356A219F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47800" y="2742472"/>
            <a:ext cx="24384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sz="3000" dirty="0">
                <a:solidFill>
                  <a:srgbClr val="002060"/>
                </a:solidFill>
                <a:latin typeface="Cambria" pitchFamily="18" charset="0"/>
              </a:rPr>
              <a:t>Con </a:t>
            </a:r>
            <a:r>
              <a:rPr lang="en-US" sz="3000" dirty="0" err="1">
                <a:solidFill>
                  <a:srgbClr val="002060"/>
                </a:solidFill>
                <a:latin typeface="Cambria" pitchFamily="18" charset="0"/>
              </a:rPr>
              <a:t>gà</a:t>
            </a:r>
            <a:r>
              <a:rPr lang="en-US" sz="30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itchFamily="18" charset="0"/>
              </a:rPr>
              <a:t>trống</a:t>
            </a:r>
            <a:endParaRPr lang="en-US" sz="30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594289"/>
            <a:ext cx="11125200" cy="13552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Câu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5: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Nối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các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từ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ngữ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ở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cột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A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với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từ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ngữ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ở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cột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B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để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tạo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câu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nêu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hoat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động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435768" y="3563352"/>
            <a:ext cx="24384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sz="3000" dirty="0" err="1">
                <a:solidFill>
                  <a:srgbClr val="002060"/>
                </a:solidFill>
                <a:latin typeface="Cambria" pitchFamily="18" charset="0"/>
              </a:rPr>
              <a:t>Cành</a:t>
            </a:r>
            <a:r>
              <a:rPr lang="en-US" sz="30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itchFamily="18" charset="0"/>
              </a:rPr>
              <a:t>đào</a:t>
            </a:r>
            <a:endParaRPr lang="en-US" sz="30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31758" y="4419600"/>
            <a:ext cx="24384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sz="3000" dirty="0" err="1">
                <a:solidFill>
                  <a:srgbClr val="002060"/>
                </a:solidFill>
                <a:latin typeface="Cambria" pitchFamily="18" charset="0"/>
              </a:rPr>
              <a:t>Cái</a:t>
            </a:r>
            <a:r>
              <a:rPr lang="en-US" sz="30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itchFamily="18" charset="0"/>
              </a:rPr>
              <a:t>đồng</a:t>
            </a:r>
            <a:r>
              <a:rPr lang="en-US" sz="30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itchFamily="18" charset="0"/>
              </a:rPr>
              <a:t>hồ</a:t>
            </a:r>
            <a:endParaRPr lang="en-US" sz="30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EB5070-0E7D-43D7-9F37-F6E3438C0F84}"/>
              </a:ext>
            </a:extLst>
          </p:cNvPr>
          <p:cNvSpPr/>
          <p:nvPr/>
        </p:nvSpPr>
        <p:spPr>
          <a:xfrm>
            <a:off x="5316668" y="2707105"/>
            <a:ext cx="6265732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sz="3000" dirty="0" err="1">
                <a:solidFill>
                  <a:srgbClr val="002060"/>
                </a:solidFill>
                <a:latin typeface="Cambria" pitchFamily="18" charset="0"/>
              </a:rPr>
              <a:t>tích</a:t>
            </a:r>
            <a:r>
              <a:rPr lang="en-US" sz="30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itchFamily="18" charset="0"/>
              </a:rPr>
              <a:t>tắc</a:t>
            </a:r>
            <a:r>
              <a:rPr lang="en-US" sz="3000" dirty="0">
                <a:solidFill>
                  <a:srgbClr val="002060"/>
                </a:solidFill>
                <a:latin typeface="Cambria" pitchFamily="18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Cambria" pitchFamily="18" charset="0"/>
              </a:rPr>
              <a:t>tích</a:t>
            </a:r>
            <a:r>
              <a:rPr lang="en-US" sz="30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itchFamily="18" charset="0"/>
              </a:rPr>
              <a:t>tắc</a:t>
            </a:r>
            <a:r>
              <a:rPr lang="en-US" sz="30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itchFamily="18" charset="0"/>
              </a:rPr>
              <a:t>báo</a:t>
            </a:r>
            <a:r>
              <a:rPr lang="en-US" sz="30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itchFamily="18" charset="0"/>
              </a:rPr>
              <a:t>phút</a:t>
            </a:r>
            <a:r>
              <a:rPr lang="en-US" sz="3000" dirty="0">
                <a:solidFill>
                  <a:srgbClr val="002060"/>
                </a:solidFill>
                <a:latin typeface="Cambria" pitchFamily="18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Cambria" pitchFamily="18" charset="0"/>
              </a:rPr>
              <a:t>báo</a:t>
            </a:r>
            <a:r>
              <a:rPr lang="en-US" sz="30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itchFamily="18" charset="0"/>
              </a:rPr>
              <a:t>giờ</a:t>
            </a:r>
            <a:r>
              <a:rPr lang="en-US" sz="3000" dirty="0">
                <a:solidFill>
                  <a:srgbClr val="002060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EE204D-A6E5-4FEE-B978-589E97B5868F}"/>
              </a:ext>
            </a:extLst>
          </p:cNvPr>
          <p:cNvSpPr/>
          <p:nvPr/>
        </p:nvSpPr>
        <p:spPr>
          <a:xfrm>
            <a:off x="5316669" y="3664511"/>
            <a:ext cx="6265732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sz="3000" dirty="0" err="1">
                <a:solidFill>
                  <a:srgbClr val="002060"/>
                </a:solidFill>
                <a:latin typeface="Cambria" pitchFamily="18" charset="0"/>
              </a:rPr>
              <a:t>gáy</a:t>
            </a:r>
            <a:r>
              <a:rPr lang="en-US" sz="3000" dirty="0">
                <a:solidFill>
                  <a:srgbClr val="002060"/>
                </a:solidFill>
                <a:latin typeface="Cambria" pitchFamily="18" charset="0"/>
              </a:rPr>
              <a:t> vang </a:t>
            </a:r>
            <a:r>
              <a:rPr lang="en-US" sz="3000" dirty="0" err="1">
                <a:solidFill>
                  <a:srgbClr val="002060"/>
                </a:solidFill>
                <a:latin typeface="Cambria" pitchFamily="18" charset="0"/>
              </a:rPr>
              <a:t>báo</a:t>
            </a:r>
            <a:r>
              <a:rPr lang="en-US" sz="30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itchFamily="18" charset="0"/>
              </a:rPr>
              <a:t>trời</a:t>
            </a:r>
            <a:r>
              <a:rPr lang="en-US" sz="30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itchFamily="18" charset="0"/>
              </a:rPr>
              <a:t>sắp</a:t>
            </a:r>
            <a:r>
              <a:rPr lang="en-US" sz="30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itchFamily="18" charset="0"/>
              </a:rPr>
              <a:t>sáng</a:t>
            </a:r>
            <a:r>
              <a:rPr lang="en-US" sz="3000" dirty="0">
                <a:solidFill>
                  <a:srgbClr val="002060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51F066-1F77-4667-AEDA-FCCB8955139A}"/>
              </a:ext>
            </a:extLst>
          </p:cNvPr>
          <p:cNvSpPr/>
          <p:nvPr/>
        </p:nvSpPr>
        <p:spPr>
          <a:xfrm>
            <a:off x="5316668" y="4533474"/>
            <a:ext cx="6265732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sz="3000" dirty="0" err="1">
                <a:solidFill>
                  <a:srgbClr val="002060"/>
                </a:solidFill>
                <a:latin typeface="Cambria" pitchFamily="18" charset="0"/>
              </a:rPr>
              <a:t>nở</a:t>
            </a:r>
            <a:r>
              <a:rPr lang="en-US" sz="30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itchFamily="18" charset="0"/>
              </a:rPr>
              <a:t>hoa</a:t>
            </a:r>
            <a:r>
              <a:rPr lang="en-US" sz="30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itchFamily="18" charset="0"/>
              </a:rPr>
              <a:t>cho</a:t>
            </a:r>
            <a:r>
              <a:rPr lang="en-US" sz="30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itchFamily="18" charset="0"/>
              </a:rPr>
              <a:t>sắc</a:t>
            </a:r>
            <a:r>
              <a:rPr lang="en-US" sz="30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itchFamily="18" charset="0"/>
              </a:rPr>
              <a:t>xuân</a:t>
            </a:r>
            <a:r>
              <a:rPr lang="en-US" sz="30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itchFamily="18" charset="0"/>
              </a:rPr>
              <a:t>thêm</a:t>
            </a:r>
            <a:r>
              <a:rPr lang="en-US" sz="30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itchFamily="18" charset="0"/>
              </a:rPr>
              <a:t>rực</a:t>
            </a:r>
            <a:r>
              <a:rPr lang="en-US" sz="30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itchFamily="18" charset="0"/>
              </a:rPr>
              <a:t>rỡ</a:t>
            </a:r>
            <a:r>
              <a:rPr lang="en-US" sz="3000" dirty="0">
                <a:solidFill>
                  <a:srgbClr val="002060"/>
                </a:solidFill>
                <a:latin typeface="Cambria" pitchFamily="18" charset="0"/>
              </a:rPr>
              <a:t>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1A0F13-7984-4280-B922-F3BB1BDF0C17}"/>
              </a:ext>
            </a:extLst>
          </p:cNvPr>
          <p:cNvCxnSpPr>
            <a:stCxn id="5" idx="3"/>
          </p:cNvCxnSpPr>
          <p:nvPr/>
        </p:nvCxnSpPr>
        <p:spPr>
          <a:xfrm>
            <a:off x="3886200" y="3047272"/>
            <a:ext cx="1430468" cy="838928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614EC23-AB0C-438B-B3A8-BC0FE7440581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3886199" y="3011905"/>
            <a:ext cx="1430469" cy="175708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9CBE695-C95F-4A04-95C3-3BE85F4DEB41}"/>
              </a:ext>
            </a:extLst>
          </p:cNvPr>
          <p:cNvCxnSpPr/>
          <p:nvPr/>
        </p:nvCxnSpPr>
        <p:spPr>
          <a:xfrm>
            <a:off x="3886200" y="3930057"/>
            <a:ext cx="1430468" cy="838928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9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كرتون نجوم السماء قوس قزح مواد أساسية | Latar belakang, Pelangi, Kartun">
            <a:extLst>
              <a:ext uri="{FF2B5EF4-FFF2-40B4-BE49-F238E27FC236}">
                <a16:creationId xmlns:a16="http://schemas.microsoft.com/office/drawing/2014/main" id="{0B207733-CDD8-442B-8044-43D82CFDF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09600" y="757837"/>
            <a:ext cx="1097280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Câu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6: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Đặt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một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câu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nêu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hoạt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động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của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em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ở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trường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.</a:t>
            </a:r>
          </a:p>
        </p:txBody>
      </p:sp>
      <p:grpSp>
        <p:nvGrpSpPr>
          <p:cNvPr id="6" name="Google Shape;492;p40">
            <a:extLst>
              <a:ext uri="{FF2B5EF4-FFF2-40B4-BE49-F238E27FC236}">
                <a16:creationId xmlns:a16="http://schemas.microsoft.com/office/drawing/2014/main" id="{BE3D5CE4-1AE1-4881-8567-4B18F2E5163C}"/>
              </a:ext>
            </a:extLst>
          </p:cNvPr>
          <p:cNvGrpSpPr/>
          <p:nvPr/>
        </p:nvGrpSpPr>
        <p:grpSpPr>
          <a:xfrm>
            <a:off x="6897620" y="2823808"/>
            <a:ext cx="2288098" cy="3605936"/>
            <a:chOff x="35658225" y="12492275"/>
            <a:chExt cx="1104150" cy="2065350"/>
          </a:xfrm>
        </p:grpSpPr>
        <p:sp>
          <p:nvSpPr>
            <p:cNvPr id="7" name="Google Shape;493;p40">
              <a:extLst>
                <a:ext uri="{FF2B5EF4-FFF2-40B4-BE49-F238E27FC236}">
                  <a16:creationId xmlns:a16="http://schemas.microsoft.com/office/drawing/2014/main" id="{DF57739E-053B-4588-A9C2-B1372CB69CD8}"/>
                </a:ext>
              </a:extLst>
            </p:cNvPr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94;p40">
              <a:extLst>
                <a:ext uri="{FF2B5EF4-FFF2-40B4-BE49-F238E27FC236}">
                  <a16:creationId xmlns:a16="http://schemas.microsoft.com/office/drawing/2014/main" id="{B477C5F7-41C5-4B44-AA14-7E3C59D7D238}"/>
                </a:ext>
              </a:extLst>
            </p:cNvPr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95;p40">
              <a:extLst>
                <a:ext uri="{FF2B5EF4-FFF2-40B4-BE49-F238E27FC236}">
                  <a16:creationId xmlns:a16="http://schemas.microsoft.com/office/drawing/2014/main" id="{2F35686D-4070-4537-A820-C062972B6E03}"/>
                </a:ext>
              </a:extLst>
            </p:cNvPr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96;p40">
              <a:extLst>
                <a:ext uri="{FF2B5EF4-FFF2-40B4-BE49-F238E27FC236}">
                  <a16:creationId xmlns:a16="http://schemas.microsoft.com/office/drawing/2014/main" id="{ACB0F5BF-E0CF-4CD9-8ACC-B8009BC3D2A1}"/>
                </a:ext>
              </a:extLst>
            </p:cNvPr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97;p40">
              <a:extLst>
                <a:ext uri="{FF2B5EF4-FFF2-40B4-BE49-F238E27FC236}">
                  <a16:creationId xmlns:a16="http://schemas.microsoft.com/office/drawing/2014/main" id="{8E4F52E5-1B70-4873-962C-31869D436790}"/>
                </a:ext>
              </a:extLst>
            </p:cNvPr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98;p40">
              <a:extLst>
                <a:ext uri="{FF2B5EF4-FFF2-40B4-BE49-F238E27FC236}">
                  <a16:creationId xmlns:a16="http://schemas.microsoft.com/office/drawing/2014/main" id="{120986AE-7F28-42E8-A4A2-C0AD6FAAE0C0}"/>
                </a:ext>
              </a:extLst>
            </p:cNvPr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99;p40">
              <a:extLst>
                <a:ext uri="{FF2B5EF4-FFF2-40B4-BE49-F238E27FC236}">
                  <a16:creationId xmlns:a16="http://schemas.microsoft.com/office/drawing/2014/main" id="{C14EC785-728B-492C-8EF2-F256BECC90B2}"/>
                </a:ext>
              </a:extLst>
            </p:cNvPr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00;p40">
              <a:extLst>
                <a:ext uri="{FF2B5EF4-FFF2-40B4-BE49-F238E27FC236}">
                  <a16:creationId xmlns:a16="http://schemas.microsoft.com/office/drawing/2014/main" id="{7E70E97E-860E-45F7-B2BB-B5B49AA966D8}"/>
                </a:ext>
              </a:extLst>
            </p:cNvPr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01;p40">
              <a:extLst>
                <a:ext uri="{FF2B5EF4-FFF2-40B4-BE49-F238E27FC236}">
                  <a16:creationId xmlns:a16="http://schemas.microsoft.com/office/drawing/2014/main" id="{31AA7F8B-16C9-4031-A785-30590446299F}"/>
                </a:ext>
              </a:extLst>
            </p:cNvPr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02;p40">
              <a:extLst>
                <a:ext uri="{FF2B5EF4-FFF2-40B4-BE49-F238E27FC236}">
                  <a16:creationId xmlns:a16="http://schemas.microsoft.com/office/drawing/2014/main" id="{F4F4476A-B5FA-4BE6-9F17-98BF00E613F0}"/>
                </a:ext>
              </a:extLst>
            </p:cNvPr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03;p40">
              <a:extLst>
                <a:ext uri="{FF2B5EF4-FFF2-40B4-BE49-F238E27FC236}">
                  <a16:creationId xmlns:a16="http://schemas.microsoft.com/office/drawing/2014/main" id="{30E7D635-9275-463C-B80C-919B223241F7}"/>
                </a:ext>
              </a:extLst>
            </p:cNvPr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04;p40">
              <a:extLst>
                <a:ext uri="{FF2B5EF4-FFF2-40B4-BE49-F238E27FC236}">
                  <a16:creationId xmlns:a16="http://schemas.microsoft.com/office/drawing/2014/main" id="{43F7B760-74C4-4FAE-9EA6-09CE126DBB46}"/>
                </a:ext>
              </a:extLst>
            </p:cNvPr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05;p40">
              <a:extLst>
                <a:ext uri="{FF2B5EF4-FFF2-40B4-BE49-F238E27FC236}">
                  <a16:creationId xmlns:a16="http://schemas.microsoft.com/office/drawing/2014/main" id="{8B11C28A-5309-46EB-8B61-2C95FBEF4AF7}"/>
                </a:ext>
              </a:extLst>
            </p:cNvPr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06;p40">
              <a:extLst>
                <a:ext uri="{FF2B5EF4-FFF2-40B4-BE49-F238E27FC236}">
                  <a16:creationId xmlns:a16="http://schemas.microsoft.com/office/drawing/2014/main" id="{D7368831-3AB2-46DC-A31E-8C07805ABB6C}"/>
                </a:ext>
              </a:extLst>
            </p:cNvPr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07;p40">
              <a:extLst>
                <a:ext uri="{FF2B5EF4-FFF2-40B4-BE49-F238E27FC236}">
                  <a16:creationId xmlns:a16="http://schemas.microsoft.com/office/drawing/2014/main" id="{1AFC7380-0EEE-4AB9-A949-6B2810B3BF48}"/>
                </a:ext>
              </a:extLst>
            </p:cNvPr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08;p40">
              <a:extLst>
                <a:ext uri="{FF2B5EF4-FFF2-40B4-BE49-F238E27FC236}">
                  <a16:creationId xmlns:a16="http://schemas.microsoft.com/office/drawing/2014/main" id="{E8D6B258-8064-407E-A5B6-C2332A1252A5}"/>
                </a:ext>
              </a:extLst>
            </p:cNvPr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09;p40">
              <a:extLst>
                <a:ext uri="{FF2B5EF4-FFF2-40B4-BE49-F238E27FC236}">
                  <a16:creationId xmlns:a16="http://schemas.microsoft.com/office/drawing/2014/main" id="{1848CE37-891A-45DA-9501-599728FC3259}"/>
                </a:ext>
              </a:extLst>
            </p:cNvPr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10;p40">
              <a:extLst>
                <a:ext uri="{FF2B5EF4-FFF2-40B4-BE49-F238E27FC236}">
                  <a16:creationId xmlns:a16="http://schemas.microsoft.com/office/drawing/2014/main" id="{8355966A-7B62-4B1D-888B-78509C071C0C}"/>
                </a:ext>
              </a:extLst>
            </p:cNvPr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11;p40">
              <a:extLst>
                <a:ext uri="{FF2B5EF4-FFF2-40B4-BE49-F238E27FC236}">
                  <a16:creationId xmlns:a16="http://schemas.microsoft.com/office/drawing/2014/main" id="{6579C7BF-A712-486A-BC9D-272B06E8B70C}"/>
                </a:ext>
              </a:extLst>
            </p:cNvPr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12;p40">
              <a:extLst>
                <a:ext uri="{FF2B5EF4-FFF2-40B4-BE49-F238E27FC236}">
                  <a16:creationId xmlns:a16="http://schemas.microsoft.com/office/drawing/2014/main" id="{E3C0D0F4-6C62-4102-B370-3EBB6F2AB30A}"/>
                </a:ext>
              </a:extLst>
            </p:cNvPr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13;p40">
              <a:extLst>
                <a:ext uri="{FF2B5EF4-FFF2-40B4-BE49-F238E27FC236}">
                  <a16:creationId xmlns:a16="http://schemas.microsoft.com/office/drawing/2014/main" id="{62C6DC84-CF60-4066-B7E2-552FD225FB91}"/>
                </a:ext>
              </a:extLst>
            </p:cNvPr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14;p40">
              <a:extLst>
                <a:ext uri="{FF2B5EF4-FFF2-40B4-BE49-F238E27FC236}">
                  <a16:creationId xmlns:a16="http://schemas.microsoft.com/office/drawing/2014/main" id="{42E4E192-F6A0-4786-81A0-19D0F5C4805F}"/>
                </a:ext>
              </a:extLst>
            </p:cNvPr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15;p40">
              <a:extLst>
                <a:ext uri="{FF2B5EF4-FFF2-40B4-BE49-F238E27FC236}">
                  <a16:creationId xmlns:a16="http://schemas.microsoft.com/office/drawing/2014/main" id="{CF9AF636-C66F-4F57-A942-47C9AA0450B4}"/>
                </a:ext>
              </a:extLst>
            </p:cNvPr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16;p40">
              <a:extLst>
                <a:ext uri="{FF2B5EF4-FFF2-40B4-BE49-F238E27FC236}">
                  <a16:creationId xmlns:a16="http://schemas.microsoft.com/office/drawing/2014/main" id="{DA3AA5CD-02D0-4121-8E72-E5B491F0D781}"/>
                </a:ext>
              </a:extLst>
            </p:cNvPr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17;p40">
              <a:extLst>
                <a:ext uri="{FF2B5EF4-FFF2-40B4-BE49-F238E27FC236}">
                  <a16:creationId xmlns:a16="http://schemas.microsoft.com/office/drawing/2014/main" id="{F4372CD0-B091-4932-87F9-69520719990B}"/>
                </a:ext>
              </a:extLst>
            </p:cNvPr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18;p40">
              <a:extLst>
                <a:ext uri="{FF2B5EF4-FFF2-40B4-BE49-F238E27FC236}">
                  <a16:creationId xmlns:a16="http://schemas.microsoft.com/office/drawing/2014/main" id="{764BEFBC-A5C2-4A1B-8CB8-E80DA1C225B6}"/>
                </a:ext>
              </a:extLst>
            </p:cNvPr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19;p40">
              <a:extLst>
                <a:ext uri="{FF2B5EF4-FFF2-40B4-BE49-F238E27FC236}">
                  <a16:creationId xmlns:a16="http://schemas.microsoft.com/office/drawing/2014/main" id="{AF395034-6926-4258-88F8-6F8FD8A2180C}"/>
                </a:ext>
              </a:extLst>
            </p:cNvPr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20;p40">
              <a:extLst>
                <a:ext uri="{FF2B5EF4-FFF2-40B4-BE49-F238E27FC236}">
                  <a16:creationId xmlns:a16="http://schemas.microsoft.com/office/drawing/2014/main" id="{CDF4E967-9E61-46B8-A028-A831BE9DE276}"/>
                </a:ext>
              </a:extLst>
            </p:cNvPr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21;p40">
              <a:extLst>
                <a:ext uri="{FF2B5EF4-FFF2-40B4-BE49-F238E27FC236}">
                  <a16:creationId xmlns:a16="http://schemas.microsoft.com/office/drawing/2014/main" id="{F6B5B1C3-8166-4824-9C4C-CB425120FF2C}"/>
                </a:ext>
              </a:extLst>
            </p:cNvPr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22;p40">
              <a:extLst>
                <a:ext uri="{FF2B5EF4-FFF2-40B4-BE49-F238E27FC236}">
                  <a16:creationId xmlns:a16="http://schemas.microsoft.com/office/drawing/2014/main" id="{C0353B07-C576-4214-8FCE-9A3948EE72CB}"/>
                </a:ext>
              </a:extLst>
            </p:cNvPr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23;p40">
              <a:extLst>
                <a:ext uri="{FF2B5EF4-FFF2-40B4-BE49-F238E27FC236}">
                  <a16:creationId xmlns:a16="http://schemas.microsoft.com/office/drawing/2014/main" id="{48099A8C-28FC-4A13-9990-B52BEBFBD788}"/>
                </a:ext>
              </a:extLst>
            </p:cNvPr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24;p40">
              <a:extLst>
                <a:ext uri="{FF2B5EF4-FFF2-40B4-BE49-F238E27FC236}">
                  <a16:creationId xmlns:a16="http://schemas.microsoft.com/office/drawing/2014/main" id="{CCA9F3E0-334D-4CC6-86E5-606DFCAAFE82}"/>
                </a:ext>
              </a:extLst>
            </p:cNvPr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25;p40">
              <a:extLst>
                <a:ext uri="{FF2B5EF4-FFF2-40B4-BE49-F238E27FC236}">
                  <a16:creationId xmlns:a16="http://schemas.microsoft.com/office/drawing/2014/main" id="{FE595824-9618-4D16-91A4-FDFC22538256}"/>
                </a:ext>
              </a:extLst>
            </p:cNvPr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26;p40">
              <a:extLst>
                <a:ext uri="{FF2B5EF4-FFF2-40B4-BE49-F238E27FC236}">
                  <a16:creationId xmlns:a16="http://schemas.microsoft.com/office/drawing/2014/main" id="{956818E5-44EA-4691-8072-14DA58F8CF34}"/>
                </a:ext>
              </a:extLst>
            </p:cNvPr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27;p40">
              <a:extLst>
                <a:ext uri="{FF2B5EF4-FFF2-40B4-BE49-F238E27FC236}">
                  <a16:creationId xmlns:a16="http://schemas.microsoft.com/office/drawing/2014/main" id="{F62B34FE-A776-49CD-B554-1525399E2C32}"/>
                </a:ext>
              </a:extLst>
            </p:cNvPr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28;p40">
              <a:extLst>
                <a:ext uri="{FF2B5EF4-FFF2-40B4-BE49-F238E27FC236}">
                  <a16:creationId xmlns:a16="http://schemas.microsoft.com/office/drawing/2014/main" id="{CDB1D76E-5D3F-4B14-8D64-B98C88D57BB4}"/>
                </a:ext>
              </a:extLst>
            </p:cNvPr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29;p40">
              <a:extLst>
                <a:ext uri="{FF2B5EF4-FFF2-40B4-BE49-F238E27FC236}">
                  <a16:creationId xmlns:a16="http://schemas.microsoft.com/office/drawing/2014/main" id="{BAB01DA6-22AB-44BC-BFA0-3E89033ADDD3}"/>
                </a:ext>
              </a:extLst>
            </p:cNvPr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30;p40">
              <a:extLst>
                <a:ext uri="{FF2B5EF4-FFF2-40B4-BE49-F238E27FC236}">
                  <a16:creationId xmlns:a16="http://schemas.microsoft.com/office/drawing/2014/main" id="{B31E3599-6136-4EDD-AC0F-8D23F3FE6AA1}"/>
                </a:ext>
              </a:extLst>
            </p:cNvPr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31;p40">
              <a:extLst>
                <a:ext uri="{FF2B5EF4-FFF2-40B4-BE49-F238E27FC236}">
                  <a16:creationId xmlns:a16="http://schemas.microsoft.com/office/drawing/2014/main" id="{B759FE91-340A-45BB-8D3D-E0E4124EC5BE}"/>
                </a:ext>
              </a:extLst>
            </p:cNvPr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32;p40">
              <a:extLst>
                <a:ext uri="{FF2B5EF4-FFF2-40B4-BE49-F238E27FC236}">
                  <a16:creationId xmlns:a16="http://schemas.microsoft.com/office/drawing/2014/main" id="{8FD14760-2587-4A79-B44B-530AFECA353B}"/>
                </a:ext>
              </a:extLst>
            </p:cNvPr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33;p40">
              <a:extLst>
                <a:ext uri="{FF2B5EF4-FFF2-40B4-BE49-F238E27FC236}">
                  <a16:creationId xmlns:a16="http://schemas.microsoft.com/office/drawing/2014/main" id="{A7D2B965-1F21-46A4-B54E-F8D48CA51A6D}"/>
                </a:ext>
              </a:extLst>
            </p:cNvPr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34;p40">
              <a:extLst>
                <a:ext uri="{FF2B5EF4-FFF2-40B4-BE49-F238E27FC236}">
                  <a16:creationId xmlns:a16="http://schemas.microsoft.com/office/drawing/2014/main" id="{418C0511-D406-434D-BD8D-EECD956F2C31}"/>
                </a:ext>
              </a:extLst>
            </p:cNvPr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35;p40">
              <a:extLst>
                <a:ext uri="{FF2B5EF4-FFF2-40B4-BE49-F238E27FC236}">
                  <a16:creationId xmlns:a16="http://schemas.microsoft.com/office/drawing/2014/main" id="{FB54232B-DAB8-4603-8E88-3BFA4A66F2BA}"/>
                </a:ext>
              </a:extLst>
            </p:cNvPr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36;p40">
              <a:extLst>
                <a:ext uri="{FF2B5EF4-FFF2-40B4-BE49-F238E27FC236}">
                  <a16:creationId xmlns:a16="http://schemas.microsoft.com/office/drawing/2014/main" id="{21B2C821-E743-456A-864B-94EDC5D809E1}"/>
                </a:ext>
              </a:extLst>
            </p:cNvPr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37;p40">
              <a:extLst>
                <a:ext uri="{FF2B5EF4-FFF2-40B4-BE49-F238E27FC236}">
                  <a16:creationId xmlns:a16="http://schemas.microsoft.com/office/drawing/2014/main" id="{892B9B83-829C-49F4-B5D8-C0AE058FF3BB}"/>
                </a:ext>
              </a:extLst>
            </p:cNvPr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38;p40">
              <a:extLst>
                <a:ext uri="{FF2B5EF4-FFF2-40B4-BE49-F238E27FC236}">
                  <a16:creationId xmlns:a16="http://schemas.microsoft.com/office/drawing/2014/main" id="{D10D7E5E-9573-40FF-8285-3F0192BB8A6E}"/>
                </a:ext>
              </a:extLst>
            </p:cNvPr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9;p40">
              <a:extLst>
                <a:ext uri="{FF2B5EF4-FFF2-40B4-BE49-F238E27FC236}">
                  <a16:creationId xmlns:a16="http://schemas.microsoft.com/office/drawing/2014/main" id="{62F51991-DFEF-4F7B-82B9-204D6E2F9522}"/>
                </a:ext>
              </a:extLst>
            </p:cNvPr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0;p40">
              <a:extLst>
                <a:ext uri="{FF2B5EF4-FFF2-40B4-BE49-F238E27FC236}">
                  <a16:creationId xmlns:a16="http://schemas.microsoft.com/office/drawing/2014/main" id="{4921375A-F740-46E9-BC06-686D80207149}"/>
                </a:ext>
              </a:extLst>
            </p:cNvPr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41;p40">
              <a:extLst>
                <a:ext uri="{FF2B5EF4-FFF2-40B4-BE49-F238E27FC236}">
                  <a16:creationId xmlns:a16="http://schemas.microsoft.com/office/drawing/2014/main" id="{A9C1EAFD-1A7F-493D-940A-FCF7E6A4A3D4}"/>
                </a:ext>
              </a:extLst>
            </p:cNvPr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42;p40">
              <a:extLst>
                <a:ext uri="{FF2B5EF4-FFF2-40B4-BE49-F238E27FC236}">
                  <a16:creationId xmlns:a16="http://schemas.microsoft.com/office/drawing/2014/main" id="{5CD9D289-7369-484A-93FA-DFB407DE1B51}"/>
                </a:ext>
              </a:extLst>
            </p:cNvPr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43;p40">
              <a:extLst>
                <a:ext uri="{FF2B5EF4-FFF2-40B4-BE49-F238E27FC236}">
                  <a16:creationId xmlns:a16="http://schemas.microsoft.com/office/drawing/2014/main" id="{D422FBB4-DDA3-443A-8B89-B31DC3E2FF90}"/>
                </a:ext>
              </a:extLst>
            </p:cNvPr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44;p40">
              <a:extLst>
                <a:ext uri="{FF2B5EF4-FFF2-40B4-BE49-F238E27FC236}">
                  <a16:creationId xmlns:a16="http://schemas.microsoft.com/office/drawing/2014/main" id="{2B5C2832-2487-4B3B-B74F-1031DFA9C282}"/>
                </a:ext>
              </a:extLst>
            </p:cNvPr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45;p40">
              <a:extLst>
                <a:ext uri="{FF2B5EF4-FFF2-40B4-BE49-F238E27FC236}">
                  <a16:creationId xmlns:a16="http://schemas.microsoft.com/office/drawing/2014/main" id="{B9D607F0-9E3F-422B-AA0E-2E8092F64ACA}"/>
                </a:ext>
              </a:extLst>
            </p:cNvPr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46;p40">
              <a:extLst>
                <a:ext uri="{FF2B5EF4-FFF2-40B4-BE49-F238E27FC236}">
                  <a16:creationId xmlns:a16="http://schemas.microsoft.com/office/drawing/2014/main" id="{9EC679E0-4E6B-4588-B023-169BFAFD7E52}"/>
                </a:ext>
              </a:extLst>
            </p:cNvPr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47;p40">
              <a:extLst>
                <a:ext uri="{FF2B5EF4-FFF2-40B4-BE49-F238E27FC236}">
                  <a16:creationId xmlns:a16="http://schemas.microsoft.com/office/drawing/2014/main" id="{931D1023-4A88-4299-BB9A-01A68475CC31}"/>
                </a:ext>
              </a:extLst>
            </p:cNvPr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48;p40">
              <a:extLst>
                <a:ext uri="{FF2B5EF4-FFF2-40B4-BE49-F238E27FC236}">
                  <a16:creationId xmlns:a16="http://schemas.microsoft.com/office/drawing/2014/main" id="{8E4FED70-8B96-45C8-A793-607063931D31}"/>
                </a:ext>
              </a:extLst>
            </p:cNvPr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49;p40">
              <a:extLst>
                <a:ext uri="{FF2B5EF4-FFF2-40B4-BE49-F238E27FC236}">
                  <a16:creationId xmlns:a16="http://schemas.microsoft.com/office/drawing/2014/main" id="{6B84BF1E-C94E-4B65-BD9D-3C99DAF52DB3}"/>
                </a:ext>
              </a:extLst>
            </p:cNvPr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50;p40">
              <a:extLst>
                <a:ext uri="{FF2B5EF4-FFF2-40B4-BE49-F238E27FC236}">
                  <a16:creationId xmlns:a16="http://schemas.microsoft.com/office/drawing/2014/main" id="{51D19021-0C74-47B9-8EBD-817CC7369B35}"/>
                </a:ext>
              </a:extLst>
            </p:cNvPr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51;p40">
              <a:extLst>
                <a:ext uri="{FF2B5EF4-FFF2-40B4-BE49-F238E27FC236}">
                  <a16:creationId xmlns:a16="http://schemas.microsoft.com/office/drawing/2014/main" id="{15D895FC-2EC3-4486-B23B-C7AA2B305009}"/>
                </a:ext>
              </a:extLst>
            </p:cNvPr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52;p40">
              <a:extLst>
                <a:ext uri="{FF2B5EF4-FFF2-40B4-BE49-F238E27FC236}">
                  <a16:creationId xmlns:a16="http://schemas.microsoft.com/office/drawing/2014/main" id="{C2DE1337-1364-4539-8326-CAB30E6425CB}"/>
                </a:ext>
              </a:extLst>
            </p:cNvPr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53;p40">
              <a:extLst>
                <a:ext uri="{FF2B5EF4-FFF2-40B4-BE49-F238E27FC236}">
                  <a16:creationId xmlns:a16="http://schemas.microsoft.com/office/drawing/2014/main" id="{F257A3EC-EE2D-4902-A506-A037290DE803}"/>
                </a:ext>
              </a:extLst>
            </p:cNvPr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54;p40">
              <a:extLst>
                <a:ext uri="{FF2B5EF4-FFF2-40B4-BE49-F238E27FC236}">
                  <a16:creationId xmlns:a16="http://schemas.microsoft.com/office/drawing/2014/main" id="{537EA7B8-6F23-4B93-96FA-2446737488E4}"/>
                </a:ext>
              </a:extLst>
            </p:cNvPr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55;p40">
              <a:extLst>
                <a:ext uri="{FF2B5EF4-FFF2-40B4-BE49-F238E27FC236}">
                  <a16:creationId xmlns:a16="http://schemas.microsoft.com/office/drawing/2014/main" id="{B6B2FCB8-805C-4442-B3B2-905382AF9C25}"/>
                </a:ext>
              </a:extLst>
            </p:cNvPr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556;p40">
            <a:extLst>
              <a:ext uri="{FF2B5EF4-FFF2-40B4-BE49-F238E27FC236}">
                <a16:creationId xmlns:a16="http://schemas.microsoft.com/office/drawing/2014/main" id="{CC088888-3B80-4740-85C2-CC048B8D776B}"/>
              </a:ext>
            </a:extLst>
          </p:cNvPr>
          <p:cNvGrpSpPr/>
          <p:nvPr/>
        </p:nvGrpSpPr>
        <p:grpSpPr>
          <a:xfrm>
            <a:off x="3520503" y="2648910"/>
            <a:ext cx="2308562" cy="3886287"/>
            <a:chOff x="31594325" y="12376475"/>
            <a:chExt cx="1114025" cy="2225925"/>
          </a:xfrm>
        </p:grpSpPr>
        <p:sp>
          <p:nvSpPr>
            <p:cNvPr id="71" name="Google Shape;557;p40">
              <a:extLst>
                <a:ext uri="{FF2B5EF4-FFF2-40B4-BE49-F238E27FC236}">
                  <a16:creationId xmlns:a16="http://schemas.microsoft.com/office/drawing/2014/main" id="{900101C6-C505-4520-9939-0A76C3E29615}"/>
                </a:ext>
              </a:extLst>
            </p:cNvPr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58;p40">
              <a:extLst>
                <a:ext uri="{FF2B5EF4-FFF2-40B4-BE49-F238E27FC236}">
                  <a16:creationId xmlns:a16="http://schemas.microsoft.com/office/drawing/2014/main" id="{0D27FF58-1842-4747-963E-08EE30AA147B}"/>
                </a:ext>
              </a:extLst>
            </p:cNvPr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59;p40">
              <a:extLst>
                <a:ext uri="{FF2B5EF4-FFF2-40B4-BE49-F238E27FC236}">
                  <a16:creationId xmlns:a16="http://schemas.microsoft.com/office/drawing/2014/main" id="{62371593-757D-4B54-AF3B-B717AF41DC8F}"/>
                </a:ext>
              </a:extLst>
            </p:cNvPr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60;p40">
              <a:extLst>
                <a:ext uri="{FF2B5EF4-FFF2-40B4-BE49-F238E27FC236}">
                  <a16:creationId xmlns:a16="http://schemas.microsoft.com/office/drawing/2014/main" id="{CFF75627-22C8-45FD-A067-3F945E1B1378}"/>
                </a:ext>
              </a:extLst>
            </p:cNvPr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61;p40">
              <a:extLst>
                <a:ext uri="{FF2B5EF4-FFF2-40B4-BE49-F238E27FC236}">
                  <a16:creationId xmlns:a16="http://schemas.microsoft.com/office/drawing/2014/main" id="{5D3BFD13-97DA-4EC3-99F8-88A95C17748A}"/>
                </a:ext>
              </a:extLst>
            </p:cNvPr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62;p40">
              <a:extLst>
                <a:ext uri="{FF2B5EF4-FFF2-40B4-BE49-F238E27FC236}">
                  <a16:creationId xmlns:a16="http://schemas.microsoft.com/office/drawing/2014/main" id="{287611A7-5BA5-40A5-B8A5-5C8346E06160}"/>
                </a:ext>
              </a:extLst>
            </p:cNvPr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63;p40">
              <a:extLst>
                <a:ext uri="{FF2B5EF4-FFF2-40B4-BE49-F238E27FC236}">
                  <a16:creationId xmlns:a16="http://schemas.microsoft.com/office/drawing/2014/main" id="{6555272E-E32B-4F74-AEAF-65957047CD93}"/>
                </a:ext>
              </a:extLst>
            </p:cNvPr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64;p40">
              <a:extLst>
                <a:ext uri="{FF2B5EF4-FFF2-40B4-BE49-F238E27FC236}">
                  <a16:creationId xmlns:a16="http://schemas.microsoft.com/office/drawing/2014/main" id="{79B7D1E2-904E-420C-B876-44A3051D39ED}"/>
                </a:ext>
              </a:extLst>
            </p:cNvPr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65;p40">
              <a:extLst>
                <a:ext uri="{FF2B5EF4-FFF2-40B4-BE49-F238E27FC236}">
                  <a16:creationId xmlns:a16="http://schemas.microsoft.com/office/drawing/2014/main" id="{C846A446-DEE5-481C-82A8-5E9EACF273BA}"/>
                </a:ext>
              </a:extLst>
            </p:cNvPr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66;p40">
              <a:extLst>
                <a:ext uri="{FF2B5EF4-FFF2-40B4-BE49-F238E27FC236}">
                  <a16:creationId xmlns:a16="http://schemas.microsoft.com/office/drawing/2014/main" id="{CF852CD6-8674-43B3-8E64-C325EAD861F3}"/>
                </a:ext>
              </a:extLst>
            </p:cNvPr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67;p40">
              <a:extLst>
                <a:ext uri="{FF2B5EF4-FFF2-40B4-BE49-F238E27FC236}">
                  <a16:creationId xmlns:a16="http://schemas.microsoft.com/office/drawing/2014/main" id="{1BB6E492-6491-4655-A9BB-D35076924B22}"/>
                </a:ext>
              </a:extLst>
            </p:cNvPr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68;p40">
              <a:extLst>
                <a:ext uri="{FF2B5EF4-FFF2-40B4-BE49-F238E27FC236}">
                  <a16:creationId xmlns:a16="http://schemas.microsoft.com/office/drawing/2014/main" id="{4E5106FB-4D97-4501-9C8F-71F702047761}"/>
                </a:ext>
              </a:extLst>
            </p:cNvPr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69;p40">
              <a:extLst>
                <a:ext uri="{FF2B5EF4-FFF2-40B4-BE49-F238E27FC236}">
                  <a16:creationId xmlns:a16="http://schemas.microsoft.com/office/drawing/2014/main" id="{11A2784E-91BD-4093-B5E0-8230C78A023F}"/>
                </a:ext>
              </a:extLst>
            </p:cNvPr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70;p40">
              <a:extLst>
                <a:ext uri="{FF2B5EF4-FFF2-40B4-BE49-F238E27FC236}">
                  <a16:creationId xmlns:a16="http://schemas.microsoft.com/office/drawing/2014/main" id="{3B6F0B31-D02F-4927-BD09-645AA17273E3}"/>
                </a:ext>
              </a:extLst>
            </p:cNvPr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71;p40">
              <a:extLst>
                <a:ext uri="{FF2B5EF4-FFF2-40B4-BE49-F238E27FC236}">
                  <a16:creationId xmlns:a16="http://schemas.microsoft.com/office/drawing/2014/main" id="{72D72789-0DAD-4131-BFDB-C2EA00AE4BF3}"/>
                </a:ext>
              </a:extLst>
            </p:cNvPr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72;p40">
              <a:extLst>
                <a:ext uri="{FF2B5EF4-FFF2-40B4-BE49-F238E27FC236}">
                  <a16:creationId xmlns:a16="http://schemas.microsoft.com/office/drawing/2014/main" id="{430A7A34-D35F-42CD-8F7D-CADD44BD9A70}"/>
                </a:ext>
              </a:extLst>
            </p:cNvPr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73;p40">
              <a:extLst>
                <a:ext uri="{FF2B5EF4-FFF2-40B4-BE49-F238E27FC236}">
                  <a16:creationId xmlns:a16="http://schemas.microsoft.com/office/drawing/2014/main" id="{417D6F5F-D473-480C-ADC8-2AC103FA6F78}"/>
                </a:ext>
              </a:extLst>
            </p:cNvPr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74;p40">
              <a:extLst>
                <a:ext uri="{FF2B5EF4-FFF2-40B4-BE49-F238E27FC236}">
                  <a16:creationId xmlns:a16="http://schemas.microsoft.com/office/drawing/2014/main" id="{AC90AE2F-5440-4590-A9FC-A9B13630778F}"/>
                </a:ext>
              </a:extLst>
            </p:cNvPr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75;p40">
              <a:extLst>
                <a:ext uri="{FF2B5EF4-FFF2-40B4-BE49-F238E27FC236}">
                  <a16:creationId xmlns:a16="http://schemas.microsoft.com/office/drawing/2014/main" id="{DB481E0C-4C51-4956-B39D-FB5A54D70C68}"/>
                </a:ext>
              </a:extLst>
            </p:cNvPr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76;p40">
              <a:extLst>
                <a:ext uri="{FF2B5EF4-FFF2-40B4-BE49-F238E27FC236}">
                  <a16:creationId xmlns:a16="http://schemas.microsoft.com/office/drawing/2014/main" id="{B1992586-760D-4232-9982-1692A0BFED84}"/>
                </a:ext>
              </a:extLst>
            </p:cNvPr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77;p40">
              <a:extLst>
                <a:ext uri="{FF2B5EF4-FFF2-40B4-BE49-F238E27FC236}">
                  <a16:creationId xmlns:a16="http://schemas.microsoft.com/office/drawing/2014/main" id="{3C7F4457-B8F4-4C36-A1EC-9D021DE8319D}"/>
                </a:ext>
              </a:extLst>
            </p:cNvPr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78;p40">
              <a:extLst>
                <a:ext uri="{FF2B5EF4-FFF2-40B4-BE49-F238E27FC236}">
                  <a16:creationId xmlns:a16="http://schemas.microsoft.com/office/drawing/2014/main" id="{0F76B7B3-5AAF-4012-9F83-4D4886A16085}"/>
                </a:ext>
              </a:extLst>
            </p:cNvPr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79;p40">
              <a:extLst>
                <a:ext uri="{FF2B5EF4-FFF2-40B4-BE49-F238E27FC236}">
                  <a16:creationId xmlns:a16="http://schemas.microsoft.com/office/drawing/2014/main" id="{DAE0EBB8-C984-4EF6-B69C-215AD7DFC205}"/>
                </a:ext>
              </a:extLst>
            </p:cNvPr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80;p40">
              <a:extLst>
                <a:ext uri="{FF2B5EF4-FFF2-40B4-BE49-F238E27FC236}">
                  <a16:creationId xmlns:a16="http://schemas.microsoft.com/office/drawing/2014/main" id="{2709E4AF-3F6F-4304-BADB-DE61584ACD32}"/>
                </a:ext>
              </a:extLst>
            </p:cNvPr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81;p40">
              <a:extLst>
                <a:ext uri="{FF2B5EF4-FFF2-40B4-BE49-F238E27FC236}">
                  <a16:creationId xmlns:a16="http://schemas.microsoft.com/office/drawing/2014/main" id="{7C3644B0-6B3E-48B0-9643-349536D3E149}"/>
                </a:ext>
              </a:extLst>
            </p:cNvPr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82;p40">
              <a:extLst>
                <a:ext uri="{FF2B5EF4-FFF2-40B4-BE49-F238E27FC236}">
                  <a16:creationId xmlns:a16="http://schemas.microsoft.com/office/drawing/2014/main" id="{2E884317-B941-41A9-A855-1D7AEF6661F7}"/>
                </a:ext>
              </a:extLst>
            </p:cNvPr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83;p40">
              <a:extLst>
                <a:ext uri="{FF2B5EF4-FFF2-40B4-BE49-F238E27FC236}">
                  <a16:creationId xmlns:a16="http://schemas.microsoft.com/office/drawing/2014/main" id="{B04F8970-8C8E-4080-978A-3648D81BCEC6}"/>
                </a:ext>
              </a:extLst>
            </p:cNvPr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84;p40">
              <a:extLst>
                <a:ext uri="{FF2B5EF4-FFF2-40B4-BE49-F238E27FC236}">
                  <a16:creationId xmlns:a16="http://schemas.microsoft.com/office/drawing/2014/main" id="{66674B89-2DD1-4CD8-B1FF-FF9EB44833E2}"/>
                </a:ext>
              </a:extLst>
            </p:cNvPr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85;p40">
              <a:extLst>
                <a:ext uri="{FF2B5EF4-FFF2-40B4-BE49-F238E27FC236}">
                  <a16:creationId xmlns:a16="http://schemas.microsoft.com/office/drawing/2014/main" id="{E2AC13F6-CF7D-44EA-A2F4-AFD5D9E234FF}"/>
                </a:ext>
              </a:extLst>
            </p:cNvPr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86;p40">
              <a:extLst>
                <a:ext uri="{FF2B5EF4-FFF2-40B4-BE49-F238E27FC236}">
                  <a16:creationId xmlns:a16="http://schemas.microsoft.com/office/drawing/2014/main" id="{03CC84E2-E7D4-4B7A-AE9C-D9F1527BB918}"/>
                </a:ext>
              </a:extLst>
            </p:cNvPr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87;p40">
              <a:extLst>
                <a:ext uri="{FF2B5EF4-FFF2-40B4-BE49-F238E27FC236}">
                  <a16:creationId xmlns:a16="http://schemas.microsoft.com/office/drawing/2014/main" id="{4EDD56B6-318E-4D8E-AAB6-545247481029}"/>
                </a:ext>
              </a:extLst>
            </p:cNvPr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88;p40">
              <a:extLst>
                <a:ext uri="{FF2B5EF4-FFF2-40B4-BE49-F238E27FC236}">
                  <a16:creationId xmlns:a16="http://schemas.microsoft.com/office/drawing/2014/main" id="{94F51EF9-B73A-4099-9C2B-93F8B61B37C9}"/>
                </a:ext>
              </a:extLst>
            </p:cNvPr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89;p40">
              <a:extLst>
                <a:ext uri="{FF2B5EF4-FFF2-40B4-BE49-F238E27FC236}">
                  <a16:creationId xmlns:a16="http://schemas.microsoft.com/office/drawing/2014/main" id="{B9FBDAD9-9ED5-4CD9-8648-7AFE0049AD3C}"/>
                </a:ext>
              </a:extLst>
            </p:cNvPr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90;p40">
              <a:extLst>
                <a:ext uri="{FF2B5EF4-FFF2-40B4-BE49-F238E27FC236}">
                  <a16:creationId xmlns:a16="http://schemas.microsoft.com/office/drawing/2014/main" id="{E99D598B-CB2D-4EB6-8A74-FA005B93352E}"/>
                </a:ext>
              </a:extLst>
            </p:cNvPr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91;p40">
              <a:extLst>
                <a:ext uri="{FF2B5EF4-FFF2-40B4-BE49-F238E27FC236}">
                  <a16:creationId xmlns:a16="http://schemas.microsoft.com/office/drawing/2014/main" id="{62914A4F-9176-4297-964D-D7245F2FB984}"/>
                </a:ext>
              </a:extLst>
            </p:cNvPr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92;p40">
              <a:extLst>
                <a:ext uri="{FF2B5EF4-FFF2-40B4-BE49-F238E27FC236}">
                  <a16:creationId xmlns:a16="http://schemas.microsoft.com/office/drawing/2014/main" id="{3F695CFA-35A7-40CA-8A55-64D4AD6B6292}"/>
                </a:ext>
              </a:extLst>
            </p:cNvPr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93;p40">
              <a:extLst>
                <a:ext uri="{FF2B5EF4-FFF2-40B4-BE49-F238E27FC236}">
                  <a16:creationId xmlns:a16="http://schemas.microsoft.com/office/drawing/2014/main" id="{037C3BC2-0A66-47E1-9256-1E7768B234B9}"/>
                </a:ext>
              </a:extLst>
            </p:cNvPr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94;p40">
              <a:extLst>
                <a:ext uri="{FF2B5EF4-FFF2-40B4-BE49-F238E27FC236}">
                  <a16:creationId xmlns:a16="http://schemas.microsoft.com/office/drawing/2014/main" id="{07ED8674-933C-4514-B221-7C0BD9B22C88}"/>
                </a:ext>
              </a:extLst>
            </p:cNvPr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95;p40">
              <a:extLst>
                <a:ext uri="{FF2B5EF4-FFF2-40B4-BE49-F238E27FC236}">
                  <a16:creationId xmlns:a16="http://schemas.microsoft.com/office/drawing/2014/main" id="{17697723-AB60-4233-910B-349B0161CE0F}"/>
                </a:ext>
              </a:extLst>
            </p:cNvPr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96;p40">
              <a:extLst>
                <a:ext uri="{FF2B5EF4-FFF2-40B4-BE49-F238E27FC236}">
                  <a16:creationId xmlns:a16="http://schemas.microsoft.com/office/drawing/2014/main" id="{63462BF5-3D90-4187-B388-CBC4CE695AAB}"/>
                </a:ext>
              </a:extLst>
            </p:cNvPr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97;p40">
              <a:extLst>
                <a:ext uri="{FF2B5EF4-FFF2-40B4-BE49-F238E27FC236}">
                  <a16:creationId xmlns:a16="http://schemas.microsoft.com/office/drawing/2014/main" id="{99BCD92D-DDC4-4C40-943B-800605E11AB0}"/>
                </a:ext>
              </a:extLst>
            </p:cNvPr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98;p40">
              <a:extLst>
                <a:ext uri="{FF2B5EF4-FFF2-40B4-BE49-F238E27FC236}">
                  <a16:creationId xmlns:a16="http://schemas.microsoft.com/office/drawing/2014/main" id="{A9D52AF9-6FFD-4021-840E-7EFB459FFCE6}"/>
                </a:ext>
              </a:extLst>
            </p:cNvPr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99;p40">
              <a:extLst>
                <a:ext uri="{FF2B5EF4-FFF2-40B4-BE49-F238E27FC236}">
                  <a16:creationId xmlns:a16="http://schemas.microsoft.com/office/drawing/2014/main" id="{B858CB68-4CC6-4295-B0D6-B3EC7E8CD8F0}"/>
                </a:ext>
              </a:extLst>
            </p:cNvPr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600;p40">
              <a:extLst>
                <a:ext uri="{FF2B5EF4-FFF2-40B4-BE49-F238E27FC236}">
                  <a16:creationId xmlns:a16="http://schemas.microsoft.com/office/drawing/2014/main" id="{17DC04CB-5673-4C36-8327-B413C4E07348}"/>
                </a:ext>
              </a:extLst>
            </p:cNvPr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601;p40">
              <a:extLst>
                <a:ext uri="{FF2B5EF4-FFF2-40B4-BE49-F238E27FC236}">
                  <a16:creationId xmlns:a16="http://schemas.microsoft.com/office/drawing/2014/main" id="{F32D2674-F193-443F-ADE8-6DCC2E726958}"/>
                </a:ext>
              </a:extLst>
            </p:cNvPr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602;p40">
              <a:extLst>
                <a:ext uri="{FF2B5EF4-FFF2-40B4-BE49-F238E27FC236}">
                  <a16:creationId xmlns:a16="http://schemas.microsoft.com/office/drawing/2014/main" id="{D88FF32A-E070-497A-B6BB-D65D9A5A4A0C}"/>
                </a:ext>
              </a:extLst>
            </p:cNvPr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603;p40">
              <a:extLst>
                <a:ext uri="{FF2B5EF4-FFF2-40B4-BE49-F238E27FC236}">
                  <a16:creationId xmlns:a16="http://schemas.microsoft.com/office/drawing/2014/main" id="{FA1C0FCE-A395-49ED-97A8-DDF58D81526C}"/>
                </a:ext>
              </a:extLst>
            </p:cNvPr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604;p40">
              <a:extLst>
                <a:ext uri="{FF2B5EF4-FFF2-40B4-BE49-F238E27FC236}">
                  <a16:creationId xmlns:a16="http://schemas.microsoft.com/office/drawing/2014/main" id="{87A0FBE0-FD05-456B-95A3-F484A17F5CF9}"/>
                </a:ext>
              </a:extLst>
            </p:cNvPr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605;p40">
              <a:extLst>
                <a:ext uri="{FF2B5EF4-FFF2-40B4-BE49-F238E27FC236}">
                  <a16:creationId xmlns:a16="http://schemas.microsoft.com/office/drawing/2014/main" id="{67B49738-1D76-4583-8B88-A3053F0DCD45}"/>
                </a:ext>
              </a:extLst>
            </p:cNvPr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606;p40">
              <a:extLst>
                <a:ext uri="{FF2B5EF4-FFF2-40B4-BE49-F238E27FC236}">
                  <a16:creationId xmlns:a16="http://schemas.microsoft.com/office/drawing/2014/main" id="{6F58D5A5-9E0B-4813-BD8B-FE022CFCD5D4}"/>
                </a:ext>
              </a:extLst>
            </p:cNvPr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607;p40">
              <a:extLst>
                <a:ext uri="{FF2B5EF4-FFF2-40B4-BE49-F238E27FC236}">
                  <a16:creationId xmlns:a16="http://schemas.microsoft.com/office/drawing/2014/main" id="{FCA4F98B-67B8-4590-BBB2-D6BAA34A0A10}"/>
                </a:ext>
              </a:extLst>
            </p:cNvPr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608;p40">
              <a:extLst>
                <a:ext uri="{FF2B5EF4-FFF2-40B4-BE49-F238E27FC236}">
                  <a16:creationId xmlns:a16="http://schemas.microsoft.com/office/drawing/2014/main" id="{ADCB18C6-1160-4C4C-B336-3E2CB5D223EB}"/>
                </a:ext>
              </a:extLst>
            </p:cNvPr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609;p40">
              <a:extLst>
                <a:ext uri="{FF2B5EF4-FFF2-40B4-BE49-F238E27FC236}">
                  <a16:creationId xmlns:a16="http://schemas.microsoft.com/office/drawing/2014/main" id="{BF5BE8B5-51D2-4781-B845-32EA256729A4}"/>
                </a:ext>
              </a:extLst>
            </p:cNvPr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10;p40">
              <a:extLst>
                <a:ext uri="{FF2B5EF4-FFF2-40B4-BE49-F238E27FC236}">
                  <a16:creationId xmlns:a16="http://schemas.microsoft.com/office/drawing/2014/main" id="{60ACC3FA-1CF3-4C67-8775-86028F70B0DD}"/>
                </a:ext>
              </a:extLst>
            </p:cNvPr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611;p40">
              <a:extLst>
                <a:ext uri="{FF2B5EF4-FFF2-40B4-BE49-F238E27FC236}">
                  <a16:creationId xmlns:a16="http://schemas.microsoft.com/office/drawing/2014/main" id="{8BA55D56-E3FE-418A-9D17-757D2E831374}"/>
                </a:ext>
              </a:extLst>
            </p:cNvPr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0592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كرتون نجوم السماء قوس قزح مواد أساسية | Latar belakang, Pelangi, Kartun">
            <a:extLst>
              <a:ext uri="{FF2B5EF4-FFF2-40B4-BE49-F238E27FC236}">
                <a16:creationId xmlns:a16="http://schemas.microsoft.com/office/drawing/2014/main" id="{7FF2D0A7-2FCA-473D-999D-1CF130E24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C409B7C-41A1-44BC-98AB-5036649ABD13}"/>
              </a:ext>
            </a:extLst>
          </p:cNvPr>
          <p:cNvSpPr/>
          <p:nvPr/>
        </p:nvSpPr>
        <p:spPr>
          <a:xfrm>
            <a:off x="457199" y="304800"/>
            <a:ext cx="11277601" cy="1570615"/>
          </a:xfrm>
          <a:prstGeom prst="roundRect">
            <a:avLst/>
          </a:prstGeom>
          <a:solidFill>
            <a:schemeClr val="bg1">
              <a:alpha val="9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367573"/>
            <a:ext cx="10820400" cy="1445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i="1" dirty="0">
                <a:latin typeface="Cambria" pitchFamily="18" charset="0"/>
              </a:rPr>
              <a:t>Quan </a:t>
            </a:r>
            <a:r>
              <a:rPr lang="en-US" sz="4000" b="1" i="1" dirty="0" err="1">
                <a:latin typeface="Cambria" pitchFamily="18" charset="0"/>
              </a:rPr>
              <a:t>sát</a:t>
            </a:r>
            <a:r>
              <a:rPr lang="en-US" sz="4000" b="1" i="1" dirty="0">
                <a:latin typeface="Cambria" pitchFamily="18" charset="0"/>
              </a:rPr>
              <a:t> </a:t>
            </a:r>
            <a:r>
              <a:rPr lang="en-US" sz="4000" b="1" i="1" dirty="0" err="1">
                <a:latin typeface="Cambria" pitchFamily="18" charset="0"/>
              </a:rPr>
              <a:t>tranh</a:t>
            </a:r>
            <a:r>
              <a:rPr lang="en-US" sz="4000" b="1" i="1" dirty="0">
                <a:latin typeface="Cambria" pitchFamily="18" charset="0"/>
              </a:rPr>
              <a:t> </a:t>
            </a:r>
            <a:r>
              <a:rPr lang="en-US" sz="4000" b="1" i="1" dirty="0" err="1">
                <a:latin typeface="Cambria" pitchFamily="18" charset="0"/>
              </a:rPr>
              <a:t>và</a:t>
            </a:r>
            <a:r>
              <a:rPr lang="en-US" sz="4000" b="1" i="1" dirty="0">
                <a:latin typeface="Cambria" pitchFamily="18" charset="0"/>
              </a:rPr>
              <a:t> </a:t>
            </a:r>
            <a:r>
              <a:rPr lang="en-US" sz="4000" b="1" i="1" dirty="0" err="1">
                <a:latin typeface="Cambria" pitchFamily="18" charset="0"/>
              </a:rPr>
              <a:t>cho</a:t>
            </a:r>
            <a:r>
              <a:rPr lang="en-US" sz="4000" b="1" i="1" dirty="0">
                <a:latin typeface="Cambria" pitchFamily="18" charset="0"/>
              </a:rPr>
              <a:t> </a:t>
            </a:r>
            <a:r>
              <a:rPr lang="en-US" sz="4000" b="1" i="1" dirty="0" err="1">
                <a:latin typeface="Cambria" pitchFamily="18" charset="0"/>
              </a:rPr>
              <a:t>biết</a:t>
            </a:r>
            <a:r>
              <a:rPr lang="en-US" sz="4000" b="1" i="1" dirty="0">
                <a:latin typeface="Cambria" pitchFamily="18" charset="0"/>
              </a:rPr>
              <a:t> </a:t>
            </a:r>
            <a:r>
              <a:rPr lang="en-US" sz="4000" b="1" i="1" dirty="0" err="1">
                <a:latin typeface="Cambria" pitchFamily="18" charset="0"/>
              </a:rPr>
              <a:t>mỗi</a:t>
            </a:r>
            <a:r>
              <a:rPr lang="en-US" sz="4000" b="1" i="1" dirty="0">
                <a:latin typeface="Cambria" pitchFamily="18" charset="0"/>
              </a:rPr>
              <a:t> </a:t>
            </a:r>
            <a:r>
              <a:rPr lang="en-US" sz="4000" b="1" i="1" dirty="0" err="1">
                <a:latin typeface="Cambria" pitchFamily="18" charset="0"/>
              </a:rPr>
              <a:t>người</a:t>
            </a:r>
            <a:r>
              <a:rPr lang="en-US" sz="4000" b="1" i="1" dirty="0">
                <a:latin typeface="Cambria" pitchFamily="18" charset="0"/>
              </a:rPr>
              <a:t>, </a:t>
            </a:r>
            <a:r>
              <a:rPr lang="en-US" sz="4000" b="1" i="1" dirty="0" err="1">
                <a:latin typeface="Cambria" pitchFamily="18" charset="0"/>
              </a:rPr>
              <a:t>mỗi</a:t>
            </a:r>
            <a:r>
              <a:rPr lang="en-US" sz="4000" b="1" i="1" dirty="0">
                <a:latin typeface="Cambria" pitchFamily="18" charset="0"/>
              </a:rPr>
              <a:t> </a:t>
            </a:r>
            <a:r>
              <a:rPr lang="en-US" sz="4000" b="1" i="1" dirty="0" err="1">
                <a:latin typeface="Cambria" pitchFamily="18" charset="0"/>
              </a:rPr>
              <a:t>vật</a:t>
            </a:r>
            <a:r>
              <a:rPr lang="en-US" sz="4000" b="1" i="1" dirty="0">
                <a:latin typeface="Cambria" pitchFamily="18" charset="0"/>
              </a:rPr>
              <a:t> </a:t>
            </a:r>
            <a:r>
              <a:rPr lang="en-US" sz="4000" b="1" i="1" dirty="0" err="1">
                <a:latin typeface="Cambria" pitchFamily="18" charset="0"/>
              </a:rPr>
              <a:t>trong</a:t>
            </a:r>
            <a:r>
              <a:rPr lang="en-US" sz="4000" b="1" i="1" dirty="0">
                <a:latin typeface="Cambria" pitchFamily="18" charset="0"/>
              </a:rPr>
              <a:t> </a:t>
            </a:r>
            <a:r>
              <a:rPr lang="en-US" sz="4000" b="1" i="1" dirty="0" err="1">
                <a:latin typeface="Cambria" pitchFamily="18" charset="0"/>
              </a:rPr>
              <a:t>tranh</a:t>
            </a:r>
            <a:r>
              <a:rPr lang="en-US" sz="4000" b="1" i="1" dirty="0">
                <a:latin typeface="Cambria" pitchFamily="18" charset="0"/>
              </a:rPr>
              <a:t> </a:t>
            </a:r>
            <a:r>
              <a:rPr lang="en-US" sz="4000" b="1" i="1" dirty="0" err="1">
                <a:latin typeface="Cambria" pitchFamily="18" charset="0"/>
              </a:rPr>
              <a:t>đang</a:t>
            </a:r>
            <a:r>
              <a:rPr lang="en-US" sz="4000" b="1" i="1" dirty="0">
                <a:latin typeface="Cambria" pitchFamily="18" charset="0"/>
              </a:rPr>
              <a:t> </a:t>
            </a:r>
            <a:r>
              <a:rPr lang="en-US" sz="4000" b="1" i="1" dirty="0" err="1">
                <a:latin typeface="Cambria" pitchFamily="18" charset="0"/>
              </a:rPr>
              <a:t>làm</a:t>
            </a:r>
            <a:r>
              <a:rPr lang="en-US" sz="4000" b="1" i="1" dirty="0">
                <a:latin typeface="Cambria" pitchFamily="18" charset="0"/>
              </a:rPr>
              <a:t> </a:t>
            </a:r>
            <a:r>
              <a:rPr lang="en-US" sz="4000" b="1" i="1" dirty="0" err="1">
                <a:latin typeface="Cambria" pitchFamily="18" charset="0"/>
              </a:rPr>
              <a:t>gì</a:t>
            </a:r>
            <a:r>
              <a:rPr lang="en-US" sz="4000" b="1" i="1" dirty="0">
                <a:latin typeface="Cambria" pitchFamily="18" charset="0"/>
              </a:rPr>
              <a:t>?</a:t>
            </a:r>
          </a:p>
        </p:txBody>
      </p:sp>
      <p:pic>
        <p:nvPicPr>
          <p:cNvPr id="3074" name="Picture 2" descr="Tiếng Việt lớp 2 sách Kết nối tri thức trang 20, 21 - Bài 4: Làm việc thật  là vui - Phần Đọc - VnDoc.com">
            <a:extLst>
              <a:ext uri="{FF2B5EF4-FFF2-40B4-BE49-F238E27FC236}">
                <a16:creationId xmlns:a16="http://schemas.microsoft.com/office/drawing/2014/main" id="{2E8656D0-5969-4C15-9988-98B37DD88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2305765"/>
            <a:ext cx="8343900" cy="412188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02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كرتون نجوم السماء قوس قزح مواد أساسية | Latar belakang, Pelangi, Kartun">
            <a:extLst>
              <a:ext uri="{FF2B5EF4-FFF2-40B4-BE49-F238E27FC236}">
                <a16:creationId xmlns:a16="http://schemas.microsoft.com/office/drawing/2014/main" id="{F27F9ABF-0C11-43F7-A342-CA9F383ED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336B1F-F563-4D51-9D96-1E00541173C6}"/>
              </a:ext>
            </a:extLst>
          </p:cNvPr>
          <p:cNvSpPr/>
          <p:nvPr/>
        </p:nvSpPr>
        <p:spPr>
          <a:xfrm>
            <a:off x="495300" y="990600"/>
            <a:ext cx="11201400" cy="4876800"/>
          </a:xfrm>
          <a:custGeom>
            <a:avLst/>
            <a:gdLst>
              <a:gd name="connsiteX0" fmla="*/ 0 w 11201400"/>
              <a:gd name="connsiteY0" fmla="*/ 812816 h 4876800"/>
              <a:gd name="connsiteX1" fmla="*/ 812816 w 11201400"/>
              <a:gd name="connsiteY1" fmla="*/ 0 h 4876800"/>
              <a:gd name="connsiteX2" fmla="*/ 1209526 w 11201400"/>
              <a:gd name="connsiteY2" fmla="*/ 0 h 4876800"/>
              <a:gd name="connsiteX3" fmla="*/ 1606237 w 11201400"/>
              <a:gd name="connsiteY3" fmla="*/ 0 h 4876800"/>
              <a:gd name="connsiteX4" fmla="*/ 2481736 w 11201400"/>
              <a:gd name="connsiteY4" fmla="*/ 0 h 4876800"/>
              <a:gd name="connsiteX5" fmla="*/ 3261477 w 11201400"/>
              <a:gd name="connsiteY5" fmla="*/ 0 h 4876800"/>
              <a:gd name="connsiteX6" fmla="*/ 4136975 w 11201400"/>
              <a:gd name="connsiteY6" fmla="*/ 0 h 4876800"/>
              <a:gd name="connsiteX7" fmla="*/ 4533686 w 11201400"/>
              <a:gd name="connsiteY7" fmla="*/ 0 h 4876800"/>
              <a:gd name="connsiteX8" fmla="*/ 5217669 w 11201400"/>
              <a:gd name="connsiteY8" fmla="*/ 0 h 4876800"/>
              <a:gd name="connsiteX9" fmla="*/ 5614380 w 11201400"/>
              <a:gd name="connsiteY9" fmla="*/ 0 h 4876800"/>
              <a:gd name="connsiteX10" fmla="*/ 6394121 w 11201400"/>
              <a:gd name="connsiteY10" fmla="*/ 0 h 4876800"/>
              <a:gd name="connsiteX11" fmla="*/ 7078104 w 11201400"/>
              <a:gd name="connsiteY11" fmla="*/ 0 h 4876800"/>
              <a:gd name="connsiteX12" fmla="*/ 7474815 w 11201400"/>
              <a:gd name="connsiteY12" fmla="*/ 0 h 4876800"/>
              <a:gd name="connsiteX13" fmla="*/ 8254556 w 11201400"/>
              <a:gd name="connsiteY13" fmla="*/ 0 h 4876800"/>
              <a:gd name="connsiteX14" fmla="*/ 9130054 w 11201400"/>
              <a:gd name="connsiteY14" fmla="*/ 0 h 4876800"/>
              <a:gd name="connsiteX15" fmla="*/ 9718280 w 11201400"/>
              <a:gd name="connsiteY15" fmla="*/ 0 h 4876800"/>
              <a:gd name="connsiteX16" fmla="*/ 10388584 w 11201400"/>
              <a:gd name="connsiteY16" fmla="*/ 0 h 4876800"/>
              <a:gd name="connsiteX17" fmla="*/ 11201400 w 11201400"/>
              <a:gd name="connsiteY17" fmla="*/ 812816 h 4876800"/>
              <a:gd name="connsiteX18" fmla="*/ 11201400 w 11201400"/>
              <a:gd name="connsiteY18" fmla="*/ 1528073 h 4876800"/>
              <a:gd name="connsiteX19" fmla="*/ 11201400 w 11201400"/>
              <a:gd name="connsiteY19" fmla="*/ 2080772 h 4876800"/>
              <a:gd name="connsiteX20" fmla="*/ 11201400 w 11201400"/>
              <a:gd name="connsiteY20" fmla="*/ 2698493 h 4876800"/>
              <a:gd name="connsiteX21" fmla="*/ 11201400 w 11201400"/>
              <a:gd name="connsiteY21" fmla="*/ 3251192 h 4876800"/>
              <a:gd name="connsiteX22" fmla="*/ 11201400 w 11201400"/>
              <a:gd name="connsiteY22" fmla="*/ 4063984 h 4876800"/>
              <a:gd name="connsiteX23" fmla="*/ 10388584 w 11201400"/>
              <a:gd name="connsiteY23" fmla="*/ 4876800 h 4876800"/>
              <a:gd name="connsiteX24" fmla="*/ 9896116 w 11201400"/>
              <a:gd name="connsiteY24" fmla="*/ 4876800 h 4876800"/>
              <a:gd name="connsiteX25" fmla="*/ 9020617 w 11201400"/>
              <a:gd name="connsiteY25" fmla="*/ 4876800 h 4876800"/>
              <a:gd name="connsiteX26" fmla="*/ 8145118 w 11201400"/>
              <a:gd name="connsiteY26" fmla="*/ 4876800 h 4876800"/>
              <a:gd name="connsiteX27" fmla="*/ 7748408 w 11201400"/>
              <a:gd name="connsiteY27" fmla="*/ 4876800 h 4876800"/>
              <a:gd name="connsiteX28" fmla="*/ 6968667 w 11201400"/>
              <a:gd name="connsiteY28" fmla="*/ 4876800 h 4876800"/>
              <a:gd name="connsiteX29" fmla="*/ 6284683 w 11201400"/>
              <a:gd name="connsiteY29" fmla="*/ 4876800 h 4876800"/>
              <a:gd name="connsiteX30" fmla="*/ 5600700 w 11201400"/>
              <a:gd name="connsiteY30" fmla="*/ 4876800 h 4876800"/>
              <a:gd name="connsiteX31" fmla="*/ 4725201 w 11201400"/>
              <a:gd name="connsiteY31" fmla="*/ 4876800 h 4876800"/>
              <a:gd name="connsiteX32" fmla="*/ 3849702 w 11201400"/>
              <a:gd name="connsiteY32" fmla="*/ 4876800 h 4876800"/>
              <a:gd name="connsiteX33" fmla="*/ 3261477 w 11201400"/>
              <a:gd name="connsiteY33" fmla="*/ 4876800 h 4876800"/>
              <a:gd name="connsiteX34" fmla="*/ 2577493 w 11201400"/>
              <a:gd name="connsiteY34" fmla="*/ 4876800 h 4876800"/>
              <a:gd name="connsiteX35" fmla="*/ 2180783 w 11201400"/>
              <a:gd name="connsiteY35" fmla="*/ 4876800 h 4876800"/>
              <a:gd name="connsiteX36" fmla="*/ 1592557 w 11201400"/>
              <a:gd name="connsiteY36" fmla="*/ 4876800 h 4876800"/>
              <a:gd name="connsiteX37" fmla="*/ 812816 w 11201400"/>
              <a:gd name="connsiteY37" fmla="*/ 4876800 h 4876800"/>
              <a:gd name="connsiteX38" fmla="*/ 0 w 11201400"/>
              <a:gd name="connsiteY38" fmla="*/ 4063984 h 4876800"/>
              <a:gd name="connsiteX39" fmla="*/ 0 w 11201400"/>
              <a:gd name="connsiteY39" fmla="*/ 3381239 h 4876800"/>
              <a:gd name="connsiteX40" fmla="*/ 0 w 11201400"/>
              <a:gd name="connsiteY40" fmla="*/ 2665982 h 4876800"/>
              <a:gd name="connsiteX41" fmla="*/ 0 w 11201400"/>
              <a:gd name="connsiteY41" fmla="*/ 2080772 h 4876800"/>
              <a:gd name="connsiteX42" fmla="*/ 0 w 11201400"/>
              <a:gd name="connsiteY42" fmla="*/ 1398026 h 4876800"/>
              <a:gd name="connsiteX43" fmla="*/ 0 w 11201400"/>
              <a:gd name="connsiteY43" fmla="*/ 812816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1201400" h="4876800" fill="none" extrusionOk="0">
                <a:moveTo>
                  <a:pt x="0" y="812816"/>
                </a:moveTo>
                <a:cubicBezTo>
                  <a:pt x="-61158" y="422275"/>
                  <a:pt x="339584" y="-24505"/>
                  <a:pt x="812816" y="0"/>
                </a:cubicBezTo>
                <a:cubicBezTo>
                  <a:pt x="979305" y="1478"/>
                  <a:pt x="1036607" y="-17902"/>
                  <a:pt x="1209526" y="0"/>
                </a:cubicBezTo>
                <a:cubicBezTo>
                  <a:pt x="1382445" y="17902"/>
                  <a:pt x="1422359" y="11135"/>
                  <a:pt x="1606237" y="0"/>
                </a:cubicBezTo>
                <a:cubicBezTo>
                  <a:pt x="1790115" y="-11135"/>
                  <a:pt x="2218624" y="15111"/>
                  <a:pt x="2481736" y="0"/>
                </a:cubicBezTo>
                <a:cubicBezTo>
                  <a:pt x="2744848" y="-15111"/>
                  <a:pt x="2884124" y="-22974"/>
                  <a:pt x="3261477" y="0"/>
                </a:cubicBezTo>
                <a:cubicBezTo>
                  <a:pt x="3638830" y="22974"/>
                  <a:pt x="3941586" y="13786"/>
                  <a:pt x="4136975" y="0"/>
                </a:cubicBezTo>
                <a:cubicBezTo>
                  <a:pt x="4332364" y="-13786"/>
                  <a:pt x="4413163" y="5646"/>
                  <a:pt x="4533686" y="0"/>
                </a:cubicBezTo>
                <a:cubicBezTo>
                  <a:pt x="4654209" y="-5646"/>
                  <a:pt x="4912660" y="16951"/>
                  <a:pt x="5217669" y="0"/>
                </a:cubicBezTo>
                <a:cubicBezTo>
                  <a:pt x="5522678" y="-16951"/>
                  <a:pt x="5450533" y="7224"/>
                  <a:pt x="5614380" y="0"/>
                </a:cubicBezTo>
                <a:cubicBezTo>
                  <a:pt x="5778227" y="-7224"/>
                  <a:pt x="6098852" y="-30708"/>
                  <a:pt x="6394121" y="0"/>
                </a:cubicBezTo>
                <a:cubicBezTo>
                  <a:pt x="6689390" y="30708"/>
                  <a:pt x="6874298" y="22753"/>
                  <a:pt x="7078104" y="0"/>
                </a:cubicBezTo>
                <a:cubicBezTo>
                  <a:pt x="7281910" y="-22753"/>
                  <a:pt x="7362800" y="-18007"/>
                  <a:pt x="7474815" y="0"/>
                </a:cubicBezTo>
                <a:cubicBezTo>
                  <a:pt x="7586830" y="18007"/>
                  <a:pt x="7911717" y="36253"/>
                  <a:pt x="8254556" y="0"/>
                </a:cubicBezTo>
                <a:cubicBezTo>
                  <a:pt x="8597395" y="-36253"/>
                  <a:pt x="8880603" y="-9466"/>
                  <a:pt x="9130054" y="0"/>
                </a:cubicBezTo>
                <a:cubicBezTo>
                  <a:pt x="9379505" y="9466"/>
                  <a:pt x="9555146" y="-21663"/>
                  <a:pt x="9718280" y="0"/>
                </a:cubicBezTo>
                <a:cubicBezTo>
                  <a:pt x="9881414" y="21663"/>
                  <a:pt x="10251442" y="10631"/>
                  <a:pt x="10388584" y="0"/>
                </a:cubicBezTo>
                <a:cubicBezTo>
                  <a:pt x="10865709" y="20687"/>
                  <a:pt x="11210400" y="371436"/>
                  <a:pt x="11201400" y="812816"/>
                </a:cubicBezTo>
                <a:cubicBezTo>
                  <a:pt x="11193855" y="1017043"/>
                  <a:pt x="11184873" y="1328537"/>
                  <a:pt x="11201400" y="1528073"/>
                </a:cubicBezTo>
                <a:cubicBezTo>
                  <a:pt x="11217927" y="1727609"/>
                  <a:pt x="11228073" y="1860627"/>
                  <a:pt x="11201400" y="2080772"/>
                </a:cubicBezTo>
                <a:cubicBezTo>
                  <a:pt x="11174727" y="2300917"/>
                  <a:pt x="11211581" y="2571004"/>
                  <a:pt x="11201400" y="2698493"/>
                </a:cubicBezTo>
                <a:cubicBezTo>
                  <a:pt x="11191219" y="2825982"/>
                  <a:pt x="11188547" y="3003891"/>
                  <a:pt x="11201400" y="3251192"/>
                </a:cubicBezTo>
                <a:cubicBezTo>
                  <a:pt x="11214253" y="3498493"/>
                  <a:pt x="11195151" y="3748304"/>
                  <a:pt x="11201400" y="4063984"/>
                </a:cubicBezTo>
                <a:cubicBezTo>
                  <a:pt x="11184501" y="4485346"/>
                  <a:pt x="10790814" y="4871552"/>
                  <a:pt x="10388584" y="4876800"/>
                </a:cubicBezTo>
                <a:cubicBezTo>
                  <a:pt x="10154219" y="4898238"/>
                  <a:pt x="10022689" y="4887477"/>
                  <a:pt x="9896116" y="4876800"/>
                </a:cubicBezTo>
                <a:cubicBezTo>
                  <a:pt x="9769543" y="4866123"/>
                  <a:pt x="9316511" y="4888738"/>
                  <a:pt x="9020617" y="4876800"/>
                </a:cubicBezTo>
                <a:cubicBezTo>
                  <a:pt x="8724723" y="4864862"/>
                  <a:pt x="8346525" y="4901025"/>
                  <a:pt x="8145118" y="4876800"/>
                </a:cubicBezTo>
                <a:cubicBezTo>
                  <a:pt x="7943711" y="4852575"/>
                  <a:pt x="7916436" y="4861868"/>
                  <a:pt x="7748408" y="4876800"/>
                </a:cubicBezTo>
                <a:cubicBezTo>
                  <a:pt x="7580380" y="4891733"/>
                  <a:pt x="7281748" y="4864810"/>
                  <a:pt x="6968667" y="4876800"/>
                </a:cubicBezTo>
                <a:cubicBezTo>
                  <a:pt x="6655586" y="4888790"/>
                  <a:pt x="6572046" y="4849270"/>
                  <a:pt x="6284683" y="4876800"/>
                </a:cubicBezTo>
                <a:cubicBezTo>
                  <a:pt x="5997320" y="4904330"/>
                  <a:pt x="5811651" y="4884142"/>
                  <a:pt x="5600700" y="4876800"/>
                </a:cubicBezTo>
                <a:cubicBezTo>
                  <a:pt x="5389749" y="4869458"/>
                  <a:pt x="5144348" y="4859892"/>
                  <a:pt x="4725201" y="4876800"/>
                </a:cubicBezTo>
                <a:cubicBezTo>
                  <a:pt x="4306054" y="4893708"/>
                  <a:pt x="4163988" y="4883338"/>
                  <a:pt x="3849702" y="4876800"/>
                </a:cubicBezTo>
                <a:cubicBezTo>
                  <a:pt x="3535416" y="4870262"/>
                  <a:pt x="3482137" y="4891595"/>
                  <a:pt x="3261477" y="4876800"/>
                </a:cubicBezTo>
                <a:cubicBezTo>
                  <a:pt x="3040817" y="4862005"/>
                  <a:pt x="2885237" y="4884693"/>
                  <a:pt x="2577493" y="4876800"/>
                </a:cubicBezTo>
                <a:cubicBezTo>
                  <a:pt x="2269749" y="4868907"/>
                  <a:pt x="2274034" y="4857458"/>
                  <a:pt x="2180783" y="4876800"/>
                </a:cubicBezTo>
                <a:cubicBezTo>
                  <a:pt x="2087532" y="4896143"/>
                  <a:pt x="1816786" y="4853958"/>
                  <a:pt x="1592557" y="4876800"/>
                </a:cubicBezTo>
                <a:cubicBezTo>
                  <a:pt x="1368328" y="4899642"/>
                  <a:pt x="983379" y="4875937"/>
                  <a:pt x="812816" y="4876800"/>
                </a:cubicBezTo>
                <a:cubicBezTo>
                  <a:pt x="364852" y="4828118"/>
                  <a:pt x="-68941" y="4467451"/>
                  <a:pt x="0" y="4063984"/>
                </a:cubicBezTo>
                <a:cubicBezTo>
                  <a:pt x="18380" y="3843079"/>
                  <a:pt x="14493" y="3674807"/>
                  <a:pt x="0" y="3381239"/>
                </a:cubicBezTo>
                <a:cubicBezTo>
                  <a:pt x="-14493" y="3087672"/>
                  <a:pt x="5218" y="2940048"/>
                  <a:pt x="0" y="2665982"/>
                </a:cubicBezTo>
                <a:cubicBezTo>
                  <a:pt x="-5218" y="2391916"/>
                  <a:pt x="11955" y="2346821"/>
                  <a:pt x="0" y="2080772"/>
                </a:cubicBezTo>
                <a:cubicBezTo>
                  <a:pt x="-11955" y="1814723"/>
                  <a:pt x="-4892" y="1565757"/>
                  <a:pt x="0" y="1398026"/>
                </a:cubicBezTo>
                <a:cubicBezTo>
                  <a:pt x="4892" y="1230295"/>
                  <a:pt x="26904" y="950287"/>
                  <a:pt x="0" y="812816"/>
                </a:cubicBezTo>
                <a:close/>
              </a:path>
              <a:path w="11201400" h="4876800" stroke="0" extrusionOk="0">
                <a:moveTo>
                  <a:pt x="0" y="812816"/>
                </a:moveTo>
                <a:cubicBezTo>
                  <a:pt x="-59711" y="384155"/>
                  <a:pt x="286920" y="-56157"/>
                  <a:pt x="812816" y="0"/>
                </a:cubicBezTo>
                <a:cubicBezTo>
                  <a:pt x="979456" y="16557"/>
                  <a:pt x="1176528" y="19943"/>
                  <a:pt x="1305284" y="0"/>
                </a:cubicBezTo>
                <a:cubicBezTo>
                  <a:pt x="1434040" y="-19943"/>
                  <a:pt x="1855556" y="15761"/>
                  <a:pt x="2085025" y="0"/>
                </a:cubicBezTo>
                <a:cubicBezTo>
                  <a:pt x="2314494" y="-15761"/>
                  <a:pt x="2744250" y="37239"/>
                  <a:pt x="2960524" y="0"/>
                </a:cubicBezTo>
                <a:cubicBezTo>
                  <a:pt x="3176798" y="-37239"/>
                  <a:pt x="3239672" y="3400"/>
                  <a:pt x="3357234" y="0"/>
                </a:cubicBezTo>
                <a:cubicBezTo>
                  <a:pt x="3474796" y="-3400"/>
                  <a:pt x="3594800" y="9100"/>
                  <a:pt x="3753945" y="0"/>
                </a:cubicBezTo>
                <a:cubicBezTo>
                  <a:pt x="3913090" y="-9100"/>
                  <a:pt x="4441943" y="14659"/>
                  <a:pt x="4629444" y="0"/>
                </a:cubicBezTo>
                <a:cubicBezTo>
                  <a:pt x="4816945" y="-14659"/>
                  <a:pt x="4958499" y="-13349"/>
                  <a:pt x="5217669" y="0"/>
                </a:cubicBezTo>
                <a:cubicBezTo>
                  <a:pt x="5476839" y="13349"/>
                  <a:pt x="5704431" y="-32580"/>
                  <a:pt x="5997410" y="0"/>
                </a:cubicBezTo>
                <a:cubicBezTo>
                  <a:pt x="6290389" y="32580"/>
                  <a:pt x="6532211" y="-15558"/>
                  <a:pt x="6872909" y="0"/>
                </a:cubicBezTo>
                <a:cubicBezTo>
                  <a:pt x="7213607" y="15558"/>
                  <a:pt x="7128385" y="-4487"/>
                  <a:pt x="7269620" y="0"/>
                </a:cubicBezTo>
                <a:cubicBezTo>
                  <a:pt x="7410855" y="4487"/>
                  <a:pt x="7726954" y="17690"/>
                  <a:pt x="8049361" y="0"/>
                </a:cubicBezTo>
                <a:cubicBezTo>
                  <a:pt x="8371768" y="-17690"/>
                  <a:pt x="8271461" y="11340"/>
                  <a:pt x="8446071" y="0"/>
                </a:cubicBezTo>
                <a:cubicBezTo>
                  <a:pt x="8620681" y="-11340"/>
                  <a:pt x="8794227" y="21788"/>
                  <a:pt x="9130054" y="0"/>
                </a:cubicBezTo>
                <a:cubicBezTo>
                  <a:pt x="9465881" y="-21788"/>
                  <a:pt x="9333692" y="11143"/>
                  <a:pt x="9526765" y="0"/>
                </a:cubicBezTo>
                <a:cubicBezTo>
                  <a:pt x="9719838" y="-11143"/>
                  <a:pt x="10105716" y="30996"/>
                  <a:pt x="10388584" y="0"/>
                </a:cubicBezTo>
                <a:cubicBezTo>
                  <a:pt x="10855241" y="-4227"/>
                  <a:pt x="11166565" y="268440"/>
                  <a:pt x="11201400" y="812816"/>
                </a:cubicBezTo>
                <a:cubicBezTo>
                  <a:pt x="11206781" y="1074953"/>
                  <a:pt x="11167440" y="1236836"/>
                  <a:pt x="11201400" y="1528073"/>
                </a:cubicBezTo>
                <a:cubicBezTo>
                  <a:pt x="11235360" y="1819310"/>
                  <a:pt x="11219924" y="1990222"/>
                  <a:pt x="11201400" y="2113283"/>
                </a:cubicBezTo>
                <a:cubicBezTo>
                  <a:pt x="11182877" y="2236344"/>
                  <a:pt x="11177610" y="2653754"/>
                  <a:pt x="11201400" y="2828540"/>
                </a:cubicBezTo>
                <a:cubicBezTo>
                  <a:pt x="11225190" y="3003326"/>
                  <a:pt x="11199168" y="3761350"/>
                  <a:pt x="11201400" y="4063984"/>
                </a:cubicBezTo>
                <a:cubicBezTo>
                  <a:pt x="11276706" y="4529510"/>
                  <a:pt x="10944902" y="4853072"/>
                  <a:pt x="10388584" y="4876800"/>
                </a:cubicBezTo>
                <a:cubicBezTo>
                  <a:pt x="10184477" y="4875800"/>
                  <a:pt x="10057043" y="4874795"/>
                  <a:pt x="9800358" y="4876800"/>
                </a:cubicBezTo>
                <a:cubicBezTo>
                  <a:pt x="9543673" y="4878805"/>
                  <a:pt x="9374611" y="4850876"/>
                  <a:pt x="9212133" y="4876800"/>
                </a:cubicBezTo>
                <a:cubicBezTo>
                  <a:pt x="9049656" y="4902724"/>
                  <a:pt x="8723635" y="4841384"/>
                  <a:pt x="8336634" y="4876800"/>
                </a:cubicBezTo>
                <a:cubicBezTo>
                  <a:pt x="7949633" y="4912216"/>
                  <a:pt x="8127631" y="4892335"/>
                  <a:pt x="7939923" y="4876800"/>
                </a:cubicBezTo>
                <a:cubicBezTo>
                  <a:pt x="7752215" y="4861265"/>
                  <a:pt x="7631815" y="4861084"/>
                  <a:pt x="7447455" y="4876800"/>
                </a:cubicBezTo>
                <a:cubicBezTo>
                  <a:pt x="7263095" y="4892516"/>
                  <a:pt x="6962579" y="4911160"/>
                  <a:pt x="6571956" y="4876800"/>
                </a:cubicBezTo>
                <a:cubicBezTo>
                  <a:pt x="6181333" y="4842440"/>
                  <a:pt x="5908271" y="4882671"/>
                  <a:pt x="5696458" y="4876800"/>
                </a:cubicBezTo>
                <a:cubicBezTo>
                  <a:pt x="5484645" y="4870929"/>
                  <a:pt x="5217222" y="4866425"/>
                  <a:pt x="5012474" y="4876800"/>
                </a:cubicBezTo>
                <a:cubicBezTo>
                  <a:pt x="4807726" y="4887175"/>
                  <a:pt x="4539237" y="4845253"/>
                  <a:pt x="4328491" y="4876800"/>
                </a:cubicBezTo>
                <a:cubicBezTo>
                  <a:pt x="4117745" y="4908347"/>
                  <a:pt x="3772235" y="4866155"/>
                  <a:pt x="3452992" y="4876800"/>
                </a:cubicBezTo>
                <a:cubicBezTo>
                  <a:pt x="3133749" y="4887445"/>
                  <a:pt x="3063211" y="4877978"/>
                  <a:pt x="2769009" y="4876800"/>
                </a:cubicBezTo>
                <a:cubicBezTo>
                  <a:pt x="2474807" y="4875622"/>
                  <a:pt x="2428395" y="4895845"/>
                  <a:pt x="2180783" y="4876800"/>
                </a:cubicBezTo>
                <a:cubicBezTo>
                  <a:pt x="1933171" y="4857755"/>
                  <a:pt x="1859310" y="4889360"/>
                  <a:pt x="1592557" y="4876800"/>
                </a:cubicBezTo>
                <a:cubicBezTo>
                  <a:pt x="1325804" y="4864240"/>
                  <a:pt x="1087540" y="4896451"/>
                  <a:pt x="812816" y="4876800"/>
                </a:cubicBezTo>
                <a:cubicBezTo>
                  <a:pt x="290260" y="4815962"/>
                  <a:pt x="36567" y="4500474"/>
                  <a:pt x="0" y="4063984"/>
                </a:cubicBezTo>
                <a:cubicBezTo>
                  <a:pt x="35150" y="3849119"/>
                  <a:pt x="28517" y="3593797"/>
                  <a:pt x="0" y="3348727"/>
                </a:cubicBezTo>
                <a:cubicBezTo>
                  <a:pt x="-28517" y="3103657"/>
                  <a:pt x="-16568" y="2858106"/>
                  <a:pt x="0" y="2698493"/>
                </a:cubicBezTo>
                <a:cubicBezTo>
                  <a:pt x="16568" y="2538880"/>
                  <a:pt x="-4092" y="2296918"/>
                  <a:pt x="0" y="2015748"/>
                </a:cubicBezTo>
                <a:cubicBezTo>
                  <a:pt x="4092" y="1734578"/>
                  <a:pt x="14607" y="1723722"/>
                  <a:pt x="0" y="1463050"/>
                </a:cubicBezTo>
                <a:cubicBezTo>
                  <a:pt x="-14607" y="1202378"/>
                  <a:pt x="18677" y="995637"/>
                  <a:pt x="0" y="812816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 w="28575">
            <a:solidFill>
              <a:srgbClr val="7030A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35888721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19250" y="2590800"/>
            <a:ext cx="8953500" cy="234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400" b="1" i="1" dirty="0" err="1">
                <a:solidFill>
                  <a:srgbClr val="FF0000"/>
                </a:solidFill>
                <a:latin typeface="Cambria" pitchFamily="18" charset="0"/>
              </a:rPr>
              <a:t>Mọi</a:t>
            </a:r>
            <a:r>
              <a:rPr lang="vi-VN" sz="3400" b="1" i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vi-VN" sz="3400" b="1" i="1" dirty="0" err="1">
                <a:solidFill>
                  <a:srgbClr val="FF0000"/>
                </a:solidFill>
                <a:latin typeface="Cambria" pitchFamily="18" charset="0"/>
              </a:rPr>
              <a:t>vật</a:t>
            </a:r>
            <a:r>
              <a:rPr lang="vi-VN" sz="3400" b="1" i="1" dirty="0">
                <a:solidFill>
                  <a:srgbClr val="FF0000"/>
                </a:solidFill>
                <a:latin typeface="Cambria" pitchFamily="18" charset="0"/>
              </a:rPr>
              <a:t>, mọi người quanh ta đều làm việc. </a:t>
            </a:r>
          </a:p>
          <a:p>
            <a:pPr algn="just">
              <a:lnSpc>
                <a:spcPct val="150000"/>
              </a:lnSpc>
            </a:pPr>
            <a:r>
              <a:rPr lang="vi-VN" sz="3400" b="1" i="1" dirty="0" err="1">
                <a:solidFill>
                  <a:srgbClr val="FF0000"/>
                </a:solidFill>
                <a:latin typeface="Cambria" pitchFamily="18" charset="0"/>
              </a:rPr>
              <a:t>Làm</a:t>
            </a:r>
            <a:r>
              <a:rPr lang="vi-VN" sz="3400" b="1" i="1" dirty="0">
                <a:solidFill>
                  <a:srgbClr val="FF0000"/>
                </a:solidFill>
                <a:latin typeface="Cambria" pitchFamily="18" charset="0"/>
              </a:rPr>
              <a:t> việc mang lại niềm vui. Làm việc giúp mọi người, mọi vật có ích hơn cho cuộc sống.</a:t>
            </a:r>
            <a:endParaRPr lang="en-US" sz="34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64725" y="14478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itchFamily="18" charset="0"/>
              </a:rPr>
              <a:t>NỘI DUNG BÀI HỌC</a:t>
            </a:r>
          </a:p>
        </p:txBody>
      </p:sp>
    </p:spTree>
    <p:extLst>
      <p:ext uri="{BB962C8B-B14F-4D97-AF65-F5344CB8AC3E}">
        <p14:creationId xmlns:p14="http://schemas.microsoft.com/office/powerpoint/2010/main" val="356518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كرتون نجوم السماء قوس قزح مواد أساسية | Latar belakang, Pelangi, Kartun">
            <a:extLst>
              <a:ext uri="{FF2B5EF4-FFF2-40B4-BE49-F238E27FC236}">
                <a16:creationId xmlns:a16="http://schemas.microsoft.com/office/drawing/2014/main" id="{F73BA4CB-441D-46D2-96D0-FD6965267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1EFA2FF-CF51-44F4-95A5-A0513075CB0A}"/>
              </a:ext>
            </a:extLst>
          </p:cNvPr>
          <p:cNvGrpSpPr/>
          <p:nvPr/>
        </p:nvGrpSpPr>
        <p:grpSpPr>
          <a:xfrm>
            <a:off x="1000684" y="259964"/>
            <a:ext cx="10560210" cy="2667000"/>
            <a:chOff x="1292746" y="1884374"/>
            <a:chExt cx="10560210" cy="266700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8A18F79-945A-410F-B77A-3B193048FAF7}"/>
                </a:ext>
              </a:extLst>
            </p:cNvPr>
            <p:cNvSpPr/>
            <p:nvPr/>
          </p:nvSpPr>
          <p:spPr>
            <a:xfrm>
              <a:off x="1292746" y="1884374"/>
              <a:ext cx="10210800" cy="2667000"/>
            </a:xfrm>
            <a:prstGeom prst="roundRect">
              <a:avLst/>
            </a:prstGeom>
            <a:solidFill>
              <a:schemeClr val="bg1">
                <a:alpha val="92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515F1D5-4BE1-4C43-B89D-35EEF1D28195}"/>
                </a:ext>
              </a:extLst>
            </p:cNvPr>
            <p:cNvSpPr/>
            <p:nvPr/>
          </p:nvSpPr>
          <p:spPr>
            <a:xfrm>
              <a:off x="2219672" y="2438621"/>
              <a:ext cx="9633284" cy="14450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8800" b="1" dirty="0">
                  <a:latin typeface="Cambria" pitchFamily="18" charset="0"/>
                </a:rPr>
                <a:t>LUYỆN ĐỌC LẠI</a:t>
              </a:r>
            </a:p>
          </p:txBody>
        </p:sp>
      </p:grpSp>
      <p:grpSp>
        <p:nvGrpSpPr>
          <p:cNvPr id="45" name="Google Shape;1236;p52">
            <a:extLst>
              <a:ext uri="{FF2B5EF4-FFF2-40B4-BE49-F238E27FC236}">
                <a16:creationId xmlns:a16="http://schemas.microsoft.com/office/drawing/2014/main" id="{B3010AEF-4808-48D7-84FA-FA0304186844}"/>
              </a:ext>
            </a:extLst>
          </p:cNvPr>
          <p:cNvGrpSpPr/>
          <p:nvPr/>
        </p:nvGrpSpPr>
        <p:grpSpPr>
          <a:xfrm flipH="1">
            <a:off x="5181600" y="3246835"/>
            <a:ext cx="2375612" cy="3558889"/>
            <a:chOff x="6093502" y="731375"/>
            <a:chExt cx="2104606" cy="3691204"/>
          </a:xfrm>
        </p:grpSpPr>
        <p:sp>
          <p:nvSpPr>
            <p:cNvPr id="46" name="Google Shape;1237;p52">
              <a:extLst>
                <a:ext uri="{FF2B5EF4-FFF2-40B4-BE49-F238E27FC236}">
                  <a16:creationId xmlns:a16="http://schemas.microsoft.com/office/drawing/2014/main" id="{E2CEF618-25F7-4103-BDF6-BD0B12FF4D08}"/>
                </a:ext>
              </a:extLst>
            </p:cNvPr>
            <p:cNvSpPr/>
            <p:nvPr/>
          </p:nvSpPr>
          <p:spPr>
            <a:xfrm>
              <a:off x="6930093" y="2056524"/>
              <a:ext cx="893880" cy="544133"/>
            </a:xfrm>
            <a:custGeom>
              <a:avLst/>
              <a:gdLst/>
              <a:ahLst/>
              <a:cxnLst/>
              <a:rect l="l" t="t" r="r" b="b"/>
              <a:pathLst>
                <a:path w="16628" h="10122" extrusionOk="0">
                  <a:moveTo>
                    <a:pt x="16627" y="0"/>
                  </a:moveTo>
                  <a:lnTo>
                    <a:pt x="1" y="61"/>
                  </a:lnTo>
                  <a:lnTo>
                    <a:pt x="1" y="10122"/>
                  </a:lnTo>
                  <a:lnTo>
                    <a:pt x="16019" y="10091"/>
                  </a:lnTo>
                  <a:lnTo>
                    <a:pt x="1662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38;p52">
              <a:extLst>
                <a:ext uri="{FF2B5EF4-FFF2-40B4-BE49-F238E27FC236}">
                  <a16:creationId xmlns:a16="http://schemas.microsoft.com/office/drawing/2014/main" id="{7AE0CE25-9300-4375-A584-5D1B7436920C}"/>
                </a:ext>
              </a:extLst>
            </p:cNvPr>
            <p:cNvSpPr/>
            <p:nvPr/>
          </p:nvSpPr>
          <p:spPr>
            <a:xfrm>
              <a:off x="6766720" y="1791817"/>
              <a:ext cx="125846" cy="1067033"/>
            </a:xfrm>
            <a:custGeom>
              <a:avLst/>
              <a:gdLst/>
              <a:ahLst/>
              <a:cxnLst/>
              <a:rect l="l" t="t" r="r" b="b"/>
              <a:pathLst>
                <a:path w="2341" h="19849" extrusionOk="0">
                  <a:moveTo>
                    <a:pt x="2189" y="0"/>
                  </a:moveTo>
                  <a:lnTo>
                    <a:pt x="304" y="91"/>
                  </a:lnTo>
                  <a:lnTo>
                    <a:pt x="0" y="19848"/>
                  </a:lnTo>
                  <a:lnTo>
                    <a:pt x="2341" y="19757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39;p52">
              <a:extLst>
                <a:ext uri="{FF2B5EF4-FFF2-40B4-BE49-F238E27FC236}">
                  <a16:creationId xmlns:a16="http://schemas.microsoft.com/office/drawing/2014/main" id="{4FB15C5B-97F2-4506-9A6F-B2FFD727BD4E}"/>
                </a:ext>
              </a:extLst>
            </p:cNvPr>
            <p:cNvSpPr/>
            <p:nvPr/>
          </p:nvSpPr>
          <p:spPr>
            <a:xfrm>
              <a:off x="6884344" y="1791817"/>
              <a:ext cx="73594" cy="1062141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0"/>
                  </a:moveTo>
                  <a:lnTo>
                    <a:pt x="153" y="19757"/>
                  </a:lnTo>
                  <a:lnTo>
                    <a:pt x="1369" y="19727"/>
                  </a:lnTo>
                  <a:lnTo>
                    <a:pt x="1338" y="10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40;p52">
              <a:extLst>
                <a:ext uri="{FF2B5EF4-FFF2-40B4-BE49-F238E27FC236}">
                  <a16:creationId xmlns:a16="http://schemas.microsoft.com/office/drawing/2014/main" id="{C6D69B49-5CBB-460D-BDBC-30CE7EE44CA3}"/>
                </a:ext>
              </a:extLst>
            </p:cNvPr>
            <p:cNvSpPr/>
            <p:nvPr/>
          </p:nvSpPr>
          <p:spPr>
            <a:xfrm>
              <a:off x="7734052" y="1819556"/>
              <a:ext cx="152026" cy="1062141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1" y="19758"/>
                  </a:lnTo>
                  <a:lnTo>
                    <a:pt x="231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41;p52">
              <a:extLst>
                <a:ext uri="{FF2B5EF4-FFF2-40B4-BE49-F238E27FC236}">
                  <a16:creationId xmlns:a16="http://schemas.microsoft.com/office/drawing/2014/main" id="{A40F058D-4435-4FA8-88AF-60EC3947CF8B}"/>
                </a:ext>
              </a:extLst>
            </p:cNvPr>
            <p:cNvSpPr/>
            <p:nvPr/>
          </p:nvSpPr>
          <p:spPr>
            <a:xfrm>
              <a:off x="7858235" y="1819556"/>
              <a:ext cx="98107" cy="1062141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517" y="1"/>
                  </a:moveTo>
                  <a:lnTo>
                    <a:pt x="1" y="19758"/>
                  </a:lnTo>
                  <a:lnTo>
                    <a:pt x="1247" y="19758"/>
                  </a:lnTo>
                  <a:lnTo>
                    <a:pt x="1824" y="1034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42;p52">
              <a:extLst>
                <a:ext uri="{FF2B5EF4-FFF2-40B4-BE49-F238E27FC236}">
                  <a16:creationId xmlns:a16="http://schemas.microsoft.com/office/drawing/2014/main" id="{10126406-2FEE-4B1F-B431-8C0117DF4ADF}"/>
                </a:ext>
              </a:extLst>
            </p:cNvPr>
            <p:cNvSpPr/>
            <p:nvPr/>
          </p:nvSpPr>
          <p:spPr>
            <a:xfrm>
              <a:off x="6926867" y="2925800"/>
              <a:ext cx="124234" cy="1042519"/>
            </a:xfrm>
            <a:custGeom>
              <a:avLst/>
              <a:gdLst/>
              <a:ahLst/>
              <a:cxnLst/>
              <a:rect l="l" t="t" r="r" b="b"/>
              <a:pathLst>
                <a:path w="2311" h="19393" extrusionOk="0">
                  <a:moveTo>
                    <a:pt x="0" y="1"/>
                  </a:moveTo>
                  <a:lnTo>
                    <a:pt x="517" y="19332"/>
                  </a:lnTo>
                  <a:lnTo>
                    <a:pt x="2310" y="19393"/>
                  </a:lnTo>
                  <a:lnTo>
                    <a:pt x="2249" y="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43;p52">
              <a:extLst>
                <a:ext uri="{FF2B5EF4-FFF2-40B4-BE49-F238E27FC236}">
                  <a16:creationId xmlns:a16="http://schemas.microsoft.com/office/drawing/2014/main" id="{88FFFC99-803C-4FDD-93D0-91E49056204E}"/>
                </a:ext>
              </a:extLst>
            </p:cNvPr>
            <p:cNvSpPr/>
            <p:nvPr/>
          </p:nvSpPr>
          <p:spPr>
            <a:xfrm>
              <a:off x="7047770" y="2929079"/>
              <a:ext cx="75207" cy="1039240"/>
            </a:xfrm>
            <a:custGeom>
              <a:avLst/>
              <a:gdLst/>
              <a:ahLst/>
              <a:cxnLst/>
              <a:rect l="l" t="t" r="r" b="b"/>
              <a:pathLst>
                <a:path w="1399" h="19332" extrusionOk="0">
                  <a:moveTo>
                    <a:pt x="0" y="0"/>
                  </a:moveTo>
                  <a:lnTo>
                    <a:pt x="61" y="19332"/>
                  </a:lnTo>
                  <a:lnTo>
                    <a:pt x="1399" y="18359"/>
                  </a:lnTo>
                  <a:lnTo>
                    <a:pt x="1186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44;p52">
              <a:extLst>
                <a:ext uri="{FF2B5EF4-FFF2-40B4-BE49-F238E27FC236}">
                  <a16:creationId xmlns:a16="http://schemas.microsoft.com/office/drawing/2014/main" id="{951EA457-0B33-4215-A3E3-43963BF42321}"/>
                </a:ext>
              </a:extLst>
            </p:cNvPr>
            <p:cNvSpPr/>
            <p:nvPr/>
          </p:nvSpPr>
          <p:spPr>
            <a:xfrm>
              <a:off x="7771629" y="2978107"/>
              <a:ext cx="145468" cy="1039240"/>
            </a:xfrm>
            <a:custGeom>
              <a:avLst/>
              <a:gdLst/>
              <a:ahLst/>
              <a:cxnLst/>
              <a:rect l="l" t="t" r="r" b="b"/>
              <a:pathLst>
                <a:path w="2706" h="19332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32"/>
                  </a:lnTo>
                  <a:lnTo>
                    <a:pt x="2280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245;p52">
              <a:extLst>
                <a:ext uri="{FF2B5EF4-FFF2-40B4-BE49-F238E27FC236}">
                  <a16:creationId xmlns:a16="http://schemas.microsoft.com/office/drawing/2014/main" id="{C070F9D2-8D37-4F2B-965B-4B8068F4C050}"/>
                </a:ext>
              </a:extLst>
            </p:cNvPr>
            <p:cNvSpPr/>
            <p:nvPr/>
          </p:nvSpPr>
          <p:spPr>
            <a:xfrm>
              <a:off x="7894199" y="2979720"/>
              <a:ext cx="93162" cy="1037627"/>
            </a:xfrm>
            <a:custGeom>
              <a:avLst/>
              <a:gdLst/>
              <a:ahLst/>
              <a:cxnLst/>
              <a:rect l="l" t="t" r="r" b="b"/>
              <a:pathLst>
                <a:path w="1733" h="19302" extrusionOk="0">
                  <a:moveTo>
                    <a:pt x="0" y="1"/>
                  </a:moveTo>
                  <a:lnTo>
                    <a:pt x="426" y="19302"/>
                  </a:lnTo>
                  <a:lnTo>
                    <a:pt x="173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246;p52">
              <a:extLst>
                <a:ext uri="{FF2B5EF4-FFF2-40B4-BE49-F238E27FC236}">
                  <a16:creationId xmlns:a16="http://schemas.microsoft.com/office/drawing/2014/main" id="{91CD9A05-120B-4C28-97EA-D8614EC14976}"/>
                </a:ext>
              </a:extLst>
            </p:cNvPr>
            <p:cNvSpPr/>
            <p:nvPr/>
          </p:nvSpPr>
          <p:spPr>
            <a:xfrm>
              <a:off x="6864776" y="1965027"/>
              <a:ext cx="919952" cy="575205"/>
            </a:xfrm>
            <a:custGeom>
              <a:avLst/>
              <a:gdLst/>
              <a:ahLst/>
              <a:cxnLst/>
              <a:rect l="l" t="t" r="r" b="b"/>
              <a:pathLst>
                <a:path w="17113" h="10700" extrusionOk="0">
                  <a:moveTo>
                    <a:pt x="0" y="0"/>
                  </a:moveTo>
                  <a:lnTo>
                    <a:pt x="456" y="10699"/>
                  </a:lnTo>
                  <a:lnTo>
                    <a:pt x="16475" y="10638"/>
                  </a:lnTo>
                  <a:lnTo>
                    <a:pt x="17113" y="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247;p52">
              <a:extLst>
                <a:ext uri="{FF2B5EF4-FFF2-40B4-BE49-F238E27FC236}">
                  <a16:creationId xmlns:a16="http://schemas.microsoft.com/office/drawing/2014/main" id="{0BFD8511-6044-49D9-A60D-B61CFDF76C17}"/>
                </a:ext>
              </a:extLst>
            </p:cNvPr>
            <p:cNvSpPr/>
            <p:nvPr/>
          </p:nvSpPr>
          <p:spPr>
            <a:xfrm>
              <a:off x="6766720" y="2177427"/>
              <a:ext cx="1055582" cy="256047"/>
            </a:xfrm>
            <a:custGeom>
              <a:avLst/>
              <a:gdLst/>
              <a:ahLst/>
              <a:cxnLst/>
              <a:rect l="l" t="t" r="r" b="b"/>
              <a:pathLst>
                <a:path w="19636" h="4763" extrusionOk="0">
                  <a:moveTo>
                    <a:pt x="18147" y="0"/>
                  </a:moveTo>
                  <a:cubicBezTo>
                    <a:pt x="15097" y="776"/>
                    <a:pt x="11990" y="1180"/>
                    <a:pt x="8879" y="1180"/>
                  </a:cubicBezTo>
                  <a:cubicBezTo>
                    <a:pt x="6501" y="1180"/>
                    <a:pt x="4121" y="944"/>
                    <a:pt x="1763" y="456"/>
                  </a:cubicBezTo>
                  <a:cubicBezTo>
                    <a:pt x="1490" y="730"/>
                    <a:pt x="1247" y="1034"/>
                    <a:pt x="1034" y="1368"/>
                  </a:cubicBezTo>
                  <a:cubicBezTo>
                    <a:pt x="548" y="2159"/>
                    <a:pt x="244" y="2858"/>
                    <a:pt x="0" y="3496"/>
                  </a:cubicBezTo>
                  <a:cubicBezTo>
                    <a:pt x="2381" y="4380"/>
                    <a:pt x="4765" y="4763"/>
                    <a:pt x="7138" y="4763"/>
                  </a:cubicBezTo>
                  <a:cubicBezTo>
                    <a:pt x="11370" y="4763"/>
                    <a:pt x="15566" y="3547"/>
                    <a:pt x="19636" y="1794"/>
                  </a:cubicBezTo>
                  <a:cubicBezTo>
                    <a:pt x="19241" y="1186"/>
                    <a:pt x="18755" y="578"/>
                    <a:pt x="18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48;p52">
              <a:extLst>
                <a:ext uri="{FF2B5EF4-FFF2-40B4-BE49-F238E27FC236}">
                  <a16:creationId xmlns:a16="http://schemas.microsoft.com/office/drawing/2014/main" id="{DFD41FFF-DFB7-4011-B7AE-8F541B8A913E}"/>
                </a:ext>
              </a:extLst>
            </p:cNvPr>
            <p:cNvSpPr/>
            <p:nvPr/>
          </p:nvSpPr>
          <p:spPr>
            <a:xfrm>
              <a:off x="6738927" y="2273816"/>
              <a:ext cx="1138960" cy="280990"/>
            </a:xfrm>
            <a:custGeom>
              <a:avLst/>
              <a:gdLst/>
              <a:ahLst/>
              <a:cxnLst/>
              <a:rect l="l" t="t" r="r" b="b"/>
              <a:pathLst>
                <a:path w="21187" h="5227" extrusionOk="0">
                  <a:moveTo>
                    <a:pt x="20153" y="1"/>
                  </a:moveTo>
                  <a:cubicBezTo>
                    <a:pt x="16083" y="1754"/>
                    <a:pt x="11887" y="2970"/>
                    <a:pt x="7655" y="2970"/>
                  </a:cubicBezTo>
                  <a:cubicBezTo>
                    <a:pt x="5282" y="2970"/>
                    <a:pt x="2898" y="2587"/>
                    <a:pt x="517" y="1703"/>
                  </a:cubicBezTo>
                  <a:cubicBezTo>
                    <a:pt x="1" y="3162"/>
                    <a:pt x="31" y="4165"/>
                    <a:pt x="31" y="4165"/>
                  </a:cubicBezTo>
                  <a:cubicBezTo>
                    <a:pt x="31" y="4165"/>
                    <a:pt x="274" y="4347"/>
                    <a:pt x="761" y="4560"/>
                  </a:cubicBezTo>
                  <a:cubicBezTo>
                    <a:pt x="2772" y="5012"/>
                    <a:pt x="4806" y="5226"/>
                    <a:pt x="6837" y="5226"/>
                  </a:cubicBezTo>
                  <a:cubicBezTo>
                    <a:pt x="11773" y="5226"/>
                    <a:pt x="16685" y="3960"/>
                    <a:pt x="21186" y="1764"/>
                  </a:cubicBezTo>
                  <a:cubicBezTo>
                    <a:pt x="20943" y="1277"/>
                    <a:pt x="20639" y="669"/>
                    <a:pt x="20153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49;p52">
              <a:extLst>
                <a:ext uri="{FF2B5EF4-FFF2-40B4-BE49-F238E27FC236}">
                  <a16:creationId xmlns:a16="http://schemas.microsoft.com/office/drawing/2014/main" id="{A069C394-852B-481B-B90D-AC4753AD5BCD}"/>
                </a:ext>
              </a:extLst>
            </p:cNvPr>
            <p:cNvSpPr/>
            <p:nvPr/>
          </p:nvSpPr>
          <p:spPr>
            <a:xfrm>
              <a:off x="6903966" y="2803230"/>
              <a:ext cx="826844" cy="284162"/>
            </a:xfrm>
            <a:custGeom>
              <a:avLst/>
              <a:gdLst/>
              <a:ahLst/>
              <a:cxnLst/>
              <a:rect l="l" t="t" r="r" b="b"/>
              <a:pathLst>
                <a:path w="15381" h="5286" extrusionOk="0">
                  <a:moveTo>
                    <a:pt x="15138" y="1"/>
                  </a:moveTo>
                  <a:cubicBezTo>
                    <a:pt x="11571" y="1441"/>
                    <a:pt x="7781" y="2194"/>
                    <a:pt x="3910" y="2194"/>
                  </a:cubicBezTo>
                  <a:cubicBezTo>
                    <a:pt x="2634" y="2194"/>
                    <a:pt x="1350" y="2112"/>
                    <a:pt x="61" y="1946"/>
                  </a:cubicBezTo>
                  <a:lnTo>
                    <a:pt x="1" y="4499"/>
                  </a:lnTo>
                  <a:cubicBezTo>
                    <a:pt x="1" y="4499"/>
                    <a:pt x="3550" y="5286"/>
                    <a:pt x="7915" y="5286"/>
                  </a:cubicBezTo>
                  <a:cubicBezTo>
                    <a:pt x="10309" y="5286"/>
                    <a:pt x="12948" y="5049"/>
                    <a:pt x="15381" y="4317"/>
                  </a:cubicBezTo>
                  <a:lnTo>
                    <a:pt x="15350" y="3800"/>
                  </a:lnTo>
                  <a:lnTo>
                    <a:pt x="15138" y="1"/>
                  </a:ln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50;p52">
              <a:extLst>
                <a:ext uri="{FF2B5EF4-FFF2-40B4-BE49-F238E27FC236}">
                  <a16:creationId xmlns:a16="http://schemas.microsoft.com/office/drawing/2014/main" id="{43EA480B-8BD1-451A-B773-770CD50DCA58}"/>
                </a:ext>
              </a:extLst>
            </p:cNvPr>
            <p:cNvSpPr/>
            <p:nvPr/>
          </p:nvSpPr>
          <p:spPr>
            <a:xfrm>
              <a:off x="6907245" y="2646363"/>
              <a:ext cx="810502" cy="274808"/>
            </a:xfrm>
            <a:custGeom>
              <a:avLst/>
              <a:gdLst/>
              <a:ahLst/>
              <a:cxnLst/>
              <a:rect l="l" t="t" r="r" b="b"/>
              <a:pathLst>
                <a:path w="15077" h="5112" extrusionOk="0">
                  <a:moveTo>
                    <a:pt x="14925" y="1"/>
                  </a:moveTo>
                  <a:cubicBezTo>
                    <a:pt x="11643" y="1292"/>
                    <a:pt x="8081" y="1979"/>
                    <a:pt x="4588" y="1979"/>
                  </a:cubicBezTo>
                  <a:cubicBezTo>
                    <a:pt x="3067" y="1979"/>
                    <a:pt x="1558" y="1849"/>
                    <a:pt x="92" y="1582"/>
                  </a:cubicBezTo>
                  <a:lnTo>
                    <a:pt x="0" y="4864"/>
                  </a:lnTo>
                  <a:cubicBezTo>
                    <a:pt x="1289" y="5030"/>
                    <a:pt x="2573" y="5112"/>
                    <a:pt x="3849" y="5112"/>
                  </a:cubicBezTo>
                  <a:cubicBezTo>
                    <a:pt x="7720" y="5112"/>
                    <a:pt x="11510" y="4359"/>
                    <a:pt x="15077" y="2919"/>
                  </a:cubicBezTo>
                  <a:lnTo>
                    <a:pt x="14925" y="1"/>
                  </a:ln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51;p52">
              <a:extLst>
                <a:ext uri="{FF2B5EF4-FFF2-40B4-BE49-F238E27FC236}">
                  <a16:creationId xmlns:a16="http://schemas.microsoft.com/office/drawing/2014/main" id="{4F596D99-987D-4D44-997E-5A33B4099791}"/>
                </a:ext>
              </a:extLst>
            </p:cNvPr>
            <p:cNvSpPr/>
            <p:nvPr/>
          </p:nvSpPr>
          <p:spPr>
            <a:xfrm>
              <a:off x="6779784" y="2368592"/>
              <a:ext cx="1116059" cy="384205"/>
            </a:xfrm>
            <a:custGeom>
              <a:avLst/>
              <a:gdLst/>
              <a:ahLst/>
              <a:cxnLst/>
              <a:rect l="l" t="t" r="r" b="b"/>
              <a:pathLst>
                <a:path w="20761" h="7147" extrusionOk="0">
                  <a:moveTo>
                    <a:pt x="20426" y="1"/>
                  </a:moveTo>
                  <a:cubicBezTo>
                    <a:pt x="15925" y="2197"/>
                    <a:pt x="11013" y="3463"/>
                    <a:pt x="6077" y="3463"/>
                  </a:cubicBezTo>
                  <a:cubicBezTo>
                    <a:pt x="4046" y="3463"/>
                    <a:pt x="2012" y="3249"/>
                    <a:pt x="1" y="2797"/>
                  </a:cubicBezTo>
                  <a:lnTo>
                    <a:pt x="1" y="2797"/>
                  </a:lnTo>
                  <a:cubicBezTo>
                    <a:pt x="517" y="3010"/>
                    <a:pt x="1277" y="3253"/>
                    <a:pt x="2280" y="3314"/>
                  </a:cubicBezTo>
                  <a:cubicBezTo>
                    <a:pt x="2371" y="3314"/>
                    <a:pt x="2463" y="3344"/>
                    <a:pt x="2523" y="3344"/>
                  </a:cubicBezTo>
                  <a:lnTo>
                    <a:pt x="2493" y="4682"/>
                  </a:lnTo>
                  <a:lnTo>
                    <a:pt x="2463" y="6749"/>
                  </a:lnTo>
                  <a:cubicBezTo>
                    <a:pt x="3929" y="7016"/>
                    <a:pt x="5438" y="7146"/>
                    <a:pt x="6958" y="7146"/>
                  </a:cubicBezTo>
                  <a:cubicBezTo>
                    <a:pt x="10449" y="7146"/>
                    <a:pt x="14005" y="6459"/>
                    <a:pt x="17265" y="5168"/>
                  </a:cubicBezTo>
                  <a:lnTo>
                    <a:pt x="17174" y="3223"/>
                  </a:lnTo>
                  <a:cubicBezTo>
                    <a:pt x="17174" y="3223"/>
                    <a:pt x="19150" y="2828"/>
                    <a:pt x="20761" y="852"/>
                  </a:cubicBezTo>
                  <a:cubicBezTo>
                    <a:pt x="20761" y="852"/>
                    <a:pt x="20639" y="517"/>
                    <a:pt x="204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52;p52">
              <a:extLst>
                <a:ext uri="{FF2B5EF4-FFF2-40B4-BE49-F238E27FC236}">
                  <a16:creationId xmlns:a16="http://schemas.microsoft.com/office/drawing/2014/main" id="{A6E21FF3-A40E-40F1-970A-F55CA28FDF6F}"/>
                </a:ext>
              </a:extLst>
            </p:cNvPr>
            <p:cNvSpPr/>
            <p:nvPr/>
          </p:nvSpPr>
          <p:spPr>
            <a:xfrm>
              <a:off x="6861497" y="2044374"/>
              <a:ext cx="880763" cy="196484"/>
            </a:xfrm>
            <a:custGeom>
              <a:avLst/>
              <a:gdLst/>
              <a:ahLst/>
              <a:cxnLst/>
              <a:rect l="l" t="t" r="r" b="b"/>
              <a:pathLst>
                <a:path w="16384" h="3655" extrusionOk="0">
                  <a:moveTo>
                    <a:pt x="8270" y="0"/>
                  </a:moveTo>
                  <a:cubicBezTo>
                    <a:pt x="5379" y="0"/>
                    <a:pt x="3952" y="591"/>
                    <a:pt x="3952" y="591"/>
                  </a:cubicBezTo>
                  <a:cubicBezTo>
                    <a:pt x="3952" y="591"/>
                    <a:pt x="1702" y="1199"/>
                    <a:pt x="0" y="2931"/>
                  </a:cubicBezTo>
                  <a:cubicBezTo>
                    <a:pt x="2358" y="3419"/>
                    <a:pt x="4738" y="3655"/>
                    <a:pt x="7116" y="3655"/>
                  </a:cubicBezTo>
                  <a:cubicBezTo>
                    <a:pt x="10227" y="3655"/>
                    <a:pt x="13334" y="3251"/>
                    <a:pt x="16384" y="2475"/>
                  </a:cubicBezTo>
                  <a:cubicBezTo>
                    <a:pt x="15289" y="1442"/>
                    <a:pt x="13830" y="561"/>
                    <a:pt x="11976" y="287"/>
                  </a:cubicBezTo>
                  <a:cubicBezTo>
                    <a:pt x="10549" y="77"/>
                    <a:pt x="9314" y="0"/>
                    <a:pt x="8270" y="0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53;p52">
              <a:extLst>
                <a:ext uri="{FF2B5EF4-FFF2-40B4-BE49-F238E27FC236}">
                  <a16:creationId xmlns:a16="http://schemas.microsoft.com/office/drawing/2014/main" id="{043DBAC1-32A7-47CA-887A-F1098F50A5A2}"/>
                </a:ext>
              </a:extLst>
            </p:cNvPr>
            <p:cNvSpPr/>
            <p:nvPr/>
          </p:nvSpPr>
          <p:spPr>
            <a:xfrm>
              <a:off x="6524861" y="1663710"/>
              <a:ext cx="248413" cy="152940"/>
            </a:xfrm>
            <a:custGeom>
              <a:avLst/>
              <a:gdLst/>
              <a:ahLst/>
              <a:cxnLst/>
              <a:rect l="l" t="t" r="r" b="b"/>
              <a:pathLst>
                <a:path w="4621" h="2845" extrusionOk="0">
                  <a:moveTo>
                    <a:pt x="3198" y="0"/>
                  </a:moveTo>
                  <a:cubicBezTo>
                    <a:pt x="1993" y="0"/>
                    <a:pt x="796" y="501"/>
                    <a:pt x="1" y="1441"/>
                  </a:cubicBezTo>
                  <a:cubicBezTo>
                    <a:pt x="337" y="2206"/>
                    <a:pt x="1107" y="2845"/>
                    <a:pt x="2201" y="2845"/>
                  </a:cubicBezTo>
                  <a:cubicBezTo>
                    <a:pt x="2889" y="2845"/>
                    <a:pt x="3705" y="2592"/>
                    <a:pt x="4621" y="1958"/>
                  </a:cubicBezTo>
                  <a:lnTo>
                    <a:pt x="4135" y="103"/>
                  </a:lnTo>
                  <a:cubicBezTo>
                    <a:pt x="3827" y="34"/>
                    <a:pt x="3512" y="0"/>
                    <a:pt x="319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54;p52">
              <a:extLst>
                <a:ext uri="{FF2B5EF4-FFF2-40B4-BE49-F238E27FC236}">
                  <a16:creationId xmlns:a16="http://schemas.microsoft.com/office/drawing/2014/main" id="{CF99FCB6-1413-4A04-9D30-68698F127497}"/>
                </a:ext>
              </a:extLst>
            </p:cNvPr>
            <p:cNvSpPr/>
            <p:nvPr/>
          </p:nvSpPr>
          <p:spPr>
            <a:xfrm>
              <a:off x="6508518" y="1587803"/>
              <a:ext cx="238630" cy="153370"/>
            </a:xfrm>
            <a:custGeom>
              <a:avLst/>
              <a:gdLst/>
              <a:ahLst/>
              <a:cxnLst/>
              <a:rect l="l" t="t" r="r" b="b"/>
              <a:pathLst>
                <a:path w="4439" h="2853" extrusionOk="0">
                  <a:moveTo>
                    <a:pt x="2668" y="0"/>
                  </a:moveTo>
                  <a:cubicBezTo>
                    <a:pt x="2016" y="0"/>
                    <a:pt x="1248" y="177"/>
                    <a:pt x="609" y="816"/>
                  </a:cubicBezTo>
                  <a:cubicBezTo>
                    <a:pt x="62" y="1333"/>
                    <a:pt x="1" y="2154"/>
                    <a:pt x="305" y="2853"/>
                  </a:cubicBezTo>
                  <a:cubicBezTo>
                    <a:pt x="1100" y="1913"/>
                    <a:pt x="2297" y="1412"/>
                    <a:pt x="3502" y="1412"/>
                  </a:cubicBezTo>
                  <a:cubicBezTo>
                    <a:pt x="3816" y="1412"/>
                    <a:pt x="4131" y="1446"/>
                    <a:pt x="4439" y="1515"/>
                  </a:cubicBezTo>
                  <a:lnTo>
                    <a:pt x="4104" y="269"/>
                  </a:lnTo>
                  <a:cubicBezTo>
                    <a:pt x="4104" y="269"/>
                    <a:pt x="3474" y="0"/>
                    <a:pt x="266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55;p52">
              <a:extLst>
                <a:ext uri="{FF2B5EF4-FFF2-40B4-BE49-F238E27FC236}">
                  <a16:creationId xmlns:a16="http://schemas.microsoft.com/office/drawing/2014/main" id="{2FFB741A-3906-4ED7-9B22-E7C5044A74B5}"/>
                </a:ext>
              </a:extLst>
            </p:cNvPr>
            <p:cNvSpPr/>
            <p:nvPr/>
          </p:nvSpPr>
          <p:spPr>
            <a:xfrm>
              <a:off x="6586952" y="1672849"/>
              <a:ext cx="166756" cy="102354"/>
            </a:xfrm>
            <a:custGeom>
              <a:avLst/>
              <a:gdLst/>
              <a:ahLst/>
              <a:cxnLst/>
              <a:rect l="l" t="t" r="r" b="b"/>
              <a:pathLst>
                <a:path w="3102" h="1904" extrusionOk="0">
                  <a:moveTo>
                    <a:pt x="1542" y="0"/>
                  </a:moveTo>
                  <a:cubicBezTo>
                    <a:pt x="1009" y="0"/>
                    <a:pt x="458" y="271"/>
                    <a:pt x="1" y="511"/>
                  </a:cubicBezTo>
                  <a:cubicBezTo>
                    <a:pt x="1" y="511"/>
                    <a:pt x="1" y="572"/>
                    <a:pt x="31" y="572"/>
                  </a:cubicBezTo>
                  <a:cubicBezTo>
                    <a:pt x="512" y="441"/>
                    <a:pt x="1040" y="121"/>
                    <a:pt x="1558" y="121"/>
                  </a:cubicBezTo>
                  <a:cubicBezTo>
                    <a:pt x="1761" y="121"/>
                    <a:pt x="1962" y="170"/>
                    <a:pt x="2159" y="298"/>
                  </a:cubicBezTo>
                  <a:cubicBezTo>
                    <a:pt x="2645" y="633"/>
                    <a:pt x="2767" y="1301"/>
                    <a:pt x="2949" y="1848"/>
                  </a:cubicBezTo>
                  <a:cubicBezTo>
                    <a:pt x="2949" y="1887"/>
                    <a:pt x="2976" y="1903"/>
                    <a:pt x="3007" y="1903"/>
                  </a:cubicBezTo>
                  <a:cubicBezTo>
                    <a:pt x="3050" y="1903"/>
                    <a:pt x="3101" y="1871"/>
                    <a:pt x="3101" y="1818"/>
                  </a:cubicBezTo>
                  <a:cubicBezTo>
                    <a:pt x="2949" y="1210"/>
                    <a:pt x="2736" y="481"/>
                    <a:pt x="2159" y="146"/>
                  </a:cubicBezTo>
                  <a:cubicBezTo>
                    <a:pt x="1961" y="43"/>
                    <a:pt x="1753" y="0"/>
                    <a:pt x="154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56;p52">
              <a:extLst>
                <a:ext uri="{FF2B5EF4-FFF2-40B4-BE49-F238E27FC236}">
                  <a16:creationId xmlns:a16="http://schemas.microsoft.com/office/drawing/2014/main" id="{FBD39A10-D307-4233-918E-18308FAAF0BB}"/>
                </a:ext>
              </a:extLst>
            </p:cNvPr>
            <p:cNvSpPr/>
            <p:nvPr/>
          </p:nvSpPr>
          <p:spPr>
            <a:xfrm>
              <a:off x="6654580" y="1700696"/>
              <a:ext cx="90313" cy="38114"/>
            </a:xfrm>
            <a:custGeom>
              <a:avLst/>
              <a:gdLst/>
              <a:ahLst/>
              <a:cxnLst/>
              <a:rect l="l" t="t" r="r" b="b"/>
              <a:pathLst>
                <a:path w="1680" h="709" extrusionOk="0">
                  <a:moveTo>
                    <a:pt x="649" y="1"/>
                  </a:moveTo>
                  <a:cubicBezTo>
                    <a:pt x="433" y="1"/>
                    <a:pt x="224" y="96"/>
                    <a:pt x="50" y="327"/>
                  </a:cubicBezTo>
                  <a:cubicBezTo>
                    <a:pt x="0" y="377"/>
                    <a:pt x="52" y="427"/>
                    <a:pt x="106" y="427"/>
                  </a:cubicBezTo>
                  <a:cubicBezTo>
                    <a:pt x="118" y="427"/>
                    <a:pt x="130" y="424"/>
                    <a:pt x="141" y="418"/>
                  </a:cubicBezTo>
                  <a:cubicBezTo>
                    <a:pt x="315" y="263"/>
                    <a:pt x="477" y="170"/>
                    <a:pt x="659" y="170"/>
                  </a:cubicBezTo>
                  <a:cubicBezTo>
                    <a:pt x="762" y="170"/>
                    <a:pt x="871" y="200"/>
                    <a:pt x="992" y="266"/>
                  </a:cubicBezTo>
                  <a:cubicBezTo>
                    <a:pt x="1205" y="388"/>
                    <a:pt x="1357" y="540"/>
                    <a:pt x="1539" y="692"/>
                  </a:cubicBezTo>
                  <a:cubicBezTo>
                    <a:pt x="1551" y="704"/>
                    <a:pt x="1564" y="709"/>
                    <a:pt x="1576" y="709"/>
                  </a:cubicBezTo>
                  <a:cubicBezTo>
                    <a:pt x="1629" y="709"/>
                    <a:pt x="1680" y="620"/>
                    <a:pt x="1630" y="570"/>
                  </a:cubicBezTo>
                  <a:cubicBezTo>
                    <a:pt x="1367" y="251"/>
                    <a:pt x="999" y="1"/>
                    <a:pt x="64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57;p52">
              <a:extLst>
                <a:ext uri="{FF2B5EF4-FFF2-40B4-BE49-F238E27FC236}">
                  <a16:creationId xmlns:a16="http://schemas.microsoft.com/office/drawing/2014/main" id="{AA46B24C-D03F-464E-88BB-590D3A481814}"/>
                </a:ext>
              </a:extLst>
            </p:cNvPr>
            <p:cNvSpPr/>
            <p:nvPr/>
          </p:nvSpPr>
          <p:spPr>
            <a:xfrm>
              <a:off x="7765125" y="1341911"/>
              <a:ext cx="234705" cy="159068"/>
            </a:xfrm>
            <a:custGeom>
              <a:avLst/>
              <a:gdLst/>
              <a:ahLst/>
              <a:cxnLst/>
              <a:rect l="l" t="t" r="r" b="b"/>
              <a:pathLst>
                <a:path w="4366" h="2959" extrusionOk="0">
                  <a:moveTo>
                    <a:pt x="2836" y="0"/>
                  </a:moveTo>
                  <a:cubicBezTo>
                    <a:pt x="1803" y="0"/>
                    <a:pt x="773" y="395"/>
                    <a:pt x="0" y="1105"/>
                  </a:cubicBezTo>
                  <a:lnTo>
                    <a:pt x="486" y="2928"/>
                  </a:lnTo>
                  <a:cubicBezTo>
                    <a:pt x="706" y="2949"/>
                    <a:pt x="914" y="2959"/>
                    <a:pt x="1112" y="2959"/>
                  </a:cubicBezTo>
                  <a:cubicBezTo>
                    <a:pt x="3520" y="2959"/>
                    <a:pt x="4366" y="1489"/>
                    <a:pt x="4225" y="253"/>
                  </a:cubicBezTo>
                  <a:cubicBezTo>
                    <a:pt x="3778" y="82"/>
                    <a:pt x="3307" y="0"/>
                    <a:pt x="2836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58;p52">
              <a:extLst>
                <a:ext uri="{FF2B5EF4-FFF2-40B4-BE49-F238E27FC236}">
                  <a16:creationId xmlns:a16="http://schemas.microsoft.com/office/drawing/2014/main" id="{0C82EBA8-477A-42CB-8635-521974B2C802}"/>
                </a:ext>
              </a:extLst>
            </p:cNvPr>
            <p:cNvSpPr/>
            <p:nvPr/>
          </p:nvSpPr>
          <p:spPr>
            <a:xfrm>
              <a:off x="7747116" y="1283637"/>
              <a:ext cx="245188" cy="117675"/>
            </a:xfrm>
            <a:custGeom>
              <a:avLst/>
              <a:gdLst/>
              <a:ahLst/>
              <a:cxnLst/>
              <a:rect l="l" t="t" r="r" b="b"/>
              <a:pathLst>
                <a:path w="4561" h="2189" extrusionOk="0">
                  <a:moveTo>
                    <a:pt x="2007" y="1"/>
                  </a:moveTo>
                  <a:cubicBezTo>
                    <a:pt x="658" y="1"/>
                    <a:pt x="1" y="912"/>
                    <a:pt x="1" y="912"/>
                  </a:cubicBezTo>
                  <a:lnTo>
                    <a:pt x="335" y="2189"/>
                  </a:lnTo>
                  <a:cubicBezTo>
                    <a:pt x="1108" y="1479"/>
                    <a:pt x="2138" y="1084"/>
                    <a:pt x="3171" y="1084"/>
                  </a:cubicBezTo>
                  <a:cubicBezTo>
                    <a:pt x="3642" y="1084"/>
                    <a:pt x="4113" y="1166"/>
                    <a:pt x="4560" y="1337"/>
                  </a:cubicBezTo>
                  <a:cubicBezTo>
                    <a:pt x="4499" y="547"/>
                    <a:pt x="3618" y="334"/>
                    <a:pt x="2888" y="122"/>
                  </a:cubicBezTo>
                  <a:cubicBezTo>
                    <a:pt x="2567" y="36"/>
                    <a:pt x="2274" y="1"/>
                    <a:pt x="200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59;p52">
              <a:extLst>
                <a:ext uri="{FF2B5EF4-FFF2-40B4-BE49-F238E27FC236}">
                  <a16:creationId xmlns:a16="http://schemas.microsoft.com/office/drawing/2014/main" id="{BD5FD9ED-1EE6-49CD-AF44-91F0FB60A8AC}"/>
                </a:ext>
              </a:extLst>
            </p:cNvPr>
            <p:cNvSpPr/>
            <p:nvPr/>
          </p:nvSpPr>
          <p:spPr>
            <a:xfrm>
              <a:off x="7789639" y="1348954"/>
              <a:ext cx="130738" cy="145898"/>
            </a:xfrm>
            <a:custGeom>
              <a:avLst/>
              <a:gdLst/>
              <a:ahLst/>
              <a:cxnLst/>
              <a:rect l="l" t="t" r="r" b="b"/>
              <a:pathLst>
                <a:path w="2432" h="2714" extrusionOk="0">
                  <a:moveTo>
                    <a:pt x="2401" y="1"/>
                  </a:moveTo>
                  <a:cubicBezTo>
                    <a:pt x="1702" y="31"/>
                    <a:pt x="760" y="92"/>
                    <a:pt x="334" y="761"/>
                  </a:cubicBezTo>
                  <a:cubicBezTo>
                    <a:pt x="0" y="1308"/>
                    <a:pt x="182" y="2068"/>
                    <a:pt x="365" y="2645"/>
                  </a:cubicBezTo>
                  <a:cubicBezTo>
                    <a:pt x="377" y="2694"/>
                    <a:pt x="409" y="2713"/>
                    <a:pt x="440" y="2713"/>
                  </a:cubicBezTo>
                  <a:cubicBezTo>
                    <a:pt x="488" y="2713"/>
                    <a:pt x="535" y="2670"/>
                    <a:pt x="517" y="2615"/>
                  </a:cubicBezTo>
                  <a:cubicBezTo>
                    <a:pt x="395" y="2068"/>
                    <a:pt x="182" y="1460"/>
                    <a:pt x="426" y="913"/>
                  </a:cubicBezTo>
                  <a:cubicBezTo>
                    <a:pt x="760" y="153"/>
                    <a:pt x="1702" y="244"/>
                    <a:pt x="2401" y="62"/>
                  </a:cubicBezTo>
                  <a:cubicBezTo>
                    <a:pt x="2432" y="62"/>
                    <a:pt x="2432" y="1"/>
                    <a:pt x="24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60;p52">
              <a:extLst>
                <a:ext uri="{FF2B5EF4-FFF2-40B4-BE49-F238E27FC236}">
                  <a16:creationId xmlns:a16="http://schemas.microsoft.com/office/drawing/2014/main" id="{9DFEB89E-CA3C-4BD7-A0A9-043A907E436A}"/>
                </a:ext>
              </a:extLst>
            </p:cNvPr>
            <p:cNvSpPr/>
            <p:nvPr/>
          </p:nvSpPr>
          <p:spPr>
            <a:xfrm>
              <a:off x="7798347" y="1395455"/>
              <a:ext cx="73003" cy="62197"/>
            </a:xfrm>
            <a:custGeom>
              <a:avLst/>
              <a:gdLst/>
              <a:ahLst/>
              <a:cxnLst/>
              <a:rect l="l" t="t" r="r" b="b"/>
              <a:pathLst>
                <a:path w="1358" h="1157" extrusionOk="0">
                  <a:moveTo>
                    <a:pt x="947" y="0"/>
                  </a:moveTo>
                  <a:cubicBezTo>
                    <a:pt x="438" y="0"/>
                    <a:pt x="96" y="525"/>
                    <a:pt x="20" y="1051"/>
                  </a:cubicBezTo>
                  <a:cubicBezTo>
                    <a:pt x="1" y="1110"/>
                    <a:pt x="45" y="1157"/>
                    <a:pt x="96" y="1157"/>
                  </a:cubicBezTo>
                  <a:cubicBezTo>
                    <a:pt x="123" y="1157"/>
                    <a:pt x="151" y="1143"/>
                    <a:pt x="172" y="1112"/>
                  </a:cubicBezTo>
                  <a:cubicBezTo>
                    <a:pt x="264" y="899"/>
                    <a:pt x="324" y="656"/>
                    <a:pt x="476" y="443"/>
                  </a:cubicBezTo>
                  <a:cubicBezTo>
                    <a:pt x="609" y="244"/>
                    <a:pt x="790" y="173"/>
                    <a:pt x="996" y="173"/>
                  </a:cubicBezTo>
                  <a:cubicBezTo>
                    <a:pt x="1073" y="173"/>
                    <a:pt x="1154" y="183"/>
                    <a:pt x="1236" y="200"/>
                  </a:cubicBezTo>
                  <a:cubicBezTo>
                    <a:pt x="1297" y="200"/>
                    <a:pt x="1358" y="109"/>
                    <a:pt x="1297" y="78"/>
                  </a:cubicBezTo>
                  <a:cubicBezTo>
                    <a:pt x="1173" y="24"/>
                    <a:pt x="1056" y="0"/>
                    <a:pt x="94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61;p52">
              <a:extLst>
                <a:ext uri="{FF2B5EF4-FFF2-40B4-BE49-F238E27FC236}">
                  <a16:creationId xmlns:a16="http://schemas.microsoft.com/office/drawing/2014/main" id="{2BBE9988-E2E6-4852-87FF-0A1D311B60DA}"/>
                </a:ext>
              </a:extLst>
            </p:cNvPr>
            <p:cNvSpPr/>
            <p:nvPr/>
          </p:nvSpPr>
          <p:spPr>
            <a:xfrm>
              <a:off x="7175232" y="2025451"/>
              <a:ext cx="271260" cy="139071"/>
            </a:xfrm>
            <a:custGeom>
              <a:avLst/>
              <a:gdLst/>
              <a:ahLst/>
              <a:cxnLst/>
              <a:rect l="l" t="t" r="r" b="b"/>
              <a:pathLst>
                <a:path w="5046" h="2587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374" y="122"/>
                    <a:pt x="1763" y="396"/>
                    <a:pt x="183" y="943"/>
                  </a:cubicBezTo>
                  <a:cubicBezTo>
                    <a:pt x="122" y="1095"/>
                    <a:pt x="91" y="1277"/>
                    <a:pt x="0" y="1429"/>
                  </a:cubicBezTo>
                  <a:cubicBezTo>
                    <a:pt x="0" y="1429"/>
                    <a:pt x="1082" y="2587"/>
                    <a:pt x="2708" y="2587"/>
                  </a:cubicBezTo>
                  <a:cubicBezTo>
                    <a:pt x="3394" y="2587"/>
                    <a:pt x="4177" y="2380"/>
                    <a:pt x="5016" y="1794"/>
                  </a:cubicBezTo>
                  <a:cubicBezTo>
                    <a:pt x="5016" y="1794"/>
                    <a:pt x="495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262;p52">
              <a:extLst>
                <a:ext uri="{FF2B5EF4-FFF2-40B4-BE49-F238E27FC236}">
                  <a16:creationId xmlns:a16="http://schemas.microsoft.com/office/drawing/2014/main" id="{ABE2EA3C-AA87-4366-83A4-9A973BE6D572}"/>
                </a:ext>
              </a:extLst>
            </p:cNvPr>
            <p:cNvSpPr/>
            <p:nvPr/>
          </p:nvSpPr>
          <p:spPr>
            <a:xfrm>
              <a:off x="7175232" y="1878422"/>
              <a:ext cx="320287" cy="197720"/>
            </a:xfrm>
            <a:custGeom>
              <a:avLst/>
              <a:gdLst/>
              <a:ahLst/>
              <a:cxnLst/>
              <a:rect l="l" t="t" r="r" b="b"/>
              <a:pathLst>
                <a:path w="5958" h="3678" extrusionOk="0">
                  <a:moveTo>
                    <a:pt x="5958" y="0"/>
                  </a:moveTo>
                  <a:lnTo>
                    <a:pt x="0" y="1277"/>
                  </a:lnTo>
                  <a:cubicBezTo>
                    <a:pt x="0" y="1277"/>
                    <a:pt x="426" y="2614"/>
                    <a:pt x="183" y="3678"/>
                  </a:cubicBezTo>
                  <a:cubicBezTo>
                    <a:pt x="1763" y="3131"/>
                    <a:pt x="3374" y="2857"/>
                    <a:pt x="5046" y="2736"/>
                  </a:cubicBezTo>
                  <a:cubicBezTo>
                    <a:pt x="5076" y="2128"/>
                    <a:pt x="5745" y="578"/>
                    <a:pt x="595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263;p52">
              <a:extLst>
                <a:ext uri="{FF2B5EF4-FFF2-40B4-BE49-F238E27FC236}">
                  <a16:creationId xmlns:a16="http://schemas.microsoft.com/office/drawing/2014/main" id="{ED58DCE4-8D40-417A-B844-95D309CAD96B}"/>
                </a:ext>
              </a:extLst>
            </p:cNvPr>
            <p:cNvSpPr/>
            <p:nvPr/>
          </p:nvSpPr>
          <p:spPr>
            <a:xfrm>
              <a:off x="6546149" y="923186"/>
              <a:ext cx="1253302" cy="975430"/>
            </a:xfrm>
            <a:custGeom>
              <a:avLst/>
              <a:gdLst/>
              <a:ahLst/>
              <a:cxnLst/>
              <a:rect l="l" t="t" r="r" b="b"/>
              <a:pathLst>
                <a:path w="23314" h="18145" extrusionOk="0">
                  <a:moveTo>
                    <a:pt x="12186" y="1"/>
                  </a:moveTo>
                  <a:cubicBezTo>
                    <a:pt x="6769" y="1"/>
                    <a:pt x="0" y="1862"/>
                    <a:pt x="2948" y="12055"/>
                  </a:cubicBezTo>
                  <a:cubicBezTo>
                    <a:pt x="2948" y="12055"/>
                    <a:pt x="3070" y="12602"/>
                    <a:pt x="3313" y="13362"/>
                  </a:cubicBezTo>
                  <a:cubicBezTo>
                    <a:pt x="6688" y="16628"/>
                    <a:pt x="11214" y="18145"/>
                    <a:pt x="15868" y="18145"/>
                  </a:cubicBezTo>
                  <a:cubicBezTo>
                    <a:pt x="16454" y="18145"/>
                    <a:pt x="17042" y="18121"/>
                    <a:pt x="17629" y="18073"/>
                  </a:cubicBezTo>
                  <a:cubicBezTo>
                    <a:pt x="20304" y="16888"/>
                    <a:pt x="22584" y="15003"/>
                    <a:pt x="22888" y="12936"/>
                  </a:cubicBezTo>
                  <a:cubicBezTo>
                    <a:pt x="23313" y="9836"/>
                    <a:pt x="23253" y="7799"/>
                    <a:pt x="22158" y="5064"/>
                  </a:cubicBezTo>
                  <a:cubicBezTo>
                    <a:pt x="21064" y="2328"/>
                    <a:pt x="20578" y="1112"/>
                    <a:pt x="17629" y="535"/>
                  </a:cubicBezTo>
                  <a:cubicBezTo>
                    <a:pt x="16724" y="367"/>
                    <a:pt x="14588" y="1"/>
                    <a:pt x="1218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64;p52">
              <a:extLst>
                <a:ext uri="{FF2B5EF4-FFF2-40B4-BE49-F238E27FC236}">
                  <a16:creationId xmlns:a16="http://schemas.microsoft.com/office/drawing/2014/main" id="{967E4E0D-666B-49D2-B052-D38AB88CD085}"/>
                </a:ext>
              </a:extLst>
            </p:cNvPr>
            <p:cNvSpPr/>
            <p:nvPr/>
          </p:nvSpPr>
          <p:spPr>
            <a:xfrm>
              <a:off x="6724251" y="1641454"/>
              <a:ext cx="769646" cy="327168"/>
            </a:xfrm>
            <a:custGeom>
              <a:avLst/>
              <a:gdLst/>
              <a:ahLst/>
              <a:cxnLst/>
              <a:rect l="l" t="t" r="r" b="b"/>
              <a:pathLst>
                <a:path w="14317" h="6086" extrusionOk="0">
                  <a:moveTo>
                    <a:pt x="0" y="1"/>
                  </a:moveTo>
                  <a:lnTo>
                    <a:pt x="0" y="1"/>
                  </a:lnTo>
                  <a:cubicBezTo>
                    <a:pt x="365" y="1186"/>
                    <a:pt x="1003" y="2888"/>
                    <a:pt x="1793" y="3800"/>
                  </a:cubicBezTo>
                  <a:cubicBezTo>
                    <a:pt x="2873" y="5052"/>
                    <a:pt x="5300" y="6085"/>
                    <a:pt x="8258" y="6085"/>
                  </a:cubicBezTo>
                  <a:cubicBezTo>
                    <a:pt x="8964" y="6085"/>
                    <a:pt x="9701" y="6026"/>
                    <a:pt x="10456" y="5897"/>
                  </a:cubicBezTo>
                  <a:cubicBezTo>
                    <a:pt x="11702" y="5685"/>
                    <a:pt x="13040" y="5290"/>
                    <a:pt x="14316" y="4712"/>
                  </a:cubicBezTo>
                  <a:lnTo>
                    <a:pt x="14316" y="4712"/>
                  </a:lnTo>
                  <a:cubicBezTo>
                    <a:pt x="13729" y="4760"/>
                    <a:pt x="13141" y="4784"/>
                    <a:pt x="12555" y="4784"/>
                  </a:cubicBezTo>
                  <a:cubicBezTo>
                    <a:pt x="7901" y="4784"/>
                    <a:pt x="3375" y="3267"/>
                    <a:pt x="0" y="1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65;p52">
              <a:extLst>
                <a:ext uri="{FF2B5EF4-FFF2-40B4-BE49-F238E27FC236}">
                  <a16:creationId xmlns:a16="http://schemas.microsoft.com/office/drawing/2014/main" id="{D3AE5670-19AE-4FB2-9547-339C05AB4139}"/>
                </a:ext>
              </a:extLst>
            </p:cNvPr>
            <p:cNvSpPr/>
            <p:nvPr/>
          </p:nvSpPr>
          <p:spPr>
            <a:xfrm>
              <a:off x="6957886" y="1531464"/>
              <a:ext cx="71981" cy="75153"/>
            </a:xfrm>
            <a:custGeom>
              <a:avLst/>
              <a:gdLst/>
              <a:ahLst/>
              <a:cxnLst/>
              <a:rect l="l" t="t" r="r" b="b"/>
              <a:pathLst>
                <a:path w="1339" h="1398" extrusionOk="0">
                  <a:moveTo>
                    <a:pt x="590" y="1"/>
                  </a:moveTo>
                  <a:cubicBezTo>
                    <a:pt x="556" y="1"/>
                    <a:pt x="522" y="4"/>
                    <a:pt x="487" y="10"/>
                  </a:cubicBezTo>
                  <a:cubicBezTo>
                    <a:pt x="183" y="101"/>
                    <a:pt x="1" y="466"/>
                    <a:pt x="92" y="861"/>
                  </a:cubicBezTo>
                  <a:cubicBezTo>
                    <a:pt x="196" y="1174"/>
                    <a:pt x="457" y="1397"/>
                    <a:pt x="720" y="1397"/>
                  </a:cubicBezTo>
                  <a:cubicBezTo>
                    <a:pt x="764" y="1397"/>
                    <a:pt x="808" y="1391"/>
                    <a:pt x="852" y="1378"/>
                  </a:cubicBezTo>
                  <a:cubicBezTo>
                    <a:pt x="1156" y="1317"/>
                    <a:pt x="1338" y="922"/>
                    <a:pt x="1247" y="557"/>
                  </a:cubicBezTo>
                  <a:cubicBezTo>
                    <a:pt x="1165" y="230"/>
                    <a:pt x="888" y="1"/>
                    <a:pt x="590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266;p52">
              <a:extLst>
                <a:ext uri="{FF2B5EF4-FFF2-40B4-BE49-F238E27FC236}">
                  <a16:creationId xmlns:a16="http://schemas.microsoft.com/office/drawing/2014/main" id="{EBBFDA10-D369-4F3E-B439-91E0EF05EA1F}"/>
                </a:ext>
              </a:extLst>
            </p:cNvPr>
            <p:cNvSpPr/>
            <p:nvPr/>
          </p:nvSpPr>
          <p:spPr>
            <a:xfrm>
              <a:off x="7459561" y="1400239"/>
              <a:ext cx="70315" cy="75099"/>
            </a:xfrm>
            <a:custGeom>
              <a:avLst/>
              <a:gdLst/>
              <a:ahLst/>
              <a:cxnLst/>
              <a:rect l="l" t="t" r="r" b="b"/>
              <a:pathLst>
                <a:path w="1308" h="1397" extrusionOk="0">
                  <a:moveTo>
                    <a:pt x="618" y="0"/>
                  </a:moveTo>
                  <a:cubicBezTo>
                    <a:pt x="574" y="0"/>
                    <a:pt x="530" y="7"/>
                    <a:pt x="486" y="20"/>
                  </a:cubicBezTo>
                  <a:cubicBezTo>
                    <a:pt x="152" y="80"/>
                    <a:pt x="0" y="475"/>
                    <a:pt x="91" y="840"/>
                  </a:cubicBezTo>
                  <a:cubicBezTo>
                    <a:pt x="173" y="1167"/>
                    <a:pt x="450" y="1397"/>
                    <a:pt x="726" y="1397"/>
                  </a:cubicBezTo>
                  <a:cubicBezTo>
                    <a:pt x="758" y="1397"/>
                    <a:pt x="789" y="1394"/>
                    <a:pt x="821" y="1387"/>
                  </a:cubicBezTo>
                  <a:cubicBezTo>
                    <a:pt x="1155" y="1296"/>
                    <a:pt x="1307" y="931"/>
                    <a:pt x="1216" y="536"/>
                  </a:cubicBezTo>
                  <a:cubicBezTo>
                    <a:pt x="1138" y="224"/>
                    <a:pt x="881" y="0"/>
                    <a:pt x="61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267;p52">
              <a:extLst>
                <a:ext uri="{FF2B5EF4-FFF2-40B4-BE49-F238E27FC236}">
                  <a16:creationId xmlns:a16="http://schemas.microsoft.com/office/drawing/2014/main" id="{D25FECCA-AD18-4AD5-B6E1-21BC78AEC187}"/>
                </a:ext>
              </a:extLst>
            </p:cNvPr>
            <p:cNvSpPr/>
            <p:nvPr/>
          </p:nvSpPr>
          <p:spPr>
            <a:xfrm>
              <a:off x="7206251" y="1436526"/>
              <a:ext cx="93216" cy="122997"/>
            </a:xfrm>
            <a:custGeom>
              <a:avLst/>
              <a:gdLst/>
              <a:ahLst/>
              <a:cxnLst/>
              <a:rect l="l" t="t" r="r" b="b"/>
              <a:pathLst>
                <a:path w="1734" h="2288" extrusionOk="0">
                  <a:moveTo>
                    <a:pt x="66" y="1"/>
                  </a:moveTo>
                  <a:cubicBezTo>
                    <a:pt x="46" y="1"/>
                    <a:pt x="31" y="22"/>
                    <a:pt x="31" y="44"/>
                  </a:cubicBezTo>
                  <a:cubicBezTo>
                    <a:pt x="1" y="378"/>
                    <a:pt x="62" y="743"/>
                    <a:pt x="92" y="1077"/>
                  </a:cubicBezTo>
                  <a:cubicBezTo>
                    <a:pt x="122" y="1320"/>
                    <a:pt x="153" y="1594"/>
                    <a:pt x="335" y="1746"/>
                  </a:cubicBezTo>
                  <a:cubicBezTo>
                    <a:pt x="409" y="1819"/>
                    <a:pt x="505" y="1860"/>
                    <a:pt x="603" y="1860"/>
                  </a:cubicBezTo>
                  <a:cubicBezTo>
                    <a:pt x="666" y="1860"/>
                    <a:pt x="731" y="1843"/>
                    <a:pt x="791" y="1807"/>
                  </a:cubicBezTo>
                  <a:cubicBezTo>
                    <a:pt x="882" y="1746"/>
                    <a:pt x="913" y="1655"/>
                    <a:pt x="973" y="1594"/>
                  </a:cubicBezTo>
                  <a:cubicBezTo>
                    <a:pt x="1048" y="1538"/>
                    <a:pt x="1146" y="1390"/>
                    <a:pt x="1252" y="1390"/>
                  </a:cubicBezTo>
                  <a:cubicBezTo>
                    <a:pt x="1319" y="1390"/>
                    <a:pt x="1389" y="1448"/>
                    <a:pt x="1460" y="1624"/>
                  </a:cubicBezTo>
                  <a:cubicBezTo>
                    <a:pt x="1521" y="1807"/>
                    <a:pt x="1369" y="2019"/>
                    <a:pt x="1247" y="2111"/>
                  </a:cubicBezTo>
                  <a:cubicBezTo>
                    <a:pt x="1149" y="2160"/>
                    <a:pt x="1209" y="2288"/>
                    <a:pt x="1284" y="2288"/>
                  </a:cubicBezTo>
                  <a:cubicBezTo>
                    <a:pt x="1302" y="2288"/>
                    <a:pt x="1321" y="2280"/>
                    <a:pt x="1338" y="2263"/>
                  </a:cubicBezTo>
                  <a:cubicBezTo>
                    <a:pt x="1551" y="2111"/>
                    <a:pt x="1733" y="1807"/>
                    <a:pt x="1612" y="1503"/>
                  </a:cubicBezTo>
                  <a:cubicBezTo>
                    <a:pt x="1523" y="1369"/>
                    <a:pt x="1369" y="1284"/>
                    <a:pt x="1209" y="1284"/>
                  </a:cubicBezTo>
                  <a:cubicBezTo>
                    <a:pt x="1150" y="1284"/>
                    <a:pt x="1091" y="1296"/>
                    <a:pt x="1034" y="1320"/>
                  </a:cubicBezTo>
                  <a:cubicBezTo>
                    <a:pt x="913" y="1381"/>
                    <a:pt x="882" y="1503"/>
                    <a:pt x="791" y="1594"/>
                  </a:cubicBezTo>
                  <a:cubicBezTo>
                    <a:pt x="700" y="1659"/>
                    <a:pt x="623" y="1687"/>
                    <a:pt x="560" y="1687"/>
                  </a:cubicBezTo>
                  <a:cubicBezTo>
                    <a:pt x="329" y="1687"/>
                    <a:pt x="268" y="1322"/>
                    <a:pt x="244" y="1107"/>
                  </a:cubicBezTo>
                  <a:cubicBezTo>
                    <a:pt x="214" y="804"/>
                    <a:pt x="335" y="256"/>
                    <a:pt x="92" y="13"/>
                  </a:cubicBezTo>
                  <a:cubicBezTo>
                    <a:pt x="83" y="4"/>
                    <a:pt x="74" y="1"/>
                    <a:pt x="6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268;p52">
              <a:extLst>
                <a:ext uri="{FF2B5EF4-FFF2-40B4-BE49-F238E27FC236}">
                  <a16:creationId xmlns:a16="http://schemas.microsoft.com/office/drawing/2014/main" id="{35F793CA-530A-4844-9ABD-B73F15123DFB}"/>
                </a:ext>
              </a:extLst>
            </p:cNvPr>
            <p:cNvSpPr/>
            <p:nvPr/>
          </p:nvSpPr>
          <p:spPr>
            <a:xfrm>
              <a:off x="7245763" y="1624251"/>
              <a:ext cx="110902" cy="67627"/>
            </a:xfrm>
            <a:custGeom>
              <a:avLst/>
              <a:gdLst/>
              <a:ahLst/>
              <a:cxnLst/>
              <a:rect l="l" t="t" r="r" b="b"/>
              <a:pathLst>
                <a:path w="2063" h="1258" extrusionOk="0">
                  <a:moveTo>
                    <a:pt x="1811" y="0"/>
                  </a:moveTo>
                  <a:cubicBezTo>
                    <a:pt x="1755" y="0"/>
                    <a:pt x="1697" y="40"/>
                    <a:pt x="1697" y="108"/>
                  </a:cubicBezTo>
                  <a:cubicBezTo>
                    <a:pt x="1758" y="564"/>
                    <a:pt x="1576" y="929"/>
                    <a:pt x="1090" y="1050"/>
                  </a:cubicBezTo>
                  <a:cubicBezTo>
                    <a:pt x="1027" y="1063"/>
                    <a:pt x="953" y="1070"/>
                    <a:pt x="876" y="1070"/>
                  </a:cubicBezTo>
                  <a:cubicBezTo>
                    <a:pt x="767" y="1070"/>
                    <a:pt x="649" y="1055"/>
                    <a:pt x="542" y="1020"/>
                  </a:cubicBezTo>
                  <a:cubicBezTo>
                    <a:pt x="330" y="929"/>
                    <a:pt x="238" y="777"/>
                    <a:pt x="56" y="625"/>
                  </a:cubicBezTo>
                  <a:cubicBezTo>
                    <a:pt x="56" y="616"/>
                    <a:pt x="54" y="612"/>
                    <a:pt x="50" y="612"/>
                  </a:cubicBezTo>
                  <a:cubicBezTo>
                    <a:pt x="41" y="612"/>
                    <a:pt x="26" y="634"/>
                    <a:pt x="26" y="655"/>
                  </a:cubicBezTo>
                  <a:cubicBezTo>
                    <a:pt x="1" y="1079"/>
                    <a:pt x="528" y="1257"/>
                    <a:pt x="920" y="1257"/>
                  </a:cubicBezTo>
                  <a:cubicBezTo>
                    <a:pt x="1006" y="1257"/>
                    <a:pt x="1085" y="1249"/>
                    <a:pt x="1150" y="1233"/>
                  </a:cubicBezTo>
                  <a:cubicBezTo>
                    <a:pt x="1697" y="1111"/>
                    <a:pt x="2062" y="625"/>
                    <a:pt x="1910" y="78"/>
                  </a:cubicBezTo>
                  <a:cubicBezTo>
                    <a:pt x="1897" y="24"/>
                    <a:pt x="1854" y="0"/>
                    <a:pt x="181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269;p52">
              <a:extLst>
                <a:ext uri="{FF2B5EF4-FFF2-40B4-BE49-F238E27FC236}">
                  <a16:creationId xmlns:a16="http://schemas.microsoft.com/office/drawing/2014/main" id="{7E03E610-6610-48A4-BBC2-47E8363F1AC1}"/>
                </a:ext>
              </a:extLst>
            </p:cNvPr>
            <p:cNvSpPr/>
            <p:nvPr/>
          </p:nvSpPr>
          <p:spPr>
            <a:xfrm rot="4096072">
              <a:off x="6905011" y="1289097"/>
              <a:ext cx="88271" cy="97303"/>
            </a:xfrm>
            <a:custGeom>
              <a:avLst/>
              <a:gdLst/>
              <a:ahLst/>
              <a:cxnLst/>
              <a:rect l="l" t="t" r="r" b="b"/>
              <a:pathLst>
                <a:path w="1642" h="1810" extrusionOk="0">
                  <a:moveTo>
                    <a:pt x="1490" y="1"/>
                  </a:moveTo>
                  <a:cubicBezTo>
                    <a:pt x="821" y="153"/>
                    <a:pt x="0" y="1065"/>
                    <a:pt x="61" y="1764"/>
                  </a:cubicBezTo>
                  <a:cubicBezTo>
                    <a:pt x="61" y="1794"/>
                    <a:pt x="76" y="1809"/>
                    <a:pt x="95" y="1809"/>
                  </a:cubicBezTo>
                  <a:cubicBezTo>
                    <a:pt x="114" y="1809"/>
                    <a:pt x="137" y="1794"/>
                    <a:pt x="152" y="1764"/>
                  </a:cubicBezTo>
                  <a:cubicBezTo>
                    <a:pt x="426" y="1034"/>
                    <a:pt x="821" y="518"/>
                    <a:pt x="1551" y="153"/>
                  </a:cubicBezTo>
                  <a:cubicBezTo>
                    <a:pt x="1642" y="122"/>
                    <a:pt x="1581" y="1"/>
                    <a:pt x="14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70;p52">
              <a:extLst>
                <a:ext uri="{FF2B5EF4-FFF2-40B4-BE49-F238E27FC236}">
                  <a16:creationId xmlns:a16="http://schemas.microsoft.com/office/drawing/2014/main" id="{0DDAB087-8B01-4788-A971-1EB4462D2F8E}"/>
                </a:ext>
              </a:extLst>
            </p:cNvPr>
            <p:cNvSpPr/>
            <p:nvPr/>
          </p:nvSpPr>
          <p:spPr>
            <a:xfrm>
              <a:off x="7417038" y="1210633"/>
              <a:ext cx="121707" cy="31179"/>
            </a:xfrm>
            <a:custGeom>
              <a:avLst/>
              <a:gdLst/>
              <a:ahLst/>
              <a:cxnLst/>
              <a:rect l="l" t="t" r="r" b="b"/>
              <a:pathLst>
                <a:path w="2264" h="580" extrusionOk="0">
                  <a:moveTo>
                    <a:pt x="877" y="0"/>
                  </a:moveTo>
                  <a:cubicBezTo>
                    <a:pt x="576" y="0"/>
                    <a:pt x="287" y="54"/>
                    <a:pt x="62" y="173"/>
                  </a:cubicBezTo>
                  <a:cubicBezTo>
                    <a:pt x="1" y="203"/>
                    <a:pt x="31" y="264"/>
                    <a:pt x="92" y="264"/>
                  </a:cubicBezTo>
                  <a:cubicBezTo>
                    <a:pt x="259" y="264"/>
                    <a:pt x="426" y="260"/>
                    <a:pt x="593" y="260"/>
                  </a:cubicBezTo>
                  <a:cubicBezTo>
                    <a:pt x="1093" y="260"/>
                    <a:pt x="1589" y="294"/>
                    <a:pt x="2068" y="568"/>
                  </a:cubicBezTo>
                  <a:cubicBezTo>
                    <a:pt x="2085" y="576"/>
                    <a:pt x="2101" y="580"/>
                    <a:pt x="2116" y="580"/>
                  </a:cubicBezTo>
                  <a:cubicBezTo>
                    <a:pt x="2210" y="580"/>
                    <a:pt x="2264" y="434"/>
                    <a:pt x="2159" y="355"/>
                  </a:cubicBezTo>
                  <a:cubicBezTo>
                    <a:pt x="1844" y="132"/>
                    <a:pt x="1347" y="0"/>
                    <a:pt x="87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271;p52">
              <a:extLst>
                <a:ext uri="{FF2B5EF4-FFF2-40B4-BE49-F238E27FC236}">
                  <a16:creationId xmlns:a16="http://schemas.microsoft.com/office/drawing/2014/main" id="{8F16CB20-E536-435A-9696-31DD1E391AB8}"/>
                </a:ext>
              </a:extLst>
            </p:cNvPr>
            <p:cNvSpPr/>
            <p:nvPr/>
          </p:nvSpPr>
          <p:spPr>
            <a:xfrm>
              <a:off x="6907245" y="1662312"/>
              <a:ext cx="228792" cy="196914"/>
            </a:xfrm>
            <a:custGeom>
              <a:avLst/>
              <a:gdLst/>
              <a:ahLst/>
              <a:cxnLst/>
              <a:rect l="l" t="t" r="r" b="b"/>
              <a:pathLst>
                <a:path w="4256" h="3663" extrusionOk="0">
                  <a:moveTo>
                    <a:pt x="2190" y="1"/>
                  </a:moveTo>
                  <a:cubicBezTo>
                    <a:pt x="2020" y="1"/>
                    <a:pt x="1846" y="23"/>
                    <a:pt x="1672" y="69"/>
                  </a:cubicBezTo>
                  <a:cubicBezTo>
                    <a:pt x="608" y="342"/>
                    <a:pt x="0" y="1345"/>
                    <a:pt x="244" y="2318"/>
                  </a:cubicBezTo>
                  <a:cubicBezTo>
                    <a:pt x="446" y="3127"/>
                    <a:pt x="1216" y="3662"/>
                    <a:pt x="2064" y="3662"/>
                  </a:cubicBezTo>
                  <a:cubicBezTo>
                    <a:pt x="2235" y="3662"/>
                    <a:pt x="2410" y="3641"/>
                    <a:pt x="2584" y="3595"/>
                  </a:cubicBezTo>
                  <a:cubicBezTo>
                    <a:pt x="3617" y="3321"/>
                    <a:pt x="4256" y="2318"/>
                    <a:pt x="4013" y="1345"/>
                  </a:cubicBezTo>
                  <a:cubicBezTo>
                    <a:pt x="3785" y="536"/>
                    <a:pt x="3032" y="1"/>
                    <a:pt x="219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272;p52">
              <a:extLst>
                <a:ext uri="{FF2B5EF4-FFF2-40B4-BE49-F238E27FC236}">
                  <a16:creationId xmlns:a16="http://schemas.microsoft.com/office/drawing/2014/main" id="{4002E483-E790-4DB6-9932-1A657C70EC5A}"/>
                </a:ext>
              </a:extLst>
            </p:cNvPr>
            <p:cNvSpPr/>
            <p:nvPr/>
          </p:nvSpPr>
          <p:spPr>
            <a:xfrm>
              <a:off x="7459561" y="1516895"/>
              <a:ext cx="230405" cy="196914"/>
            </a:xfrm>
            <a:custGeom>
              <a:avLst/>
              <a:gdLst/>
              <a:ahLst/>
              <a:cxnLst/>
              <a:rect l="l" t="t" r="r" b="b"/>
              <a:pathLst>
                <a:path w="4286" h="3663" extrusionOk="0">
                  <a:moveTo>
                    <a:pt x="2192" y="0"/>
                  </a:moveTo>
                  <a:cubicBezTo>
                    <a:pt x="2021" y="0"/>
                    <a:pt x="1846" y="22"/>
                    <a:pt x="1672" y="68"/>
                  </a:cubicBezTo>
                  <a:cubicBezTo>
                    <a:pt x="638" y="342"/>
                    <a:pt x="0" y="1345"/>
                    <a:pt x="243" y="2318"/>
                  </a:cubicBezTo>
                  <a:cubicBezTo>
                    <a:pt x="471" y="3127"/>
                    <a:pt x="1224" y="3662"/>
                    <a:pt x="2083" y="3662"/>
                  </a:cubicBezTo>
                  <a:cubicBezTo>
                    <a:pt x="2257" y="3662"/>
                    <a:pt x="2435" y="3640"/>
                    <a:pt x="2614" y="3594"/>
                  </a:cubicBezTo>
                  <a:cubicBezTo>
                    <a:pt x="3648" y="3321"/>
                    <a:pt x="4286" y="2318"/>
                    <a:pt x="4012" y="1345"/>
                  </a:cubicBezTo>
                  <a:cubicBezTo>
                    <a:pt x="3810" y="536"/>
                    <a:pt x="3040" y="0"/>
                    <a:pt x="219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273;p52">
              <a:extLst>
                <a:ext uri="{FF2B5EF4-FFF2-40B4-BE49-F238E27FC236}">
                  <a16:creationId xmlns:a16="http://schemas.microsoft.com/office/drawing/2014/main" id="{363AB643-26B6-49E5-BD8C-9209515F500C}"/>
                </a:ext>
              </a:extLst>
            </p:cNvPr>
            <p:cNvSpPr/>
            <p:nvPr/>
          </p:nvSpPr>
          <p:spPr>
            <a:xfrm>
              <a:off x="6966057" y="1727629"/>
              <a:ext cx="22954" cy="22148"/>
            </a:xfrm>
            <a:custGeom>
              <a:avLst/>
              <a:gdLst/>
              <a:ahLst/>
              <a:cxnLst/>
              <a:rect l="l" t="t" r="r" b="b"/>
              <a:pathLst>
                <a:path w="427" h="412" extrusionOk="0">
                  <a:moveTo>
                    <a:pt x="202" y="1"/>
                  </a:moveTo>
                  <a:cubicBezTo>
                    <a:pt x="185" y="1"/>
                    <a:pt x="168" y="3"/>
                    <a:pt x="153" y="9"/>
                  </a:cubicBezTo>
                  <a:cubicBezTo>
                    <a:pt x="61" y="39"/>
                    <a:pt x="1" y="130"/>
                    <a:pt x="31" y="252"/>
                  </a:cubicBezTo>
                  <a:cubicBezTo>
                    <a:pt x="56" y="353"/>
                    <a:pt x="123" y="412"/>
                    <a:pt x="214" y="412"/>
                  </a:cubicBezTo>
                  <a:cubicBezTo>
                    <a:pt x="233" y="412"/>
                    <a:pt x="253" y="409"/>
                    <a:pt x="274" y="404"/>
                  </a:cubicBezTo>
                  <a:cubicBezTo>
                    <a:pt x="365" y="373"/>
                    <a:pt x="426" y="282"/>
                    <a:pt x="396" y="161"/>
                  </a:cubicBezTo>
                  <a:cubicBezTo>
                    <a:pt x="371" y="60"/>
                    <a:pt x="283" y="1"/>
                    <a:pt x="20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274;p52">
              <a:extLst>
                <a:ext uri="{FF2B5EF4-FFF2-40B4-BE49-F238E27FC236}">
                  <a16:creationId xmlns:a16="http://schemas.microsoft.com/office/drawing/2014/main" id="{FC808D72-2B44-4662-82F8-3BA4F5A87EEF}"/>
                </a:ext>
              </a:extLst>
            </p:cNvPr>
            <p:cNvSpPr/>
            <p:nvPr/>
          </p:nvSpPr>
          <p:spPr>
            <a:xfrm>
              <a:off x="7047770" y="1771765"/>
              <a:ext cx="21288" cy="22148"/>
            </a:xfrm>
            <a:custGeom>
              <a:avLst/>
              <a:gdLst/>
              <a:ahLst/>
              <a:cxnLst/>
              <a:rect l="l" t="t" r="r" b="b"/>
              <a:pathLst>
                <a:path w="396" h="412" extrusionOk="0">
                  <a:moveTo>
                    <a:pt x="199" y="1"/>
                  </a:moveTo>
                  <a:cubicBezTo>
                    <a:pt x="184" y="1"/>
                    <a:pt x="168" y="3"/>
                    <a:pt x="152" y="8"/>
                  </a:cubicBezTo>
                  <a:cubicBezTo>
                    <a:pt x="31" y="39"/>
                    <a:pt x="0" y="130"/>
                    <a:pt x="31" y="252"/>
                  </a:cubicBezTo>
                  <a:cubicBezTo>
                    <a:pt x="56" y="352"/>
                    <a:pt x="123" y="411"/>
                    <a:pt x="197" y="411"/>
                  </a:cubicBezTo>
                  <a:cubicBezTo>
                    <a:pt x="212" y="411"/>
                    <a:pt x="228" y="409"/>
                    <a:pt x="244" y="403"/>
                  </a:cubicBezTo>
                  <a:cubicBezTo>
                    <a:pt x="335" y="373"/>
                    <a:pt x="396" y="282"/>
                    <a:pt x="365" y="160"/>
                  </a:cubicBezTo>
                  <a:cubicBezTo>
                    <a:pt x="340" y="60"/>
                    <a:pt x="273" y="1"/>
                    <a:pt x="19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275;p52">
              <a:extLst>
                <a:ext uri="{FF2B5EF4-FFF2-40B4-BE49-F238E27FC236}">
                  <a16:creationId xmlns:a16="http://schemas.microsoft.com/office/drawing/2014/main" id="{C2BF0DFA-57FF-4AD7-83DB-2DBCAA2EF970}"/>
                </a:ext>
              </a:extLst>
            </p:cNvPr>
            <p:cNvSpPr/>
            <p:nvPr/>
          </p:nvSpPr>
          <p:spPr>
            <a:xfrm>
              <a:off x="6979121" y="1833856"/>
              <a:ext cx="21288" cy="22148"/>
            </a:xfrm>
            <a:custGeom>
              <a:avLst/>
              <a:gdLst/>
              <a:ahLst/>
              <a:cxnLst/>
              <a:rect l="l" t="t" r="r" b="b"/>
              <a:pathLst>
                <a:path w="396" h="412" extrusionOk="0">
                  <a:moveTo>
                    <a:pt x="199" y="1"/>
                  </a:moveTo>
                  <a:cubicBezTo>
                    <a:pt x="184" y="1"/>
                    <a:pt x="168" y="3"/>
                    <a:pt x="153" y="8"/>
                  </a:cubicBezTo>
                  <a:cubicBezTo>
                    <a:pt x="62" y="39"/>
                    <a:pt x="1" y="130"/>
                    <a:pt x="31" y="252"/>
                  </a:cubicBezTo>
                  <a:cubicBezTo>
                    <a:pt x="56" y="352"/>
                    <a:pt x="123" y="411"/>
                    <a:pt x="197" y="411"/>
                  </a:cubicBezTo>
                  <a:cubicBezTo>
                    <a:pt x="213" y="411"/>
                    <a:pt x="228" y="409"/>
                    <a:pt x="244" y="404"/>
                  </a:cubicBezTo>
                  <a:cubicBezTo>
                    <a:pt x="366" y="373"/>
                    <a:pt x="396" y="282"/>
                    <a:pt x="366" y="160"/>
                  </a:cubicBezTo>
                  <a:cubicBezTo>
                    <a:pt x="340" y="60"/>
                    <a:pt x="273" y="1"/>
                    <a:pt x="19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276;p52">
              <a:extLst>
                <a:ext uri="{FF2B5EF4-FFF2-40B4-BE49-F238E27FC236}">
                  <a16:creationId xmlns:a16="http://schemas.microsoft.com/office/drawing/2014/main" id="{45FA0E73-1A06-4D7E-8AD8-081C25D5A042}"/>
                </a:ext>
              </a:extLst>
            </p:cNvPr>
            <p:cNvSpPr/>
            <p:nvPr/>
          </p:nvSpPr>
          <p:spPr>
            <a:xfrm>
              <a:off x="7073897" y="1683547"/>
              <a:ext cx="21288" cy="21718"/>
            </a:xfrm>
            <a:custGeom>
              <a:avLst/>
              <a:gdLst/>
              <a:ahLst/>
              <a:cxnLst/>
              <a:rect l="l" t="t" r="r" b="b"/>
              <a:pathLst>
                <a:path w="396" h="404" extrusionOk="0">
                  <a:moveTo>
                    <a:pt x="199" y="0"/>
                  </a:moveTo>
                  <a:cubicBezTo>
                    <a:pt x="184" y="0"/>
                    <a:pt x="168" y="3"/>
                    <a:pt x="153" y="8"/>
                  </a:cubicBezTo>
                  <a:cubicBezTo>
                    <a:pt x="62" y="8"/>
                    <a:pt x="1" y="130"/>
                    <a:pt x="31" y="251"/>
                  </a:cubicBezTo>
                  <a:cubicBezTo>
                    <a:pt x="62" y="342"/>
                    <a:pt x="153" y="403"/>
                    <a:pt x="244" y="403"/>
                  </a:cubicBezTo>
                  <a:cubicBezTo>
                    <a:pt x="335" y="373"/>
                    <a:pt x="396" y="251"/>
                    <a:pt x="366" y="160"/>
                  </a:cubicBezTo>
                  <a:cubicBezTo>
                    <a:pt x="340" y="59"/>
                    <a:pt x="273" y="0"/>
                    <a:pt x="19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277;p52">
              <a:extLst>
                <a:ext uri="{FF2B5EF4-FFF2-40B4-BE49-F238E27FC236}">
                  <a16:creationId xmlns:a16="http://schemas.microsoft.com/office/drawing/2014/main" id="{CED4909F-615B-4D28-AE8C-FEF48DC631BA}"/>
                </a:ext>
              </a:extLst>
            </p:cNvPr>
            <p:cNvSpPr/>
            <p:nvPr/>
          </p:nvSpPr>
          <p:spPr>
            <a:xfrm>
              <a:off x="7153997" y="1765636"/>
              <a:ext cx="22901" cy="21718"/>
            </a:xfrm>
            <a:custGeom>
              <a:avLst/>
              <a:gdLst/>
              <a:ahLst/>
              <a:cxnLst/>
              <a:rect l="l" t="t" r="r" b="b"/>
              <a:pathLst>
                <a:path w="426" h="404" extrusionOk="0">
                  <a:moveTo>
                    <a:pt x="152" y="1"/>
                  </a:moveTo>
                  <a:cubicBezTo>
                    <a:pt x="61" y="31"/>
                    <a:pt x="0" y="153"/>
                    <a:pt x="31" y="244"/>
                  </a:cubicBezTo>
                  <a:cubicBezTo>
                    <a:pt x="56" y="345"/>
                    <a:pt x="143" y="404"/>
                    <a:pt x="225" y="404"/>
                  </a:cubicBezTo>
                  <a:cubicBezTo>
                    <a:pt x="242" y="404"/>
                    <a:pt x="258" y="401"/>
                    <a:pt x="274" y="396"/>
                  </a:cubicBezTo>
                  <a:cubicBezTo>
                    <a:pt x="365" y="396"/>
                    <a:pt x="426" y="274"/>
                    <a:pt x="395" y="153"/>
                  </a:cubicBezTo>
                  <a:cubicBezTo>
                    <a:pt x="365" y="62"/>
                    <a:pt x="274" y="1"/>
                    <a:pt x="1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278;p52">
              <a:extLst>
                <a:ext uri="{FF2B5EF4-FFF2-40B4-BE49-F238E27FC236}">
                  <a16:creationId xmlns:a16="http://schemas.microsoft.com/office/drawing/2014/main" id="{B1500A27-FEB6-487D-BB30-8811DC24CC44}"/>
                </a:ext>
              </a:extLst>
            </p:cNvPr>
            <p:cNvSpPr/>
            <p:nvPr/>
          </p:nvSpPr>
          <p:spPr>
            <a:xfrm>
              <a:off x="7448110" y="1600275"/>
              <a:ext cx="22901" cy="22041"/>
            </a:xfrm>
            <a:custGeom>
              <a:avLst/>
              <a:gdLst/>
              <a:ahLst/>
              <a:cxnLst/>
              <a:rect l="l" t="t" r="r" b="b"/>
              <a:pathLst>
                <a:path w="426" h="410" extrusionOk="0">
                  <a:moveTo>
                    <a:pt x="190" y="1"/>
                  </a:moveTo>
                  <a:cubicBezTo>
                    <a:pt x="177" y="1"/>
                    <a:pt x="165" y="3"/>
                    <a:pt x="152" y="7"/>
                  </a:cubicBezTo>
                  <a:cubicBezTo>
                    <a:pt x="61" y="37"/>
                    <a:pt x="0" y="128"/>
                    <a:pt x="31" y="250"/>
                  </a:cubicBezTo>
                  <a:cubicBezTo>
                    <a:pt x="56" y="351"/>
                    <a:pt x="123" y="410"/>
                    <a:pt x="214" y="410"/>
                  </a:cubicBezTo>
                  <a:cubicBezTo>
                    <a:pt x="233" y="410"/>
                    <a:pt x="253" y="407"/>
                    <a:pt x="274" y="402"/>
                  </a:cubicBezTo>
                  <a:cubicBezTo>
                    <a:pt x="365" y="372"/>
                    <a:pt x="426" y="280"/>
                    <a:pt x="396" y="159"/>
                  </a:cubicBezTo>
                  <a:cubicBezTo>
                    <a:pt x="369" y="80"/>
                    <a:pt x="274" y="1"/>
                    <a:pt x="1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279;p52">
              <a:extLst>
                <a:ext uri="{FF2B5EF4-FFF2-40B4-BE49-F238E27FC236}">
                  <a16:creationId xmlns:a16="http://schemas.microsoft.com/office/drawing/2014/main" id="{36B7D80F-5791-4525-AAEB-7B2B04AD64FE}"/>
                </a:ext>
              </a:extLst>
            </p:cNvPr>
            <p:cNvSpPr/>
            <p:nvPr/>
          </p:nvSpPr>
          <p:spPr>
            <a:xfrm>
              <a:off x="7513481" y="1693331"/>
              <a:ext cx="21288" cy="22041"/>
            </a:xfrm>
            <a:custGeom>
              <a:avLst/>
              <a:gdLst/>
              <a:ahLst/>
              <a:cxnLst/>
              <a:rect l="l" t="t" r="r" b="b"/>
              <a:pathLst>
                <a:path w="396" h="410" extrusionOk="0">
                  <a:moveTo>
                    <a:pt x="201" y="1"/>
                  </a:moveTo>
                  <a:cubicBezTo>
                    <a:pt x="184" y="1"/>
                    <a:pt x="168" y="3"/>
                    <a:pt x="152" y="8"/>
                  </a:cubicBezTo>
                  <a:cubicBezTo>
                    <a:pt x="61" y="39"/>
                    <a:pt x="0" y="130"/>
                    <a:pt x="31" y="252"/>
                  </a:cubicBezTo>
                  <a:cubicBezTo>
                    <a:pt x="57" y="330"/>
                    <a:pt x="129" y="409"/>
                    <a:pt x="207" y="409"/>
                  </a:cubicBezTo>
                  <a:cubicBezTo>
                    <a:pt x="219" y="409"/>
                    <a:pt x="231" y="408"/>
                    <a:pt x="243" y="403"/>
                  </a:cubicBezTo>
                  <a:cubicBezTo>
                    <a:pt x="335" y="373"/>
                    <a:pt x="395" y="252"/>
                    <a:pt x="365" y="160"/>
                  </a:cubicBezTo>
                  <a:cubicBezTo>
                    <a:pt x="365" y="60"/>
                    <a:pt x="282" y="1"/>
                    <a:pt x="2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280;p52">
              <a:extLst>
                <a:ext uri="{FF2B5EF4-FFF2-40B4-BE49-F238E27FC236}">
                  <a16:creationId xmlns:a16="http://schemas.microsoft.com/office/drawing/2014/main" id="{723A9985-6DCB-449A-AC79-4476E29EC022}"/>
                </a:ext>
              </a:extLst>
            </p:cNvPr>
            <p:cNvSpPr/>
            <p:nvPr/>
          </p:nvSpPr>
          <p:spPr>
            <a:xfrm>
              <a:off x="7567401" y="1575707"/>
              <a:ext cx="21288" cy="21987"/>
            </a:xfrm>
            <a:custGeom>
              <a:avLst/>
              <a:gdLst/>
              <a:ahLst/>
              <a:cxnLst/>
              <a:rect l="l" t="t" r="r" b="b"/>
              <a:pathLst>
                <a:path w="396" h="409" extrusionOk="0">
                  <a:moveTo>
                    <a:pt x="199" y="0"/>
                  </a:moveTo>
                  <a:cubicBezTo>
                    <a:pt x="184" y="0"/>
                    <a:pt x="168" y="3"/>
                    <a:pt x="152" y="8"/>
                  </a:cubicBezTo>
                  <a:cubicBezTo>
                    <a:pt x="61" y="38"/>
                    <a:pt x="0" y="129"/>
                    <a:pt x="31" y="251"/>
                  </a:cubicBezTo>
                  <a:cubicBezTo>
                    <a:pt x="57" y="330"/>
                    <a:pt x="129" y="409"/>
                    <a:pt x="207" y="409"/>
                  </a:cubicBezTo>
                  <a:cubicBezTo>
                    <a:pt x="219" y="409"/>
                    <a:pt x="231" y="407"/>
                    <a:pt x="243" y="403"/>
                  </a:cubicBezTo>
                  <a:cubicBezTo>
                    <a:pt x="335" y="373"/>
                    <a:pt x="395" y="251"/>
                    <a:pt x="365" y="160"/>
                  </a:cubicBezTo>
                  <a:cubicBezTo>
                    <a:pt x="340" y="59"/>
                    <a:pt x="273" y="0"/>
                    <a:pt x="19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281;p52">
              <a:extLst>
                <a:ext uri="{FF2B5EF4-FFF2-40B4-BE49-F238E27FC236}">
                  <a16:creationId xmlns:a16="http://schemas.microsoft.com/office/drawing/2014/main" id="{D51E31A6-6874-4F35-B21C-13E5904CE45E}"/>
                </a:ext>
              </a:extLst>
            </p:cNvPr>
            <p:cNvSpPr/>
            <p:nvPr/>
          </p:nvSpPr>
          <p:spPr>
            <a:xfrm>
              <a:off x="7644168" y="1636562"/>
              <a:ext cx="21288" cy="21718"/>
            </a:xfrm>
            <a:custGeom>
              <a:avLst/>
              <a:gdLst/>
              <a:ahLst/>
              <a:cxnLst/>
              <a:rect l="l" t="t" r="r" b="b"/>
              <a:pathLst>
                <a:path w="396" h="404" extrusionOk="0">
                  <a:moveTo>
                    <a:pt x="153" y="1"/>
                  </a:moveTo>
                  <a:cubicBezTo>
                    <a:pt x="62" y="31"/>
                    <a:pt x="1" y="152"/>
                    <a:pt x="31" y="244"/>
                  </a:cubicBezTo>
                  <a:cubicBezTo>
                    <a:pt x="56" y="344"/>
                    <a:pt x="123" y="403"/>
                    <a:pt x="197" y="403"/>
                  </a:cubicBezTo>
                  <a:cubicBezTo>
                    <a:pt x="213" y="403"/>
                    <a:pt x="228" y="401"/>
                    <a:pt x="244" y="396"/>
                  </a:cubicBezTo>
                  <a:cubicBezTo>
                    <a:pt x="335" y="396"/>
                    <a:pt x="396" y="274"/>
                    <a:pt x="366" y="152"/>
                  </a:cubicBezTo>
                  <a:cubicBezTo>
                    <a:pt x="335" y="61"/>
                    <a:pt x="244" y="1"/>
                    <a:pt x="1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282;p52">
              <a:extLst>
                <a:ext uri="{FF2B5EF4-FFF2-40B4-BE49-F238E27FC236}">
                  <a16:creationId xmlns:a16="http://schemas.microsoft.com/office/drawing/2014/main" id="{43C957F9-E498-43B3-8040-A85BD097F5C2}"/>
                </a:ext>
              </a:extLst>
            </p:cNvPr>
            <p:cNvSpPr/>
            <p:nvPr/>
          </p:nvSpPr>
          <p:spPr>
            <a:xfrm>
              <a:off x="7564121" y="1646346"/>
              <a:ext cx="21288" cy="21718"/>
            </a:xfrm>
            <a:custGeom>
              <a:avLst/>
              <a:gdLst/>
              <a:ahLst/>
              <a:cxnLst/>
              <a:rect l="l" t="t" r="r" b="b"/>
              <a:pathLst>
                <a:path w="396" h="404" extrusionOk="0">
                  <a:moveTo>
                    <a:pt x="152" y="1"/>
                  </a:moveTo>
                  <a:cubicBezTo>
                    <a:pt x="61" y="31"/>
                    <a:pt x="0" y="153"/>
                    <a:pt x="31" y="244"/>
                  </a:cubicBezTo>
                  <a:cubicBezTo>
                    <a:pt x="56" y="345"/>
                    <a:pt x="123" y="404"/>
                    <a:pt x="197" y="404"/>
                  </a:cubicBezTo>
                  <a:cubicBezTo>
                    <a:pt x="212" y="404"/>
                    <a:pt x="228" y="401"/>
                    <a:pt x="244" y="396"/>
                  </a:cubicBezTo>
                  <a:cubicBezTo>
                    <a:pt x="335" y="396"/>
                    <a:pt x="396" y="274"/>
                    <a:pt x="365" y="153"/>
                  </a:cubicBezTo>
                  <a:cubicBezTo>
                    <a:pt x="335" y="62"/>
                    <a:pt x="244" y="1"/>
                    <a:pt x="1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283;p52">
              <a:extLst>
                <a:ext uri="{FF2B5EF4-FFF2-40B4-BE49-F238E27FC236}">
                  <a16:creationId xmlns:a16="http://schemas.microsoft.com/office/drawing/2014/main" id="{F056F2B1-D77E-4957-BD58-4DA670E0A1D8}"/>
                </a:ext>
              </a:extLst>
            </p:cNvPr>
            <p:cNvSpPr/>
            <p:nvPr/>
          </p:nvSpPr>
          <p:spPr>
            <a:xfrm>
              <a:off x="6784676" y="1228481"/>
              <a:ext cx="933069" cy="517147"/>
            </a:xfrm>
            <a:custGeom>
              <a:avLst/>
              <a:gdLst/>
              <a:ahLst/>
              <a:cxnLst/>
              <a:rect l="l" t="t" r="r" b="b"/>
              <a:pathLst>
                <a:path w="17357" h="9620" extrusionOk="0">
                  <a:moveTo>
                    <a:pt x="13404" y="351"/>
                  </a:moveTo>
                  <a:cubicBezTo>
                    <a:pt x="14824" y="351"/>
                    <a:pt x="16120" y="1290"/>
                    <a:pt x="16506" y="2728"/>
                  </a:cubicBezTo>
                  <a:cubicBezTo>
                    <a:pt x="16962" y="4461"/>
                    <a:pt x="15928" y="6193"/>
                    <a:pt x="14226" y="6649"/>
                  </a:cubicBezTo>
                  <a:cubicBezTo>
                    <a:pt x="13953" y="6722"/>
                    <a:pt x="13679" y="6757"/>
                    <a:pt x="13409" y="6757"/>
                  </a:cubicBezTo>
                  <a:cubicBezTo>
                    <a:pt x="11993" y="6757"/>
                    <a:pt x="10693" y="5799"/>
                    <a:pt x="10335" y="4370"/>
                  </a:cubicBezTo>
                  <a:cubicBezTo>
                    <a:pt x="9879" y="2667"/>
                    <a:pt x="10882" y="904"/>
                    <a:pt x="12615" y="449"/>
                  </a:cubicBezTo>
                  <a:cubicBezTo>
                    <a:pt x="12879" y="383"/>
                    <a:pt x="13144" y="351"/>
                    <a:pt x="13404" y="351"/>
                  </a:cubicBezTo>
                  <a:close/>
                  <a:moveTo>
                    <a:pt x="3946" y="2864"/>
                  </a:moveTo>
                  <a:cubicBezTo>
                    <a:pt x="5356" y="2864"/>
                    <a:pt x="6639" y="3821"/>
                    <a:pt x="7022" y="5251"/>
                  </a:cubicBezTo>
                  <a:cubicBezTo>
                    <a:pt x="7478" y="6953"/>
                    <a:pt x="6445" y="8716"/>
                    <a:pt x="4742" y="9142"/>
                  </a:cubicBezTo>
                  <a:cubicBezTo>
                    <a:pt x="4470" y="9215"/>
                    <a:pt x="4196" y="9250"/>
                    <a:pt x="3926" y="9250"/>
                  </a:cubicBezTo>
                  <a:cubicBezTo>
                    <a:pt x="2510" y="9250"/>
                    <a:pt x="1209" y="8292"/>
                    <a:pt x="852" y="6862"/>
                  </a:cubicBezTo>
                  <a:cubicBezTo>
                    <a:pt x="396" y="5160"/>
                    <a:pt x="1399" y="3397"/>
                    <a:pt x="3131" y="2971"/>
                  </a:cubicBezTo>
                  <a:cubicBezTo>
                    <a:pt x="3404" y="2898"/>
                    <a:pt x="3677" y="2864"/>
                    <a:pt x="3946" y="2864"/>
                  </a:cubicBezTo>
                  <a:close/>
                  <a:moveTo>
                    <a:pt x="13395" y="1"/>
                  </a:moveTo>
                  <a:cubicBezTo>
                    <a:pt x="13097" y="1"/>
                    <a:pt x="12795" y="38"/>
                    <a:pt x="12493" y="114"/>
                  </a:cubicBezTo>
                  <a:cubicBezTo>
                    <a:pt x="10609" y="631"/>
                    <a:pt x="9454" y="2576"/>
                    <a:pt x="9971" y="4461"/>
                  </a:cubicBezTo>
                  <a:cubicBezTo>
                    <a:pt x="9971" y="4461"/>
                    <a:pt x="9603" y="4350"/>
                    <a:pt x="9107" y="4350"/>
                  </a:cubicBezTo>
                  <a:cubicBezTo>
                    <a:pt x="8563" y="4350"/>
                    <a:pt x="7866" y="4483"/>
                    <a:pt x="7326" y="5038"/>
                  </a:cubicBezTo>
                  <a:cubicBezTo>
                    <a:pt x="7041" y="3615"/>
                    <a:pt x="5479" y="2500"/>
                    <a:pt x="3858" y="2500"/>
                  </a:cubicBezTo>
                  <a:cubicBezTo>
                    <a:pt x="3575" y="2500"/>
                    <a:pt x="3290" y="2534"/>
                    <a:pt x="3010" y="2607"/>
                  </a:cubicBezTo>
                  <a:cubicBezTo>
                    <a:pt x="1125" y="3123"/>
                    <a:pt x="1" y="5069"/>
                    <a:pt x="487" y="6953"/>
                  </a:cubicBezTo>
                  <a:cubicBezTo>
                    <a:pt x="923" y="8567"/>
                    <a:pt x="2373" y="9620"/>
                    <a:pt x="3946" y="9620"/>
                  </a:cubicBezTo>
                  <a:cubicBezTo>
                    <a:pt x="4239" y="9620"/>
                    <a:pt x="4537" y="9583"/>
                    <a:pt x="4834" y="9506"/>
                  </a:cubicBezTo>
                  <a:cubicBezTo>
                    <a:pt x="6627" y="9020"/>
                    <a:pt x="7721" y="7288"/>
                    <a:pt x="7448" y="5494"/>
                  </a:cubicBezTo>
                  <a:cubicBezTo>
                    <a:pt x="7543" y="5303"/>
                    <a:pt x="7975" y="4739"/>
                    <a:pt x="9066" y="4739"/>
                  </a:cubicBezTo>
                  <a:cubicBezTo>
                    <a:pt x="9366" y="4739"/>
                    <a:pt x="9716" y="4781"/>
                    <a:pt x="10123" y="4886"/>
                  </a:cubicBezTo>
                  <a:cubicBezTo>
                    <a:pt x="10412" y="5598"/>
                    <a:pt x="11616" y="7131"/>
                    <a:pt x="13436" y="7131"/>
                  </a:cubicBezTo>
                  <a:cubicBezTo>
                    <a:pt x="13715" y="7131"/>
                    <a:pt x="14009" y="7095"/>
                    <a:pt x="14317" y="7014"/>
                  </a:cubicBezTo>
                  <a:cubicBezTo>
                    <a:pt x="16232" y="6497"/>
                    <a:pt x="17357" y="4552"/>
                    <a:pt x="16840" y="2637"/>
                  </a:cubicBezTo>
                  <a:cubicBezTo>
                    <a:pt x="16430" y="1049"/>
                    <a:pt x="14985" y="1"/>
                    <a:pt x="1339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284;p52">
              <a:extLst>
                <a:ext uri="{FF2B5EF4-FFF2-40B4-BE49-F238E27FC236}">
                  <a16:creationId xmlns:a16="http://schemas.microsoft.com/office/drawing/2014/main" id="{67C95820-B5F7-4A0E-9D20-E2B0EAF29D3C}"/>
                </a:ext>
              </a:extLst>
            </p:cNvPr>
            <p:cNvSpPr/>
            <p:nvPr/>
          </p:nvSpPr>
          <p:spPr>
            <a:xfrm>
              <a:off x="6426859" y="1162680"/>
              <a:ext cx="398719" cy="297333"/>
            </a:xfrm>
            <a:custGeom>
              <a:avLst/>
              <a:gdLst/>
              <a:ahLst/>
              <a:cxnLst/>
              <a:rect l="l" t="t" r="r" b="b"/>
              <a:pathLst>
                <a:path w="7417" h="5531" extrusionOk="0">
                  <a:moveTo>
                    <a:pt x="1034" y="1"/>
                  </a:moveTo>
                  <a:cubicBezTo>
                    <a:pt x="395" y="1065"/>
                    <a:pt x="0" y="2463"/>
                    <a:pt x="334" y="4165"/>
                  </a:cubicBezTo>
                  <a:cubicBezTo>
                    <a:pt x="365" y="4256"/>
                    <a:pt x="365" y="4317"/>
                    <a:pt x="395" y="4378"/>
                  </a:cubicBezTo>
                  <a:cubicBezTo>
                    <a:pt x="1957" y="5146"/>
                    <a:pt x="3742" y="5531"/>
                    <a:pt x="5551" y="5531"/>
                  </a:cubicBezTo>
                  <a:cubicBezTo>
                    <a:pt x="5960" y="5531"/>
                    <a:pt x="6370" y="5511"/>
                    <a:pt x="6778" y="5472"/>
                  </a:cubicBezTo>
                  <a:cubicBezTo>
                    <a:pt x="6991" y="5016"/>
                    <a:pt x="7234" y="4499"/>
                    <a:pt x="7417" y="3983"/>
                  </a:cubicBezTo>
                  <a:cubicBezTo>
                    <a:pt x="5076" y="3071"/>
                    <a:pt x="2948" y="1673"/>
                    <a:pt x="1034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285;p52">
              <a:extLst>
                <a:ext uri="{FF2B5EF4-FFF2-40B4-BE49-F238E27FC236}">
                  <a16:creationId xmlns:a16="http://schemas.microsoft.com/office/drawing/2014/main" id="{EB9A3D88-C090-4921-97D0-3B96548CCC79}"/>
                </a:ext>
              </a:extLst>
            </p:cNvPr>
            <p:cNvSpPr/>
            <p:nvPr/>
          </p:nvSpPr>
          <p:spPr>
            <a:xfrm>
              <a:off x="6482391" y="773791"/>
              <a:ext cx="962474" cy="602998"/>
            </a:xfrm>
            <a:custGeom>
              <a:avLst/>
              <a:gdLst/>
              <a:ahLst/>
              <a:cxnLst/>
              <a:rect l="l" t="t" r="r" b="b"/>
              <a:pathLst>
                <a:path w="17904" h="11217" extrusionOk="0">
                  <a:moveTo>
                    <a:pt x="10092" y="1"/>
                  </a:moveTo>
                  <a:cubicBezTo>
                    <a:pt x="6627" y="1186"/>
                    <a:pt x="4256" y="3131"/>
                    <a:pt x="4256" y="3131"/>
                  </a:cubicBezTo>
                  <a:cubicBezTo>
                    <a:pt x="4256" y="3131"/>
                    <a:pt x="4230" y="220"/>
                    <a:pt x="3422" y="220"/>
                  </a:cubicBezTo>
                  <a:cubicBezTo>
                    <a:pt x="3360" y="220"/>
                    <a:pt x="3294" y="237"/>
                    <a:pt x="3222" y="274"/>
                  </a:cubicBezTo>
                  <a:cubicBezTo>
                    <a:pt x="2280" y="791"/>
                    <a:pt x="3374" y="3679"/>
                    <a:pt x="3374" y="3679"/>
                  </a:cubicBezTo>
                  <a:cubicBezTo>
                    <a:pt x="3374" y="3679"/>
                    <a:pt x="2256" y="1953"/>
                    <a:pt x="1692" y="1953"/>
                  </a:cubicBezTo>
                  <a:cubicBezTo>
                    <a:pt x="1612" y="1953"/>
                    <a:pt x="1543" y="1988"/>
                    <a:pt x="1490" y="2068"/>
                  </a:cubicBezTo>
                  <a:cubicBezTo>
                    <a:pt x="1095" y="2675"/>
                    <a:pt x="2797" y="4560"/>
                    <a:pt x="2797" y="4560"/>
                  </a:cubicBezTo>
                  <a:cubicBezTo>
                    <a:pt x="2797" y="4560"/>
                    <a:pt x="1064" y="5441"/>
                    <a:pt x="1" y="7235"/>
                  </a:cubicBezTo>
                  <a:cubicBezTo>
                    <a:pt x="1915" y="8907"/>
                    <a:pt x="4043" y="10335"/>
                    <a:pt x="6384" y="11217"/>
                  </a:cubicBezTo>
                  <a:cubicBezTo>
                    <a:pt x="6748" y="10244"/>
                    <a:pt x="6961" y="9241"/>
                    <a:pt x="6870" y="8420"/>
                  </a:cubicBezTo>
                  <a:lnTo>
                    <a:pt x="6870" y="8420"/>
                  </a:lnTo>
                  <a:cubicBezTo>
                    <a:pt x="6870" y="8420"/>
                    <a:pt x="9393" y="9910"/>
                    <a:pt x="11581" y="10274"/>
                  </a:cubicBezTo>
                  <a:cubicBezTo>
                    <a:pt x="11612" y="10153"/>
                    <a:pt x="11612" y="10031"/>
                    <a:pt x="11581" y="9849"/>
                  </a:cubicBezTo>
                  <a:lnTo>
                    <a:pt x="11581" y="9849"/>
                  </a:lnTo>
                  <a:cubicBezTo>
                    <a:pt x="11642" y="10031"/>
                    <a:pt x="11612" y="10153"/>
                    <a:pt x="11581" y="10274"/>
                  </a:cubicBezTo>
                  <a:cubicBezTo>
                    <a:pt x="11868" y="10329"/>
                    <a:pt x="12155" y="10359"/>
                    <a:pt x="12431" y="10359"/>
                  </a:cubicBezTo>
                  <a:cubicBezTo>
                    <a:pt x="12769" y="10359"/>
                    <a:pt x="13090" y="10314"/>
                    <a:pt x="13375" y="10214"/>
                  </a:cubicBezTo>
                  <a:cubicBezTo>
                    <a:pt x="15290" y="9545"/>
                    <a:pt x="14135" y="7782"/>
                    <a:pt x="13800" y="7296"/>
                  </a:cubicBezTo>
                  <a:lnTo>
                    <a:pt x="13800" y="7296"/>
                  </a:lnTo>
                  <a:cubicBezTo>
                    <a:pt x="14197" y="7805"/>
                    <a:pt x="15911" y="9791"/>
                    <a:pt x="17545" y="9791"/>
                  </a:cubicBezTo>
                  <a:cubicBezTo>
                    <a:pt x="17665" y="9791"/>
                    <a:pt x="17785" y="9781"/>
                    <a:pt x="17904" y="9758"/>
                  </a:cubicBezTo>
                  <a:cubicBezTo>
                    <a:pt x="16232" y="5837"/>
                    <a:pt x="13648" y="2280"/>
                    <a:pt x="10092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286;p52">
              <a:extLst>
                <a:ext uri="{FF2B5EF4-FFF2-40B4-BE49-F238E27FC236}">
                  <a16:creationId xmlns:a16="http://schemas.microsoft.com/office/drawing/2014/main" id="{2231A600-6847-4F9F-A9D5-2A0B247AC341}"/>
                </a:ext>
              </a:extLst>
            </p:cNvPr>
            <p:cNvSpPr/>
            <p:nvPr/>
          </p:nvSpPr>
          <p:spPr>
            <a:xfrm>
              <a:off x="7024869" y="731375"/>
              <a:ext cx="495160" cy="566980"/>
            </a:xfrm>
            <a:custGeom>
              <a:avLst/>
              <a:gdLst/>
              <a:ahLst/>
              <a:cxnLst/>
              <a:rect l="l" t="t" r="r" b="b"/>
              <a:pathLst>
                <a:path w="9211" h="10547" extrusionOk="0">
                  <a:moveTo>
                    <a:pt x="4137" y="0"/>
                  </a:moveTo>
                  <a:cubicBezTo>
                    <a:pt x="3582" y="0"/>
                    <a:pt x="3008" y="45"/>
                    <a:pt x="2402" y="151"/>
                  </a:cubicBezTo>
                  <a:cubicBezTo>
                    <a:pt x="1551" y="303"/>
                    <a:pt x="761" y="546"/>
                    <a:pt x="1" y="790"/>
                  </a:cubicBezTo>
                  <a:cubicBezTo>
                    <a:pt x="3588" y="3069"/>
                    <a:pt x="6141" y="6626"/>
                    <a:pt x="7813" y="10547"/>
                  </a:cubicBezTo>
                  <a:cubicBezTo>
                    <a:pt x="7904" y="10516"/>
                    <a:pt x="7965" y="10516"/>
                    <a:pt x="8056" y="10486"/>
                  </a:cubicBezTo>
                  <a:cubicBezTo>
                    <a:pt x="8694" y="10273"/>
                    <a:pt x="9028" y="9939"/>
                    <a:pt x="9211" y="9544"/>
                  </a:cubicBezTo>
                  <a:cubicBezTo>
                    <a:pt x="8664" y="6078"/>
                    <a:pt x="7387" y="2765"/>
                    <a:pt x="5290" y="60"/>
                  </a:cubicBezTo>
                  <a:cubicBezTo>
                    <a:pt x="4912" y="22"/>
                    <a:pt x="4529" y="0"/>
                    <a:pt x="4137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287;p52">
              <a:extLst>
                <a:ext uri="{FF2B5EF4-FFF2-40B4-BE49-F238E27FC236}">
                  <a16:creationId xmlns:a16="http://schemas.microsoft.com/office/drawing/2014/main" id="{A40B762F-C577-4986-B7AA-B4DA7D4D5109}"/>
                </a:ext>
              </a:extLst>
            </p:cNvPr>
            <p:cNvSpPr/>
            <p:nvPr/>
          </p:nvSpPr>
          <p:spPr>
            <a:xfrm>
              <a:off x="7309198" y="734601"/>
              <a:ext cx="593214" cy="578162"/>
            </a:xfrm>
            <a:custGeom>
              <a:avLst/>
              <a:gdLst/>
              <a:ahLst/>
              <a:cxnLst/>
              <a:rect l="l" t="t" r="r" b="b"/>
              <a:pathLst>
                <a:path w="11035" h="10755" extrusionOk="0">
                  <a:moveTo>
                    <a:pt x="1" y="0"/>
                  </a:moveTo>
                  <a:lnTo>
                    <a:pt x="1" y="0"/>
                  </a:lnTo>
                  <a:cubicBezTo>
                    <a:pt x="2098" y="2705"/>
                    <a:pt x="3375" y="6018"/>
                    <a:pt x="3922" y="9484"/>
                  </a:cubicBezTo>
                  <a:cubicBezTo>
                    <a:pt x="4317" y="8633"/>
                    <a:pt x="3922" y="7660"/>
                    <a:pt x="3922" y="7660"/>
                  </a:cubicBezTo>
                  <a:lnTo>
                    <a:pt x="3922" y="7660"/>
                  </a:lnTo>
                  <a:cubicBezTo>
                    <a:pt x="3922" y="7661"/>
                    <a:pt x="5804" y="10755"/>
                    <a:pt x="7936" y="10755"/>
                  </a:cubicBezTo>
                  <a:cubicBezTo>
                    <a:pt x="8166" y="10755"/>
                    <a:pt x="8399" y="10719"/>
                    <a:pt x="8633" y="10639"/>
                  </a:cubicBezTo>
                  <a:cubicBezTo>
                    <a:pt x="11034" y="9818"/>
                    <a:pt x="7721" y="4803"/>
                    <a:pt x="6536" y="3344"/>
                  </a:cubicBezTo>
                  <a:cubicBezTo>
                    <a:pt x="5624" y="2189"/>
                    <a:pt x="3253" y="334"/>
                    <a:pt x="1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288;p52">
              <a:extLst>
                <a:ext uri="{FF2B5EF4-FFF2-40B4-BE49-F238E27FC236}">
                  <a16:creationId xmlns:a16="http://schemas.microsoft.com/office/drawing/2014/main" id="{317B8BAE-79CD-45DD-86D1-9569E615086A}"/>
                </a:ext>
              </a:extLst>
            </p:cNvPr>
            <p:cNvSpPr/>
            <p:nvPr/>
          </p:nvSpPr>
          <p:spPr>
            <a:xfrm>
              <a:off x="6448093" y="1397981"/>
              <a:ext cx="343188" cy="208579"/>
            </a:xfrm>
            <a:custGeom>
              <a:avLst/>
              <a:gdLst/>
              <a:ahLst/>
              <a:cxnLst/>
              <a:rect l="l" t="t" r="r" b="b"/>
              <a:pathLst>
                <a:path w="6384" h="3880" extrusionOk="0">
                  <a:moveTo>
                    <a:pt x="0" y="1"/>
                  </a:moveTo>
                  <a:lnTo>
                    <a:pt x="0" y="1"/>
                  </a:lnTo>
                  <a:cubicBezTo>
                    <a:pt x="713" y="3542"/>
                    <a:pt x="1824" y="3880"/>
                    <a:pt x="2223" y="3880"/>
                  </a:cubicBezTo>
                  <a:cubicBezTo>
                    <a:pt x="2317" y="3880"/>
                    <a:pt x="2371" y="3861"/>
                    <a:pt x="2371" y="3861"/>
                  </a:cubicBezTo>
                  <a:cubicBezTo>
                    <a:pt x="2371" y="3861"/>
                    <a:pt x="2983" y="3591"/>
                    <a:pt x="3943" y="3591"/>
                  </a:cubicBezTo>
                  <a:cubicBezTo>
                    <a:pt x="4231" y="3591"/>
                    <a:pt x="4550" y="3615"/>
                    <a:pt x="4894" y="3679"/>
                  </a:cubicBezTo>
                  <a:cubicBezTo>
                    <a:pt x="4894" y="3679"/>
                    <a:pt x="5654" y="2554"/>
                    <a:pt x="6383" y="1095"/>
                  </a:cubicBezTo>
                  <a:lnTo>
                    <a:pt x="6383" y="1095"/>
                  </a:lnTo>
                  <a:cubicBezTo>
                    <a:pt x="5975" y="1134"/>
                    <a:pt x="5565" y="1154"/>
                    <a:pt x="5156" y="1154"/>
                  </a:cubicBezTo>
                  <a:cubicBezTo>
                    <a:pt x="3347" y="1154"/>
                    <a:pt x="1562" y="769"/>
                    <a:pt x="0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289;p52">
              <a:extLst>
                <a:ext uri="{FF2B5EF4-FFF2-40B4-BE49-F238E27FC236}">
                  <a16:creationId xmlns:a16="http://schemas.microsoft.com/office/drawing/2014/main" id="{3ADDC446-3932-4DAC-92AF-0BB435F04E52}"/>
                </a:ext>
              </a:extLst>
            </p:cNvPr>
            <p:cNvSpPr/>
            <p:nvPr/>
          </p:nvSpPr>
          <p:spPr>
            <a:xfrm>
              <a:off x="7219314" y="1159401"/>
              <a:ext cx="4999" cy="6612"/>
            </a:xfrm>
            <a:custGeom>
              <a:avLst/>
              <a:gdLst/>
              <a:ahLst/>
              <a:cxnLst/>
              <a:rect l="l" t="t" r="r" b="b"/>
              <a:pathLst>
                <a:path w="93" h="123" extrusionOk="0">
                  <a:moveTo>
                    <a:pt x="92" y="123"/>
                  </a:moveTo>
                  <a:cubicBezTo>
                    <a:pt x="31" y="62"/>
                    <a:pt x="1" y="1"/>
                    <a:pt x="1" y="1"/>
                  </a:cubicBezTo>
                  <a:cubicBezTo>
                    <a:pt x="1" y="1"/>
                    <a:pt x="31" y="62"/>
                    <a:pt x="92" y="12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290;p52">
              <a:extLst>
                <a:ext uri="{FF2B5EF4-FFF2-40B4-BE49-F238E27FC236}">
                  <a16:creationId xmlns:a16="http://schemas.microsoft.com/office/drawing/2014/main" id="{ECC45CD1-B337-4B30-8FD1-4A5493E626EA}"/>
                </a:ext>
              </a:extLst>
            </p:cNvPr>
            <p:cNvSpPr/>
            <p:nvPr/>
          </p:nvSpPr>
          <p:spPr>
            <a:xfrm>
              <a:off x="6990571" y="3360438"/>
              <a:ext cx="300719" cy="254972"/>
            </a:xfrm>
            <a:custGeom>
              <a:avLst/>
              <a:gdLst/>
              <a:ahLst/>
              <a:cxnLst/>
              <a:rect l="l" t="t" r="r" b="b"/>
              <a:pathLst>
                <a:path w="5594" h="4743" extrusionOk="0">
                  <a:moveTo>
                    <a:pt x="1" y="1"/>
                  </a:moveTo>
                  <a:lnTo>
                    <a:pt x="578" y="4743"/>
                  </a:lnTo>
                  <a:cubicBezTo>
                    <a:pt x="2098" y="3770"/>
                    <a:pt x="3770" y="3071"/>
                    <a:pt x="5533" y="2676"/>
                  </a:cubicBezTo>
                  <a:lnTo>
                    <a:pt x="5593" y="1"/>
                  </a:lnTo>
                  <a:close/>
                </a:path>
              </a:pathLst>
            </a:custGeom>
            <a:solidFill>
              <a:srgbClr val="0AB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291;p52">
              <a:extLst>
                <a:ext uri="{FF2B5EF4-FFF2-40B4-BE49-F238E27FC236}">
                  <a16:creationId xmlns:a16="http://schemas.microsoft.com/office/drawing/2014/main" id="{F8CCA37E-7D62-4FD2-BDC8-F65DF0610512}"/>
                </a:ext>
              </a:extLst>
            </p:cNvPr>
            <p:cNvSpPr/>
            <p:nvPr/>
          </p:nvSpPr>
          <p:spPr>
            <a:xfrm>
              <a:off x="7021644" y="3504242"/>
              <a:ext cx="266368" cy="442854"/>
            </a:xfrm>
            <a:custGeom>
              <a:avLst/>
              <a:gdLst/>
              <a:ahLst/>
              <a:cxnLst/>
              <a:rect l="l" t="t" r="r" b="b"/>
              <a:pathLst>
                <a:path w="4955" h="8238" extrusionOk="0">
                  <a:moveTo>
                    <a:pt x="4955" y="1"/>
                  </a:moveTo>
                  <a:cubicBezTo>
                    <a:pt x="3192" y="396"/>
                    <a:pt x="1520" y="1095"/>
                    <a:pt x="0" y="2068"/>
                  </a:cubicBezTo>
                  <a:lnTo>
                    <a:pt x="730" y="8207"/>
                  </a:lnTo>
                  <a:lnTo>
                    <a:pt x="4742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292;p52">
              <a:extLst>
                <a:ext uri="{FF2B5EF4-FFF2-40B4-BE49-F238E27FC236}">
                  <a16:creationId xmlns:a16="http://schemas.microsoft.com/office/drawing/2014/main" id="{1D6C22AD-603D-4B20-912F-A3BD517F8731}"/>
                </a:ext>
              </a:extLst>
            </p:cNvPr>
            <p:cNvSpPr/>
            <p:nvPr/>
          </p:nvSpPr>
          <p:spPr>
            <a:xfrm>
              <a:off x="6881119" y="3921409"/>
              <a:ext cx="403611" cy="336414"/>
            </a:xfrm>
            <a:custGeom>
              <a:avLst/>
              <a:gdLst/>
              <a:ahLst/>
              <a:cxnLst/>
              <a:rect l="l" t="t" r="r" b="b"/>
              <a:pathLst>
                <a:path w="7508" h="6258" extrusionOk="0">
                  <a:moveTo>
                    <a:pt x="7415" y="1"/>
                  </a:moveTo>
                  <a:cubicBezTo>
                    <a:pt x="7357" y="1"/>
                    <a:pt x="7228" y="1108"/>
                    <a:pt x="5551" y="1108"/>
                  </a:cubicBezTo>
                  <a:cubicBezTo>
                    <a:pt x="4994" y="1108"/>
                    <a:pt x="4266" y="986"/>
                    <a:pt x="3313" y="660"/>
                  </a:cubicBezTo>
                  <a:cubicBezTo>
                    <a:pt x="3313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7" y="6257"/>
                    <a:pt x="7508" y="478"/>
                    <a:pt x="7508" y="478"/>
                  </a:cubicBezTo>
                  <a:cubicBezTo>
                    <a:pt x="7446" y="130"/>
                    <a:pt x="7434" y="1"/>
                    <a:pt x="741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293;p52">
              <a:extLst>
                <a:ext uri="{FF2B5EF4-FFF2-40B4-BE49-F238E27FC236}">
                  <a16:creationId xmlns:a16="http://schemas.microsoft.com/office/drawing/2014/main" id="{FD044611-CA18-4E3D-AFE3-564A28AE5ECC}"/>
                </a:ext>
              </a:extLst>
            </p:cNvPr>
            <p:cNvSpPr/>
            <p:nvPr/>
          </p:nvSpPr>
          <p:spPr>
            <a:xfrm>
              <a:off x="6979121" y="3935655"/>
              <a:ext cx="297440" cy="18632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490" y="0"/>
                  </a:moveTo>
                  <a:cubicBezTo>
                    <a:pt x="1490" y="0"/>
                    <a:pt x="426" y="1763"/>
                    <a:pt x="1" y="3313"/>
                  </a:cubicBezTo>
                  <a:cubicBezTo>
                    <a:pt x="574" y="3118"/>
                    <a:pt x="1153" y="3028"/>
                    <a:pt x="1732" y="3028"/>
                  </a:cubicBezTo>
                  <a:cubicBezTo>
                    <a:pt x="2505" y="3028"/>
                    <a:pt x="3279" y="3187"/>
                    <a:pt x="4043" y="3465"/>
                  </a:cubicBezTo>
                  <a:cubicBezTo>
                    <a:pt x="5046" y="1885"/>
                    <a:pt x="5533" y="0"/>
                    <a:pt x="5533" y="0"/>
                  </a:cubicBezTo>
                  <a:lnTo>
                    <a:pt x="5533" y="0"/>
                  </a:lnTo>
                  <a:cubicBezTo>
                    <a:pt x="5077" y="122"/>
                    <a:pt x="4476" y="162"/>
                    <a:pt x="3877" y="162"/>
                  </a:cubicBezTo>
                  <a:cubicBezTo>
                    <a:pt x="2679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294;p52">
              <a:extLst>
                <a:ext uri="{FF2B5EF4-FFF2-40B4-BE49-F238E27FC236}">
                  <a16:creationId xmlns:a16="http://schemas.microsoft.com/office/drawing/2014/main" id="{0FF03ABF-8829-4F4B-9FF6-C8F5CE0C004F}"/>
                </a:ext>
              </a:extLst>
            </p:cNvPr>
            <p:cNvSpPr/>
            <p:nvPr/>
          </p:nvSpPr>
          <p:spPr>
            <a:xfrm>
              <a:off x="7031428" y="3823891"/>
              <a:ext cx="202236" cy="173529"/>
            </a:xfrm>
            <a:custGeom>
              <a:avLst/>
              <a:gdLst/>
              <a:ahLst/>
              <a:cxnLst/>
              <a:rect l="l" t="t" r="r" b="b"/>
              <a:pathLst>
                <a:path w="3762" h="3228" extrusionOk="0">
                  <a:moveTo>
                    <a:pt x="1214" y="327"/>
                  </a:moveTo>
                  <a:cubicBezTo>
                    <a:pt x="1511" y="327"/>
                    <a:pt x="1642" y="1586"/>
                    <a:pt x="1642" y="1714"/>
                  </a:cubicBezTo>
                  <a:cubicBezTo>
                    <a:pt x="1642" y="1950"/>
                    <a:pt x="1634" y="2177"/>
                    <a:pt x="1622" y="2401"/>
                  </a:cubicBezTo>
                  <a:lnTo>
                    <a:pt x="1622" y="2401"/>
                  </a:lnTo>
                  <a:cubicBezTo>
                    <a:pt x="1525" y="2225"/>
                    <a:pt x="1428" y="2046"/>
                    <a:pt x="1338" y="1866"/>
                  </a:cubicBezTo>
                  <a:cubicBezTo>
                    <a:pt x="1216" y="1562"/>
                    <a:pt x="791" y="802"/>
                    <a:pt x="1034" y="468"/>
                  </a:cubicBezTo>
                  <a:cubicBezTo>
                    <a:pt x="1100" y="369"/>
                    <a:pt x="1160" y="327"/>
                    <a:pt x="1214" y="327"/>
                  </a:cubicBezTo>
                  <a:close/>
                  <a:moveTo>
                    <a:pt x="2583" y="1014"/>
                  </a:moveTo>
                  <a:cubicBezTo>
                    <a:pt x="2736" y="1014"/>
                    <a:pt x="2849" y="1167"/>
                    <a:pt x="2827" y="1380"/>
                  </a:cubicBezTo>
                  <a:cubicBezTo>
                    <a:pt x="2751" y="1912"/>
                    <a:pt x="2337" y="2360"/>
                    <a:pt x="1937" y="2741"/>
                  </a:cubicBezTo>
                  <a:lnTo>
                    <a:pt x="1937" y="2741"/>
                  </a:lnTo>
                  <a:cubicBezTo>
                    <a:pt x="1964" y="2390"/>
                    <a:pt x="2004" y="2043"/>
                    <a:pt x="2098" y="1714"/>
                  </a:cubicBezTo>
                  <a:cubicBezTo>
                    <a:pt x="2159" y="1502"/>
                    <a:pt x="2219" y="1228"/>
                    <a:pt x="2371" y="1106"/>
                  </a:cubicBezTo>
                  <a:cubicBezTo>
                    <a:pt x="2444" y="1042"/>
                    <a:pt x="2517" y="1014"/>
                    <a:pt x="2583" y="1014"/>
                  </a:cubicBezTo>
                  <a:close/>
                  <a:moveTo>
                    <a:pt x="1269" y="0"/>
                  </a:moveTo>
                  <a:cubicBezTo>
                    <a:pt x="1181" y="0"/>
                    <a:pt x="1083" y="23"/>
                    <a:pt x="973" y="73"/>
                  </a:cubicBezTo>
                  <a:cubicBezTo>
                    <a:pt x="0" y="559"/>
                    <a:pt x="1247" y="2535"/>
                    <a:pt x="1581" y="3113"/>
                  </a:cubicBezTo>
                  <a:cubicBezTo>
                    <a:pt x="1622" y="3194"/>
                    <a:pt x="1689" y="3227"/>
                    <a:pt x="1756" y="3227"/>
                  </a:cubicBezTo>
                  <a:cubicBezTo>
                    <a:pt x="1864" y="3227"/>
                    <a:pt x="1970" y="3137"/>
                    <a:pt x="1949" y="3015"/>
                  </a:cubicBezTo>
                  <a:lnTo>
                    <a:pt x="1949" y="3015"/>
                  </a:lnTo>
                  <a:cubicBezTo>
                    <a:pt x="2629" y="2559"/>
                    <a:pt x="3762" y="1414"/>
                    <a:pt x="2918" y="711"/>
                  </a:cubicBezTo>
                  <a:cubicBezTo>
                    <a:pt x="2843" y="644"/>
                    <a:pt x="2756" y="617"/>
                    <a:pt x="2667" y="617"/>
                  </a:cubicBezTo>
                  <a:cubicBezTo>
                    <a:pt x="2431" y="617"/>
                    <a:pt x="2178" y="809"/>
                    <a:pt x="2067" y="985"/>
                  </a:cubicBezTo>
                  <a:cubicBezTo>
                    <a:pt x="2021" y="1062"/>
                    <a:pt x="1979" y="1141"/>
                    <a:pt x="1941" y="1223"/>
                  </a:cubicBezTo>
                  <a:lnTo>
                    <a:pt x="1941" y="1223"/>
                  </a:lnTo>
                  <a:cubicBezTo>
                    <a:pt x="1881" y="570"/>
                    <a:pt x="1706" y="0"/>
                    <a:pt x="12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295;p52">
              <a:extLst>
                <a:ext uri="{FF2B5EF4-FFF2-40B4-BE49-F238E27FC236}">
                  <a16:creationId xmlns:a16="http://schemas.microsoft.com/office/drawing/2014/main" id="{7EB24219-63E8-482C-B2D6-9D2E1A33FFAC}"/>
                </a:ext>
              </a:extLst>
            </p:cNvPr>
            <p:cNvSpPr/>
            <p:nvPr/>
          </p:nvSpPr>
          <p:spPr>
            <a:xfrm>
              <a:off x="6962778" y="4098436"/>
              <a:ext cx="233738" cy="138211"/>
            </a:xfrm>
            <a:custGeom>
              <a:avLst/>
              <a:gdLst/>
              <a:ahLst/>
              <a:cxnLst/>
              <a:rect l="l" t="t" r="r" b="b"/>
              <a:pathLst>
                <a:path w="4348" h="2571" extrusionOk="0">
                  <a:moveTo>
                    <a:pt x="2036" y="0"/>
                  </a:moveTo>
                  <a:cubicBezTo>
                    <a:pt x="1457" y="0"/>
                    <a:pt x="878" y="90"/>
                    <a:pt x="305" y="285"/>
                  </a:cubicBezTo>
                  <a:cubicBezTo>
                    <a:pt x="1" y="1471"/>
                    <a:pt x="31" y="2504"/>
                    <a:pt x="1217" y="2565"/>
                  </a:cubicBezTo>
                  <a:cubicBezTo>
                    <a:pt x="1272" y="2569"/>
                    <a:pt x="1327" y="2570"/>
                    <a:pt x="1381" y="2570"/>
                  </a:cubicBezTo>
                  <a:cubicBezTo>
                    <a:pt x="2639" y="2570"/>
                    <a:pt x="3619" y="1574"/>
                    <a:pt x="4347" y="437"/>
                  </a:cubicBezTo>
                  <a:cubicBezTo>
                    <a:pt x="3583" y="159"/>
                    <a:pt x="2809" y="0"/>
                    <a:pt x="203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296;p52">
              <a:extLst>
                <a:ext uri="{FF2B5EF4-FFF2-40B4-BE49-F238E27FC236}">
                  <a16:creationId xmlns:a16="http://schemas.microsoft.com/office/drawing/2014/main" id="{BD9A47E7-3D63-4CA0-BF23-04E0F2302053}"/>
                </a:ext>
              </a:extLst>
            </p:cNvPr>
            <p:cNvSpPr/>
            <p:nvPr/>
          </p:nvSpPr>
          <p:spPr>
            <a:xfrm>
              <a:off x="7041212" y="3992263"/>
              <a:ext cx="181109" cy="20482"/>
            </a:xfrm>
            <a:custGeom>
              <a:avLst/>
              <a:gdLst/>
              <a:ahLst/>
              <a:cxnLst/>
              <a:rect l="l" t="t" r="r" b="b"/>
              <a:pathLst>
                <a:path w="3369" h="381" extrusionOk="0">
                  <a:moveTo>
                    <a:pt x="1969" y="0"/>
                  </a:moveTo>
                  <a:cubicBezTo>
                    <a:pt x="1331" y="0"/>
                    <a:pt x="681" y="123"/>
                    <a:pt x="62" y="193"/>
                  </a:cubicBezTo>
                  <a:cubicBezTo>
                    <a:pt x="1" y="224"/>
                    <a:pt x="1" y="284"/>
                    <a:pt x="62" y="284"/>
                  </a:cubicBezTo>
                  <a:cubicBezTo>
                    <a:pt x="679" y="250"/>
                    <a:pt x="1277" y="167"/>
                    <a:pt x="1873" y="167"/>
                  </a:cubicBezTo>
                  <a:cubicBezTo>
                    <a:pt x="2332" y="167"/>
                    <a:pt x="2790" y="217"/>
                    <a:pt x="3253" y="376"/>
                  </a:cubicBezTo>
                  <a:cubicBezTo>
                    <a:pt x="3263" y="379"/>
                    <a:pt x="3272" y="381"/>
                    <a:pt x="3281" y="381"/>
                  </a:cubicBezTo>
                  <a:cubicBezTo>
                    <a:pt x="3350" y="381"/>
                    <a:pt x="3368" y="281"/>
                    <a:pt x="3314" y="254"/>
                  </a:cubicBezTo>
                  <a:cubicBezTo>
                    <a:pt x="2882" y="63"/>
                    <a:pt x="2429" y="0"/>
                    <a:pt x="19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297;p52">
              <a:extLst>
                <a:ext uri="{FF2B5EF4-FFF2-40B4-BE49-F238E27FC236}">
                  <a16:creationId xmlns:a16="http://schemas.microsoft.com/office/drawing/2014/main" id="{9007BC29-36FA-4C72-8310-084E6D1A9A6E}"/>
                </a:ext>
              </a:extLst>
            </p:cNvPr>
            <p:cNvSpPr/>
            <p:nvPr/>
          </p:nvSpPr>
          <p:spPr>
            <a:xfrm>
              <a:off x="7023310" y="4038119"/>
              <a:ext cx="182453" cy="20374"/>
            </a:xfrm>
            <a:custGeom>
              <a:avLst/>
              <a:gdLst/>
              <a:ahLst/>
              <a:cxnLst/>
              <a:rect l="l" t="t" r="r" b="b"/>
              <a:pathLst>
                <a:path w="3394" h="379" extrusionOk="0">
                  <a:moveTo>
                    <a:pt x="2004" y="1"/>
                  </a:moveTo>
                  <a:cubicBezTo>
                    <a:pt x="1356" y="1"/>
                    <a:pt x="687" y="132"/>
                    <a:pt x="60" y="222"/>
                  </a:cubicBezTo>
                  <a:cubicBezTo>
                    <a:pt x="8" y="222"/>
                    <a:pt x="1" y="289"/>
                    <a:pt x="38" y="289"/>
                  </a:cubicBezTo>
                  <a:cubicBezTo>
                    <a:pt x="44" y="289"/>
                    <a:pt x="52" y="287"/>
                    <a:pt x="60" y="283"/>
                  </a:cubicBezTo>
                  <a:cubicBezTo>
                    <a:pt x="695" y="248"/>
                    <a:pt x="1291" y="166"/>
                    <a:pt x="1886" y="166"/>
                  </a:cubicBezTo>
                  <a:cubicBezTo>
                    <a:pt x="2346" y="166"/>
                    <a:pt x="2806" y="215"/>
                    <a:pt x="3282" y="374"/>
                  </a:cubicBezTo>
                  <a:cubicBezTo>
                    <a:pt x="3289" y="377"/>
                    <a:pt x="3296" y="379"/>
                    <a:pt x="3302" y="379"/>
                  </a:cubicBezTo>
                  <a:cubicBezTo>
                    <a:pt x="3355" y="379"/>
                    <a:pt x="3394" y="279"/>
                    <a:pt x="3313" y="252"/>
                  </a:cubicBezTo>
                  <a:cubicBezTo>
                    <a:pt x="2900" y="65"/>
                    <a:pt x="2457" y="1"/>
                    <a:pt x="200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298;p52">
              <a:extLst>
                <a:ext uri="{FF2B5EF4-FFF2-40B4-BE49-F238E27FC236}">
                  <a16:creationId xmlns:a16="http://schemas.microsoft.com/office/drawing/2014/main" id="{9DFBCB4F-1662-43BC-B937-0A649713D8D0}"/>
                </a:ext>
              </a:extLst>
            </p:cNvPr>
            <p:cNvSpPr/>
            <p:nvPr/>
          </p:nvSpPr>
          <p:spPr>
            <a:xfrm>
              <a:off x="7292856" y="3360438"/>
              <a:ext cx="300719" cy="254972"/>
            </a:xfrm>
            <a:custGeom>
              <a:avLst/>
              <a:gdLst/>
              <a:ahLst/>
              <a:cxnLst/>
              <a:rect l="l" t="t" r="r" b="b"/>
              <a:pathLst>
                <a:path w="5594" h="4743" extrusionOk="0">
                  <a:moveTo>
                    <a:pt x="1" y="1"/>
                  </a:moveTo>
                  <a:lnTo>
                    <a:pt x="578" y="4743"/>
                  </a:lnTo>
                  <a:cubicBezTo>
                    <a:pt x="2098" y="3770"/>
                    <a:pt x="3770" y="3071"/>
                    <a:pt x="5533" y="2676"/>
                  </a:cubicBezTo>
                  <a:lnTo>
                    <a:pt x="5594" y="1"/>
                  </a:lnTo>
                  <a:close/>
                </a:path>
              </a:pathLst>
            </a:custGeom>
            <a:solidFill>
              <a:srgbClr val="0AB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299;p52">
              <a:extLst>
                <a:ext uri="{FF2B5EF4-FFF2-40B4-BE49-F238E27FC236}">
                  <a16:creationId xmlns:a16="http://schemas.microsoft.com/office/drawing/2014/main" id="{0085547D-86CA-43A6-B8DE-DF1EDE674B98}"/>
                </a:ext>
              </a:extLst>
            </p:cNvPr>
            <p:cNvSpPr/>
            <p:nvPr/>
          </p:nvSpPr>
          <p:spPr>
            <a:xfrm>
              <a:off x="7323928" y="3504242"/>
              <a:ext cx="266368" cy="442854"/>
            </a:xfrm>
            <a:custGeom>
              <a:avLst/>
              <a:gdLst/>
              <a:ahLst/>
              <a:cxnLst/>
              <a:rect l="l" t="t" r="r" b="b"/>
              <a:pathLst>
                <a:path w="4955" h="8238" extrusionOk="0">
                  <a:moveTo>
                    <a:pt x="4955" y="1"/>
                  </a:moveTo>
                  <a:cubicBezTo>
                    <a:pt x="3192" y="396"/>
                    <a:pt x="1520" y="1095"/>
                    <a:pt x="0" y="2068"/>
                  </a:cubicBezTo>
                  <a:lnTo>
                    <a:pt x="730" y="8207"/>
                  </a:lnTo>
                  <a:lnTo>
                    <a:pt x="4742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300;p52">
              <a:extLst>
                <a:ext uri="{FF2B5EF4-FFF2-40B4-BE49-F238E27FC236}">
                  <a16:creationId xmlns:a16="http://schemas.microsoft.com/office/drawing/2014/main" id="{257A0C5A-F006-477B-A6D0-DBCF2EE643D4}"/>
                </a:ext>
              </a:extLst>
            </p:cNvPr>
            <p:cNvSpPr/>
            <p:nvPr/>
          </p:nvSpPr>
          <p:spPr>
            <a:xfrm>
              <a:off x="7183403" y="3921409"/>
              <a:ext cx="403611" cy="336414"/>
            </a:xfrm>
            <a:custGeom>
              <a:avLst/>
              <a:gdLst/>
              <a:ahLst/>
              <a:cxnLst/>
              <a:rect l="l" t="t" r="r" b="b"/>
              <a:pathLst>
                <a:path w="7508" h="6258" extrusionOk="0">
                  <a:moveTo>
                    <a:pt x="7415" y="1"/>
                  </a:moveTo>
                  <a:cubicBezTo>
                    <a:pt x="7358" y="1"/>
                    <a:pt x="7232" y="1108"/>
                    <a:pt x="5567" y="1108"/>
                  </a:cubicBezTo>
                  <a:cubicBezTo>
                    <a:pt x="5014" y="1108"/>
                    <a:pt x="4291" y="986"/>
                    <a:pt x="3344" y="660"/>
                  </a:cubicBezTo>
                  <a:cubicBezTo>
                    <a:pt x="3344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7" y="6257"/>
                    <a:pt x="7508" y="478"/>
                    <a:pt x="7508" y="478"/>
                  </a:cubicBezTo>
                  <a:cubicBezTo>
                    <a:pt x="7446" y="130"/>
                    <a:pt x="7435" y="1"/>
                    <a:pt x="741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301;p52">
              <a:extLst>
                <a:ext uri="{FF2B5EF4-FFF2-40B4-BE49-F238E27FC236}">
                  <a16:creationId xmlns:a16="http://schemas.microsoft.com/office/drawing/2014/main" id="{439BE5E4-99EA-4DC3-BAB4-540A3C81AB9F}"/>
                </a:ext>
              </a:extLst>
            </p:cNvPr>
            <p:cNvSpPr/>
            <p:nvPr/>
          </p:nvSpPr>
          <p:spPr>
            <a:xfrm>
              <a:off x="7281459" y="3935655"/>
              <a:ext cx="297440" cy="18632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520" y="0"/>
                  </a:moveTo>
                  <a:cubicBezTo>
                    <a:pt x="1520" y="0"/>
                    <a:pt x="426" y="1763"/>
                    <a:pt x="0" y="3313"/>
                  </a:cubicBezTo>
                  <a:cubicBezTo>
                    <a:pt x="573" y="3118"/>
                    <a:pt x="1158" y="3028"/>
                    <a:pt x="1741" y="3028"/>
                  </a:cubicBezTo>
                  <a:cubicBezTo>
                    <a:pt x="2519" y="3028"/>
                    <a:pt x="3296" y="3187"/>
                    <a:pt x="4043" y="3465"/>
                  </a:cubicBezTo>
                  <a:cubicBezTo>
                    <a:pt x="5046" y="1885"/>
                    <a:pt x="5532" y="0"/>
                    <a:pt x="5532" y="0"/>
                  </a:cubicBezTo>
                  <a:lnTo>
                    <a:pt x="5532" y="0"/>
                  </a:lnTo>
                  <a:cubicBezTo>
                    <a:pt x="5076" y="122"/>
                    <a:pt x="4478" y="162"/>
                    <a:pt x="3884" y="162"/>
                  </a:cubicBezTo>
                  <a:cubicBezTo>
                    <a:pt x="2695" y="162"/>
                    <a:pt x="1520" y="0"/>
                    <a:pt x="152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302;p52">
              <a:extLst>
                <a:ext uri="{FF2B5EF4-FFF2-40B4-BE49-F238E27FC236}">
                  <a16:creationId xmlns:a16="http://schemas.microsoft.com/office/drawing/2014/main" id="{0D14CB9D-582B-4676-9CFA-7712D11386DC}"/>
                </a:ext>
              </a:extLst>
            </p:cNvPr>
            <p:cNvSpPr/>
            <p:nvPr/>
          </p:nvSpPr>
          <p:spPr>
            <a:xfrm>
              <a:off x="7333712" y="3823891"/>
              <a:ext cx="200623" cy="173529"/>
            </a:xfrm>
            <a:custGeom>
              <a:avLst/>
              <a:gdLst/>
              <a:ahLst/>
              <a:cxnLst/>
              <a:rect l="l" t="t" r="r" b="b"/>
              <a:pathLst>
                <a:path w="3732" h="3228" extrusionOk="0">
                  <a:moveTo>
                    <a:pt x="1214" y="327"/>
                  </a:moveTo>
                  <a:cubicBezTo>
                    <a:pt x="1512" y="327"/>
                    <a:pt x="1642" y="1586"/>
                    <a:pt x="1642" y="1714"/>
                  </a:cubicBezTo>
                  <a:cubicBezTo>
                    <a:pt x="1642" y="1950"/>
                    <a:pt x="1634" y="2177"/>
                    <a:pt x="1622" y="2401"/>
                  </a:cubicBezTo>
                  <a:lnTo>
                    <a:pt x="1622" y="2401"/>
                  </a:lnTo>
                  <a:cubicBezTo>
                    <a:pt x="1525" y="2225"/>
                    <a:pt x="1428" y="2046"/>
                    <a:pt x="1338" y="1866"/>
                  </a:cubicBezTo>
                  <a:cubicBezTo>
                    <a:pt x="1217" y="1562"/>
                    <a:pt x="791" y="802"/>
                    <a:pt x="1034" y="468"/>
                  </a:cubicBezTo>
                  <a:cubicBezTo>
                    <a:pt x="1100" y="369"/>
                    <a:pt x="1160" y="327"/>
                    <a:pt x="1214" y="327"/>
                  </a:cubicBezTo>
                  <a:close/>
                  <a:moveTo>
                    <a:pt x="2583" y="1014"/>
                  </a:moveTo>
                  <a:cubicBezTo>
                    <a:pt x="2736" y="1014"/>
                    <a:pt x="2849" y="1167"/>
                    <a:pt x="2827" y="1380"/>
                  </a:cubicBezTo>
                  <a:cubicBezTo>
                    <a:pt x="2751" y="1912"/>
                    <a:pt x="2337" y="2360"/>
                    <a:pt x="1937" y="2741"/>
                  </a:cubicBezTo>
                  <a:lnTo>
                    <a:pt x="1937" y="2741"/>
                  </a:lnTo>
                  <a:cubicBezTo>
                    <a:pt x="1965" y="2390"/>
                    <a:pt x="2004" y="2043"/>
                    <a:pt x="2098" y="1714"/>
                  </a:cubicBezTo>
                  <a:cubicBezTo>
                    <a:pt x="2159" y="1502"/>
                    <a:pt x="2220" y="1228"/>
                    <a:pt x="2372" y="1106"/>
                  </a:cubicBezTo>
                  <a:cubicBezTo>
                    <a:pt x="2445" y="1042"/>
                    <a:pt x="2518" y="1014"/>
                    <a:pt x="2583" y="1014"/>
                  </a:cubicBezTo>
                  <a:close/>
                  <a:moveTo>
                    <a:pt x="1269" y="0"/>
                  </a:moveTo>
                  <a:cubicBezTo>
                    <a:pt x="1182" y="0"/>
                    <a:pt x="1083" y="23"/>
                    <a:pt x="973" y="73"/>
                  </a:cubicBezTo>
                  <a:cubicBezTo>
                    <a:pt x="1" y="559"/>
                    <a:pt x="1247" y="2535"/>
                    <a:pt x="1581" y="3113"/>
                  </a:cubicBezTo>
                  <a:cubicBezTo>
                    <a:pt x="1622" y="3194"/>
                    <a:pt x="1689" y="3227"/>
                    <a:pt x="1756" y="3227"/>
                  </a:cubicBezTo>
                  <a:cubicBezTo>
                    <a:pt x="1866" y="3227"/>
                    <a:pt x="1972" y="3135"/>
                    <a:pt x="1949" y="3012"/>
                  </a:cubicBezTo>
                  <a:lnTo>
                    <a:pt x="1949" y="3012"/>
                  </a:lnTo>
                  <a:cubicBezTo>
                    <a:pt x="2606" y="2552"/>
                    <a:pt x="3732" y="1412"/>
                    <a:pt x="2919" y="711"/>
                  </a:cubicBezTo>
                  <a:cubicBezTo>
                    <a:pt x="2843" y="644"/>
                    <a:pt x="2756" y="617"/>
                    <a:pt x="2667" y="617"/>
                  </a:cubicBezTo>
                  <a:cubicBezTo>
                    <a:pt x="2431" y="617"/>
                    <a:pt x="2178" y="809"/>
                    <a:pt x="2068" y="985"/>
                  </a:cubicBezTo>
                  <a:cubicBezTo>
                    <a:pt x="2021" y="1062"/>
                    <a:pt x="1980" y="1141"/>
                    <a:pt x="1942" y="1223"/>
                  </a:cubicBezTo>
                  <a:lnTo>
                    <a:pt x="1942" y="1223"/>
                  </a:lnTo>
                  <a:cubicBezTo>
                    <a:pt x="1882" y="570"/>
                    <a:pt x="1706" y="0"/>
                    <a:pt x="12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303;p52">
              <a:extLst>
                <a:ext uri="{FF2B5EF4-FFF2-40B4-BE49-F238E27FC236}">
                  <a16:creationId xmlns:a16="http://schemas.microsoft.com/office/drawing/2014/main" id="{190FD062-8D38-41D9-BE63-9D3344640D92}"/>
                </a:ext>
              </a:extLst>
            </p:cNvPr>
            <p:cNvSpPr/>
            <p:nvPr/>
          </p:nvSpPr>
          <p:spPr>
            <a:xfrm>
              <a:off x="7265116" y="4098436"/>
              <a:ext cx="233684" cy="138211"/>
            </a:xfrm>
            <a:custGeom>
              <a:avLst/>
              <a:gdLst/>
              <a:ahLst/>
              <a:cxnLst/>
              <a:rect l="l" t="t" r="r" b="b"/>
              <a:pathLst>
                <a:path w="4347" h="2571" extrusionOk="0">
                  <a:moveTo>
                    <a:pt x="2045" y="0"/>
                  </a:moveTo>
                  <a:cubicBezTo>
                    <a:pt x="1462" y="0"/>
                    <a:pt x="877" y="90"/>
                    <a:pt x="304" y="285"/>
                  </a:cubicBezTo>
                  <a:cubicBezTo>
                    <a:pt x="0" y="1471"/>
                    <a:pt x="30" y="2504"/>
                    <a:pt x="1216" y="2565"/>
                  </a:cubicBezTo>
                  <a:cubicBezTo>
                    <a:pt x="1271" y="2569"/>
                    <a:pt x="1326" y="2570"/>
                    <a:pt x="1380" y="2570"/>
                  </a:cubicBezTo>
                  <a:cubicBezTo>
                    <a:pt x="2638" y="2570"/>
                    <a:pt x="3618" y="1574"/>
                    <a:pt x="4347" y="437"/>
                  </a:cubicBezTo>
                  <a:cubicBezTo>
                    <a:pt x="3600" y="159"/>
                    <a:pt x="2823" y="0"/>
                    <a:pt x="204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304;p52">
              <a:extLst>
                <a:ext uri="{FF2B5EF4-FFF2-40B4-BE49-F238E27FC236}">
                  <a16:creationId xmlns:a16="http://schemas.microsoft.com/office/drawing/2014/main" id="{42689523-398E-450D-A796-730A9083D2F5}"/>
                </a:ext>
              </a:extLst>
            </p:cNvPr>
            <p:cNvSpPr/>
            <p:nvPr/>
          </p:nvSpPr>
          <p:spPr>
            <a:xfrm>
              <a:off x="7343550" y="3992263"/>
              <a:ext cx="181055" cy="20482"/>
            </a:xfrm>
            <a:custGeom>
              <a:avLst/>
              <a:gdLst/>
              <a:ahLst/>
              <a:cxnLst/>
              <a:rect l="l" t="t" r="r" b="b"/>
              <a:pathLst>
                <a:path w="3368" h="381" extrusionOk="0">
                  <a:moveTo>
                    <a:pt x="1969" y="0"/>
                  </a:moveTo>
                  <a:cubicBezTo>
                    <a:pt x="1330" y="0"/>
                    <a:pt x="680" y="123"/>
                    <a:pt x="61" y="193"/>
                  </a:cubicBezTo>
                  <a:cubicBezTo>
                    <a:pt x="0" y="224"/>
                    <a:pt x="0" y="284"/>
                    <a:pt x="61" y="284"/>
                  </a:cubicBezTo>
                  <a:cubicBezTo>
                    <a:pt x="678" y="250"/>
                    <a:pt x="1277" y="167"/>
                    <a:pt x="1877" y="167"/>
                  </a:cubicBezTo>
                  <a:cubicBezTo>
                    <a:pt x="2341" y="167"/>
                    <a:pt x="2806" y="217"/>
                    <a:pt x="3283" y="376"/>
                  </a:cubicBezTo>
                  <a:cubicBezTo>
                    <a:pt x="3289" y="379"/>
                    <a:pt x="3296" y="381"/>
                    <a:pt x="3302" y="381"/>
                  </a:cubicBezTo>
                  <a:cubicBezTo>
                    <a:pt x="3349" y="381"/>
                    <a:pt x="3367" y="281"/>
                    <a:pt x="3313" y="254"/>
                  </a:cubicBezTo>
                  <a:cubicBezTo>
                    <a:pt x="2881" y="63"/>
                    <a:pt x="2428" y="0"/>
                    <a:pt x="19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305;p52">
              <a:extLst>
                <a:ext uri="{FF2B5EF4-FFF2-40B4-BE49-F238E27FC236}">
                  <a16:creationId xmlns:a16="http://schemas.microsoft.com/office/drawing/2014/main" id="{F8F3D379-8AC9-4E64-8E10-887CC5D665AB}"/>
                </a:ext>
              </a:extLst>
            </p:cNvPr>
            <p:cNvSpPr/>
            <p:nvPr/>
          </p:nvSpPr>
          <p:spPr>
            <a:xfrm>
              <a:off x="7325595" y="4038119"/>
              <a:ext cx="182668" cy="20374"/>
            </a:xfrm>
            <a:custGeom>
              <a:avLst/>
              <a:gdLst/>
              <a:ahLst/>
              <a:cxnLst/>
              <a:rect l="l" t="t" r="r" b="b"/>
              <a:pathLst>
                <a:path w="3398" h="379" extrusionOk="0">
                  <a:moveTo>
                    <a:pt x="2011" y="1"/>
                  </a:moveTo>
                  <a:cubicBezTo>
                    <a:pt x="1356" y="1"/>
                    <a:pt x="687" y="132"/>
                    <a:pt x="61" y="222"/>
                  </a:cubicBezTo>
                  <a:cubicBezTo>
                    <a:pt x="8" y="222"/>
                    <a:pt x="1" y="289"/>
                    <a:pt x="38" y="289"/>
                  </a:cubicBezTo>
                  <a:cubicBezTo>
                    <a:pt x="44" y="289"/>
                    <a:pt x="52" y="287"/>
                    <a:pt x="61" y="283"/>
                  </a:cubicBezTo>
                  <a:cubicBezTo>
                    <a:pt x="695" y="248"/>
                    <a:pt x="1291" y="166"/>
                    <a:pt x="1887" y="166"/>
                  </a:cubicBezTo>
                  <a:cubicBezTo>
                    <a:pt x="2346" y="166"/>
                    <a:pt x="2806" y="215"/>
                    <a:pt x="3282" y="374"/>
                  </a:cubicBezTo>
                  <a:cubicBezTo>
                    <a:pt x="3289" y="377"/>
                    <a:pt x="3296" y="379"/>
                    <a:pt x="3302" y="379"/>
                  </a:cubicBezTo>
                  <a:cubicBezTo>
                    <a:pt x="3355" y="379"/>
                    <a:pt x="3397" y="279"/>
                    <a:pt x="3343" y="252"/>
                  </a:cubicBezTo>
                  <a:cubicBezTo>
                    <a:pt x="2918" y="65"/>
                    <a:pt x="2468" y="1"/>
                    <a:pt x="201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306;p52">
              <a:extLst>
                <a:ext uri="{FF2B5EF4-FFF2-40B4-BE49-F238E27FC236}">
                  <a16:creationId xmlns:a16="http://schemas.microsoft.com/office/drawing/2014/main" id="{9EBA37A4-9C31-46AF-B074-CA081D41057C}"/>
                </a:ext>
              </a:extLst>
            </p:cNvPr>
            <p:cNvSpPr/>
            <p:nvPr/>
          </p:nvSpPr>
          <p:spPr>
            <a:xfrm>
              <a:off x="7903983" y="2597389"/>
              <a:ext cx="289269" cy="586656"/>
            </a:xfrm>
            <a:custGeom>
              <a:avLst/>
              <a:gdLst/>
              <a:ahLst/>
              <a:cxnLst/>
              <a:rect l="l" t="t" r="r" b="b"/>
              <a:pathLst>
                <a:path w="5381" h="10913" extrusionOk="0">
                  <a:moveTo>
                    <a:pt x="5381" y="0"/>
                  </a:moveTo>
                  <a:lnTo>
                    <a:pt x="426" y="7721"/>
                  </a:lnTo>
                  <a:lnTo>
                    <a:pt x="1" y="10912"/>
                  </a:lnTo>
                  <a:lnTo>
                    <a:pt x="5381" y="2796"/>
                  </a:lnTo>
                  <a:lnTo>
                    <a:pt x="5381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307;p52">
              <a:extLst>
                <a:ext uri="{FF2B5EF4-FFF2-40B4-BE49-F238E27FC236}">
                  <a16:creationId xmlns:a16="http://schemas.microsoft.com/office/drawing/2014/main" id="{6744C932-DB8F-43EF-995F-69A787754CCC}"/>
                </a:ext>
              </a:extLst>
            </p:cNvPr>
            <p:cNvSpPr/>
            <p:nvPr/>
          </p:nvSpPr>
          <p:spPr>
            <a:xfrm>
              <a:off x="6712801" y="3099010"/>
              <a:ext cx="158531" cy="1062141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64" y="19758"/>
                  </a:lnTo>
                  <a:lnTo>
                    <a:pt x="2949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308;p52">
              <a:extLst>
                <a:ext uri="{FF2B5EF4-FFF2-40B4-BE49-F238E27FC236}">
                  <a16:creationId xmlns:a16="http://schemas.microsoft.com/office/drawing/2014/main" id="{1A6BB2B2-CF42-436B-91A9-17D84F0AA1BB}"/>
                </a:ext>
              </a:extLst>
            </p:cNvPr>
            <p:cNvSpPr/>
            <p:nvPr/>
          </p:nvSpPr>
          <p:spPr>
            <a:xfrm>
              <a:off x="6840262" y="3099010"/>
              <a:ext cx="102999" cy="1062141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1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309;p52">
              <a:extLst>
                <a:ext uri="{FF2B5EF4-FFF2-40B4-BE49-F238E27FC236}">
                  <a16:creationId xmlns:a16="http://schemas.microsoft.com/office/drawing/2014/main" id="{7D4078C7-E587-4150-A204-7AA84FA49643}"/>
                </a:ext>
              </a:extLst>
            </p:cNvPr>
            <p:cNvSpPr/>
            <p:nvPr/>
          </p:nvSpPr>
          <p:spPr>
            <a:xfrm>
              <a:off x="7943227" y="3082668"/>
              <a:ext cx="130738" cy="1078483"/>
            </a:xfrm>
            <a:custGeom>
              <a:avLst/>
              <a:gdLst/>
              <a:ahLst/>
              <a:cxnLst/>
              <a:rect l="l" t="t" r="r" b="b"/>
              <a:pathLst>
                <a:path w="2432" h="20062" extrusionOk="0">
                  <a:moveTo>
                    <a:pt x="0" y="1"/>
                  </a:moveTo>
                  <a:lnTo>
                    <a:pt x="547" y="20062"/>
                  </a:lnTo>
                  <a:lnTo>
                    <a:pt x="2432" y="20062"/>
                  </a:lnTo>
                  <a:lnTo>
                    <a:pt x="1885" y="3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310;p52">
              <a:extLst>
                <a:ext uri="{FF2B5EF4-FFF2-40B4-BE49-F238E27FC236}">
                  <a16:creationId xmlns:a16="http://schemas.microsoft.com/office/drawing/2014/main" id="{3DC99EA4-6C62-4959-8D7B-303748480842}"/>
                </a:ext>
              </a:extLst>
            </p:cNvPr>
            <p:cNvSpPr/>
            <p:nvPr/>
          </p:nvSpPr>
          <p:spPr>
            <a:xfrm>
              <a:off x="8044508" y="2991170"/>
              <a:ext cx="102999" cy="1169978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38" y="0"/>
                  </a:moveTo>
                  <a:lnTo>
                    <a:pt x="1" y="2007"/>
                  </a:lnTo>
                  <a:lnTo>
                    <a:pt x="548" y="21764"/>
                  </a:lnTo>
                  <a:lnTo>
                    <a:pt x="1916" y="20700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311;p52">
              <a:extLst>
                <a:ext uri="{FF2B5EF4-FFF2-40B4-BE49-F238E27FC236}">
                  <a16:creationId xmlns:a16="http://schemas.microsoft.com/office/drawing/2014/main" id="{57BBB187-D526-44D4-9FF7-6A41FD9AE90B}"/>
                </a:ext>
              </a:extLst>
            </p:cNvPr>
            <p:cNvSpPr/>
            <p:nvPr/>
          </p:nvSpPr>
          <p:spPr>
            <a:xfrm>
              <a:off x="6222576" y="3184002"/>
              <a:ext cx="1697769" cy="176486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1312;p52">
              <a:extLst>
                <a:ext uri="{FF2B5EF4-FFF2-40B4-BE49-F238E27FC236}">
                  <a16:creationId xmlns:a16="http://schemas.microsoft.com/office/drawing/2014/main" id="{ADF4BD04-1AA5-4AE2-9646-9806D6D6121E}"/>
                </a:ext>
              </a:extLst>
            </p:cNvPr>
            <p:cNvSpPr/>
            <p:nvPr/>
          </p:nvSpPr>
          <p:spPr>
            <a:xfrm>
              <a:off x="7903983" y="2798338"/>
              <a:ext cx="254972" cy="562142"/>
            </a:xfrm>
            <a:custGeom>
              <a:avLst/>
              <a:gdLst/>
              <a:ahLst/>
              <a:cxnLst/>
              <a:rect l="l" t="t" r="r" b="b"/>
              <a:pathLst>
                <a:path w="4743" h="10457" extrusionOk="0">
                  <a:moveTo>
                    <a:pt x="4743" y="1"/>
                  </a:moveTo>
                  <a:lnTo>
                    <a:pt x="1" y="7174"/>
                  </a:lnTo>
                  <a:lnTo>
                    <a:pt x="305" y="10457"/>
                  </a:lnTo>
                  <a:lnTo>
                    <a:pt x="4743" y="2767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313;p52">
              <a:extLst>
                <a:ext uri="{FF2B5EF4-FFF2-40B4-BE49-F238E27FC236}">
                  <a16:creationId xmlns:a16="http://schemas.microsoft.com/office/drawing/2014/main" id="{BD14D889-37D8-40E9-A89A-64AD021B8195}"/>
                </a:ext>
              </a:extLst>
            </p:cNvPr>
            <p:cNvSpPr/>
            <p:nvPr/>
          </p:nvSpPr>
          <p:spPr>
            <a:xfrm>
              <a:off x="6289559" y="3360438"/>
              <a:ext cx="158585" cy="1062141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65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314;p52">
              <a:extLst>
                <a:ext uri="{FF2B5EF4-FFF2-40B4-BE49-F238E27FC236}">
                  <a16:creationId xmlns:a16="http://schemas.microsoft.com/office/drawing/2014/main" id="{77157301-2BE6-4021-96C4-3EBCCBBE3244}"/>
                </a:ext>
              </a:extLst>
            </p:cNvPr>
            <p:cNvSpPr/>
            <p:nvPr/>
          </p:nvSpPr>
          <p:spPr>
            <a:xfrm>
              <a:off x="6417021" y="3360438"/>
              <a:ext cx="102999" cy="1062141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315;p52">
              <a:extLst>
                <a:ext uri="{FF2B5EF4-FFF2-40B4-BE49-F238E27FC236}">
                  <a16:creationId xmlns:a16="http://schemas.microsoft.com/office/drawing/2014/main" id="{DE67EB5B-EB18-4176-9D32-FF883A1B96D8}"/>
                </a:ext>
              </a:extLst>
            </p:cNvPr>
            <p:cNvSpPr/>
            <p:nvPr/>
          </p:nvSpPr>
          <p:spPr>
            <a:xfrm>
              <a:off x="7673574" y="3360438"/>
              <a:ext cx="158585" cy="1062141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65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316;p52">
              <a:extLst>
                <a:ext uri="{FF2B5EF4-FFF2-40B4-BE49-F238E27FC236}">
                  <a16:creationId xmlns:a16="http://schemas.microsoft.com/office/drawing/2014/main" id="{D247DACE-697D-49B5-AA8B-B8601C472931}"/>
                </a:ext>
              </a:extLst>
            </p:cNvPr>
            <p:cNvSpPr/>
            <p:nvPr/>
          </p:nvSpPr>
          <p:spPr>
            <a:xfrm>
              <a:off x="7801035" y="3360438"/>
              <a:ext cx="102999" cy="1062141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317;p52">
              <a:extLst>
                <a:ext uri="{FF2B5EF4-FFF2-40B4-BE49-F238E27FC236}">
                  <a16:creationId xmlns:a16="http://schemas.microsoft.com/office/drawing/2014/main" id="{0275EB7D-B5A9-48D4-801B-619AD3DB7771}"/>
                </a:ext>
              </a:extLst>
            </p:cNvPr>
            <p:cNvSpPr/>
            <p:nvPr/>
          </p:nvSpPr>
          <p:spPr>
            <a:xfrm>
              <a:off x="6093502" y="3012405"/>
              <a:ext cx="472260" cy="171648"/>
            </a:xfrm>
            <a:custGeom>
              <a:avLst/>
              <a:gdLst/>
              <a:ahLst/>
              <a:cxnLst/>
              <a:rect l="l" t="t" r="r" b="b"/>
              <a:pathLst>
                <a:path w="8785" h="3193" extrusionOk="0">
                  <a:moveTo>
                    <a:pt x="0" y="1"/>
                  </a:moveTo>
                  <a:lnTo>
                    <a:pt x="578" y="3192"/>
                  </a:lnTo>
                  <a:lnTo>
                    <a:pt x="8785" y="3192"/>
                  </a:lnTo>
                  <a:cubicBezTo>
                    <a:pt x="8055" y="2341"/>
                    <a:pt x="7295" y="943"/>
                    <a:pt x="6596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318;p52">
              <a:extLst>
                <a:ext uri="{FF2B5EF4-FFF2-40B4-BE49-F238E27FC236}">
                  <a16:creationId xmlns:a16="http://schemas.microsoft.com/office/drawing/2014/main" id="{5B125B2C-407F-46C7-83AD-C38C2FBAE591}"/>
                </a:ext>
              </a:extLst>
            </p:cNvPr>
            <p:cNvSpPr/>
            <p:nvPr/>
          </p:nvSpPr>
          <p:spPr>
            <a:xfrm>
              <a:off x="6448093" y="3012405"/>
              <a:ext cx="251693" cy="171648"/>
            </a:xfrm>
            <a:custGeom>
              <a:avLst/>
              <a:gdLst/>
              <a:ahLst/>
              <a:cxnLst/>
              <a:rect l="l" t="t" r="r" b="b"/>
              <a:pathLst>
                <a:path w="4682" h="3193" extrusionOk="0">
                  <a:moveTo>
                    <a:pt x="0" y="1"/>
                  </a:moveTo>
                  <a:cubicBezTo>
                    <a:pt x="699" y="943"/>
                    <a:pt x="1459" y="2341"/>
                    <a:pt x="2189" y="3192"/>
                  </a:cubicBezTo>
                  <a:lnTo>
                    <a:pt x="4681" y="3192"/>
                  </a:lnTo>
                  <a:cubicBezTo>
                    <a:pt x="3982" y="2280"/>
                    <a:pt x="3070" y="912"/>
                    <a:pt x="2341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319;p52">
              <a:extLst>
                <a:ext uri="{FF2B5EF4-FFF2-40B4-BE49-F238E27FC236}">
                  <a16:creationId xmlns:a16="http://schemas.microsoft.com/office/drawing/2014/main" id="{6E94B161-065B-4859-AB4C-69F79A8A0A0B}"/>
                </a:ext>
              </a:extLst>
            </p:cNvPr>
            <p:cNvSpPr/>
            <p:nvPr/>
          </p:nvSpPr>
          <p:spPr>
            <a:xfrm>
              <a:off x="6573888" y="3012405"/>
              <a:ext cx="277819" cy="171648"/>
            </a:xfrm>
            <a:custGeom>
              <a:avLst/>
              <a:gdLst/>
              <a:ahLst/>
              <a:cxnLst/>
              <a:rect l="l" t="t" r="r" b="b"/>
              <a:pathLst>
                <a:path w="5168" h="3193" extrusionOk="0">
                  <a:moveTo>
                    <a:pt x="1" y="1"/>
                  </a:moveTo>
                  <a:cubicBezTo>
                    <a:pt x="730" y="912"/>
                    <a:pt x="1672" y="2280"/>
                    <a:pt x="2341" y="3192"/>
                  </a:cubicBezTo>
                  <a:lnTo>
                    <a:pt x="5168" y="3192"/>
                  </a:lnTo>
                  <a:cubicBezTo>
                    <a:pt x="4682" y="2250"/>
                    <a:pt x="3861" y="912"/>
                    <a:pt x="3375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320;p52">
              <a:extLst>
                <a:ext uri="{FF2B5EF4-FFF2-40B4-BE49-F238E27FC236}">
                  <a16:creationId xmlns:a16="http://schemas.microsoft.com/office/drawing/2014/main" id="{C062701B-54E5-4DCE-A065-4CF177FEF1A8}"/>
                </a:ext>
              </a:extLst>
            </p:cNvPr>
            <p:cNvSpPr/>
            <p:nvPr/>
          </p:nvSpPr>
          <p:spPr>
            <a:xfrm>
              <a:off x="6990571" y="3012405"/>
              <a:ext cx="936348" cy="171648"/>
            </a:xfrm>
            <a:custGeom>
              <a:avLst/>
              <a:gdLst/>
              <a:ahLst/>
              <a:cxnLst/>
              <a:rect l="l" t="t" r="r" b="b"/>
              <a:pathLst>
                <a:path w="17418" h="3193" extrusionOk="0">
                  <a:moveTo>
                    <a:pt x="1" y="1"/>
                  </a:moveTo>
                  <a:cubicBezTo>
                    <a:pt x="487" y="973"/>
                    <a:pt x="1308" y="2250"/>
                    <a:pt x="1885" y="3192"/>
                  </a:cubicBezTo>
                  <a:lnTo>
                    <a:pt x="16992" y="3192"/>
                  </a:lnTo>
                  <a:lnTo>
                    <a:pt x="17417" y="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321;p52">
              <a:extLst>
                <a:ext uri="{FF2B5EF4-FFF2-40B4-BE49-F238E27FC236}">
                  <a16:creationId xmlns:a16="http://schemas.microsoft.com/office/drawing/2014/main" id="{F99F78F2-0754-416E-9336-70D7CB33DB39}"/>
                </a:ext>
              </a:extLst>
            </p:cNvPr>
            <p:cNvSpPr/>
            <p:nvPr/>
          </p:nvSpPr>
          <p:spPr>
            <a:xfrm>
              <a:off x="6755270" y="3012405"/>
              <a:ext cx="336683" cy="171648"/>
            </a:xfrm>
            <a:custGeom>
              <a:avLst/>
              <a:gdLst/>
              <a:ahLst/>
              <a:cxnLst/>
              <a:rect l="l" t="t" r="r" b="b"/>
              <a:pathLst>
                <a:path w="6263" h="3193" extrusionOk="0">
                  <a:moveTo>
                    <a:pt x="1" y="1"/>
                  </a:moveTo>
                  <a:cubicBezTo>
                    <a:pt x="487" y="912"/>
                    <a:pt x="1308" y="2250"/>
                    <a:pt x="1794" y="3192"/>
                  </a:cubicBezTo>
                  <a:lnTo>
                    <a:pt x="6262" y="3192"/>
                  </a:lnTo>
                  <a:cubicBezTo>
                    <a:pt x="5685" y="2250"/>
                    <a:pt x="4864" y="973"/>
                    <a:pt x="4378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322;p52">
              <a:extLst>
                <a:ext uri="{FF2B5EF4-FFF2-40B4-BE49-F238E27FC236}">
                  <a16:creationId xmlns:a16="http://schemas.microsoft.com/office/drawing/2014/main" id="{115AC499-813B-402A-B3C3-101BB660FAE5}"/>
                </a:ext>
              </a:extLst>
            </p:cNvPr>
            <p:cNvSpPr/>
            <p:nvPr/>
          </p:nvSpPr>
          <p:spPr>
            <a:xfrm>
              <a:off x="6098394" y="2563037"/>
              <a:ext cx="2099714" cy="449413"/>
            </a:xfrm>
            <a:custGeom>
              <a:avLst/>
              <a:gdLst/>
              <a:ahLst/>
              <a:cxnLst/>
              <a:rect l="l" t="t" r="r" b="b"/>
              <a:pathLst>
                <a:path w="39059" h="8360" extrusionOk="0">
                  <a:moveTo>
                    <a:pt x="8511" y="1"/>
                  </a:moveTo>
                  <a:lnTo>
                    <a:pt x="1" y="8360"/>
                  </a:lnTo>
                  <a:lnTo>
                    <a:pt x="34105" y="8360"/>
                  </a:lnTo>
                  <a:lnTo>
                    <a:pt x="39059" y="639"/>
                  </a:lnTo>
                  <a:lnTo>
                    <a:pt x="8511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323;p52">
              <a:extLst>
                <a:ext uri="{FF2B5EF4-FFF2-40B4-BE49-F238E27FC236}">
                  <a16:creationId xmlns:a16="http://schemas.microsoft.com/office/drawing/2014/main" id="{2113D77D-9AF4-474C-863E-F284BBE00CFF}"/>
                </a:ext>
              </a:extLst>
            </p:cNvPr>
            <p:cNvSpPr/>
            <p:nvPr/>
          </p:nvSpPr>
          <p:spPr>
            <a:xfrm>
              <a:off x="6967724" y="2590830"/>
              <a:ext cx="643800" cy="364422"/>
            </a:xfrm>
            <a:custGeom>
              <a:avLst/>
              <a:gdLst/>
              <a:ahLst/>
              <a:cxnLst/>
              <a:rect l="l" t="t" r="r" b="b"/>
              <a:pathLst>
                <a:path w="11976" h="6779" extrusionOk="0">
                  <a:moveTo>
                    <a:pt x="10851" y="578"/>
                  </a:moveTo>
                  <a:cubicBezTo>
                    <a:pt x="11034" y="578"/>
                    <a:pt x="11186" y="700"/>
                    <a:pt x="11186" y="852"/>
                  </a:cubicBezTo>
                  <a:cubicBezTo>
                    <a:pt x="11186" y="1004"/>
                    <a:pt x="11034" y="1125"/>
                    <a:pt x="10851" y="1125"/>
                  </a:cubicBezTo>
                  <a:cubicBezTo>
                    <a:pt x="10669" y="1125"/>
                    <a:pt x="10517" y="1004"/>
                    <a:pt x="10517" y="852"/>
                  </a:cubicBezTo>
                  <a:cubicBezTo>
                    <a:pt x="10517" y="700"/>
                    <a:pt x="10639" y="578"/>
                    <a:pt x="10851" y="578"/>
                  </a:cubicBezTo>
                  <a:close/>
                  <a:moveTo>
                    <a:pt x="10183" y="2827"/>
                  </a:moveTo>
                  <a:cubicBezTo>
                    <a:pt x="10365" y="2827"/>
                    <a:pt x="10517" y="2949"/>
                    <a:pt x="10517" y="3101"/>
                  </a:cubicBezTo>
                  <a:cubicBezTo>
                    <a:pt x="10517" y="3253"/>
                    <a:pt x="10365" y="3374"/>
                    <a:pt x="10183" y="3374"/>
                  </a:cubicBezTo>
                  <a:cubicBezTo>
                    <a:pt x="10000" y="3374"/>
                    <a:pt x="9848" y="3253"/>
                    <a:pt x="9848" y="3101"/>
                  </a:cubicBezTo>
                  <a:cubicBezTo>
                    <a:pt x="9848" y="2949"/>
                    <a:pt x="10000" y="2827"/>
                    <a:pt x="10183" y="2827"/>
                  </a:cubicBezTo>
                  <a:close/>
                  <a:moveTo>
                    <a:pt x="9180" y="5563"/>
                  </a:moveTo>
                  <a:cubicBezTo>
                    <a:pt x="9392" y="5563"/>
                    <a:pt x="9514" y="5684"/>
                    <a:pt x="9514" y="5836"/>
                  </a:cubicBezTo>
                  <a:cubicBezTo>
                    <a:pt x="9514" y="5988"/>
                    <a:pt x="9362" y="6110"/>
                    <a:pt x="9180" y="6110"/>
                  </a:cubicBezTo>
                  <a:cubicBezTo>
                    <a:pt x="8997" y="6110"/>
                    <a:pt x="8845" y="5988"/>
                    <a:pt x="8845" y="5836"/>
                  </a:cubicBezTo>
                  <a:cubicBezTo>
                    <a:pt x="8845" y="5684"/>
                    <a:pt x="8997" y="5563"/>
                    <a:pt x="9180" y="5563"/>
                  </a:cubicBezTo>
                  <a:close/>
                  <a:moveTo>
                    <a:pt x="3131" y="1"/>
                  </a:moveTo>
                  <a:lnTo>
                    <a:pt x="0" y="6779"/>
                  </a:lnTo>
                  <a:lnTo>
                    <a:pt x="9848" y="6779"/>
                  </a:lnTo>
                  <a:lnTo>
                    <a:pt x="11976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324;p52">
              <a:extLst>
                <a:ext uri="{FF2B5EF4-FFF2-40B4-BE49-F238E27FC236}">
                  <a16:creationId xmlns:a16="http://schemas.microsoft.com/office/drawing/2014/main" id="{D2C3D884-BFC1-4661-A573-93C0A1E08D6E}"/>
                </a:ext>
              </a:extLst>
            </p:cNvPr>
            <p:cNvSpPr/>
            <p:nvPr/>
          </p:nvSpPr>
          <p:spPr>
            <a:xfrm>
              <a:off x="7401394" y="2602603"/>
              <a:ext cx="111439" cy="332759"/>
            </a:xfrm>
            <a:custGeom>
              <a:avLst/>
              <a:gdLst/>
              <a:ahLst/>
              <a:cxnLst/>
              <a:rect l="l" t="t" r="r" b="b"/>
              <a:pathLst>
                <a:path w="2073" h="6190" extrusionOk="0">
                  <a:moveTo>
                    <a:pt x="1983" y="0"/>
                  </a:moveTo>
                  <a:cubicBezTo>
                    <a:pt x="1950" y="0"/>
                    <a:pt x="1916" y="17"/>
                    <a:pt x="1903" y="55"/>
                  </a:cubicBezTo>
                  <a:cubicBezTo>
                    <a:pt x="1143" y="2000"/>
                    <a:pt x="535" y="4098"/>
                    <a:pt x="18" y="6104"/>
                  </a:cubicBezTo>
                  <a:cubicBezTo>
                    <a:pt x="1" y="6157"/>
                    <a:pt x="34" y="6189"/>
                    <a:pt x="72" y="6189"/>
                  </a:cubicBezTo>
                  <a:cubicBezTo>
                    <a:pt x="98" y="6189"/>
                    <a:pt x="127" y="6172"/>
                    <a:pt x="140" y="6134"/>
                  </a:cubicBezTo>
                  <a:cubicBezTo>
                    <a:pt x="900" y="4219"/>
                    <a:pt x="1568" y="2122"/>
                    <a:pt x="2055" y="85"/>
                  </a:cubicBezTo>
                  <a:cubicBezTo>
                    <a:pt x="2072" y="32"/>
                    <a:pt x="2029" y="0"/>
                    <a:pt x="198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325;p52">
              <a:extLst>
                <a:ext uri="{FF2B5EF4-FFF2-40B4-BE49-F238E27FC236}">
                  <a16:creationId xmlns:a16="http://schemas.microsoft.com/office/drawing/2014/main" id="{326B2DEF-A85A-4A70-B6C8-FF2F89245357}"/>
                </a:ext>
              </a:extLst>
            </p:cNvPr>
            <p:cNvSpPr/>
            <p:nvPr/>
          </p:nvSpPr>
          <p:spPr>
            <a:xfrm>
              <a:off x="7033040" y="2843818"/>
              <a:ext cx="444521" cy="19514"/>
            </a:xfrm>
            <a:custGeom>
              <a:avLst/>
              <a:gdLst/>
              <a:ahLst/>
              <a:cxnLst/>
              <a:rect l="l" t="t" r="r" b="b"/>
              <a:pathLst>
                <a:path w="8269" h="363" extrusionOk="0">
                  <a:moveTo>
                    <a:pt x="5181" y="0"/>
                  </a:moveTo>
                  <a:cubicBezTo>
                    <a:pt x="3355" y="0"/>
                    <a:pt x="1369" y="52"/>
                    <a:pt x="92" y="127"/>
                  </a:cubicBezTo>
                  <a:cubicBezTo>
                    <a:pt x="1" y="127"/>
                    <a:pt x="1" y="249"/>
                    <a:pt x="92" y="249"/>
                  </a:cubicBezTo>
                  <a:cubicBezTo>
                    <a:pt x="1126" y="325"/>
                    <a:pt x="2630" y="363"/>
                    <a:pt x="4135" y="363"/>
                  </a:cubicBezTo>
                  <a:cubicBezTo>
                    <a:pt x="5639" y="363"/>
                    <a:pt x="7144" y="325"/>
                    <a:pt x="8177" y="249"/>
                  </a:cubicBezTo>
                  <a:cubicBezTo>
                    <a:pt x="8269" y="219"/>
                    <a:pt x="8269" y="97"/>
                    <a:pt x="8177" y="67"/>
                  </a:cubicBezTo>
                  <a:cubicBezTo>
                    <a:pt x="7376" y="20"/>
                    <a:pt x="6309" y="0"/>
                    <a:pt x="5181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326;p52">
              <a:extLst>
                <a:ext uri="{FF2B5EF4-FFF2-40B4-BE49-F238E27FC236}">
                  <a16:creationId xmlns:a16="http://schemas.microsoft.com/office/drawing/2014/main" id="{BB9C79AF-568C-4880-B87B-741B95A83256}"/>
                </a:ext>
              </a:extLst>
            </p:cNvPr>
            <p:cNvSpPr/>
            <p:nvPr/>
          </p:nvSpPr>
          <p:spPr>
            <a:xfrm>
              <a:off x="7047770" y="2781620"/>
              <a:ext cx="446133" cy="18224"/>
            </a:xfrm>
            <a:custGeom>
              <a:avLst/>
              <a:gdLst/>
              <a:ahLst/>
              <a:cxnLst/>
              <a:rect l="l" t="t" r="r" b="b"/>
              <a:pathLst>
                <a:path w="8299" h="339" extrusionOk="0">
                  <a:moveTo>
                    <a:pt x="5020" y="1"/>
                  </a:moveTo>
                  <a:cubicBezTo>
                    <a:pt x="3239" y="1"/>
                    <a:pt x="1332" y="44"/>
                    <a:pt x="92" y="99"/>
                  </a:cubicBezTo>
                  <a:cubicBezTo>
                    <a:pt x="0" y="99"/>
                    <a:pt x="0" y="251"/>
                    <a:pt x="92" y="251"/>
                  </a:cubicBezTo>
                  <a:cubicBezTo>
                    <a:pt x="1067" y="308"/>
                    <a:pt x="2463" y="339"/>
                    <a:pt x="3883" y="339"/>
                  </a:cubicBezTo>
                  <a:cubicBezTo>
                    <a:pt x="5470" y="339"/>
                    <a:pt x="7086" y="301"/>
                    <a:pt x="8177" y="221"/>
                  </a:cubicBezTo>
                  <a:cubicBezTo>
                    <a:pt x="8298" y="221"/>
                    <a:pt x="8268" y="69"/>
                    <a:pt x="8177" y="69"/>
                  </a:cubicBezTo>
                  <a:cubicBezTo>
                    <a:pt x="7338" y="20"/>
                    <a:pt x="6207" y="1"/>
                    <a:pt x="502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327;p52">
              <a:extLst>
                <a:ext uri="{FF2B5EF4-FFF2-40B4-BE49-F238E27FC236}">
                  <a16:creationId xmlns:a16="http://schemas.microsoft.com/office/drawing/2014/main" id="{6A28C5C3-C17D-4BB8-B464-6E557BCC1374}"/>
                </a:ext>
              </a:extLst>
            </p:cNvPr>
            <p:cNvSpPr/>
            <p:nvPr/>
          </p:nvSpPr>
          <p:spPr>
            <a:xfrm>
              <a:off x="7090240" y="2729420"/>
              <a:ext cx="415115" cy="17579"/>
            </a:xfrm>
            <a:custGeom>
              <a:avLst/>
              <a:gdLst/>
              <a:ahLst/>
              <a:cxnLst/>
              <a:rect l="l" t="t" r="r" b="b"/>
              <a:pathLst>
                <a:path w="7722" h="327" extrusionOk="0">
                  <a:moveTo>
                    <a:pt x="4830" y="1"/>
                  </a:moveTo>
                  <a:cubicBezTo>
                    <a:pt x="3132" y="1"/>
                    <a:pt x="1275" y="53"/>
                    <a:pt x="92" y="128"/>
                  </a:cubicBezTo>
                  <a:cubicBezTo>
                    <a:pt x="1" y="128"/>
                    <a:pt x="1" y="249"/>
                    <a:pt x="92" y="249"/>
                  </a:cubicBezTo>
                  <a:cubicBezTo>
                    <a:pt x="932" y="303"/>
                    <a:pt x="2110" y="327"/>
                    <a:pt x="3330" y="327"/>
                  </a:cubicBezTo>
                  <a:cubicBezTo>
                    <a:pt x="4893" y="327"/>
                    <a:pt x="6524" y="287"/>
                    <a:pt x="7600" y="219"/>
                  </a:cubicBezTo>
                  <a:cubicBezTo>
                    <a:pt x="7721" y="189"/>
                    <a:pt x="7691" y="67"/>
                    <a:pt x="7600" y="67"/>
                  </a:cubicBezTo>
                  <a:cubicBezTo>
                    <a:pt x="6868" y="20"/>
                    <a:pt x="5880" y="1"/>
                    <a:pt x="483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328;p52">
              <a:extLst>
                <a:ext uri="{FF2B5EF4-FFF2-40B4-BE49-F238E27FC236}">
                  <a16:creationId xmlns:a16="http://schemas.microsoft.com/office/drawing/2014/main" id="{B494B0A3-94A1-4BE3-A67D-CBBCBA96C0EC}"/>
                </a:ext>
              </a:extLst>
            </p:cNvPr>
            <p:cNvSpPr/>
            <p:nvPr/>
          </p:nvSpPr>
          <p:spPr>
            <a:xfrm>
              <a:off x="7098411" y="2679209"/>
              <a:ext cx="415115" cy="17686"/>
            </a:xfrm>
            <a:custGeom>
              <a:avLst/>
              <a:gdLst/>
              <a:ahLst/>
              <a:cxnLst/>
              <a:rect l="l" t="t" r="r" b="b"/>
              <a:pathLst>
                <a:path w="7722" h="329" extrusionOk="0">
                  <a:moveTo>
                    <a:pt x="5146" y="0"/>
                  </a:moveTo>
                  <a:cubicBezTo>
                    <a:pt x="3368" y="0"/>
                    <a:pt x="1365" y="60"/>
                    <a:pt x="92" y="119"/>
                  </a:cubicBezTo>
                  <a:cubicBezTo>
                    <a:pt x="1" y="119"/>
                    <a:pt x="1" y="241"/>
                    <a:pt x="92" y="241"/>
                  </a:cubicBezTo>
                  <a:cubicBezTo>
                    <a:pt x="1010" y="298"/>
                    <a:pt x="2308" y="329"/>
                    <a:pt x="3627" y="329"/>
                  </a:cubicBezTo>
                  <a:cubicBezTo>
                    <a:pt x="5102" y="329"/>
                    <a:pt x="6603" y="291"/>
                    <a:pt x="7630" y="211"/>
                  </a:cubicBezTo>
                  <a:cubicBezTo>
                    <a:pt x="7721" y="211"/>
                    <a:pt x="7721" y="59"/>
                    <a:pt x="7630" y="59"/>
                  </a:cubicBezTo>
                  <a:cubicBezTo>
                    <a:pt x="6958" y="17"/>
                    <a:pt x="6083" y="0"/>
                    <a:pt x="5146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329;p52">
              <a:extLst>
                <a:ext uri="{FF2B5EF4-FFF2-40B4-BE49-F238E27FC236}">
                  <a16:creationId xmlns:a16="http://schemas.microsoft.com/office/drawing/2014/main" id="{FA5E13AE-8104-4B56-B040-015B83FC8887}"/>
                </a:ext>
              </a:extLst>
            </p:cNvPr>
            <p:cNvSpPr/>
            <p:nvPr/>
          </p:nvSpPr>
          <p:spPr>
            <a:xfrm>
              <a:off x="7114753" y="2628139"/>
              <a:ext cx="415115" cy="17579"/>
            </a:xfrm>
            <a:custGeom>
              <a:avLst/>
              <a:gdLst/>
              <a:ahLst/>
              <a:cxnLst/>
              <a:rect l="l" t="t" r="r" b="b"/>
              <a:pathLst>
                <a:path w="7722" h="327" extrusionOk="0">
                  <a:moveTo>
                    <a:pt x="4830" y="0"/>
                  </a:moveTo>
                  <a:cubicBezTo>
                    <a:pt x="3132" y="0"/>
                    <a:pt x="1275" y="52"/>
                    <a:pt x="92" y="127"/>
                  </a:cubicBezTo>
                  <a:cubicBezTo>
                    <a:pt x="1" y="127"/>
                    <a:pt x="1" y="249"/>
                    <a:pt x="92" y="249"/>
                  </a:cubicBezTo>
                  <a:cubicBezTo>
                    <a:pt x="931" y="302"/>
                    <a:pt x="2110" y="326"/>
                    <a:pt x="3330" y="326"/>
                  </a:cubicBezTo>
                  <a:cubicBezTo>
                    <a:pt x="4893" y="326"/>
                    <a:pt x="6524" y="287"/>
                    <a:pt x="7600" y="218"/>
                  </a:cubicBezTo>
                  <a:cubicBezTo>
                    <a:pt x="7721" y="188"/>
                    <a:pt x="7691" y="66"/>
                    <a:pt x="7600" y="66"/>
                  </a:cubicBezTo>
                  <a:cubicBezTo>
                    <a:pt x="6868" y="20"/>
                    <a:pt x="5880" y="0"/>
                    <a:pt x="4830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330;p52">
              <a:extLst>
                <a:ext uri="{FF2B5EF4-FFF2-40B4-BE49-F238E27FC236}">
                  <a16:creationId xmlns:a16="http://schemas.microsoft.com/office/drawing/2014/main" id="{63584B76-7CE6-452D-99F3-591C9844A5D5}"/>
                </a:ext>
              </a:extLst>
            </p:cNvPr>
            <p:cNvSpPr/>
            <p:nvPr/>
          </p:nvSpPr>
          <p:spPr>
            <a:xfrm>
              <a:off x="6162098" y="2700337"/>
              <a:ext cx="822974" cy="310503"/>
            </a:xfrm>
            <a:custGeom>
              <a:avLst/>
              <a:gdLst/>
              <a:ahLst/>
              <a:cxnLst/>
              <a:rect l="l" t="t" r="r" b="b"/>
              <a:pathLst>
                <a:path w="15309" h="5776" extrusionOk="0">
                  <a:moveTo>
                    <a:pt x="4864" y="0"/>
                  </a:moveTo>
                  <a:cubicBezTo>
                    <a:pt x="4104" y="1672"/>
                    <a:pt x="1" y="4377"/>
                    <a:pt x="1" y="4377"/>
                  </a:cubicBezTo>
                  <a:lnTo>
                    <a:pt x="9576" y="5775"/>
                  </a:lnTo>
                  <a:cubicBezTo>
                    <a:pt x="10062" y="5410"/>
                    <a:pt x="14257" y="3647"/>
                    <a:pt x="14895" y="2219"/>
                  </a:cubicBezTo>
                  <a:cubicBezTo>
                    <a:pt x="15309" y="1273"/>
                    <a:pt x="14265" y="1106"/>
                    <a:pt x="13480" y="1106"/>
                  </a:cubicBezTo>
                  <a:cubicBezTo>
                    <a:pt x="13055" y="1106"/>
                    <a:pt x="12706" y="1155"/>
                    <a:pt x="12706" y="1155"/>
                  </a:cubicBezTo>
                  <a:lnTo>
                    <a:pt x="4864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331;p52">
              <a:extLst>
                <a:ext uri="{FF2B5EF4-FFF2-40B4-BE49-F238E27FC236}">
                  <a16:creationId xmlns:a16="http://schemas.microsoft.com/office/drawing/2014/main" id="{92AA9724-C495-42A9-923A-8EC0DD11D4C5}"/>
                </a:ext>
              </a:extLst>
            </p:cNvPr>
            <p:cNvSpPr/>
            <p:nvPr/>
          </p:nvSpPr>
          <p:spPr>
            <a:xfrm>
              <a:off x="6209513" y="2698670"/>
              <a:ext cx="743520" cy="272927"/>
            </a:xfrm>
            <a:custGeom>
              <a:avLst/>
              <a:gdLst/>
              <a:ahLst/>
              <a:cxnLst/>
              <a:rect l="l" t="t" r="r" b="b"/>
              <a:pathLst>
                <a:path w="13831" h="5077" extrusionOk="0">
                  <a:moveTo>
                    <a:pt x="3982" y="1"/>
                  </a:moveTo>
                  <a:lnTo>
                    <a:pt x="0" y="3709"/>
                  </a:lnTo>
                  <a:lnTo>
                    <a:pt x="9271" y="5077"/>
                  </a:lnTo>
                  <a:cubicBezTo>
                    <a:pt x="11490" y="4560"/>
                    <a:pt x="13830" y="2189"/>
                    <a:pt x="13830" y="2189"/>
                  </a:cubicBezTo>
                  <a:lnTo>
                    <a:pt x="11824" y="1642"/>
                  </a:lnTo>
                  <a:lnTo>
                    <a:pt x="3982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332;p52">
              <a:extLst>
                <a:ext uri="{FF2B5EF4-FFF2-40B4-BE49-F238E27FC236}">
                  <a16:creationId xmlns:a16="http://schemas.microsoft.com/office/drawing/2014/main" id="{A5A5A5FC-8111-4C01-85CD-C6D682B70F30}"/>
                </a:ext>
              </a:extLst>
            </p:cNvPr>
            <p:cNvSpPr/>
            <p:nvPr/>
          </p:nvSpPr>
          <p:spPr>
            <a:xfrm>
              <a:off x="6201342" y="2672543"/>
              <a:ext cx="743520" cy="272927"/>
            </a:xfrm>
            <a:custGeom>
              <a:avLst/>
              <a:gdLst/>
              <a:ahLst/>
              <a:cxnLst/>
              <a:rect l="l" t="t" r="r" b="b"/>
              <a:pathLst>
                <a:path w="13831" h="5077" extrusionOk="0">
                  <a:moveTo>
                    <a:pt x="4013" y="0"/>
                  </a:moveTo>
                  <a:lnTo>
                    <a:pt x="0" y="3678"/>
                  </a:lnTo>
                  <a:lnTo>
                    <a:pt x="9271" y="5076"/>
                  </a:lnTo>
                  <a:cubicBezTo>
                    <a:pt x="11490" y="4560"/>
                    <a:pt x="13831" y="2158"/>
                    <a:pt x="13831" y="2158"/>
                  </a:cubicBezTo>
                  <a:lnTo>
                    <a:pt x="11824" y="1642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333;p52">
              <a:extLst>
                <a:ext uri="{FF2B5EF4-FFF2-40B4-BE49-F238E27FC236}">
                  <a16:creationId xmlns:a16="http://schemas.microsoft.com/office/drawing/2014/main" id="{D3EA75AD-7703-4B2A-9FA3-BA83BCDB460C}"/>
                </a:ext>
              </a:extLst>
            </p:cNvPr>
            <p:cNvSpPr/>
            <p:nvPr/>
          </p:nvSpPr>
          <p:spPr>
            <a:xfrm>
              <a:off x="6165377" y="2651094"/>
              <a:ext cx="803997" cy="273142"/>
            </a:xfrm>
            <a:custGeom>
              <a:avLst/>
              <a:gdLst/>
              <a:ahLst/>
              <a:cxnLst/>
              <a:rect l="l" t="t" r="r" b="b"/>
              <a:pathLst>
                <a:path w="14956" h="5081" extrusionOk="0">
                  <a:moveTo>
                    <a:pt x="6080" y="1"/>
                  </a:moveTo>
                  <a:cubicBezTo>
                    <a:pt x="5717" y="1"/>
                    <a:pt x="5440" y="29"/>
                    <a:pt x="5290" y="95"/>
                  </a:cubicBezTo>
                  <a:cubicBezTo>
                    <a:pt x="4135" y="582"/>
                    <a:pt x="1" y="3652"/>
                    <a:pt x="1" y="3652"/>
                  </a:cubicBezTo>
                  <a:lnTo>
                    <a:pt x="9697" y="5080"/>
                  </a:lnTo>
                  <a:cubicBezTo>
                    <a:pt x="10123" y="4807"/>
                    <a:pt x="14074" y="3013"/>
                    <a:pt x="14500" y="2041"/>
                  </a:cubicBezTo>
                  <a:cubicBezTo>
                    <a:pt x="14955" y="1098"/>
                    <a:pt x="13314" y="977"/>
                    <a:pt x="13314" y="977"/>
                  </a:cubicBezTo>
                  <a:cubicBezTo>
                    <a:pt x="13314" y="977"/>
                    <a:pt x="8211" y="1"/>
                    <a:pt x="6080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334;p52">
              <a:extLst>
                <a:ext uri="{FF2B5EF4-FFF2-40B4-BE49-F238E27FC236}">
                  <a16:creationId xmlns:a16="http://schemas.microsoft.com/office/drawing/2014/main" id="{3264BE1D-AC93-4B5F-B033-5C10A46D6273}"/>
                </a:ext>
              </a:extLst>
            </p:cNvPr>
            <p:cNvSpPr/>
            <p:nvPr/>
          </p:nvSpPr>
          <p:spPr>
            <a:xfrm>
              <a:off x="6135971" y="2847366"/>
              <a:ext cx="576872" cy="163477"/>
            </a:xfrm>
            <a:custGeom>
              <a:avLst/>
              <a:gdLst/>
              <a:ahLst/>
              <a:cxnLst/>
              <a:rect l="l" t="t" r="r" b="b"/>
              <a:pathLst>
                <a:path w="10731" h="3041" extrusionOk="0">
                  <a:moveTo>
                    <a:pt x="548" y="1"/>
                  </a:moveTo>
                  <a:cubicBezTo>
                    <a:pt x="1" y="1308"/>
                    <a:pt x="487" y="1642"/>
                    <a:pt x="487" y="1642"/>
                  </a:cubicBezTo>
                  <a:lnTo>
                    <a:pt x="10062" y="3040"/>
                  </a:lnTo>
                  <a:cubicBezTo>
                    <a:pt x="10730" y="2584"/>
                    <a:pt x="10244" y="1429"/>
                    <a:pt x="10244" y="1429"/>
                  </a:cubicBezTo>
                  <a:lnTo>
                    <a:pt x="548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335;p52">
              <a:extLst>
                <a:ext uri="{FF2B5EF4-FFF2-40B4-BE49-F238E27FC236}">
                  <a16:creationId xmlns:a16="http://schemas.microsoft.com/office/drawing/2014/main" id="{CF5004B5-22C0-4512-814A-6BF31F557606}"/>
                </a:ext>
              </a:extLst>
            </p:cNvPr>
            <p:cNvSpPr/>
            <p:nvPr/>
          </p:nvSpPr>
          <p:spPr>
            <a:xfrm>
              <a:off x="6577168" y="2644750"/>
              <a:ext cx="305611" cy="382431"/>
            </a:xfrm>
            <a:custGeom>
              <a:avLst/>
              <a:gdLst/>
              <a:ahLst/>
              <a:cxnLst/>
              <a:rect l="l" t="t" r="r" b="b"/>
              <a:pathLst>
                <a:path w="5685" h="7114" extrusionOk="0">
                  <a:moveTo>
                    <a:pt x="1429" y="1"/>
                  </a:moveTo>
                  <a:lnTo>
                    <a:pt x="0" y="730"/>
                  </a:lnTo>
                  <a:lnTo>
                    <a:pt x="4256" y="7113"/>
                  </a:lnTo>
                  <a:lnTo>
                    <a:pt x="5684" y="6384"/>
                  </a:lnTo>
                  <a:lnTo>
                    <a:pt x="5654" y="6353"/>
                  </a:lnTo>
                  <a:lnTo>
                    <a:pt x="5472" y="6444"/>
                  </a:lnTo>
                  <a:cubicBezTo>
                    <a:pt x="5472" y="6444"/>
                    <a:pt x="5441" y="6444"/>
                    <a:pt x="5441" y="6414"/>
                  </a:cubicBezTo>
                  <a:lnTo>
                    <a:pt x="5654" y="6323"/>
                  </a:lnTo>
                  <a:lnTo>
                    <a:pt x="5563" y="6201"/>
                  </a:lnTo>
                  <a:lnTo>
                    <a:pt x="5381" y="6292"/>
                  </a:lnTo>
                  <a:lnTo>
                    <a:pt x="5350" y="6292"/>
                  </a:lnTo>
                  <a:cubicBezTo>
                    <a:pt x="5350" y="6262"/>
                    <a:pt x="5350" y="6262"/>
                    <a:pt x="5350" y="6262"/>
                  </a:cubicBezTo>
                  <a:lnTo>
                    <a:pt x="5532" y="6171"/>
                  </a:lnTo>
                  <a:lnTo>
                    <a:pt x="5472" y="6049"/>
                  </a:lnTo>
                  <a:lnTo>
                    <a:pt x="5289" y="6140"/>
                  </a:lnTo>
                  <a:lnTo>
                    <a:pt x="5259" y="6140"/>
                  </a:lnTo>
                  <a:cubicBezTo>
                    <a:pt x="5229" y="6110"/>
                    <a:pt x="5259" y="6110"/>
                    <a:pt x="5259" y="6110"/>
                  </a:cubicBezTo>
                  <a:lnTo>
                    <a:pt x="5441" y="6019"/>
                  </a:lnTo>
                  <a:lnTo>
                    <a:pt x="5381" y="5928"/>
                  </a:lnTo>
                  <a:lnTo>
                    <a:pt x="5107" y="6049"/>
                  </a:lnTo>
                  <a:cubicBezTo>
                    <a:pt x="5077" y="6049"/>
                    <a:pt x="5046" y="6049"/>
                    <a:pt x="5016" y="6019"/>
                  </a:cubicBezTo>
                  <a:cubicBezTo>
                    <a:pt x="5016" y="6019"/>
                    <a:pt x="5016" y="5989"/>
                    <a:pt x="5046" y="5958"/>
                  </a:cubicBezTo>
                  <a:lnTo>
                    <a:pt x="5320" y="5837"/>
                  </a:lnTo>
                  <a:lnTo>
                    <a:pt x="5259" y="5715"/>
                  </a:lnTo>
                  <a:lnTo>
                    <a:pt x="5046" y="5806"/>
                  </a:lnTo>
                  <a:lnTo>
                    <a:pt x="5016" y="5806"/>
                  </a:lnTo>
                  <a:cubicBezTo>
                    <a:pt x="5016" y="5776"/>
                    <a:pt x="5016" y="5776"/>
                    <a:pt x="5046" y="5776"/>
                  </a:cubicBezTo>
                  <a:lnTo>
                    <a:pt x="5229" y="5685"/>
                  </a:lnTo>
                  <a:lnTo>
                    <a:pt x="5168" y="5593"/>
                  </a:lnTo>
                  <a:lnTo>
                    <a:pt x="4985" y="5685"/>
                  </a:lnTo>
                  <a:cubicBezTo>
                    <a:pt x="4955" y="5685"/>
                    <a:pt x="4955" y="5685"/>
                    <a:pt x="4955" y="5654"/>
                  </a:cubicBezTo>
                  <a:lnTo>
                    <a:pt x="5137" y="5563"/>
                  </a:lnTo>
                  <a:lnTo>
                    <a:pt x="5077" y="5441"/>
                  </a:lnTo>
                  <a:lnTo>
                    <a:pt x="4894" y="5533"/>
                  </a:lnTo>
                  <a:lnTo>
                    <a:pt x="4864" y="5533"/>
                  </a:lnTo>
                  <a:cubicBezTo>
                    <a:pt x="4833" y="5533"/>
                    <a:pt x="4833" y="5502"/>
                    <a:pt x="4864" y="5502"/>
                  </a:cubicBezTo>
                  <a:lnTo>
                    <a:pt x="5046" y="5411"/>
                  </a:lnTo>
                  <a:lnTo>
                    <a:pt x="4955" y="5289"/>
                  </a:lnTo>
                  <a:lnTo>
                    <a:pt x="4773" y="5381"/>
                  </a:lnTo>
                  <a:lnTo>
                    <a:pt x="4742" y="5381"/>
                  </a:lnTo>
                  <a:cubicBezTo>
                    <a:pt x="4742" y="5381"/>
                    <a:pt x="4742" y="5350"/>
                    <a:pt x="4773" y="5350"/>
                  </a:cubicBezTo>
                  <a:lnTo>
                    <a:pt x="4955" y="5259"/>
                  </a:lnTo>
                  <a:lnTo>
                    <a:pt x="4864" y="5168"/>
                  </a:lnTo>
                  <a:lnTo>
                    <a:pt x="4681" y="5229"/>
                  </a:lnTo>
                  <a:cubicBezTo>
                    <a:pt x="4681" y="5239"/>
                    <a:pt x="4678" y="5242"/>
                    <a:pt x="4674" y="5242"/>
                  </a:cubicBezTo>
                  <a:cubicBezTo>
                    <a:pt x="4665" y="5242"/>
                    <a:pt x="4651" y="5229"/>
                    <a:pt x="4651" y="5229"/>
                  </a:cubicBezTo>
                  <a:cubicBezTo>
                    <a:pt x="4651" y="5229"/>
                    <a:pt x="4651" y="5198"/>
                    <a:pt x="4651" y="5198"/>
                  </a:cubicBezTo>
                  <a:lnTo>
                    <a:pt x="4833" y="5137"/>
                  </a:lnTo>
                  <a:lnTo>
                    <a:pt x="4773" y="5016"/>
                  </a:lnTo>
                  <a:lnTo>
                    <a:pt x="4499" y="5137"/>
                  </a:lnTo>
                  <a:cubicBezTo>
                    <a:pt x="4484" y="5153"/>
                    <a:pt x="4469" y="5160"/>
                    <a:pt x="4453" y="5160"/>
                  </a:cubicBezTo>
                  <a:cubicBezTo>
                    <a:pt x="4438" y="5160"/>
                    <a:pt x="4423" y="5153"/>
                    <a:pt x="4408" y="5137"/>
                  </a:cubicBezTo>
                  <a:cubicBezTo>
                    <a:pt x="4408" y="5107"/>
                    <a:pt x="4408" y="5077"/>
                    <a:pt x="4438" y="5077"/>
                  </a:cubicBezTo>
                  <a:lnTo>
                    <a:pt x="4712" y="4955"/>
                  </a:lnTo>
                  <a:lnTo>
                    <a:pt x="4651" y="4833"/>
                  </a:lnTo>
                  <a:lnTo>
                    <a:pt x="4469" y="4925"/>
                  </a:lnTo>
                  <a:cubicBezTo>
                    <a:pt x="4438" y="4925"/>
                    <a:pt x="4438" y="4925"/>
                    <a:pt x="4438" y="4894"/>
                  </a:cubicBezTo>
                  <a:lnTo>
                    <a:pt x="4621" y="4803"/>
                  </a:lnTo>
                  <a:lnTo>
                    <a:pt x="4560" y="4712"/>
                  </a:lnTo>
                  <a:lnTo>
                    <a:pt x="4377" y="4773"/>
                  </a:lnTo>
                  <a:cubicBezTo>
                    <a:pt x="4367" y="4783"/>
                    <a:pt x="4361" y="4786"/>
                    <a:pt x="4356" y="4786"/>
                  </a:cubicBezTo>
                  <a:cubicBezTo>
                    <a:pt x="4347" y="4786"/>
                    <a:pt x="4347" y="4773"/>
                    <a:pt x="4347" y="4773"/>
                  </a:cubicBezTo>
                  <a:cubicBezTo>
                    <a:pt x="4347" y="4773"/>
                    <a:pt x="4347" y="4742"/>
                    <a:pt x="4347" y="4742"/>
                  </a:cubicBezTo>
                  <a:lnTo>
                    <a:pt x="4529" y="4651"/>
                  </a:lnTo>
                  <a:lnTo>
                    <a:pt x="4469" y="4560"/>
                  </a:lnTo>
                  <a:lnTo>
                    <a:pt x="4286" y="4651"/>
                  </a:lnTo>
                  <a:lnTo>
                    <a:pt x="4256" y="4651"/>
                  </a:lnTo>
                  <a:cubicBezTo>
                    <a:pt x="4256" y="4621"/>
                    <a:pt x="4256" y="4621"/>
                    <a:pt x="4256" y="4621"/>
                  </a:cubicBezTo>
                  <a:lnTo>
                    <a:pt x="4438" y="4530"/>
                  </a:lnTo>
                  <a:lnTo>
                    <a:pt x="4377" y="4408"/>
                  </a:lnTo>
                  <a:lnTo>
                    <a:pt x="4195" y="4499"/>
                  </a:lnTo>
                  <a:lnTo>
                    <a:pt x="4165" y="4499"/>
                  </a:lnTo>
                  <a:cubicBezTo>
                    <a:pt x="4134" y="4469"/>
                    <a:pt x="4134" y="4469"/>
                    <a:pt x="4165" y="4469"/>
                  </a:cubicBezTo>
                  <a:lnTo>
                    <a:pt x="4347" y="4378"/>
                  </a:lnTo>
                  <a:lnTo>
                    <a:pt x="4256" y="4256"/>
                  </a:lnTo>
                  <a:lnTo>
                    <a:pt x="4074" y="4347"/>
                  </a:lnTo>
                  <a:lnTo>
                    <a:pt x="4043" y="4347"/>
                  </a:lnTo>
                  <a:cubicBezTo>
                    <a:pt x="4043" y="4347"/>
                    <a:pt x="4043" y="4317"/>
                    <a:pt x="4074" y="4317"/>
                  </a:cubicBezTo>
                  <a:lnTo>
                    <a:pt x="4256" y="4226"/>
                  </a:lnTo>
                  <a:lnTo>
                    <a:pt x="4165" y="4134"/>
                  </a:lnTo>
                  <a:lnTo>
                    <a:pt x="3891" y="4256"/>
                  </a:lnTo>
                  <a:cubicBezTo>
                    <a:pt x="3861" y="4256"/>
                    <a:pt x="3830" y="4256"/>
                    <a:pt x="3830" y="4226"/>
                  </a:cubicBezTo>
                  <a:cubicBezTo>
                    <a:pt x="3800" y="4226"/>
                    <a:pt x="3830" y="4195"/>
                    <a:pt x="3830" y="4165"/>
                  </a:cubicBezTo>
                  <a:lnTo>
                    <a:pt x="4134" y="4043"/>
                  </a:lnTo>
                  <a:lnTo>
                    <a:pt x="4043" y="3922"/>
                  </a:lnTo>
                  <a:lnTo>
                    <a:pt x="3861" y="4013"/>
                  </a:lnTo>
                  <a:lnTo>
                    <a:pt x="3830" y="4013"/>
                  </a:lnTo>
                  <a:cubicBezTo>
                    <a:pt x="3830" y="4013"/>
                    <a:pt x="3830" y="3982"/>
                    <a:pt x="3830" y="3982"/>
                  </a:cubicBezTo>
                  <a:lnTo>
                    <a:pt x="4013" y="3891"/>
                  </a:lnTo>
                  <a:lnTo>
                    <a:pt x="3952" y="3800"/>
                  </a:lnTo>
                  <a:lnTo>
                    <a:pt x="3770" y="3891"/>
                  </a:lnTo>
                  <a:lnTo>
                    <a:pt x="3739" y="3891"/>
                  </a:lnTo>
                  <a:cubicBezTo>
                    <a:pt x="3739" y="3861"/>
                    <a:pt x="3739" y="3861"/>
                    <a:pt x="3739" y="3861"/>
                  </a:cubicBezTo>
                  <a:lnTo>
                    <a:pt x="3952" y="3770"/>
                  </a:lnTo>
                  <a:lnTo>
                    <a:pt x="3861" y="3678"/>
                  </a:lnTo>
                  <a:lnTo>
                    <a:pt x="3678" y="3739"/>
                  </a:lnTo>
                  <a:cubicBezTo>
                    <a:pt x="3678" y="3749"/>
                    <a:pt x="3675" y="3753"/>
                    <a:pt x="3670" y="3753"/>
                  </a:cubicBezTo>
                  <a:cubicBezTo>
                    <a:pt x="3661" y="3753"/>
                    <a:pt x="3648" y="3739"/>
                    <a:pt x="3648" y="3739"/>
                  </a:cubicBezTo>
                  <a:cubicBezTo>
                    <a:pt x="3648" y="3739"/>
                    <a:pt x="3648" y="3709"/>
                    <a:pt x="3648" y="3709"/>
                  </a:cubicBezTo>
                  <a:lnTo>
                    <a:pt x="3861" y="3618"/>
                  </a:lnTo>
                  <a:lnTo>
                    <a:pt x="3770" y="3526"/>
                  </a:lnTo>
                  <a:lnTo>
                    <a:pt x="3587" y="3618"/>
                  </a:lnTo>
                  <a:cubicBezTo>
                    <a:pt x="3587" y="3618"/>
                    <a:pt x="3557" y="3618"/>
                    <a:pt x="3557" y="3587"/>
                  </a:cubicBezTo>
                  <a:cubicBezTo>
                    <a:pt x="3557" y="3587"/>
                    <a:pt x="3557" y="3587"/>
                    <a:pt x="3557" y="3557"/>
                  </a:cubicBezTo>
                  <a:lnTo>
                    <a:pt x="3739" y="3496"/>
                  </a:lnTo>
                  <a:lnTo>
                    <a:pt x="3678" y="3374"/>
                  </a:lnTo>
                  <a:lnTo>
                    <a:pt x="3496" y="3466"/>
                  </a:lnTo>
                  <a:lnTo>
                    <a:pt x="3466" y="3466"/>
                  </a:lnTo>
                  <a:cubicBezTo>
                    <a:pt x="3435" y="3435"/>
                    <a:pt x="3466" y="3435"/>
                    <a:pt x="3466" y="3435"/>
                  </a:cubicBezTo>
                  <a:lnTo>
                    <a:pt x="3648" y="3344"/>
                  </a:lnTo>
                  <a:lnTo>
                    <a:pt x="3587" y="3223"/>
                  </a:lnTo>
                  <a:lnTo>
                    <a:pt x="3314" y="3374"/>
                  </a:lnTo>
                  <a:cubicBezTo>
                    <a:pt x="3283" y="3374"/>
                    <a:pt x="3253" y="3374"/>
                    <a:pt x="3222" y="3344"/>
                  </a:cubicBezTo>
                  <a:cubicBezTo>
                    <a:pt x="3222" y="3314"/>
                    <a:pt x="3222" y="3314"/>
                    <a:pt x="3253" y="3283"/>
                  </a:cubicBezTo>
                  <a:lnTo>
                    <a:pt x="3526" y="3162"/>
                  </a:lnTo>
                  <a:lnTo>
                    <a:pt x="3466" y="3040"/>
                  </a:lnTo>
                  <a:lnTo>
                    <a:pt x="3253" y="3131"/>
                  </a:lnTo>
                  <a:lnTo>
                    <a:pt x="3222" y="3131"/>
                  </a:lnTo>
                  <a:cubicBezTo>
                    <a:pt x="3222" y="3131"/>
                    <a:pt x="3222" y="3101"/>
                    <a:pt x="3253" y="3101"/>
                  </a:cubicBezTo>
                  <a:lnTo>
                    <a:pt x="3435" y="3010"/>
                  </a:lnTo>
                  <a:lnTo>
                    <a:pt x="3374" y="2919"/>
                  </a:lnTo>
                  <a:lnTo>
                    <a:pt x="3192" y="3010"/>
                  </a:lnTo>
                  <a:lnTo>
                    <a:pt x="3162" y="3010"/>
                  </a:lnTo>
                  <a:cubicBezTo>
                    <a:pt x="3131" y="2979"/>
                    <a:pt x="3131" y="2979"/>
                    <a:pt x="3162" y="2979"/>
                  </a:cubicBezTo>
                  <a:lnTo>
                    <a:pt x="3344" y="2888"/>
                  </a:lnTo>
                  <a:lnTo>
                    <a:pt x="3283" y="2767"/>
                  </a:lnTo>
                  <a:lnTo>
                    <a:pt x="3101" y="2858"/>
                  </a:lnTo>
                  <a:lnTo>
                    <a:pt x="3070" y="2858"/>
                  </a:lnTo>
                  <a:cubicBezTo>
                    <a:pt x="3040" y="2858"/>
                    <a:pt x="3040" y="2827"/>
                    <a:pt x="3070" y="2827"/>
                  </a:cubicBezTo>
                  <a:lnTo>
                    <a:pt x="3253" y="2736"/>
                  </a:lnTo>
                  <a:lnTo>
                    <a:pt x="3162" y="2645"/>
                  </a:lnTo>
                  <a:lnTo>
                    <a:pt x="2979" y="2706"/>
                  </a:lnTo>
                  <a:cubicBezTo>
                    <a:pt x="2979" y="2716"/>
                    <a:pt x="2979" y="2719"/>
                    <a:pt x="2978" y="2719"/>
                  </a:cubicBezTo>
                  <a:cubicBezTo>
                    <a:pt x="2976" y="2719"/>
                    <a:pt x="2969" y="2706"/>
                    <a:pt x="2949" y="2706"/>
                  </a:cubicBezTo>
                  <a:cubicBezTo>
                    <a:pt x="2949" y="2706"/>
                    <a:pt x="2949" y="2675"/>
                    <a:pt x="2979" y="2675"/>
                  </a:cubicBezTo>
                  <a:lnTo>
                    <a:pt x="3162" y="2584"/>
                  </a:lnTo>
                  <a:lnTo>
                    <a:pt x="3070" y="2493"/>
                  </a:lnTo>
                  <a:lnTo>
                    <a:pt x="2888" y="2554"/>
                  </a:lnTo>
                  <a:cubicBezTo>
                    <a:pt x="2888" y="2564"/>
                    <a:pt x="2885" y="2567"/>
                    <a:pt x="2880" y="2567"/>
                  </a:cubicBezTo>
                  <a:cubicBezTo>
                    <a:pt x="2871" y="2567"/>
                    <a:pt x="2858" y="2554"/>
                    <a:pt x="2858" y="2554"/>
                  </a:cubicBezTo>
                  <a:cubicBezTo>
                    <a:pt x="2858" y="2554"/>
                    <a:pt x="2858" y="2523"/>
                    <a:pt x="2858" y="2523"/>
                  </a:cubicBezTo>
                  <a:lnTo>
                    <a:pt x="3040" y="2432"/>
                  </a:lnTo>
                  <a:lnTo>
                    <a:pt x="2979" y="2341"/>
                  </a:lnTo>
                  <a:lnTo>
                    <a:pt x="2706" y="2463"/>
                  </a:lnTo>
                  <a:cubicBezTo>
                    <a:pt x="2696" y="2473"/>
                    <a:pt x="2685" y="2476"/>
                    <a:pt x="2676" y="2476"/>
                  </a:cubicBezTo>
                  <a:cubicBezTo>
                    <a:pt x="2658" y="2476"/>
                    <a:pt x="2645" y="2463"/>
                    <a:pt x="2645" y="2463"/>
                  </a:cubicBezTo>
                  <a:cubicBezTo>
                    <a:pt x="2615" y="2432"/>
                    <a:pt x="2615" y="2402"/>
                    <a:pt x="2645" y="2402"/>
                  </a:cubicBezTo>
                  <a:lnTo>
                    <a:pt x="2918" y="2250"/>
                  </a:lnTo>
                  <a:lnTo>
                    <a:pt x="2858" y="2159"/>
                  </a:lnTo>
                  <a:lnTo>
                    <a:pt x="2675" y="2250"/>
                  </a:lnTo>
                  <a:cubicBezTo>
                    <a:pt x="2645" y="2250"/>
                    <a:pt x="2645" y="2250"/>
                    <a:pt x="2645" y="2219"/>
                  </a:cubicBezTo>
                  <a:cubicBezTo>
                    <a:pt x="2645" y="2219"/>
                    <a:pt x="2645" y="2219"/>
                    <a:pt x="2645" y="2189"/>
                  </a:cubicBezTo>
                  <a:lnTo>
                    <a:pt x="2827" y="2128"/>
                  </a:lnTo>
                  <a:lnTo>
                    <a:pt x="2766" y="2007"/>
                  </a:lnTo>
                  <a:lnTo>
                    <a:pt x="2584" y="2098"/>
                  </a:lnTo>
                  <a:lnTo>
                    <a:pt x="2554" y="2098"/>
                  </a:lnTo>
                  <a:cubicBezTo>
                    <a:pt x="2554" y="2098"/>
                    <a:pt x="2554" y="2067"/>
                    <a:pt x="2554" y="2067"/>
                  </a:cubicBezTo>
                  <a:lnTo>
                    <a:pt x="2736" y="1976"/>
                  </a:lnTo>
                  <a:lnTo>
                    <a:pt x="2675" y="1885"/>
                  </a:lnTo>
                  <a:lnTo>
                    <a:pt x="2493" y="1976"/>
                  </a:lnTo>
                  <a:lnTo>
                    <a:pt x="2463" y="1976"/>
                  </a:lnTo>
                  <a:cubicBezTo>
                    <a:pt x="2463" y="1946"/>
                    <a:pt x="2463" y="1946"/>
                    <a:pt x="2463" y="1946"/>
                  </a:cubicBezTo>
                  <a:lnTo>
                    <a:pt x="2645" y="1855"/>
                  </a:lnTo>
                  <a:lnTo>
                    <a:pt x="2584" y="1733"/>
                  </a:lnTo>
                  <a:lnTo>
                    <a:pt x="2402" y="1824"/>
                  </a:lnTo>
                  <a:lnTo>
                    <a:pt x="2371" y="1824"/>
                  </a:lnTo>
                  <a:cubicBezTo>
                    <a:pt x="2371" y="1794"/>
                    <a:pt x="2371" y="1794"/>
                    <a:pt x="2371" y="1794"/>
                  </a:cubicBezTo>
                  <a:lnTo>
                    <a:pt x="2554" y="1703"/>
                  </a:lnTo>
                  <a:lnTo>
                    <a:pt x="2493" y="1581"/>
                  </a:lnTo>
                  <a:lnTo>
                    <a:pt x="2311" y="1672"/>
                  </a:lnTo>
                  <a:lnTo>
                    <a:pt x="2280" y="1672"/>
                  </a:lnTo>
                  <a:cubicBezTo>
                    <a:pt x="2250" y="1642"/>
                    <a:pt x="2250" y="1642"/>
                    <a:pt x="2280" y="1642"/>
                  </a:cubicBezTo>
                  <a:lnTo>
                    <a:pt x="2463" y="1551"/>
                  </a:lnTo>
                  <a:lnTo>
                    <a:pt x="2402" y="1429"/>
                  </a:lnTo>
                  <a:lnTo>
                    <a:pt x="2098" y="1581"/>
                  </a:lnTo>
                  <a:cubicBezTo>
                    <a:pt x="2067" y="1581"/>
                    <a:pt x="2037" y="1581"/>
                    <a:pt x="2037" y="1551"/>
                  </a:cubicBezTo>
                  <a:cubicBezTo>
                    <a:pt x="2007" y="1520"/>
                    <a:pt x="2037" y="1490"/>
                    <a:pt x="2067" y="1490"/>
                  </a:cubicBezTo>
                  <a:lnTo>
                    <a:pt x="2341" y="1368"/>
                  </a:lnTo>
                  <a:lnTo>
                    <a:pt x="2250" y="1247"/>
                  </a:lnTo>
                  <a:lnTo>
                    <a:pt x="2067" y="1338"/>
                  </a:lnTo>
                  <a:lnTo>
                    <a:pt x="2037" y="1338"/>
                  </a:lnTo>
                  <a:cubicBezTo>
                    <a:pt x="2037" y="1308"/>
                    <a:pt x="2037" y="1308"/>
                    <a:pt x="2037" y="1308"/>
                  </a:cubicBezTo>
                  <a:lnTo>
                    <a:pt x="2250" y="1216"/>
                  </a:lnTo>
                  <a:lnTo>
                    <a:pt x="2159" y="1125"/>
                  </a:lnTo>
                  <a:lnTo>
                    <a:pt x="1976" y="1216"/>
                  </a:lnTo>
                  <a:cubicBezTo>
                    <a:pt x="1976" y="1216"/>
                    <a:pt x="1976" y="1216"/>
                    <a:pt x="1946" y="1186"/>
                  </a:cubicBezTo>
                  <a:lnTo>
                    <a:pt x="1976" y="1186"/>
                  </a:lnTo>
                  <a:lnTo>
                    <a:pt x="2159" y="1095"/>
                  </a:lnTo>
                  <a:lnTo>
                    <a:pt x="2067" y="973"/>
                  </a:lnTo>
                  <a:lnTo>
                    <a:pt x="1885" y="1064"/>
                  </a:lnTo>
                  <a:lnTo>
                    <a:pt x="1855" y="1064"/>
                  </a:lnTo>
                  <a:cubicBezTo>
                    <a:pt x="1855" y="1064"/>
                    <a:pt x="1855" y="1034"/>
                    <a:pt x="1885" y="1034"/>
                  </a:cubicBezTo>
                  <a:lnTo>
                    <a:pt x="2067" y="973"/>
                  </a:lnTo>
                  <a:lnTo>
                    <a:pt x="1976" y="852"/>
                  </a:lnTo>
                  <a:lnTo>
                    <a:pt x="1794" y="943"/>
                  </a:lnTo>
                  <a:cubicBezTo>
                    <a:pt x="1794" y="943"/>
                    <a:pt x="1794" y="943"/>
                    <a:pt x="1763" y="912"/>
                  </a:cubicBezTo>
                  <a:lnTo>
                    <a:pt x="1794" y="912"/>
                  </a:lnTo>
                  <a:lnTo>
                    <a:pt x="1976" y="821"/>
                  </a:lnTo>
                  <a:lnTo>
                    <a:pt x="1885" y="700"/>
                  </a:lnTo>
                  <a:lnTo>
                    <a:pt x="1703" y="791"/>
                  </a:lnTo>
                  <a:cubicBezTo>
                    <a:pt x="1703" y="791"/>
                    <a:pt x="1672" y="791"/>
                    <a:pt x="1672" y="760"/>
                  </a:cubicBezTo>
                  <a:lnTo>
                    <a:pt x="1855" y="669"/>
                  </a:lnTo>
                  <a:lnTo>
                    <a:pt x="1794" y="548"/>
                  </a:lnTo>
                  <a:lnTo>
                    <a:pt x="1520" y="669"/>
                  </a:lnTo>
                  <a:cubicBezTo>
                    <a:pt x="1505" y="684"/>
                    <a:pt x="1490" y="692"/>
                    <a:pt x="1475" y="692"/>
                  </a:cubicBezTo>
                  <a:cubicBezTo>
                    <a:pt x="1459" y="692"/>
                    <a:pt x="1444" y="684"/>
                    <a:pt x="1429" y="669"/>
                  </a:cubicBezTo>
                  <a:cubicBezTo>
                    <a:pt x="1429" y="639"/>
                    <a:pt x="1429" y="608"/>
                    <a:pt x="1459" y="608"/>
                  </a:cubicBezTo>
                  <a:lnTo>
                    <a:pt x="1733" y="487"/>
                  </a:lnTo>
                  <a:lnTo>
                    <a:pt x="1672" y="396"/>
                  </a:lnTo>
                  <a:lnTo>
                    <a:pt x="1490" y="487"/>
                  </a:lnTo>
                  <a:cubicBezTo>
                    <a:pt x="1490" y="487"/>
                    <a:pt x="1490" y="487"/>
                    <a:pt x="1459" y="457"/>
                  </a:cubicBezTo>
                  <a:lnTo>
                    <a:pt x="1490" y="457"/>
                  </a:lnTo>
                  <a:lnTo>
                    <a:pt x="1672" y="365"/>
                  </a:lnTo>
                  <a:lnTo>
                    <a:pt x="1611" y="274"/>
                  </a:lnTo>
                  <a:lnTo>
                    <a:pt x="1399" y="335"/>
                  </a:lnTo>
                  <a:cubicBezTo>
                    <a:pt x="1399" y="345"/>
                    <a:pt x="1399" y="348"/>
                    <a:pt x="1398" y="348"/>
                  </a:cubicBezTo>
                  <a:cubicBezTo>
                    <a:pt x="1395" y="348"/>
                    <a:pt x="1389" y="335"/>
                    <a:pt x="1368" y="335"/>
                  </a:cubicBezTo>
                  <a:cubicBezTo>
                    <a:pt x="1368" y="335"/>
                    <a:pt x="1368" y="305"/>
                    <a:pt x="1399" y="305"/>
                  </a:cubicBezTo>
                  <a:lnTo>
                    <a:pt x="1581" y="213"/>
                  </a:lnTo>
                  <a:lnTo>
                    <a:pt x="1520" y="122"/>
                  </a:lnTo>
                  <a:lnTo>
                    <a:pt x="1307" y="213"/>
                  </a:lnTo>
                  <a:lnTo>
                    <a:pt x="1277" y="213"/>
                  </a:lnTo>
                  <a:cubicBezTo>
                    <a:pt x="1277" y="183"/>
                    <a:pt x="1277" y="183"/>
                    <a:pt x="1307" y="183"/>
                  </a:cubicBezTo>
                  <a:lnTo>
                    <a:pt x="1520" y="31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336;p52">
              <a:extLst>
                <a:ext uri="{FF2B5EF4-FFF2-40B4-BE49-F238E27FC236}">
                  <a16:creationId xmlns:a16="http://schemas.microsoft.com/office/drawing/2014/main" id="{1E6A2F77-0EDE-484C-ABF4-5E004B0A730E}"/>
                </a:ext>
              </a:extLst>
            </p:cNvPr>
            <p:cNvSpPr/>
            <p:nvPr/>
          </p:nvSpPr>
          <p:spPr>
            <a:xfrm>
              <a:off x="6582060" y="2669264"/>
              <a:ext cx="245134" cy="354638"/>
            </a:xfrm>
            <a:custGeom>
              <a:avLst/>
              <a:gdLst/>
              <a:ahLst/>
              <a:cxnLst/>
              <a:rect l="l" t="t" r="r" b="b"/>
              <a:pathLst>
                <a:path w="4560" h="6597" extrusionOk="0">
                  <a:moveTo>
                    <a:pt x="578" y="1"/>
                  </a:moveTo>
                  <a:lnTo>
                    <a:pt x="1" y="274"/>
                  </a:lnTo>
                  <a:lnTo>
                    <a:pt x="4195" y="6596"/>
                  </a:lnTo>
                  <a:lnTo>
                    <a:pt x="4560" y="6444"/>
                  </a:lnTo>
                  <a:cubicBezTo>
                    <a:pt x="2949" y="4469"/>
                    <a:pt x="1460" y="2311"/>
                    <a:pt x="57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337;p52">
              <a:extLst>
                <a:ext uri="{FF2B5EF4-FFF2-40B4-BE49-F238E27FC236}">
                  <a16:creationId xmlns:a16="http://schemas.microsoft.com/office/drawing/2014/main" id="{6BC51EEC-3A5A-468F-B649-72B8D80D3840}"/>
                </a:ext>
              </a:extLst>
            </p:cNvPr>
            <p:cNvSpPr/>
            <p:nvPr/>
          </p:nvSpPr>
          <p:spPr>
            <a:xfrm>
              <a:off x="6611466" y="2646363"/>
              <a:ext cx="277873" cy="370981"/>
            </a:xfrm>
            <a:custGeom>
              <a:avLst/>
              <a:gdLst/>
              <a:ahLst/>
              <a:cxnLst/>
              <a:rect l="l" t="t" r="r" b="b"/>
              <a:pathLst>
                <a:path w="5169" h="6901" extrusionOk="0">
                  <a:moveTo>
                    <a:pt x="882" y="1"/>
                  </a:moveTo>
                  <a:lnTo>
                    <a:pt x="1" y="427"/>
                  </a:lnTo>
                  <a:cubicBezTo>
                    <a:pt x="913" y="2737"/>
                    <a:pt x="2402" y="4895"/>
                    <a:pt x="4043" y="6901"/>
                  </a:cubicBezTo>
                  <a:lnTo>
                    <a:pt x="5168" y="6384"/>
                  </a:lnTo>
                  <a:lnTo>
                    <a:pt x="5138" y="6354"/>
                  </a:lnTo>
                  <a:lnTo>
                    <a:pt x="4955" y="6445"/>
                  </a:lnTo>
                  <a:lnTo>
                    <a:pt x="4925" y="6445"/>
                  </a:lnTo>
                  <a:cubicBezTo>
                    <a:pt x="4925" y="6414"/>
                    <a:pt x="4925" y="6414"/>
                    <a:pt x="4925" y="6414"/>
                  </a:cubicBezTo>
                  <a:lnTo>
                    <a:pt x="5107" y="6323"/>
                  </a:lnTo>
                  <a:lnTo>
                    <a:pt x="5046" y="6202"/>
                  </a:lnTo>
                  <a:lnTo>
                    <a:pt x="4864" y="6293"/>
                  </a:lnTo>
                  <a:lnTo>
                    <a:pt x="4834" y="6293"/>
                  </a:lnTo>
                  <a:cubicBezTo>
                    <a:pt x="4803" y="6293"/>
                    <a:pt x="4834" y="6262"/>
                    <a:pt x="4834" y="6262"/>
                  </a:cubicBezTo>
                  <a:lnTo>
                    <a:pt x="5016" y="6171"/>
                  </a:lnTo>
                  <a:lnTo>
                    <a:pt x="4925" y="6050"/>
                  </a:lnTo>
                  <a:lnTo>
                    <a:pt x="4743" y="6141"/>
                  </a:lnTo>
                  <a:lnTo>
                    <a:pt x="4712" y="6141"/>
                  </a:lnTo>
                  <a:cubicBezTo>
                    <a:pt x="4712" y="6141"/>
                    <a:pt x="4712" y="6110"/>
                    <a:pt x="4743" y="6110"/>
                  </a:cubicBezTo>
                  <a:lnTo>
                    <a:pt x="4925" y="6019"/>
                  </a:lnTo>
                  <a:lnTo>
                    <a:pt x="4834" y="5928"/>
                  </a:lnTo>
                  <a:lnTo>
                    <a:pt x="4560" y="6050"/>
                  </a:lnTo>
                  <a:cubicBezTo>
                    <a:pt x="4530" y="6050"/>
                    <a:pt x="4499" y="6050"/>
                    <a:pt x="4499" y="6019"/>
                  </a:cubicBezTo>
                  <a:cubicBezTo>
                    <a:pt x="4469" y="6019"/>
                    <a:pt x="4469" y="5989"/>
                    <a:pt x="4499" y="5959"/>
                  </a:cubicBezTo>
                  <a:lnTo>
                    <a:pt x="4803" y="5837"/>
                  </a:lnTo>
                  <a:lnTo>
                    <a:pt x="4712" y="5715"/>
                  </a:lnTo>
                  <a:lnTo>
                    <a:pt x="4530" y="5807"/>
                  </a:lnTo>
                  <a:lnTo>
                    <a:pt x="4499" y="5807"/>
                  </a:lnTo>
                  <a:cubicBezTo>
                    <a:pt x="4499" y="5807"/>
                    <a:pt x="4499" y="5776"/>
                    <a:pt x="4499" y="5776"/>
                  </a:cubicBezTo>
                  <a:lnTo>
                    <a:pt x="4682" y="5685"/>
                  </a:lnTo>
                  <a:lnTo>
                    <a:pt x="4621" y="5594"/>
                  </a:lnTo>
                  <a:lnTo>
                    <a:pt x="4439" y="5685"/>
                  </a:lnTo>
                  <a:lnTo>
                    <a:pt x="4408" y="5685"/>
                  </a:lnTo>
                  <a:cubicBezTo>
                    <a:pt x="4408" y="5655"/>
                    <a:pt x="4408" y="5655"/>
                    <a:pt x="4408" y="5655"/>
                  </a:cubicBezTo>
                  <a:lnTo>
                    <a:pt x="4621" y="5563"/>
                  </a:lnTo>
                  <a:lnTo>
                    <a:pt x="4530" y="5472"/>
                  </a:lnTo>
                  <a:lnTo>
                    <a:pt x="4347" y="5533"/>
                  </a:lnTo>
                  <a:cubicBezTo>
                    <a:pt x="4347" y="5543"/>
                    <a:pt x="4344" y="5546"/>
                    <a:pt x="4339" y="5546"/>
                  </a:cubicBezTo>
                  <a:cubicBezTo>
                    <a:pt x="4330" y="5546"/>
                    <a:pt x="4317" y="5533"/>
                    <a:pt x="4317" y="5533"/>
                  </a:cubicBezTo>
                  <a:cubicBezTo>
                    <a:pt x="4317" y="5533"/>
                    <a:pt x="4317" y="5503"/>
                    <a:pt x="4317" y="5503"/>
                  </a:cubicBezTo>
                  <a:lnTo>
                    <a:pt x="4530" y="5411"/>
                  </a:lnTo>
                  <a:lnTo>
                    <a:pt x="4439" y="5320"/>
                  </a:lnTo>
                  <a:lnTo>
                    <a:pt x="4256" y="5411"/>
                  </a:lnTo>
                  <a:cubicBezTo>
                    <a:pt x="4256" y="5411"/>
                    <a:pt x="4226" y="5411"/>
                    <a:pt x="4226" y="5381"/>
                  </a:cubicBezTo>
                  <a:cubicBezTo>
                    <a:pt x="4226" y="5381"/>
                    <a:pt x="4226" y="5381"/>
                    <a:pt x="4226" y="5351"/>
                  </a:cubicBezTo>
                  <a:lnTo>
                    <a:pt x="4408" y="5290"/>
                  </a:lnTo>
                  <a:lnTo>
                    <a:pt x="4347" y="5168"/>
                  </a:lnTo>
                  <a:lnTo>
                    <a:pt x="4165" y="5259"/>
                  </a:lnTo>
                  <a:cubicBezTo>
                    <a:pt x="4135" y="5259"/>
                    <a:pt x="4135" y="5259"/>
                    <a:pt x="4135" y="5229"/>
                  </a:cubicBezTo>
                  <a:lnTo>
                    <a:pt x="4317" y="5138"/>
                  </a:lnTo>
                  <a:lnTo>
                    <a:pt x="4256" y="5016"/>
                  </a:lnTo>
                  <a:lnTo>
                    <a:pt x="3983" y="5138"/>
                  </a:lnTo>
                  <a:cubicBezTo>
                    <a:pt x="3967" y="5153"/>
                    <a:pt x="3952" y="5161"/>
                    <a:pt x="3937" y="5161"/>
                  </a:cubicBezTo>
                  <a:cubicBezTo>
                    <a:pt x="3922" y="5161"/>
                    <a:pt x="3907" y="5153"/>
                    <a:pt x="3891" y="5138"/>
                  </a:cubicBezTo>
                  <a:cubicBezTo>
                    <a:pt x="3891" y="5107"/>
                    <a:pt x="3891" y="5077"/>
                    <a:pt x="3922" y="5077"/>
                  </a:cubicBezTo>
                  <a:lnTo>
                    <a:pt x="4195" y="4955"/>
                  </a:lnTo>
                  <a:lnTo>
                    <a:pt x="4135" y="4834"/>
                  </a:lnTo>
                  <a:lnTo>
                    <a:pt x="3922" y="4925"/>
                  </a:lnTo>
                  <a:cubicBezTo>
                    <a:pt x="3922" y="4925"/>
                    <a:pt x="3922" y="4925"/>
                    <a:pt x="3891" y="4895"/>
                  </a:cubicBezTo>
                  <a:lnTo>
                    <a:pt x="3922" y="4895"/>
                  </a:lnTo>
                  <a:lnTo>
                    <a:pt x="4104" y="4803"/>
                  </a:lnTo>
                  <a:lnTo>
                    <a:pt x="4043" y="4712"/>
                  </a:lnTo>
                  <a:lnTo>
                    <a:pt x="3861" y="4773"/>
                  </a:lnTo>
                  <a:cubicBezTo>
                    <a:pt x="3851" y="4783"/>
                    <a:pt x="3844" y="4787"/>
                    <a:pt x="3840" y="4787"/>
                  </a:cubicBezTo>
                  <a:cubicBezTo>
                    <a:pt x="3831" y="4787"/>
                    <a:pt x="3831" y="4773"/>
                    <a:pt x="3831" y="4773"/>
                  </a:cubicBezTo>
                  <a:cubicBezTo>
                    <a:pt x="3800" y="4773"/>
                    <a:pt x="3800" y="4743"/>
                    <a:pt x="3831" y="4743"/>
                  </a:cubicBezTo>
                  <a:lnTo>
                    <a:pt x="4013" y="4651"/>
                  </a:lnTo>
                  <a:lnTo>
                    <a:pt x="3952" y="4560"/>
                  </a:lnTo>
                  <a:lnTo>
                    <a:pt x="3770" y="4651"/>
                  </a:lnTo>
                  <a:lnTo>
                    <a:pt x="3739" y="4651"/>
                  </a:lnTo>
                  <a:cubicBezTo>
                    <a:pt x="3709" y="4621"/>
                    <a:pt x="3709" y="4621"/>
                    <a:pt x="3739" y="4621"/>
                  </a:cubicBezTo>
                  <a:lnTo>
                    <a:pt x="3922" y="4530"/>
                  </a:lnTo>
                  <a:lnTo>
                    <a:pt x="3831" y="4408"/>
                  </a:lnTo>
                  <a:lnTo>
                    <a:pt x="3648" y="4500"/>
                  </a:lnTo>
                  <a:lnTo>
                    <a:pt x="3618" y="4500"/>
                  </a:lnTo>
                  <a:cubicBezTo>
                    <a:pt x="3618" y="4500"/>
                    <a:pt x="3618" y="4469"/>
                    <a:pt x="3648" y="4469"/>
                  </a:cubicBezTo>
                  <a:lnTo>
                    <a:pt x="3831" y="4378"/>
                  </a:lnTo>
                  <a:lnTo>
                    <a:pt x="3739" y="4256"/>
                  </a:lnTo>
                  <a:lnTo>
                    <a:pt x="3557" y="4348"/>
                  </a:lnTo>
                  <a:lnTo>
                    <a:pt x="3527" y="4348"/>
                  </a:lnTo>
                  <a:cubicBezTo>
                    <a:pt x="3527" y="4348"/>
                    <a:pt x="3527" y="4317"/>
                    <a:pt x="3527" y="4317"/>
                  </a:cubicBezTo>
                  <a:lnTo>
                    <a:pt x="3709" y="4226"/>
                  </a:lnTo>
                  <a:lnTo>
                    <a:pt x="3648" y="4135"/>
                  </a:lnTo>
                  <a:lnTo>
                    <a:pt x="3375" y="4256"/>
                  </a:lnTo>
                  <a:cubicBezTo>
                    <a:pt x="3344" y="4256"/>
                    <a:pt x="3314" y="4256"/>
                    <a:pt x="3284" y="4226"/>
                  </a:cubicBezTo>
                  <a:cubicBezTo>
                    <a:pt x="3284" y="4226"/>
                    <a:pt x="3284" y="4196"/>
                    <a:pt x="3314" y="4165"/>
                  </a:cubicBezTo>
                  <a:lnTo>
                    <a:pt x="3587" y="4044"/>
                  </a:lnTo>
                  <a:lnTo>
                    <a:pt x="3527" y="3922"/>
                  </a:lnTo>
                  <a:lnTo>
                    <a:pt x="3344" y="4013"/>
                  </a:lnTo>
                  <a:lnTo>
                    <a:pt x="3314" y="4013"/>
                  </a:lnTo>
                  <a:cubicBezTo>
                    <a:pt x="3284" y="4013"/>
                    <a:pt x="3314" y="3983"/>
                    <a:pt x="3314" y="3983"/>
                  </a:cubicBezTo>
                  <a:lnTo>
                    <a:pt x="3496" y="3892"/>
                  </a:lnTo>
                  <a:lnTo>
                    <a:pt x="3436" y="3800"/>
                  </a:lnTo>
                  <a:lnTo>
                    <a:pt x="3253" y="3892"/>
                  </a:lnTo>
                  <a:lnTo>
                    <a:pt x="3223" y="3892"/>
                  </a:lnTo>
                  <a:cubicBezTo>
                    <a:pt x="3223" y="3861"/>
                    <a:pt x="3223" y="3861"/>
                    <a:pt x="3223" y="3861"/>
                  </a:cubicBezTo>
                  <a:lnTo>
                    <a:pt x="3405" y="3770"/>
                  </a:lnTo>
                  <a:lnTo>
                    <a:pt x="3344" y="3679"/>
                  </a:lnTo>
                  <a:lnTo>
                    <a:pt x="3162" y="3770"/>
                  </a:lnTo>
                  <a:cubicBezTo>
                    <a:pt x="3162" y="3770"/>
                    <a:pt x="3132" y="3770"/>
                    <a:pt x="3132" y="3740"/>
                  </a:cubicBezTo>
                  <a:lnTo>
                    <a:pt x="3314" y="3648"/>
                  </a:lnTo>
                  <a:lnTo>
                    <a:pt x="3253" y="3527"/>
                  </a:lnTo>
                  <a:lnTo>
                    <a:pt x="3071" y="3618"/>
                  </a:lnTo>
                  <a:cubicBezTo>
                    <a:pt x="3040" y="3618"/>
                    <a:pt x="3040" y="3618"/>
                    <a:pt x="3040" y="3588"/>
                  </a:cubicBezTo>
                  <a:lnTo>
                    <a:pt x="3223" y="3496"/>
                  </a:lnTo>
                  <a:lnTo>
                    <a:pt x="3162" y="3375"/>
                  </a:lnTo>
                  <a:lnTo>
                    <a:pt x="2949" y="3466"/>
                  </a:lnTo>
                  <a:cubicBezTo>
                    <a:pt x="2949" y="3466"/>
                    <a:pt x="2949" y="3466"/>
                    <a:pt x="2919" y="3436"/>
                  </a:cubicBezTo>
                  <a:lnTo>
                    <a:pt x="2949" y="3436"/>
                  </a:lnTo>
                  <a:lnTo>
                    <a:pt x="3132" y="3344"/>
                  </a:lnTo>
                  <a:lnTo>
                    <a:pt x="3071" y="3223"/>
                  </a:lnTo>
                  <a:lnTo>
                    <a:pt x="2767" y="3375"/>
                  </a:lnTo>
                  <a:cubicBezTo>
                    <a:pt x="2736" y="3375"/>
                    <a:pt x="2706" y="3375"/>
                    <a:pt x="2706" y="3344"/>
                  </a:cubicBezTo>
                  <a:cubicBezTo>
                    <a:pt x="2676" y="3314"/>
                    <a:pt x="2706" y="3284"/>
                    <a:pt x="2736" y="3284"/>
                  </a:cubicBezTo>
                  <a:lnTo>
                    <a:pt x="3010" y="3162"/>
                  </a:lnTo>
                  <a:lnTo>
                    <a:pt x="2919" y="3041"/>
                  </a:lnTo>
                  <a:lnTo>
                    <a:pt x="2736" y="3132"/>
                  </a:lnTo>
                  <a:lnTo>
                    <a:pt x="2706" y="3132"/>
                  </a:lnTo>
                  <a:cubicBezTo>
                    <a:pt x="2706" y="3101"/>
                    <a:pt x="2706" y="3101"/>
                    <a:pt x="2736" y="3101"/>
                  </a:cubicBezTo>
                  <a:lnTo>
                    <a:pt x="2919" y="3010"/>
                  </a:lnTo>
                  <a:lnTo>
                    <a:pt x="2858" y="2919"/>
                  </a:lnTo>
                  <a:lnTo>
                    <a:pt x="2645" y="3010"/>
                  </a:lnTo>
                  <a:cubicBezTo>
                    <a:pt x="2645" y="3010"/>
                    <a:pt x="2645" y="3010"/>
                    <a:pt x="2615" y="2980"/>
                  </a:cubicBezTo>
                  <a:cubicBezTo>
                    <a:pt x="2615" y="2980"/>
                    <a:pt x="2615" y="2980"/>
                    <a:pt x="2645" y="2949"/>
                  </a:cubicBezTo>
                  <a:lnTo>
                    <a:pt x="2828" y="2889"/>
                  </a:lnTo>
                  <a:lnTo>
                    <a:pt x="2767" y="2767"/>
                  </a:lnTo>
                  <a:lnTo>
                    <a:pt x="2554" y="2858"/>
                  </a:lnTo>
                  <a:lnTo>
                    <a:pt x="2524" y="2858"/>
                  </a:lnTo>
                  <a:cubicBezTo>
                    <a:pt x="2524" y="2828"/>
                    <a:pt x="2524" y="2828"/>
                    <a:pt x="2554" y="2828"/>
                  </a:cubicBezTo>
                  <a:lnTo>
                    <a:pt x="2736" y="2737"/>
                  </a:lnTo>
                  <a:lnTo>
                    <a:pt x="2645" y="2615"/>
                  </a:lnTo>
                  <a:lnTo>
                    <a:pt x="2463" y="2706"/>
                  </a:lnTo>
                  <a:lnTo>
                    <a:pt x="2432" y="2706"/>
                  </a:lnTo>
                  <a:cubicBezTo>
                    <a:pt x="2432" y="2706"/>
                    <a:pt x="2432" y="2676"/>
                    <a:pt x="2432" y="2676"/>
                  </a:cubicBezTo>
                  <a:lnTo>
                    <a:pt x="2645" y="2585"/>
                  </a:lnTo>
                  <a:lnTo>
                    <a:pt x="2554" y="2493"/>
                  </a:lnTo>
                  <a:lnTo>
                    <a:pt x="2372" y="2554"/>
                  </a:lnTo>
                  <a:cubicBezTo>
                    <a:pt x="2372" y="2564"/>
                    <a:pt x="2368" y="2568"/>
                    <a:pt x="2364" y="2568"/>
                  </a:cubicBezTo>
                  <a:cubicBezTo>
                    <a:pt x="2355" y="2568"/>
                    <a:pt x="2341" y="2554"/>
                    <a:pt x="2341" y="2554"/>
                  </a:cubicBezTo>
                  <a:cubicBezTo>
                    <a:pt x="2341" y="2554"/>
                    <a:pt x="2341" y="2524"/>
                    <a:pt x="2341" y="2524"/>
                  </a:cubicBezTo>
                  <a:lnTo>
                    <a:pt x="2524" y="2433"/>
                  </a:lnTo>
                  <a:lnTo>
                    <a:pt x="2463" y="2341"/>
                  </a:lnTo>
                  <a:lnTo>
                    <a:pt x="2189" y="2463"/>
                  </a:lnTo>
                  <a:cubicBezTo>
                    <a:pt x="2179" y="2473"/>
                    <a:pt x="2169" y="2477"/>
                    <a:pt x="2159" y="2477"/>
                  </a:cubicBezTo>
                  <a:cubicBezTo>
                    <a:pt x="2139" y="2477"/>
                    <a:pt x="2118" y="2463"/>
                    <a:pt x="2098" y="2463"/>
                  </a:cubicBezTo>
                  <a:cubicBezTo>
                    <a:pt x="2098" y="2433"/>
                    <a:pt x="2098" y="2402"/>
                    <a:pt x="2128" y="2402"/>
                  </a:cubicBezTo>
                  <a:lnTo>
                    <a:pt x="2402" y="2250"/>
                  </a:lnTo>
                  <a:lnTo>
                    <a:pt x="2341" y="2159"/>
                  </a:lnTo>
                  <a:lnTo>
                    <a:pt x="2159" y="2250"/>
                  </a:lnTo>
                  <a:cubicBezTo>
                    <a:pt x="2128" y="2250"/>
                    <a:pt x="2128" y="2250"/>
                    <a:pt x="2128" y="2220"/>
                  </a:cubicBezTo>
                  <a:cubicBezTo>
                    <a:pt x="2098" y="2220"/>
                    <a:pt x="2098" y="2220"/>
                    <a:pt x="2128" y="2189"/>
                  </a:cubicBezTo>
                  <a:lnTo>
                    <a:pt x="2311" y="2129"/>
                  </a:lnTo>
                  <a:lnTo>
                    <a:pt x="2250" y="2007"/>
                  </a:lnTo>
                  <a:lnTo>
                    <a:pt x="2068" y="2098"/>
                  </a:lnTo>
                  <a:lnTo>
                    <a:pt x="2037" y="2098"/>
                  </a:lnTo>
                  <a:cubicBezTo>
                    <a:pt x="2007" y="2098"/>
                    <a:pt x="2037" y="2068"/>
                    <a:pt x="2037" y="2068"/>
                  </a:cubicBezTo>
                  <a:lnTo>
                    <a:pt x="2220" y="1977"/>
                  </a:lnTo>
                  <a:lnTo>
                    <a:pt x="2159" y="1885"/>
                  </a:lnTo>
                  <a:lnTo>
                    <a:pt x="1977" y="1977"/>
                  </a:lnTo>
                  <a:lnTo>
                    <a:pt x="1946" y="1977"/>
                  </a:lnTo>
                  <a:cubicBezTo>
                    <a:pt x="1916" y="1946"/>
                    <a:pt x="1946" y="1946"/>
                    <a:pt x="1946" y="1946"/>
                  </a:cubicBezTo>
                  <a:lnTo>
                    <a:pt x="2128" y="1855"/>
                  </a:lnTo>
                  <a:lnTo>
                    <a:pt x="2068" y="1734"/>
                  </a:lnTo>
                  <a:lnTo>
                    <a:pt x="1855" y="1825"/>
                  </a:lnTo>
                  <a:lnTo>
                    <a:pt x="1825" y="1825"/>
                  </a:lnTo>
                  <a:cubicBezTo>
                    <a:pt x="1825" y="1794"/>
                    <a:pt x="1825" y="1794"/>
                    <a:pt x="1855" y="1794"/>
                  </a:cubicBezTo>
                  <a:lnTo>
                    <a:pt x="2037" y="1703"/>
                  </a:lnTo>
                  <a:lnTo>
                    <a:pt x="1946" y="1582"/>
                  </a:lnTo>
                  <a:lnTo>
                    <a:pt x="1764" y="1673"/>
                  </a:lnTo>
                  <a:lnTo>
                    <a:pt x="1733" y="1673"/>
                  </a:lnTo>
                  <a:cubicBezTo>
                    <a:pt x="1733" y="1673"/>
                    <a:pt x="1733" y="1642"/>
                    <a:pt x="1733" y="1642"/>
                  </a:cubicBezTo>
                  <a:lnTo>
                    <a:pt x="1946" y="1551"/>
                  </a:lnTo>
                  <a:lnTo>
                    <a:pt x="1855" y="1460"/>
                  </a:lnTo>
                  <a:lnTo>
                    <a:pt x="1581" y="1582"/>
                  </a:lnTo>
                  <a:cubicBezTo>
                    <a:pt x="1551" y="1582"/>
                    <a:pt x="1521" y="1582"/>
                    <a:pt x="1521" y="1551"/>
                  </a:cubicBezTo>
                  <a:cubicBezTo>
                    <a:pt x="1490" y="1551"/>
                    <a:pt x="1490" y="1521"/>
                    <a:pt x="1521" y="1490"/>
                  </a:cubicBezTo>
                  <a:lnTo>
                    <a:pt x="1825" y="1369"/>
                  </a:lnTo>
                  <a:lnTo>
                    <a:pt x="1733" y="1247"/>
                  </a:lnTo>
                  <a:lnTo>
                    <a:pt x="1551" y="1338"/>
                  </a:lnTo>
                  <a:lnTo>
                    <a:pt x="1521" y="1338"/>
                  </a:lnTo>
                  <a:cubicBezTo>
                    <a:pt x="1521" y="1338"/>
                    <a:pt x="1521" y="1308"/>
                    <a:pt x="1521" y="1308"/>
                  </a:cubicBezTo>
                  <a:lnTo>
                    <a:pt x="1703" y="1217"/>
                  </a:lnTo>
                  <a:lnTo>
                    <a:pt x="1642" y="1126"/>
                  </a:lnTo>
                  <a:lnTo>
                    <a:pt x="1460" y="1217"/>
                  </a:lnTo>
                  <a:lnTo>
                    <a:pt x="1429" y="1217"/>
                  </a:lnTo>
                  <a:cubicBezTo>
                    <a:pt x="1429" y="1217"/>
                    <a:pt x="1429" y="1186"/>
                    <a:pt x="1429" y="1186"/>
                  </a:cubicBezTo>
                  <a:lnTo>
                    <a:pt x="1612" y="1095"/>
                  </a:lnTo>
                  <a:lnTo>
                    <a:pt x="1551" y="1004"/>
                  </a:lnTo>
                  <a:lnTo>
                    <a:pt x="1369" y="1095"/>
                  </a:lnTo>
                  <a:cubicBezTo>
                    <a:pt x="1369" y="1095"/>
                    <a:pt x="1338" y="1095"/>
                    <a:pt x="1338" y="1065"/>
                  </a:cubicBezTo>
                  <a:cubicBezTo>
                    <a:pt x="1338" y="1065"/>
                    <a:pt x="1338" y="1065"/>
                    <a:pt x="1338" y="1034"/>
                  </a:cubicBezTo>
                  <a:lnTo>
                    <a:pt x="1521" y="974"/>
                  </a:lnTo>
                  <a:lnTo>
                    <a:pt x="1460" y="852"/>
                  </a:lnTo>
                  <a:lnTo>
                    <a:pt x="1277" y="943"/>
                  </a:lnTo>
                  <a:cubicBezTo>
                    <a:pt x="1247" y="943"/>
                    <a:pt x="1247" y="943"/>
                    <a:pt x="1247" y="913"/>
                  </a:cubicBezTo>
                  <a:lnTo>
                    <a:pt x="1429" y="822"/>
                  </a:lnTo>
                  <a:lnTo>
                    <a:pt x="1369" y="700"/>
                  </a:lnTo>
                  <a:lnTo>
                    <a:pt x="1186" y="791"/>
                  </a:lnTo>
                  <a:lnTo>
                    <a:pt x="1156" y="791"/>
                  </a:lnTo>
                  <a:cubicBezTo>
                    <a:pt x="1125" y="761"/>
                    <a:pt x="1125" y="761"/>
                    <a:pt x="1156" y="761"/>
                  </a:cubicBezTo>
                  <a:lnTo>
                    <a:pt x="1338" y="670"/>
                  </a:lnTo>
                  <a:lnTo>
                    <a:pt x="1277" y="548"/>
                  </a:lnTo>
                  <a:lnTo>
                    <a:pt x="973" y="700"/>
                  </a:lnTo>
                  <a:cubicBezTo>
                    <a:pt x="973" y="700"/>
                    <a:pt x="943" y="700"/>
                    <a:pt x="913" y="670"/>
                  </a:cubicBezTo>
                  <a:cubicBezTo>
                    <a:pt x="913" y="639"/>
                    <a:pt x="913" y="609"/>
                    <a:pt x="943" y="609"/>
                  </a:cubicBezTo>
                  <a:lnTo>
                    <a:pt x="1217" y="487"/>
                  </a:lnTo>
                  <a:lnTo>
                    <a:pt x="1156" y="396"/>
                  </a:lnTo>
                  <a:lnTo>
                    <a:pt x="973" y="487"/>
                  </a:lnTo>
                  <a:cubicBezTo>
                    <a:pt x="973" y="487"/>
                    <a:pt x="943" y="487"/>
                    <a:pt x="943" y="457"/>
                  </a:cubicBezTo>
                  <a:lnTo>
                    <a:pt x="1125" y="366"/>
                  </a:lnTo>
                  <a:lnTo>
                    <a:pt x="1065" y="275"/>
                  </a:lnTo>
                  <a:lnTo>
                    <a:pt x="882" y="335"/>
                  </a:lnTo>
                  <a:lnTo>
                    <a:pt x="852" y="335"/>
                  </a:lnTo>
                  <a:cubicBezTo>
                    <a:pt x="852" y="335"/>
                    <a:pt x="852" y="305"/>
                    <a:pt x="852" y="305"/>
                  </a:cubicBezTo>
                  <a:lnTo>
                    <a:pt x="1034" y="214"/>
                  </a:lnTo>
                  <a:lnTo>
                    <a:pt x="973" y="123"/>
                  </a:lnTo>
                  <a:lnTo>
                    <a:pt x="791" y="214"/>
                  </a:lnTo>
                  <a:lnTo>
                    <a:pt x="761" y="214"/>
                  </a:lnTo>
                  <a:cubicBezTo>
                    <a:pt x="761" y="183"/>
                    <a:pt x="761" y="183"/>
                    <a:pt x="761" y="183"/>
                  </a:cubicBezTo>
                  <a:lnTo>
                    <a:pt x="943" y="92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338;p52">
              <a:extLst>
                <a:ext uri="{FF2B5EF4-FFF2-40B4-BE49-F238E27FC236}">
                  <a16:creationId xmlns:a16="http://schemas.microsoft.com/office/drawing/2014/main" id="{2AF68F83-B40D-45FE-8213-1AECAAC4300F}"/>
                </a:ext>
              </a:extLst>
            </p:cNvPr>
            <p:cNvSpPr/>
            <p:nvPr/>
          </p:nvSpPr>
          <p:spPr>
            <a:xfrm>
              <a:off x="6658881" y="2670877"/>
              <a:ext cx="19621" cy="12257"/>
            </a:xfrm>
            <a:custGeom>
              <a:avLst/>
              <a:gdLst/>
              <a:ahLst/>
              <a:cxnLst/>
              <a:rect l="l" t="t" r="r" b="b"/>
              <a:pathLst>
                <a:path w="365" h="228" extrusionOk="0">
                  <a:moveTo>
                    <a:pt x="335" y="1"/>
                  </a:moveTo>
                  <a:lnTo>
                    <a:pt x="31" y="153"/>
                  </a:lnTo>
                  <a:cubicBezTo>
                    <a:pt x="31" y="153"/>
                    <a:pt x="0" y="183"/>
                    <a:pt x="31" y="214"/>
                  </a:cubicBezTo>
                  <a:cubicBezTo>
                    <a:pt x="31" y="214"/>
                    <a:pt x="44" y="227"/>
                    <a:pt x="62" y="227"/>
                  </a:cubicBezTo>
                  <a:cubicBezTo>
                    <a:pt x="71" y="227"/>
                    <a:pt x="81" y="224"/>
                    <a:pt x="91" y="214"/>
                  </a:cubicBezTo>
                  <a:lnTo>
                    <a:pt x="365" y="92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339;p52">
              <a:extLst>
                <a:ext uri="{FF2B5EF4-FFF2-40B4-BE49-F238E27FC236}">
                  <a16:creationId xmlns:a16="http://schemas.microsoft.com/office/drawing/2014/main" id="{AB68054F-AA92-45BB-B9E9-F6F309C6E54F}"/>
                </a:ext>
              </a:extLst>
            </p:cNvPr>
            <p:cNvSpPr/>
            <p:nvPr/>
          </p:nvSpPr>
          <p:spPr>
            <a:xfrm>
              <a:off x="6691566" y="2719905"/>
              <a:ext cx="19621" cy="11074"/>
            </a:xfrm>
            <a:custGeom>
              <a:avLst/>
              <a:gdLst/>
              <a:ahLst/>
              <a:cxnLst/>
              <a:rect l="l" t="t" r="r" b="b"/>
              <a:pathLst>
                <a:path w="365" h="206" extrusionOk="0">
                  <a:moveTo>
                    <a:pt x="304" y="1"/>
                  </a:moveTo>
                  <a:lnTo>
                    <a:pt x="31" y="122"/>
                  </a:lnTo>
                  <a:cubicBezTo>
                    <a:pt x="0" y="122"/>
                    <a:pt x="0" y="153"/>
                    <a:pt x="0" y="183"/>
                  </a:cubicBezTo>
                  <a:cubicBezTo>
                    <a:pt x="15" y="198"/>
                    <a:pt x="31" y="206"/>
                    <a:pt x="46" y="206"/>
                  </a:cubicBezTo>
                  <a:cubicBezTo>
                    <a:pt x="61" y="206"/>
                    <a:pt x="76" y="198"/>
                    <a:pt x="91" y="183"/>
                  </a:cubicBezTo>
                  <a:lnTo>
                    <a:pt x="365" y="62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340;p52">
              <a:extLst>
                <a:ext uri="{FF2B5EF4-FFF2-40B4-BE49-F238E27FC236}">
                  <a16:creationId xmlns:a16="http://schemas.microsoft.com/office/drawing/2014/main" id="{D833059C-B528-463D-A048-04EF9566B50E}"/>
                </a:ext>
              </a:extLst>
            </p:cNvPr>
            <p:cNvSpPr/>
            <p:nvPr/>
          </p:nvSpPr>
          <p:spPr>
            <a:xfrm>
              <a:off x="6722585" y="2767320"/>
              <a:ext cx="19675" cy="11450"/>
            </a:xfrm>
            <a:custGeom>
              <a:avLst/>
              <a:gdLst/>
              <a:ahLst/>
              <a:cxnLst/>
              <a:rect l="l" t="t" r="r" b="b"/>
              <a:pathLst>
                <a:path w="366" h="213" extrusionOk="0">
                  <a:moveTo>
                    <a:pt x="335" y="0"/>
                  </a:moveTo>
                  <a:lnTo>
                    <a:pt x="61" y="122"/>
                  </a:lnTo>
                  <a:cubicBezTo>
                    <a:pt x="31" y="152"/>
                    <a:pt x="1" y="152"/>
                    <a:pt x="31" y="183"/>
                  </a:cubicBezTo>
                  <a:cubicBezTo>
                    <a:pt x="31" y="213"/>
                    <a:pt x="61" y="213"/>
                    <a:pt x="92" y="213"/>
                  </a:cubicBezTo>
                  <a:lnTo>
                    <a:pt x="365" y="61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341;p52">
              <a:extLst>
                <a:ext uri="{FF2B5EF4-FFF2-40B4-BE49-F238E27FC236}">
                  <a16:creationId xmlns:a16="http://schemas.microsoft.com/office/drawing/2014/main" id="{8BB5873A-9CA1-45CF-B598-4AC59CE4A948}"/>
                </a:ext>
              </a:extLst>
            </p:cNvPr>
            <p:cNvSpPr/>
            <p:nvPr/>
          </p:nvSpPr>
          <p:spPr>
            <a:xfrm>
              <a:off x="6755270" y="2814681"/>
              <a:ext cx="19675" cy="11504"/>
            </a:xfrm>
            <a:custGeom>
              <a:avLst/>
              <a:gdLst/>
              <a:ahLst/>
              <a:cxnLst/>
              <a:rect l="l" t="t" r="r" b="b"/>
              <a:pathLst>
                <a:path w="366" h="214" extrusionOk="0">
                  <a:moveTo>
                    <a:pt x="305" y="1"/>
                  </a:moveTo>
                  <a:lnTo>
                    <a:pt x="31" y="122"/>
                  </a:lnTo>
                  <a:cubicBezTo>
                    <a:pt x="1" y="153"/>
                    <a:pt x="1" y="183"/>
                    <a:pt x="1" y="183"/>
                  </a:cubicBezTo>
                  <a:cubicBezTo>
                    <a:pt x="31" y="213"/>
                    <a:pt x="61" y="213"/>
                    <a:pt x="92" y="213"/>
                  </a:cubicBezTo>
                  <a:lnTo>
                    <a:pt x="365" y="92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342;p52">
              <a:extLst>
                <a:ext uri="{FF2B5EF4-FFF2-40B4-BE49-F238E27FC236}">
                  <a16:creationId xmlns:a16="http://schemas.microsoft.com/office/drawing/2014/main" id="{7589A09C-BF9F-4976-84FA-E0BFCA593B14}"/>
                </a:ext>
              </a:extLst>
            </p:cNvPr>
            <p:cNvSpPr/>
            <p:nvPr/>
          </p:nvSpPr>
          <p:spPr>
            <a:xfrm>
              <a:off x="6786342" y="2863709"/>
              <a:ext cx="19621" cy="10590"/>
            </a:xfrm>
            <a:custGeom>
              <a:avLst/>
              <a:gdLst/>
              <a:ahLst/>
              <a:cxnLst/>
              <a:rect l="l" t="t" r="r" b="b"/>
              <a:pathLst>
                <a:path w="365" h="197" extrusionOk="0">
                  <a:moveTo>
                    <a:pt x="334" y="1"/>
                  </a:moveTo>
                  <a:lnTo>
                    <a:pt x="61" y="122"/>
                  </a:lnTo>
                  <a:cubicBezTo>
                    <a:pt x="31" y="122"/>
                    <a:pt x="0" y="153"/>
                    <a:pt x="31" y="183"/>
                  </a:cubicBezTo>
                  <a:cubicBezTo>
                    <a:pt x="31" y="183"/>
                    <a:pt x="44" y="196"/>
                    <a:pt x="62" y="196"/>
                  </a:cubicBezTo>
                  <a:cubicBezTo>
                    <a:pt x="71" y="196"/>
                    <a:pt x="81" y="193"/>
                    <a:pt x="91" y="183"/>
                  </a:cubicBezTo>
                  <a:lnTo>
                    <a:pt x="365" y="61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343;p52">
              <a:extLst>
                <a:ext uri="{FF2B5EF4-FFF2-40B4-BE49-F238E27FC236}">
                  <a16:creationId xmlns:a16="http://schemas.microsoft.com/office/drawing/2014/main" id="{5C850649-33E5-4D30-B99A-233F5F34A522}"/>
                </a:ext>
              </a:extLst>
            </p:cNvPr>
            <p:cNvSpPr/>
            <p:nvPr/>
          </p:nvSpPr>
          <p:spPr>
            <a:xfrm>
              <a:off x="6819028" y="2911124"/>
              <a:ext cx="19621" cy="11450"/>
            </a:xfrm>
            <a:custGeom>
              <a:avLst/>
              <a:gdLst/>
              <a:ahLst/>
              <a:cxnLst/>
              <a:rect l="l" t="t" r="r" b="b"/>
              <a:pathLst>
                <a:path w="365" h="213" extrusionOk="0">
                  <a:moveTo>
                    <a:pt x="304" y="0"/>
                  </a:moveTo>
                  <a:lnTo>
                    <a:pt x="30" y="122"/>
                  </a:lnTo>
                  <a:cubicBezTo>
                    <a:pt x="0" y="122"/>
                    <a:pt x="0" y="152"/>
                    <a:pt x="0" y="182"/>
                  </a:cubicBezTo>
                  <a:cubicBezTo>
                    <a:pt x="30" y="213"/>
                    <a:pt x="61" y="213"/>
                    <a:pt x="91" y="213"/>
                  </a:cubicBezTo>
                  <a:lnTo>
                    <a:pt x="365" y="6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344;p52">
              <a:extLst>
                <a:ext uri="{FF2B5EF4-FFF2-40B4-BE49-F238E27FC236}">
                  <a16:creationId xmlns:a16="http://schemas.microsoft.com/office/drawing/2014/main" id="{932999A0-7557-40FD-8E83-80ACD2B9FF8F}"/>
                </a:ext>
              </a:extLst>
            </p:cNvPr>
            <p:cNvSpPr/>
            <p:nvPr/>
          </p:nvSpPr>
          <p:spPr>
            <a:xfrm>
              <a:off x="6850046" y="2958485"/>
              <a:ext cx="19675" cy="11504"/>
            </a:xfrm>
            <a:custGeom>
              <a:avLst/>
              <a:gdLst/>
              <a:ahLst/>
              <a:cxnLst/>
              <a:rect l="l" t="t" r="r" b="b"/>
              <a:pathLst>
                <a:path w="366" h="214" extrusionOk="0">
                  <a:moveTo>
                    <a:pt x="335" y="1"/>
                  </a:moveTo>
                  <a:lnTo>
                    <a:pt x="61" y="122"/>
                  </a:lnTo>
                  <a:cubicBezTo>
                    <a:pt x="31" y="153"/>
                    <a:pt x="1" y="183"/>
                    <a:pt x="31" y="183"/>
                  </a:cubicBezTo>
                  <a:cubicBezTo>
                    <a:pt x="31" y="213"/>
                    <a:pt x="61" y="213"/>
                    <a:pt x="92" y="213"/>
                  </a:cubicBezTo>
                  <a:lnTo>
                    <a:pt x="365" y="92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345;p52">
              <a:extLst>
                <a:ext uri="{FF2B5EF4-FFF2-40B4-BE49-F238E27FC236}">
                  <a16:creationId xmlns:a16="http://schemas.microsoft.com/office/drawing/2014/main" id="{95638B5B-144C-444E-8E34-CCF6428FA756}"/>
                </a:ext>
              </a:extLst>
            </p:cNvPr>
            <p:cNvSpPr/>
            <p:nvPr/>
          </p:nvSpPr>
          <p:spPr>
            <a:xfrm>
              <a:off x="6671944" y="2680715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3" y="0"/>
                  </a:moveTo>
                  <a:lnTo>
                    <a:pt x="31" y="91"/>
                  </a:lnTo>
                  <a:cubicBezTo>
                    <a:pt x="0" y="91"/>
                    <a:pt x="0" y="12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346;p52">
              <a:extLst>
                <a:ext uri="{FF2B5EF4-FFF2-40B4-BE49-F238E27FC236}">
                  <a16:creationId xmlns:a16="http://schemas.microsoft.com/office/drawing/2014/main" id="{829ED2F7-BD39-4B01-8904-ACD812BD84F6}"/>
                </a:ext>
              </a:extLst>
            </p:cNvPr>
            <p:cNvSpPr/>
            <p:nvPr/>
          </p:nvSpPr>
          <p:spPr>
            <a:xfrm>
              <a:off x="6704629" y="2729742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0" y="61"/>
                  </a:lnTo>
                  <a:cubicBezTo>
                    <a:pt x="0" y="91"/>
                    <a:pt x="0" y="91"/>
                    <a:pt x="0" y="91"/>
                  </a:cubicBezTo>
                  <a:cubicBezTo>
                    <a:pt x="0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347;p52">
              <a:extLst>
                <a:ext uri="{FF2B5EF4-FFF2-40B4-BE49-F238E27FC236}">
                  <a16:creationId xmlns:a16="http://schemas.microsoft.com/office/drawing/2014/main" id="{EAAAB7B8-3D92-43F7-BFC3-ECDC8B49D711}"/>
                </a:ext>
              </a:extLst>
            </p:cNvPr>
            <p:cNvSpPr/>
            <p:nvPr/>
          </p:nvSpPr>
          <p:spPr>
            <a:xfrm>
              <a:off x="6735648" y="2777104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1" y="92"/>
                    <a:pt x="1" y="9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348;p52">
              <a:extLst>
                <a:ext uri="{FF2B5EF4-FFF2-40B4-BE49-F238E27FC236}">
                  <a16:creationId xmlns:a16="http://schemas.microsoft.com/office/drawing/2014/main" id="{B1BEDE15-3263-4521-930D-937D5F23426F}"/>
                </a:ext>
              </a:extLst>
            </p:cNvPr>
            <p:cNvSpPr/>
            <p:nvPr/>
          </p:nvSpPr>
          <p:spPr>
            <a:xfrm>
              <a:off x="6768333" y="282451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91"/>
                  </a:lnTo>
                  <a:cubicBezTo>
                    <a:pt x="1" y="91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349;p52">
              <a:extLst>
                <a:ext uri="{FF2B5EF4-FFF2-40B4-BE49-F238E27FC236}">
                  <a16:creationId xmlns:a16="http://schemas.microsoft.com/office/drawing/2014/main" id="{838B14AC-85AA-432C-9385-C97636437623}"/>
                </a:ext>
              </a:extLst>
            </p:cNvPr>
            <p:cNvSpPr/>
            <p:nvPr/>
          </p:nvSpPr>
          <p:spPr>
            <a:xfrm>
              <a:off x="6799406" y="2873493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1" y="62"/>
                  </a:lnTo>
                  <a:cubicBezTo>
                    <a:pt x="0" y="92"/>
                    <a:pt x="0" y="92"/>
                    <a:pt x="0" y="92"/>
                  </a:cubicBezTo>
                  <a:cubicBezTo>
                    <a:pt x="31" y="123"/>
                    <a:pt x="31" y="123"/>
                    <a:pt x="31" y="123"/>
                  </a:cubicBezTo>
                  <a:lnTo>
                    <a:pt x="24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350;p52">
              <a:extLst>
                <a:ext uri="{FF2B5EF4-FFF2-40B4-BE49-F238E27FC236}">
                  <a16:creationId xmlns:a16="http://schemas.microsoft.com/office/drawing/2014/main" id="{EC02F9C1-7184-4003-ADEE-F0CA37A5ABC0}"/>
                </a:ext>
              </a:extLst>
            </p:cNvPr>
            <p:cNvSpPr/>
            <p:nvPr/>
          </p:nvSpPr>
          <p:spPr>
            <a:xfrm>
              <a:off x="6832091" y="2920908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183" y="0"/>
                  </a:moveTo>
                  <a:lnTo>
                    <a:pt x="0" y="92"/>
                  </a:lnTo>
                  <a:cubicBezTo>
                    <a:pt x="0" y="92"/>
                    <a:pt x="0" y="9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351;p52">
              <a:extLst>
                <a:ext uri="{FF2B5EF4-FFF2-40B4-BE49-F238E27FC236}">
                  <a16:creationId xmlns:a16="http://schemas.microsoft.com/office/drawing/2014/main" id="{84FAA184-A03C-4659-803D-65583BD144CF}"/>
                </a:ext>
              </a:extLst>
            </p:cNvPr>
            <p:cNvSpPr/>
            <p:nvPr/>
          </p:nvSpPr>
          <p:spPr>
            <a:xfrm>
              <a:off x="6863110" y="2968269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1" y="92"/>
                  </a:lnTo>
                  <a:cubicBezTo>
                    <a:pt x="1" y="92"/>
                    <a:pt x="1" y="122"/>
                    <a:pt x="1" y="122"/>
                  </a:cubicBezTo>
                  <a:lnTo>
                    <a:pt x="31" y="122"/>
                  </a:lnTo>
                  <a:lnTo>
                    <a:pt x="244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352;p52">
              <a:extLst>
                <a:ext uri="{FF2B5EF4-FFF2-40B4-BE49-F238E27FC236}">
                  <a16:creationId xmlns:a16="http://schemas.microsoft.com/office/drawing/2014/main" id="{DA5B86C1-94BC-40F0-8F46-8FF16881CBE3}"/>
                </a:ext>
              </a:extLst>
            </p:cNvPr>
            <p:cNvSpPr/>
            <p:nvPr/>
          </p:nvSpPr>
          <p:spPr>
            <a:xfrm>
              <a:off x="6676836" y="2688886"/>
              <a:ext cx="13117" cy="6558"/>
            </a:xfrm>
            <a:custGeom>
              <a:avLst/>
              <a:gdLst/>
              <a:ahLst/>
              <a:cxnLst/>
              <a:rect l="l" t="t" r="r" b="b"/>
              <a:pathLst>
                <a:path w="244" h="122" extrusionOk="0">
                  <a:moveTo>
                    <a:pt x="213" y="0"/>
                  </a:moveTo>
                  <a:lnTo>
                    <a:pt x="31" y="91"/>
                  </a:lnTo>
                  <a:cubicBezTo>
                    <a:pt x="1" y="91"/>
                    <a:pt x="1" y="122"/>
                    <a:pt x="31" y="122"/>
                  </a:cubicBezTo>
                  <a:lnTo>
                    <a:pt x="61" y="122"/>
                  </a:lnTo>
                  <a:lnTo>
                    <a:pt x="244" y="3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353;p52">
              <a:extLst>
                <a:ext uri="{FF2B5EF4-FFF2-40B4-BE49-F238E27FC236}">
                  <a16:creationId xmlns:a16="http://schemas.microsoft.com/office/drawing/2014/main" id="{E5380F40-3B1B-4C98-A0E4-44E52B2505A5}"/>
                </a:ext>
              </a:extLst>
            </p:cNvPr>
            <p:cNvSpPr/>
            <p:nvPr/>
          </p:nvSpPr>
          <p:spPr>
            <a:xfrm>
              <a:off x="6709521" y="2737914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61"/>
                  </a:lnTo>
                  <a:cubicBezTo>
                    <a:pt x="1" y="91"/>
                    <a:pt x="1" y="91"/>
                    <a:pt x="1" y="91"/>
                  </a:cubicBezTo>
                  <a:cubicBezTo>
                    <a:pt x="1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354;p52">
              <a:extLst>
                <a:ext uri="{FF2B5EF4-FFF2-40B4-BE49-F238E27FC236}">
                  <a16:creationId xmlns:a16="http://schemas.microsoft.com/office/drawing/2014/main" id="{7A829224-5014-418A-892D-09DDA6A9597B}"/>
                </a:ext>
              </a:extLst>
            </p:cNvPr>
            <p:cNvSpPr/>
            <p:nvPr/>
          </p:nvSpPr>
          <p:spPr>
            <a:xfrm>
              <a:off x="6740594" y="2785275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0" y="92"/>
                  </a:lnTo>
                  <a:cubicBezTo>
                    <a:pt x="30" y="92"/>
                    <a:pt x="0" y="92"/>
                    <a:pt x="30" y="122"/>
                  </a:cubicBezTo>
                  <a:lnTo>
                    <a:pt x="61" y="122"/>
                  </a:lnTo>
                  <a:lnTo>
                    <a:pt x="24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355;p52">
              <a:extLst>
                <a:ext uri="{FF2B5EF4-FFF2-40B4-BE49-F238E27FC236}">
                  <a16:creationId xmlns:a16="http://schemas.microsoft.com/office/drawing/2014/main" id="{86C53FC4-9C5C-4331-8B5E-AC19B39B7457}"/>
                </a:ext>
              </a:extLst>
            </p:cNvPr>
            <p:cNvSpPr/>
            <p:nvPr/>
          </p:nvSpPr>
          <p:spPr>
            <a:xfrm>
              <a:off x="6773225" y="2832690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4" y="0"/>
                  </a:moveTo>
                  <a:lnTo>
                    <a:pt x="1" y="91"/>
                  </a:lnTo>
                  <a:cubicBezTo>
                    <a:pt x="1" y="91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0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356;p52">
              <a:extLst>
                <a:ext uri="{FF2B5EF4-FFF2-40B4-BE49-F238E27FC236}">
                  <a16:creationId xmlns:a16="http://schemas.microsoft.com/office/drawing/2014/main" id="{89F68B5C-F14B-474F-9398-BC162944C509}"/>
                </a:ext>
              </a:extLst>
            </p:cNvPr>
            <p:cNvSpPr/>
            <p:nvPr/>
          </p:nvSpPr>
          <p:spPr>
            <a:xfrm>
              <a:off x="6804298" y="2880051"/>
              <a:ext cx="13117" cy="7311"/>
            </a:xfrm>
            <a:custGeom>
              <a:avLst/>
              <a:gdLst/>
              <a:ahLst/>
              <a:cxnLst/>
              <a:rect l="l" t="t" r="r" b="b"/>
              <a:pathLst>
                <a:path w="244" h="136" extrusionOk="0">
                  <a:moveTo>
                    <a:pt x="213" y="1"/>
                  </a:moveTo>
                  <a:lnTo>
                    <a:pt x="31" y="92"/>
                  </a:lnTo>
                  <a:cubicBezTo>
                    <a:pt x="31" y="92"/>
                    <a:pt x="0" y="122"/>
                    <a:pt x="31" y="122"/>
                  </a:cubicBezTo>
                  <a:cubicBezTo>
                    <a:pt x="31" y="122"/>
                    <a:pt x="31" y="136"/>
                    <a:pt x="40" y="136"/>
                  </a:cubicBezTo>
                  <a:cubicBezTo>
                    <a:pt x="44" y="136"/>
                    <a:pt x="51" y="132"/>
                    <a:pt x="61" y="122"/>
                  </a:cubicBezTo>
                  <a:lnTo>
                    <a:pt x="244" y="6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357;p52">
              <a:extLst>
                <a:ext uri="{FF2B5EF4-FFF2-40B4-BE49-F238E27FC236}">
                  <a16:creationId xmlns:a16="http://schemas.microsoft.com/office/drawing/2014/main" id="{C6701F93-C530-4799-B50B-536AFABCF0FB}"/>
                </a:ext>
              </a:extLst>
            </p:cNvPr>
            <p:cNvSpPr/>
            <p:nvPr/>
          </p:nvSpPr>
          <p:spPr>
            <a:xfrm>
              <a:off x="6836983" y="292907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3" y="0"/>
                  </a:moveTo>
                  <a:lnTo>
                    <a:pt x="0" y="61"/>
                  </a:lnTo>
                  <a:cubicBezTo>
                    <a:pt x="0" y="92"/>
                    <a:pt x="0" y="92"/>
                    <a:pt x="0" y="92"/>
                  </a:cubicBezTo>
                  <a:cubicBezTo>
                    <a:pt x="0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358;p52">
              <a:extLst>
                <a:ext uri="{FF2B5EF4-FFF2-40B4-BE49-F238E27FC236}">
                  <a16:creationId xmlns:a16="http://schemas.microsoft.com/office/drawing/2014/main" id="{BD57B7F5-9BF9-4FFC-B1FA-2AF39BEA805D}"/>
                </a:ext>
              </a:extLst>
            </p:cNvPr>
            <p:cNvSpPr/>
            <p:nvPr/>
          </p:nvSpPr>
          <p:spPr>
            <a:xfrm>
              <a:off x="6868002" y="2976441"/>
              <a:ext cx="13171" cy="6612"/>
            </a:xfrm>
            <a:custGeom>
              <a:avLst/>
              <a:gdLst/>
              <a:ahLst/>
              <a:cxnLst/>
              <a:rect l="l" t="t" r="r" b="b"/>
              <a:pathLst>
                <a:path w="245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31" y="92"/>
                    <a:pt x="1" y="122"/>
                    <a:pt x="31" y="122"/>
                  </a:cubicBezTo>
                  <a:lnTo>
                    <a:pt x="62" y="122"/>
                  </a:lnTo>
                  <a:lnTo>
                    <a:pt x="24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359;p52">
              <a:extLst>
                <a:ext uri="{FF2B5EF4-FFF2-40B4-BE49-F238E27FC236}">
                  <a16:creationId xmlns:a16="http://schemas.microsoft.com/office/drawing/2014/main" id="{D67269FA-8A6A-4E20-BA1D-8577B96036E3}"/>
                </a:ext>
              </a:extLst>
            </p:cNvPr>
            <p:cNvSpPr/>
            <p:nvPr/>
          </p:nvSpPr>
          <p:spPr>
            <a:xfrm>
              <a:off x="6683395" y="2697057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183" y="0"/>
                  </a:moveTo>
                  <a:lnTo>
                    <a:pt x="0" y="91"/>
                  </a:lnTo>
                  <a:cubicBezTo>
                    <a:pt x="0" y="91"/>
                    <a:pt x="0" y="12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360;p52">
              <a:extLst>
                <a:ext uri="{FF2B5EF4-FFF2-40B4-BE49-F238E27FC236}">
                  <a16:creationId xmlns:a16="http://schemas.microsoft.com/office/drawing/2014/main" id="{FBE3684A-13B2-49C3-AC4D-D7C56919D1CF}"/>
                </a:ext>
              </a:extLst>
            </p:cNvPr>
            <p:cNvSpPr/>
            <p:nvPr/>
          </p:nvSpPr>
          <p:spPr>
            <a:xfrm>
              <a:off x="6714413" y="2744419"/>
              <a:ext cx="11504" cy="7311"/>
            </a:xfrm>
            <a:custGeom>
              <a:avLst/>
              <a:gdLst/>
              <a:ahLst/>
              <a:cxnLst/>
              <a:rect l="l" t="t" r="r" b="b"/>
              <a:pathLst>
                <a:path w="214" h="136" extrusionOk="0">
                  <a:moveTo>
                    <a:pt x="213" y="1"/>
                  </a:moveTo>
                  <a:lnTo>
                    <a:pt x="31" y="92"/>
                  </a:lnTo>
                  <a:cubicBezTo>
                    <a:pt x="1" y="92"/>
                    <a:pt x="1" y="122"/>
                    <a:pt x="1" y="122"/>
                  </a:cubicBezTo>
                  <a:cubicBezTo>
                    <a:pt x="21" y="122"/>
                    <a:pt x="28" y="136"/>
                    <a:pt x="30" y="136"/>
                  </a:cubicBezTo>
                  <a:cubicBezTo>
                    <a:pt x="31" y="136"/>
                    <a:pt x="31" y="132"/>
                    <a:pt x="31" y="122"/>
                  </a:cubicBezTo>
                  <a:lnTo>
                    <a:pt x="21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361;p52">
              <a:extLst>
                <a:ext uri="{FF2B5EF4-FFF2-40B4-BE49-F238E27FC236}">
                  <a16:creationId xmlns:a16="http://schemas.microsoft.com/office/drawing/2014/main" id="{AB6A0B27-2CB0-49BF-B70A-80D53015011D}"/>
                </a:ext>
              </a:extLst>
            </p:cNvPr>
            <p:cNvSpPr/>
            <p:nvPr/>
          </p:nvSpPr>
          <p:spPr>
            <a:xfrm>
              <a:off x="6747099" y="2793446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183" y="1"/>
                  </a:moveTo>
                  <a:lnTo>
                    <a:pt x="1" y="61"/>
                  </a:lnTo>
                  <a:cubicBezTo>
                    <a:pt x="1" y="92"/>
                    <a:pt x="1" y="92"/>
                    <a:pt x="1" y="92"/>
                  </a:cubicBezTo>
                  <a:cubicBezTo>
                    <a:pt x="1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362;p52">
              <a:extLst>
                <a:ext uri="{FF2B5EF4-FFF2-40B4-BE49-F238E27FC236}">
                  <a16:creationId xmlns:a16="http://schemas.microsoft.com/office/drawing/2014/main" id="{28388F91-D558-4DBC-B649-1DE9FC7CC855}"/>
                </a:ext>
              </a:extLst>
            </p:cNvPr>
            <p:cNvSpPr/>
            <p:nvPr/>
          </p:nvSpPr>
          <p:spPr>
            <a:xfrm>
              <a:off x="6778171" y="2840861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213" y="0"/>
                  </a:moveTo>
                  <a:lnTo>
                    <a:pt x="31" y="91"/>
                  </a:lnTo>
                  <a:cubicBezTo>
                    <a:pt x="0" y="91"/>
                    <a:pt x="0" y="91"/>
                    <a:pt x="0" y="122"/>
                  </a:cubicBezTo>
                  <a:lnTo>
                    <a:pt x="31" y="122"/>
                  </a:lnTo>
                  <a:lnTo>
                    <a:pt x="213" y="3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363;p52">
              <a:extLst>
                <a:ext uri="{FF2B5EF4-FFF2-40B4-BE49-F238E27FC236}">
                  <a16:creationId xmlns:a16="http://schemas.microsoft.com/office/drawing/2014/main" id="{9C773BC6-D49E-471E-9C04-FF387D10F10B}"/>
                </a:ext>
              </a:extLst>
            </p:cNvPr>
            <p:cNvSpPr/>
            <p:nvPr/>
          </p:nvSpPr>
          <p:spPr>
            <a:xfrm>
              <a:off x="6810856" y="2888223"/>
              <a:ext cx="11450" cy="6612"/>
            </a:xfrm>
            <a:custGeom>
              <a:avLst/>
              <a:gdLst/>
              <a:ahLst/>
              <a:cxnLst/>
              <a:rect l="l" t="t" r="r" b="b"/>
              <a:pathLst>
                <a:path w="213" h="123" extrusionOk="0">
                  <a:moveTo>
                    <a:pt x="182" y="1"/>
                  </a:moveTo>
                  <a:lnTo>
                    <a:pt x="0" y="92"/>
                  </a:lnTo>
                  <a:cubicBezTo>
                    <a:pt x="0" y="92"/>
                    <a:pt x="0" y="122"/>
                    <a:pt x="0" y="122"/>
                  </a:cubicBezTo>
                  <a:lnTo>
                    <a:pt x="30" y="122"/>
                  </a:lnTo>
                  <a:lnTo>
                    <a:pt x="213" y="61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364;p52">
              <a:extLst>
                <a:ext uri="{FF2B5EF4-FFF2-40B4-BE49-F238E27FC236}">
                  <a16:creationId xmlns:a16="http://schemas.microsoft.com/office/drawing/2014/main" id="{B4F55E54-0A9B-462A-A0F8-25F05E203D19}"/>
                </a:ext>
              </a:extLst>
            </p:cNvPr>
            <p:cNvSpPr/>
            <p:nvPr/>
          </p:nvSpPr>
          <p:spPr>
            <a:xfrm>
              <a:off x="6841875" y="2935584"/>
              <a:ext cx="13117" cy="8225"/>
            </a:xfrm>
            <a:custGeom>
              <a:avLst/>
              <a:gdLst/>
              <a:ahLst/>
              <a:cxnLst/>
              <a:rect l="l" t="t" r="r" b="b"/>
              <a:pathLst>
                <a:path w="244" h="153" extrusionOk="0">
                  <a:moveTo>
                    <a:pt x="213" y="1"/>
                  </a:moveTo>
                  <a:lnTo>
                    <a:pt x="31" y="92"/>
                  </a:lnTo>
                  <a:cubicBezTo>
                    <a:pt x="1" y="123"/>
                    <a:pt x="1" y="123"/>
                    <a:pt x="1" y="123"/>
                  </a:cubicBezTo>
                  <a:cubicBezTo>
                    <a:pt x="31" y="153"/>
                    <a:pt x="31" y="153"/>
                    <a:pt x="31" y="153"/>
                  </a:cubicBezTo>
                  <a:lnTo>
                    <a:pt x="244" y="62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365;p52">
              <a:extLst>
                <a:ext uri="{FF2B5EF4-FFF2-40B4-BE49-F238E27FC236}">
                  <a16:creationId xmlns:a16="http://schemas.microsoft.com/office/drawing/2014/main" id="{E155989E-D261-47AE-84FA-65EE82434A28}"/>
                </a:ext>
              </a:extLst>
            </p:cNvPr>
            <p:cNvSpPr/>
            <p:nvPr/>
          </p:nvSpPr>
          <p:spPr>
            <a:xfrm>
              <a:off x="6874560" y="2984612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183" y="1"/>
                  </a:moveTo>
                  <a:lnTo>
                    <a:pt x="0" y="92"/>
                  </a:lnTo>
                  <a:cubicBezTo>
                    <a:pt x="0" y="92"/>
                    <a:pt x="0" y="9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366;p52">
              <a:extLst>
                <a:ext uri="{FF2B5EF4-FFF2-40B4-BE49-F238E27FC236}">
                  <a16:creationId xmlns:a16="http://schemas.microsoft.com/office/drawing/2014/main" id="{B422CEC5-C7A5-40A5-83DA-5749A445B2C1}"/>
                </a:ext>
              </a:extLst>
            </p:cNvPr>
            <p:cNvSpPr/>
            <p:nvPr/>
          </p:nvSpPr>
          <p:spPr>
            <a:xfrm>
              <a:off x="6688287" y="270522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0" y="61"/>
                  </a:lnTo>
                  <a:cubicBezTo>
                    <a:pt x="0" y="91"/>
                    <a:pt x="0" y="91"/>
                    <a:pt x="0" y="91"/>
                  </a:cubicBezTo>
                  <a:cubicBezTo>
                    <a:pt x="0" y="122"/>
                    <a:pt x="0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367;p52">
              <a:extLst>
                <a:ext uri="{FF2B5EF4-FFF2-40B4-BE49-F238E27FC236}">
                  <a16:creationId xmlns:a16="http://schemas.microsoft.com/office/drawing/2014/main" id="{0C35A914-F13F-461D-A7EC-546CA6DE138D}"/>
                </a:ext>
              </a:extLst>
            </p:cNvPr>
            <p:cNvSpPr/>
            <p:nvPr/>
          </p:nvSpPr>
          <p:spPr>
            <a:xfrm>
              <a:off x="6719305" y="2752590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1" y="92"/>
                    <a:pt x="1" y="9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368;p52">
              <a:extLst>
                <a:ext uri="{FF2B5EF4-FFF2-40B4-BE49-F238E27FC236}">
                  <a16:creationId xmlns:a16="http://schemas.microsoft.com/office/drawing/2014/main" id="{9BF5021F-218B-41C0-914B-ACE2E7FD6DBE}"/>
                </a:ext>
              </a:extLst>
            </p:cNvPr>
            <p:cNvSpPr/>
            <p:nvPr/>
          </p:nvSpPr>
          <p:spPr>
            <a:xfrm>
              <a:off x="6751991" y="2800005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91"/>
                  </a:lnTo>
                  <a:cubicBezTo>
                    <a:pt x="1" y="91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369;p52">
              <a:extLst>
                <a:ext uri="{FF2B5EF4-FFF2-40B4-BE49-F238E27FC236}">
                  <a16:creationId xmlns:a16="http://schemas.microsoft.com/office/drawing/2014/main" id="{ECB6D9E3-AB71-4E3B-86CE-CFC99FE7BE9D}"/>
                </a:ext>
              </a:extLst>
            </p:cNvPr>
            <p:cNvSpPr/>
            <p:nvPr/>
          </p:nvSpPr>
          <p:spPr>
            <a:xfrm>
              <a:off x="6783063" y="2849033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3" y="0"/>
                  </a:moveTo>
                  <a:lnTo>
                    <a:pt x="31" y="61"/>
                  </a:lnTo>
                  <a:cubicBezTo>
                    <a:pt x="0" y="61"/>
                    <a:pt x="0" y="91"/>
                    <a:pt x="0" y="91"/>
                  </a:cubicBezTo>
                  <a:cubicBezTo>
                    <a:pt x="31" y="91"/>
                    <a:pt x="31" y="122"/>
                    <a:pt x="31" y="122"/>
                  </a:cubicBezTo>
                  <a:lnTo>
                    <a:pt x="213" y="3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370;p52">
              <a:extLst>
                <a:ext uri="{FF2B5EF4-FFF2-40B4-BE49-F238E27FC236}">
                  <a16:creationId xmlns:a16="http://schemas.microsoft.com/office/drawing/2014/main" id="{4F062EE3-1E34-4F7B-980F-12BF79878EEC}"/>
                </a:ext>
              </a:extLst>
            </p:cNvPr>
            <p:cNvSpPr/>
            <p:nvPr/>
          </p:nvSpPr>
          <p:spPr>
            <a:xfrm>
              <a:off x="6815748" y="2896394"/>
              <a:ext cx="11450" cy="6612"/>
            </a:xfrm>
            <a:custGeom>
              <a:avLst/>
              <a:gdLst/>
              <a:ahLst/>
              <a:cxnLst/>
              <a:rect l="l" t="t" r="r" b="b"/>
              <a:pathLst>
                <a:path w="213" h="123" extrusionOk="0">
                  <a:moveTo>
                    <a:pt x="183" y="0"/>
                  </a:moveTo>
                  <a:lnTo>
                    <a:pt x="0" y="92"/>
                  </a:lnTo>
                  <a:cubicBezTo>
                    <a:pt x="0" y="122"/>
                    <a:pt x="0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371;p52">
              <a:extLst>
                <a:ext uri="{FF2B5EF4-FFF2-40B4-BE49-F238E27FC236}">
                  <a16:creationId xmlns:a16="http://schemas.microsoft.com/office/drawing/2014/main" id="{E7FCCD4E-29B3-4A7F-ACCB-961A3559417E}"/>
                </a:ext>
              </a:extLst>
            </p:cNvPr>
            <p:cNvSpPr/>
            <p:nvPr/>
          </p:nvSpPr>
          <p:spPr>
            <a:xfrm>
              <a:off x="6846767" y="2943755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1" y="92"/>
                    <a:pt x="1" y="92"/>
                    <a:pt x="1" y="123"/>
                  </a:cubicBezTo>
                  <a:lnTo>
                    <a:pt x="31" y="123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372;p52">
              <a:extLst>
                <a:ext uri="{FF2B5EF4-FFF2-40B4-BE49-F238E27FC236}">
                  <a16:creationId xmlns:a16="http://schemas.microsoft.com/office/drawing/2014/main" id="{DE0E333B-EF65-41AA-B022-6A087C91436C}"/>
                </a:ext>
              </a:extLst>
            </p:cNvPr>
            <p:cNvSpPr/>
            <p:nvPr/>
          </p:nvSpPr>
          <p:spPr>
            <a:xfrm>
              <a:off x="6691566" y="2711733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1" y="62"/>
                  </a:lnTo>
                  <a:cubicBezTo>
                    <a:pt x="0" y="92"/>
                    <a:pt x="0" y="92"/>
                    <a:pt x="31" y="92"/>
                  </a:cubicBezTo>
                  <a:cubicBezTo>
                    <a:pt x="31" y="122"/>
                    <a:pt x="31" y="122"/>
                    <a:pt x="61" y="122"/>
                  </a:cubicBezTo>
                  <a:lnTo>
                    <a:pt x="24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373;p52">
              <a:extLst>
                <a:ext uri="{FF2B5EF4-FFF2-40B4-BE49-F238E27FC236}">
                  <a16:creationId xmlns:a16="http://schemas.microsoft.com/office/drawing/2014/main" id="{0406E486-953B-4134-AF3F-36B039314822}"/>
                </a:ext>
              </a:extLst>
            </p:cNvPr>
            <p:cNvSpPr/>
            <p:nvPr/>
          </p:nvSpPr>
          <p:spPr>
            <a:xfrm>
              <a:off x="6652322" y="265130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91"/>
                  </a:lnTo>
                  <a:cubicBezTo>
                    <a:pt x="1" y="91"/>
                    <a:pt x="1" y="91"/>
                    <a:pt x="1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374;p52">
              <a:extLst>
                <a:ext uri="{FF2B5EF4-FFF2-40B4-BE49-F238E27FC236}">
                  <a16:creationId xmlns:a16="http://schemas.microsoft.com/office/drawing/2014/main" id="{8ED8C442-2730-4E8A-91ED-7A77BCCCFA56}"/>
                </a:ext>
              </a:extLst>
            </p:cNvPr>
            <p:cNvSpPr/>
            <p:nvPr/>
          </p:nvSpPr>
          <p:spPr>
            <a:xfrm>
              <a:off x="6657214" y="2657814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183" y="1"/>
                  </a:moveTo>
                  <a:lnTo>
                    <a:pt x="1" y="92"/>
                  </a:lnTo>
                  <a:cubicBezTo>
                    <a:pt x="1" y="92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375;p52">
              <a:extLst>
                <a:ext uri="{FF2B5EF4-FFF2-40B4-BE49-F238E27FC236}">
                  <a16:creationId xmlns:a16="http://schemas.microsoft.com/office/drawing/2014/main" id="{116C71D2-C9BA-4289-9CC4-5CA4092B7108}"/>
                </a:ext>
              </a:extLst>
            </p:cNvPr>
            <p:cNvSpPr/>
            <p:nvPr/>
          </p:nvSpPr>
          <p:spPr>
            <a:xfrm>
              <a:off x="6662160" y="2664372"/>
              <a:ext cx="11450" cy="7795"/>
            </a:xfrm>
            <a:custGeom>
              <a:avLst/>
              <a:gdLst/>
              <a:ahLst/>
              <a:cxnLst/>
              <a:rect l="l" t="t" r="r" b="b"/>
              <a:pathLst>
                <a:path w="213" h="145" extrusionOk="0">
                  <a:moveTo>
                    <a:pt x="182" y="0"/>
                  </a:moveTo>
                  <a:lnTo>
                    <a:pt x="0" y="92"/>
                  </a:lnTo>
                  <a:cubicBezTo>
                    <a:pt x="0" y="92"/>
                    <a:pt x="0" y="122"/>
                    <a:pt x="0" y="122"/>
                  </a:cubicBezTo>
                  <a:cubicBezTo>
                    <a:pt x="0" y="137"/>
                    <a:pt x="0" y="145"/>
                    <a:pt x="4" y="145"/>
                  </a:cubicBezTo>
                  <a:cubicBezTo>
                    <a:pt x="8" y="145"/>
                    <a:pt x="15" y="137"/>
                    <a:pt x="30" y="122"/>
                  </a:cubicBezTo>
                  <a:lnTo>
                    <a:pt x="213" y="61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376;p52">
              <a:extLst>
                <a:ext uri="{FF2B5EF4-FFF2-40B4-BE49-F238E27FC236}">
                  <a16:creationId xmlns:a16="http://schemas.microsoft.com/office/drawing/2014/main" id="{F27130CD-EF5E-4BAA-96D0-8315B009C5E9}"/>
                </a:ext>
              </a:extLst>
            </p:cNvPr>
            <p:cNvSpPr/>
            <p:nvPr/>
          </p:nvSpPr>
          <p:spPr>
            <a:xfrm>
              <a:off x="6724251" y="2759148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182" y="0"/>
                  </a:moveTo>
                  <a:lnTo>
                    <a:pt x="0" y="91"/>
                  </a:lnTo>
                  <a:cubicBezTo>
                    <a:pt x="0" y="91"/>
                    <a:pt x="0" y="122"/>
                    <a:pt x="0" y="122"/>
                  </a:cubicBezTo>
                  <a:lnTo>
                    <a:pt x="30" y="122"/>
                  </a:lnTo>
                  <a:lnTo>
                    <a:pt x="213" y="31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377;p52">
              <a:extLst>
                <a:ext uri="{FF2B5EF4-FFF2-40B4-BE49-F238E27FC236}">
                  <a16:creationId xmlns:a16="http://schemas.microsoft.com/office/drawing/2014/main" id="{A277F241-E6A8-465C-8891-ED4F99C0B85B}"/>
                </a:ext>
              </a:extLst>
            </p:cNvPr>
            <p:cNvSpPr/>
            <p:nvPr/>
          </p:nvSpPr>
          <p:spPr>
            <a:xfrm>
              <a:off x="6755270" y="2806510"/>
              <a:ext cx="13117" cy="7311"/>
            </a:xfrm>
            <a:custGeom>
              <a:avLst/>
              <a:gdLst/>
              <a:ahLst/>
              <a:cxnLst/>
              <a:rect l="l" t="t" r="r" b="b"/>
              <a:pathLst>
                <a:path w="244" h="136" extrusionOk="0">
                  <a:moveTo>
                    <a:pt x="213" y="1"/>
                  </a:moveTo>
                  <a:lnTo>
                    <a:pt x="31" y="92"/>
                  </a:lnTo>
                  <a:cubicBezTo>
                    <a:pt x="31" y="92"/>
                    <a:pt x="1" y="122"/>
                    <a:pt x="31" y="122"/>
                  </a:cubicBezTo>
                  <a:cubicBezTo>
                    <a:pt x="31" y="122"/>
                    <a:pt x="31" y="136"/>
                    <a:pt x="40" y="136"/>
                  </a:cubicBezTo>
                  <a:cubicBezTo>
                    <a:pt x="45" y="136"/>
                    <a:pt x="51" y="132"/>
                    <a:pt x="61" y="122"/>
                  </a:cubicBezTo>
                  <a:lnTo>
                    <a:pt x="244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378;p52">
              <a:extLst>
                <a:ext uri="{FF2B5EF4-FFF2-40B4-BE49-F238E27FC236}">
                  <a16:creationId xmlns:a16="http://schemas.microsoft.com/office/drawing/2014/main" id="{2675D4E7-F485-4EB2-AA1A-EF17B6E9DE2A}"/>
                </a:ext>
              </a:extLst>
            </p:cNvPr>
            <p:cNvSpPr/>
            <p:nvPr/>
          </p:nvSpPr>
          <p:spPr>
            <a:xfrm>
              <a:off x="6787955" y="2855538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3" y="1"/>
                  </a:moveTo>
                  <a:lnTo>
                    <a:pt x="1" y="92"/>
                  </a:lnTo>
                  <a:cubicBezTo>
                    <a:pt x="1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379;p52">
              <a:extLst>
                <a:ext uri="{FF2B5EF4-FFF2-40B4-BE49-F238E27FC236}">
                  <a16:creationId xmlns:a16="http://schemas.microsoft.com/office/drawing/2014/main" id="{6DA91AAD-A2D9-4353-9176-3C6CFD55BF1C}"/>
                </a:ext>
              </a:extLst>
            </p:cNvPr>
            <p:cNvSpPr/>
            <p:nvPr/>
          </p:nvSpPr>
          <p:spPr>
            <a:xfrm>
              <a:off x="6819028" y="2902953"/>
              <a:ext cx="13117" cy="6558"/>
            </a:xfrm>
            <a:custGeom>
              <a:avLst/>
              <a:gdLst/>
              <a:ahLst/>
              <a:cxnLst/>
              <a:rect l="l" t="t" r="r" b="b"/>
              <a:pathLst>
                <a:path w="244" h="122" extrusionOk="0">
                  <a:moveTo>
                    <a:pt x="213" y="0"/>
                  </a:moveTo>
                  <a:lnTo>
                    <a:pt x="30" y="91"/>
                  </a:lnTo>
                  <a:cubicBezTo>
                    <a:pt x="30" y="91"/>
                    <a:pt x="0" y="91"/>
                    <a:pt x="30" y="122"/>
                  </a:cubicBezTo>
                  <a:lnTo>
                    <a:pt x="61" y="122"/>
                  </a:lnTo>
                  <a:lnTo>
                    <a:pt x="243" y="3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380;p52">
              <a:extLst>
                <a:ext uri="{FF2B5EF4-FFF2-40B4-BE49-F238E27FC236}">
                  <a16:creationId xmlns:a16="http://schemas.microsoft.com/office/drawing/2014/main" id="{208332A9-9563-4B07-B635-3248A414B8C1}"/>
                </a:ext>
              </a:extLst>
            </p:cNvPr>
            <p:cNvSpPr/>
            <p:nvPr/>
          </p:nvSpPr>
          <p:spPr>
            <a:xfrm>
              <a:off x="6851659" y="2950314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1" y="92"/>
                  </a:lnTo>
                  <a:cubicBezTo>
                    <a:pt x="1" y="92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381;p52">
              <a:extLst>
                <a:ext uri="{FF2B5EF4-FFF2-40B4-BE49-F238E27FC236}">
                  <a16:creationId xmlns:a16="http://schemas.microsoft.com/office/drawing/2014/main" id="{0826C9D4-9F1C-49E6-B9C1-35D1744B54E2}"/>
                </a:ext>
              </a:extLst>
            </p:cNvPr>
            <p:cNvSpPr/>
            <p:nvPr/>
          </p:nvSpPr>
          <p:spPr>
            <a:xfrm>
              <a:off x="7268342" y="2902953"/>
              <a:ext cx="18063" cy="22901"/>
            </a:xfrm>
            <a:custGeom>
              <a:avLst/>
              <a:gdLst/>
              <a:ahLst/>
              <a:cxnLst/>
              <a:rect l="l" t="t" r="r" b="b"/>
              <a:pathLst>
                <a:path w="336" h="426" extrusionOk="0">
                  <a:moveTo>
                    <a:pt x="244" y="0"/>
                  </a:moveTo>
                  <a:cubicBezTo>
                    <a:pt x="153" y="122"/>
                    <a:pt x="31" y="243"/>
                    <a:pt x="1" y="426"/>
                  </a:cubicBezTo>
                  <a:cubicBezTo>
                    <a:pt x="153" y="426"/>
                    <a:pt x="274" y="395"/>
                    <a:pt x="305" y="334"/>
                  </a:cubicBezTo>
                  <a:cubicBezTo>
                    <a:pt x="335" y="274"/>
                    <a:pt x="305" y="152"/>
                    <a:pt x="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382;p52">
              <a:extLst>
                <a:ext uri="{FF2B5EF4-FFF2-40B4-BE49-F238E27FC236}">
                  <a16:creationId xmlns:a16="http://schemas.microsoft.com/office/drawing/2014/main" id="{704F5B9D-65F5-4292-AE48-04A2624F0EB5}"/>
                </a:ext>
              </a:extLst>
            </p:cNvPr>
            <p:cNvSpPr/>
            <p:nvPr/>
          </p:nvSpPr>
          <p:spPr>
            <a:xfrm>
              <a:off x="7070618" y="2777104"/>
              <a:ext cx="170035" cy="147134"/>
            </a:xfrm>
            <a:custGeom>
              <a:avLst/>
              <a:gdLst/>
              <a:ahLst/>
              <a:cxnLst/>
              <a:rect l="l" t="t" r="r" b="b"/>
              <a:pathLst>
                <a:path w="3163" h="2737" extrusionOk="0">
                  <a:moveTo>
                    <a:pt x="487" y="1"/>
                  </a:moveTo>
                  <a:lnTo>
                    <a:pt x="1" y="821"/>
                  </a:lnTo>
                  <a:lnTo>
                    <a:pt x="3071" y="2706"/>
                  </a:lnTo>
                  <a:cubicBezTo>
                    <a:pt x="3071" y="2706"/>
                    <a:pt x="3071" y="2706"/>
                    <a:pt x="3101" y="2736"/>
                  </a:cubicBezTo>
                  <a:cubicBezTo>
                    <a:pt x="3132" y="2675"/>
                    <a:pt x="3162" y="2645"/>
                    <a:pt x="3162" y="2615"/>
                  </a:cubicBezTo>
                  <a:cubicBezTo>
                    <a:pt x="2372" y="2159"/>
                    <a:pt x="1308" y="1581"/>
                    <a:pt x="700" y="852"/>
                  </a:cubicBezTo>
                  <a:cubicBezTo>
                    <a:pt x="518" y="609"/>
                    <a:pt x="548" y="335"/>
                    <a:pt x="639" y="92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383;p52">
              <a:extLst>
                <a:ext uri="{FF2B5EF4-FFF2-40B4-BE49-F238E27FC236}">
                  <a16:creationId xmlns:a16="http://schemas.microsoft.com/office/drawing/2014/main" id="{1540FD87-A29A-467C-9342-074DEA22B1D2}"/>
                </a:ext>
              </a:extLst>
            </p:cNvPr>
            <p:cNvSpPr/>
            <p:nvPr/>
          </p:nvSpPr>
          <p:spPr>
            <a:xfrm>
              <a:off x="7098411" y="2781996"/>
              <a:ext cx="165089" cy="135684"/>
            </a:xfrm>
            <a:custGeom>
              <a:avLst/>
              <a:gdLst/>
              <a:ahLst/>
              <a:cxnLst/>
              <a:rect l="l" t="t" r="r" b="b"/>
              <a:pathLst>
                <a:path w="3071" h="2524" extrusionOk="0">
                  <a:moveTo>
                    <a:pt x="122" y="1"/>
                  </a:moveTo>
                  <a:lnTo>
                    <a:pt x="122" y="1"/>
                  </a:lnTo>
                  <a:cubicBezTo>
                    <a:pt x="31" y="244"/>
                    <a:pt x="1" y="518"/>
                    <a:pt x="183" y="761"/>
                  </a:cubicBezTo>
                  <a:cubicBezTo>
                    <a:pt x="791" y="1490"/>
                    <a:pt x="1855" y="2098"/>
                    <a:pt x="2676" y="2524"/>
                  </a:cubicBezTo>
                  <a:cubicBezTo>
                    <a:pt x="2736" y="2463"/>
                    <a:pt x="2797" y="2432"/>
                    <a:pt x="2797" y="2432"/>
                  </a:cubicBezTo>
                  <a:cubicBezTo>
                    <a:pt x="2645" y="2128"/>
                    <a:pt x="3010" y="2037"/>
                    <a:pt x="3010" y="2037"/>
                  </a:cubicBezTo>
                  <a:cubicBezTo>
                    <a:pt x="2949" y="1916"/>
                    <a:pt x="3010" y="1825"/>
                    <a:pt x="3071" y="1794"/>
                  </a:cubicBezTo>
                  <a:lnTo>
                    <a:pt x="122" y="1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384;p52">
              <a:extLst>
                <a:ext uri="{FF2B5EF4-FFF2-40B4-BE49-F238E27FC236}">
                  <a16:creationId xmlns:a16="http://schemas.microsoft.com/office/drawing/2014/main" id="{C8B96DC7-BD50-4099-8A18-D44940583B14}"/>
                </a:ext>
              </a:extLst>
            </p:cNvPr>
            <p:cNvSpPr/>
            <p:nvPr/>
          </p:nvSpPr>
          <p:spPr>
            <a:xfrm>
              <a:off x="7237323" y="2917629"/>
              <a:ext cx="18009" cy="8225"/>
            </a:xfrm>
            <a:custGeom>
              <a:avLst/>
              <a:gdLst/>
              <a:ahLst/>
              <a:cxnLst/>
              <a:rect l="l" t="t" r="r" b="b"/>
              <a:pathLst>
                <a:path w="335" h="153" extrusionOk="0">
                  <a:moveTo>
                    <a:pt x="92" y="1"/>
                  </a:moveTo>
                  <a:cubicBezTo>
                    <a:pt x="61" y="31"/>
                    <a:pt x="31" y="61"/>
                    <a:pt x="0" y="122"/>
                  </a:cubicBezTo>
                  <a:cubicBezTo>
                    <a:pt x="61" y="122"/>
                    <a:pt x="183" y="122"/>
                    <a:pt x="335" y="153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385;p52">
              <a:extLst>
                <a:ext uri="{FF2B5EF4-FFF2-40B4-BE49-F238E27FC236}">
                  <a16:creationId xmlns:a16="http://schemas.microsoft.com/office/drawing/2014/main" id="{5BCAE3F9-DCD9-4692-8458-E9019C838E04}"/>
                </a:ext>
              </a:extLst>
            </p:cNvPr>
            <p:cNvSpPr/>
            <p:nvPr/>
          </p:nvSpPr>
          <p:spPr>
            <a:xfrm>
              <a:off x="7240602" y="2878439"/>
              <a:ext cx="40856" cy="47414"/>
            </a:xfrm>
            <a:custGeom>
              <a:avLst/>
              <a:gdLst/>
              <a:ahLst/>
              <a:cxnLst/>
              <a:rect l="l" t="t" r="r" b="b"/>
              <a:pathLst>
                <a:path w="760" h="882" extrusionOk="0">
                  <a:moveTo>
                    <a:pt x="426" y="0"/>
                  </a:moveTo>
                  <a:cubicBezTo>
                    <a:pt x="365" y="31"/>
                    <a:pt x="304" y="122"/>
                    <a:pt x="365" y="243"/>
                  </a:cubicBezTo>
                  <a:cubicBezTo>
                    <a:pt x="365" y="243"/>
                    <a:pt x="0" y="334"/>
                    <a:pt x="152" y="638"/>
                  </a:cubicBezTo>
                  <a:cubicBezTo>
                    <a:pt x="152" y="638"/>
                    <a:pt x="91" y="669"/>
                    <a:pt x="31" y="730"/>
                  </a:cubicBezTo>
                  <a:lnTo>
                    <a:pt x="274" y="882"/>
                  </a:lnTo>
                  <a:lnTo>
                    <a:pt x="517" y="882"/>
                  </a:lnTo>
                  <a:cubicBezTo>
                    <a:pt x="547" y="699"/>
                    <a:pt x="669" y="547"/>
                    <a:pt x="760" y="456"/>
                  </a:cubicBezTo>
                  <a:cubicBezTo>
                    <a:pt x="699" y="334"/>
                    <a:pt x="486" y="31"/>
                    <a:pt x="426" y="0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386;p52">
              <a:extLst>
                <a:ext uri="{FF2B5EF4-FFF2-40B4-BE49-F238E27FC236}">
                  <a16:creationId xmlns:a16="http://schemas.microsoft.com/office/drawing/2014/main" id="{8FCB9A3B-A23A-4513-9241-18DEE12CE7E6}"/>
                </a:ext>
              </a:extLst>
            </p:cNvPr>
            <p:cNvSpPr/>
            <p:nvPr/>
          </p:nvSpPr>
          <p:spPr>
            <a:xfrm>
              <a:off x="7046158" y="2785275"/>
              <a:ext cx="27793" cy="33437"/>
            </a:xfrm>
            <a:custGeom>
              <a:avLst/>
              <a:gdLst/>
              <a:ahLst/>
              <a:cxnLst/>
              <a:rect l="l" t="t" r="r" b="b"/>
              <a:pathLst>
                <a:path w="517" h="622" extrusionOk="0">
                  <a:moveTo>
                    <a:pt x="213" y="1"/>
                  </a:moveTo>
                  <a:lnTo>
                    <a:pt x="91" y="183"/>
                  </a:lnTo>
                  <a:cubicBezTo>
                    <a:pt x="91" y="213"/>
                    <a:pt x="0" y="396"/>
                    <a:pt x="122" y="457"/>
                  </a:cubicBezTo>
                  <a:lnTo>
                    <a:pt x="334" y="609"/>
                  </a:lnTo>
                  <a:cubicBezTo>
                    <a:pt x="343" y="617"/>
                    <a:pt x="352" y="621"/>
                    <a:pt x="361" y="621"/>
                  </a:cubicBezTo>
                  <a:cubicBezTo>
                    <a:pt x="383" y="621"/>
                    <a:pt x="404" y="600"/>
                    <a:pt x="426" y="578"/>
                  </a:cubicBezTo>
                  <a:lnTo>
                    <a:pt x="517" y="457"/>
                  </a:lnTo>
                  <a:cubicBezTo>
                    <a:pt x="334" y="335"/>
                    <a:pt x="243" y="183"/>
                    <a:pt x="213" y="1"/>
                  </a:cubicBezTo>
                  <a:close/>
                </a:path>
              </a:pathLst>
            </a:custGeom>
            <a:solidFill>
              <a:srgbClr val="F95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387;p52">
              <a:extLst>
                <a:ext uri="{FF2B5EF4-FFF2-40B4-BE49-F238E27FC236}">
                  <a16:creationId xmlns:a16="http://schemas.microsoft.com/office/drawing/2014/main" id="{B23C405B-25AD-43BF-9BD6-A31939C73A62}"/>
                </a:ext>
              </a:extLst>
            </p:cNvPr>
            <p:cNvSpPr/>
            <p:nvPr/>
          </p:nvSpPr>
          <p:spPr>
            <a:xfrm>
              <a:off x="7057554" y="2764793"/>
              <a:ext cx="36018" cy="45049"/>
            </a:xfrm>
            <a:custGeom>
              <a:avLst/>
              <a:gdLst/>
              <a:ahLst/>
              <a:cxnLst/>
              <a:rect l="l" t="t" r="r" b="b"/>
              <a:pathLst>
                <a:path w="670" h="838" extrusionOk="0">
                  <a:moveTo>
                    <a:pt x="341" y="0"/>
                  </a:moveTo>
                  <a:cubicBezTo>
                    <a:pt x="262" y="0"/>
                    <a:pt x="177" y="89"/>
                    <a:pt x="153" y="138"/>
                  </a:cubicBezTo>
                  <a:lnTo>
                    <a:pt x="31" y="351"/>
                  </a:lnTo>
                  <a:lnTo>
                    <a:pt x="1" y="351"/>
                  </a:lnTo>
                  <a:lnTo>
                    <a:pt x="1" y="382"/>
                  </a:lnTo>
                  <a:cubicBezTo>
                    <a:pt x="31" y="564"/>
                    <a:pt x="122" y="716"/>
                    <a:pt x="305" y="838"/>
                  </a:cubicBezTo>
                  <a:lnTo>
                    <a:pt x="396" y="625"/>
                  </a:lnTo>
                  <a:lnTo>
                    <a:pt x="426" y="564"/>
                  </a:lnTo>
                  <a:lnTo>
                    <a:pt x="639" y="260"/>
                  </a:lnTo>
                  <a:cubicBezTo>
                    <a:pt x="670" y="199"/>
                    <a:pt x="670" y="169"/>
                    <a:pt x="639" y="138"/>
                  </a:cubicBezTo>
                  <a:lnTo>
                    <a:pt x="396" y="17"/>
                  </a:lnTo>
                  <a:cubicBezTo>
                    <a:pt x="379" y="5"/>
                    <a:pt x="360" y="0"/>
                    <a:pt x="341" y="0"/>
                  </a:cubicBezTo>
                  <a:close/>
                </a:path>
              </a:pathLst>
            </a:custGeom>
            <a:solidFill>
              <a:srgbClr val="FA7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388;p52">
              <a:extLst>
                <a:ext uri="{FF2B5EF4-FFF2-40B4-BE49-F238E27FC236}">
                  <a16:creationId xmlns:a16="http://schemas.microsoft.com/office/drawing/2014/main" id="{F6E33311-83FB-4C25-8BBB-3254837010C4}"/>
                </a:ext>
              </a:extLst>
            </p:cNvPr>
            <p:cNvSpPr/>
            <p:nvPr/>
          </p:nvSpPr>
          <p:spPr>
            <a:xfrm>
              <a:off x="7064113" y="2806510"/>
              <a:ext cx="13117" cy="14783"/>
            </a:xfrm>
            <a:custGeom>
              <a:avLst/>
              <a:gdLst/>
              <a:ahLst/>
              <a:cxnLst/>
              <a:rect l="l" t="t" r="r" b="b"/>
              <a:pathLst>
                <a:path w="244" h="275" extrusionOk="0">
                  <a:moveTo>
                    <a:pt x="122" y="1"/>
                  </a:moveTo>
                  <a:lnTo>
                    <a:pt x="0" y="214"/>
                  </a:lnTo>
                  <a:lnTo>
                    <a:pt x="122" y="274"/>
                  </a:lnTo>
                  <a:lnTo>
                    <a:pt x="244" y="92"/>
                  </a:lnTo>
                  <a:cubicBezTo>
                    <a:pt x="183" y="62"/>
                    <a:pt x="152" y="31"/>
                    <a:pt x="122" y="1"/>
                  </a:cubicBez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1389;p52">
              <a:extLst>
                <a:ext uri="{FF2B5EF4-FFF2-40B4-BE49-F238E27FC236}">
                  <a16:creationId xmlns:a16="http://schemas.microsoft.com/office/drawing/2014/main" id="{73A2962A-48D0-451D-B6C1-112758BC3221}"/>
                </a:ext>
              </a:extLst>
            </p:cNvPr>
            <p:cNvSpPr/>
            <p:nvPr/>
          </p:nvSpPr>
          <p:spPr>
            <a:xfrm>
              <a:off x="7070618" y="2772212"/>
              <a:ext cx="27846" cy="39243"/>
            </a:xfrm>
            <a:custGeom>
              <a:avLst/>
              <a:gdLst/>
              <a:ahLst/>
              <a:cxnLst/>
              <a:rect l="l" t="t" r="r" b="b"/>
              <a:pathLst>
                <a:path w="518" h="730" extrusionOk="0">
                  <a:moveTo>
                    <a:pt x="366" y="0"/>
                  </a:moveTo>
                  <a:lnTo>
                    <a:pt x="1" y="639"/>
                  </a:lnTo>
                  <a:cubicBezTo>
                    <a:pt x="31" y="669"/>
                    <a:pt x="62" y="700"/>
                    <a:pt x="123" y="730"/>
                  </a:cubicBezTo>
                  <a:lnTo>
                    <a:pt x="518" y="92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1390;p52">
              <a:extLst>
                <a:ext uri="{FF2B5EF4-FFF2-40B4-BE49-F238E27FC236}">
                  <a16:creationId xmlns:a16="http://schemas.microsoft.com/office/drawing/2014/main" id="{32C00B70-1591-449A-903D-02BFCC94CAD4}"/>
                </a:ext>
              </a:extLst>
            </p:cNvPr>
            <p:cNvSpPr/>
            <p:nvPr/>
          </p:nvSpPr>
          <p:spPr>
            <a:xfrm>
              <a:off x="6711134" y="2399665"/>
              <a:ext cx="297440" cy="267175"/>
            </a:xfrm>
            <a:custGeom>
              <a:avLst/>
              <a:gdLst/>
              <a:ahLst/>
              <a:cxnLst/>
              <a:rect l="l" t="t" r="r" b="b"/>
              <a:pathLst>
                <a:path w="5533" h="4970" extrusionOk="0">
                  <a:moveTo>
                    <a:pt x="882" y="0"/>
                  </a:moveTo>
                  <a:cubicBezTo>
                    <a:pt x="366" y="1581"/>
                    <a:pt x="1" y="2918"/>
                    <a:pt x="1" y="3374"/>
                  </a:cubicBezTo>
                  <a:cubicBezTo>
                    <a:pt x="38" y="4262"/>
                    <a:pt x="1223" y="4970"/>
                    <a:pt x="2523" y="4970"/>
                  </a:cubicBezTo>
                  <a:cubicBezTo>
                    <a:pt x="3358" y="4970"/>
                    <a:pt x="4240" y="4677"/>
                    <a:pt x="4895" y="3952"/>
                  </a:cubicBezTo>
                  <a:cubicBezTo>
                    <a:pt x="5168" y="3648"/>
                    <a:pt x="5381" y="3131"/>
                    <a:pt x="5533" y="2493"/>
                  </a:cubicBezTo>
                  <a:cubicBezTo>
                    <a:pt x="3800" y="1946"/>
                    <a:pt x="2189" y="1125"/>
                    <a:pt x="88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1391;p52">
              <a:extLst>
                <a:ext uri="{FF2B5EF4-FFF2-40B4-BE49-F238E27FC236}">
                  <a16:creationId xmlns:a16="http://schemas.microsoft.com/office/drawing/2014/main" id="{373D6359-6A08-4CFE-A6E4-4888F4EBC974}"/>
                </a:ext>
              </a:extLst>
            </p:cNvPr>
            <p:cNvSpPr/>
            <p:nvPr/>
          </p:nvSpPr>
          <p:spPr>
            <a:xfrm>
              <a:off x="6758549" y="1786817"/>
              <a:ext cx="294161" cy="746853"/>
            </a:xfrm>
            <a:custGeom>
              <a:avLst/>
              <a:gdLst/>
              <a:ahLst/>
              <a:cxnLst/>
              <a:rect l="l" t="t" r="r" b="b"/>
              <a:pathLst>
                <a:path w="5472" h="13893" extrusionOk="0">
                  <a:moveTo>
                    <a:pt x="1500" y="1"/>
                  </a:moveTo>
                  <a:cubicBezTo>
                    <a:pt x="1487" y="1"/>
                    <a:pt x="1483" y="29"/>
                    <a:pt x="1490" y="93"/>
                  </a:cubicBezTo>
                  <a:cubicBezTo>
                    <a:pt x="1490" y="93"/>
                    <a:pt x="1277" y="2616"/>
                    <a:pt x="2766" y="3710"/>
                  </a:cubicBezTo>
                  <a:cubicBezTo>
                    <a:pt x="2766" y="3710"/>
                    <a:pt x="1095" y="8118"/>
                    <a:pt x="0" y="11400"/>
                  </a:cubicBezTo>
                  <a:cubicBezTo>
                    <a:pt x="1307" y="12525"/>
                    <a:pt x="2918" y="13346"/>
                    <a:pt x="4651" y="13893"/>
                  </a:cubicBezTo>
                  <a:cubicBezTo>
                    <a:pt x="5472" y="10580"/>
                    <a:pt x="5046" y="3832"/>
                    <a:pt x="5046" y="3832"/>
                  </a:cubicBezTo>
                  <a:cubicBezTo>
                    <a:pt x="5046" y="3832"/>
                    <a:pt x="4621" y="1400"/>
                    <a:pt x="3891" y="1279"/>
                  </a:cubicBezTo>
                  <a:cubicBezTo>
                    <a:pt x="3833" y="1269"/>
                    <a:pt x="3781" y="1264"/>
                    <a:pt x="3734" y="1264"/>
                  </a:cubicBezTo>
                  <a:cubicBezTo>
                    <a:pt x="3199" y="1264"/>
                    <a:pt x="3405" y="1856"/>
                    <a:pt x="3405" y="1856"/>
                  </a:cubicBezTo>
                  <a:cubicBezTo>
                    <a:pt x="3405" y="1856"/>
                    <a:pt x="2626" y="326"/>
                    <a:pt x="2319" y="326"/>
                  </a:cubicBezTo>
                  <a:cubicBezTo>
                    <a:pt x="2305" y="326"/>
                    <a:pt x="2292" y="330"/>
                    <a:pt x="2280" y="336"/>
                  </a:cubicBezTo>
                  <a:cubicBezTo>
                    <a:pt x="2007" y="488"/>
                    <a:pt x="2189" y="1613"/>
                    <a:pt x="2189" y="1613"/>
                  </a:cubicBezTo>
                  <a:cubicBezTo>
                    <a:pt x="2189" y="1613"/>
                    <a:pt x="1596" y="1"/>
                    <a:pt x="15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1392;p52">
              <a:extLst>
                <a:ext uri="{FF2B5EF4-FFF2-40B4-BE49-F238E27FC236}">
                  <a16:creationId xmlns:a16="http://schemas.microsoft.com/office/drawing/2014/main" id="{65DDDDBD-DC0F-4C51-AE4E-35C564BD1934}"/>
                </a:ext>
              </a:extLst>
            </p:cNvPr>
            <p:cNvSpPr/>
            <p:nvPr/>
          </p:nvSpPr>
          <p:spPr>
            <a:xfrm>
              <a:off x="7724268" y="2412728"/>
              <a:ext cx="268035" cy="222287"/>
            </a:xfrm>
            <a:custGeom>
              <a:avLst/>
              <a:gdLst/>
              <a:ahLst/>
              <a:cxnLst/>
              <a:rect l="l" t="t" r="r" b="b"/>
              <a:pathLst>
                <a:path w="4986" h="4135" extrusionOk="0">
                  <a:moveTo>
                    <a:pt x="3587" y="0"/>
                  </a:moveTo>
                  <a:cubicBezTo>
                    <a:pt x="2584" y="973"/>
                    <a:pt x="0" y="2402"/>
                    <a:pt x="0" y="2402"/>
                  </a:cubicBezTo>
                  <a:cubicBezTo>
                    <a:pt x="0" y="2402"/>
                    <a:pt x="0" y="3101"/>
                    <a:pt x="183" y="4134"/>
                  </a:cubicBezTo>
                  <a:cubicBezTo>
                    <a:pt x="1824" y="3678"/>
                    <a:pt x="3374" y="2888"/>
                    <a:pt x="4985" y="2645"/>
                  </a:cubicBezTo>
                  <a:cubicBezTo>
                    <a:pt x="4468" y="1247"/>
                    <a:pt x="3587" y="0"/>
                    <a:pt x="358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1393;p52">
              <a:extLst>
                <a:ext uri="{FF2B5EF4-FFF2-40B4-BE49-F238E27FC236}">
                  <a16:creationId xmlns:a16="http://schemas.microsoft.com/office/drawing/2014/main" id="{DA165BCC-4455-44A2-8148-752F8045041A}"/>
                </a:ext>
              </a:extLst>
            </p:cNvPr>
            <p:cNvSpPr/>
            <p:nvPr/>
          </p:nvSpPr>
          <p:spPr>
            <a:xfrm>
              <a:off x="7268342" y="2710121"/>
              <a:ext cx="764808" cy="162831"/>
            </a:xfrm>
            <a:custGeom>
              <a:avLst/>
              <a:gdLst/>
              <a:ahLst/>
              <a:cxnLst/>
              <a:rect l="l" t="t" r="r" b="b"/>
              <a:pathLst>
                <a:path w="14227" h="3029" extrusionOk="0">
                  <a:moveTo>
                    <a:pt x="1" y="2645"/>
                  </a:moveTo>
                  <a:cubicBezTo>
                    <a:pt x="4" y="2645"/>
                    <a:pt x="7" y="2645"/>
                    <a:pt x="10" y="2646"/>
                  </a:cubicBezTo>
                  <a:lnTo>
                    <a:pt x="10" y="2646"/>
                  </a:lnTo>
                  <a:cubicBezTo>
                    <a:pt x="7" y="2645"/>
                    <a:pt x="4" y="2645"/>
                    <a:pt x="1" y="2645"/>
                  </a:cubicBezTo>
                  <a:close/>
                  <a:moveTo>
                    <a:pt x="14196" y="0"/>
                  </a:moveTo>
                  <a:cubicBezTo>
                    <a:pt x="10818" y="1948"/>
                    <a:pt x="6781" y="2776"/>
                    <a:pt x="2781" y="2776"/>
                  </a:cubicBezTo>
                  <a:cubicBezTo>
                    <a:pt x="1852" y="2776"/>
                    <a:pt x="926" y="2731"/>
                    <a:pt x="10" y="2646"/>
                  </a:cubicBezTo>
                  <a:lnTo>
                    <a:pt x="10" y="2646"/>
                  </a:lnTo>
                  <a:cubicBezTo>
                    <a:pt x="37" y="2651"/>
                    <a:pt x="65" y="2678"/>
                    <a:pt x="92" y="2706"/>
                  </a:cubicBezTo>
                  <a:cubicBezTo>
                    <a:pt x="484" y="2883"/>
                    <a:pt x="2545" y="3028"/>
                    <a:pt x="4958" y="3028"/>
                  </a:cubicBezTo>
                  <a:cubicBezTo>
                    <a:pt x="8343" y="3028"/>
                    <a:pt x="12422" y="2742"/>
                    <a:pt x="13557" y="1855"/>
                  </a:cubicBezTo>
                  <a:cubicBezTo>
                    <a:pt x="14074" y="1459"/>
                    <a:pt x="14226" y="791"/>
                    <a:pt x="14196" y="0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1394;p52">
              <a:extLst>
                <a:ext uri="{FF2B5EF4-FFF2-40B4-BE49-F238E27FC236}">
                  <a16:creationId xmlns:a16="http://schemas.microsoft.com/office/drawing/2014/main" id="{67E9BC02-BAE1-409E-9FDB-1A80DF0BC5CD}"/>
                </a:ext>
              </a:extLst>
            </p:cNvPr>
            <p:cNvSpPr/>
            <p:nvPr/>
          </p:nvSpPr>
          <p:spPr>
            <a:xfrm>
              <a:off x="7213293" y="2554866"/>
              <a:ext cx="818189" cy="304375"/>
            </a:xfrm>
            <a:custGeom>
              <a:avLst/>
              <a:gdLst/>
              <a:ahLst/>
              <a:cxnLst/>
              <a:rect l="l" t="t" r="r" b="b"/>
              <a:pathLst>
                <a:path w="15220" h="5662" extrusionOk="0">
                  <a:moveTo>
                    <a:pt x="14490" y="1"/>
                  </a:moveTo>
                  <a:cubicBezTo>
                    <a:pt x="12879" y="244"/>
                    <a:pt x="11299" y="1034"/>
                    <a:pt x="9688" y="1521"/>
                  </a:cubicBezTo>
                  <a:cubicBezTo>
                    <a:pt x="9688" y="1551"/>
                    <a:pt x="9688" y="1612"/>
                    <a:pt x="9688" y="1673"/>
                  </a:cubicBezTo>
                  <a:cubicBezTo>
                    <a:pt x="9701" y="2084"/>
                    <a:pt x="8573" y="2200"/>
                    <a:pt x="7297" y="2200"/>
                  </a:cubicBezTo>
                  <a:cubicBezTo>
                    <a:pt x="5651" y="2200"/>
                    <a:pt x="3760" y="2007"/>
                    <a:pt x="3760" y="2007"/>
                  </a:cubicBezTo>
                  <a:cubicBezTo>
                    <a:pt x="3760" y="2007"/>
                    <a:pt x="3396" y="1399"/>
                    <a:pt x="2514" y="1004"/>
                  </a:cubicBezTo>
                  <a:cubicBezTo>
                    <a:pt x="2420" y="965"/>
                    <a:pt x="2344" y="947"/>
                    <a:pt x="2283" y="947"/>
                  </a:cubicBezTo>
                  <a:cubicBezTo>
                    <a:pt x="1775" y="947"/>
                    <a:pt x="2332" y="2159"/>
                    <a:pt x="2332" y="2159"/>
                  </a:cubicBezTo>
                  <a:cubicBezTo>
                    <a:pt x="2332" y="2159"/>
                    <a:pt x="2314" y="2159"/>
                    <a:pt x="2282" y="2159"/>
                  </a:cubicBezTo>
                  <a:cubicBezTo>
                    <a:pt x="1941" y="2159"/>
                    <a:pt x="1" y="2184"/>
                    <a:pt x="417" y="2767"/>
                  </a:cubicBezTo>
                  <a:cubicBezTo>
                    <a:pt x="805" y="3350"/>
                    <a:pt x="1574" y="3375"/>
                    <a:pt x="1705" y="3375"/>
                  </a:cubicBezTo>
                  <a:cubicBezTo>
                    <a:pt x="1717" y="3375"/>
                    <a:pt x="1724" y="3375"/>
                    <a:pt x="1724" y="3375"/>
                  </a:cubicBezTo>
                  <a:lnTo>
                    <a:pt x="1724" y="3375"/>
                  </a:lnTo>
                  <a:cubicBezTo>
                    <a:pt x="1724" y="3375"/>
                    <a:pt x="143" y="3800"/>
                    <a:pt x="508" y="4195"/>
                  </a:cubicBezTo>
                  <a:cubicBezTo>
                    <a:pt x="903" y="4560"/>
                    <a:pt x="1663" y="4743"/>
                    <a:pt x="1663" y="4743"/>
                  </a:cubicBezTo>
                  <a:cubicBezTo>
                    <a:pt x="1663" y="4743"/>
                    <a:pt x="265" y="5107"/>
                    <a:pt x="1025" y="5533"/>
                  </a:cubicBezTo>
                  <a:cubicBezTo>
                    <a:pt x="1928" y="5617"/>
                    <a:pt x="2840" y="5661"/>
                    <a:pt x="3754" y="5661"/>
                  </a:cubicBezTo>
                  <a:cubicBezTo>
                    <a:pt x="7763" y="5661"/>
                    <a:pt x="11804" y="4819"/>
                    <a:pt x="15220" y="2888"/>
                  </a:cubicBezTo>
                  <a:cubicBezTo>
                    <a:pt x="15159" y="1977"/>
                    <a:pt x="14855" y="913"/>
                    <a:pt x="1449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02661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كرتون نجوم السماء قوس قزح مواد أساسية | Latar belakang, Pelangi, Kartun">
            <a:extLst>
              <a:ext uri="{FF2B5EF4-FFF2-40B4-BE49-F238E27FC236}">
                <a16:creationId xmlns:a16="http://schemas.microsoft.com/office/drawing/2014/main" id="{F73BA4CB-441D-46D2-96D0-FD6965267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14400" y="152400"/>
            <a:ext cx="10439400" cy="6591300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50" b="1" dirty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LÀM VIỆC THẬT LÀ VUI</a:t>
            </a:r>
          </a:p>
          <a:p>
            <a:pPr>
              <a:lnSpc>
                <a:spcPct val="150000"/>
              </a:lnSpc>
            </a:pPr>
            <a:r>
              <a:rPr lang="en-US" sz="2450" dirty="0">
                <a:latin typeface="Cambria" pitchFamily="18" charset="0"/>
                <a:cs typeface="Arial" pitchFamily="34" charset="0"/>
              </a:rPr>
              <a:t>     </a:t>
            </a:r>
            <a:r>
              <a:rPr lang="vi-VN" sz="2450" dirty="0">
                <a:latin typeface="Cambria" pitchFamily="18" charset="0"/>
                <a:cs typeface="Arial" pitchFamily="34" charset="0"/>
              </a:rPr>
              <a:t>Quanh ta, </a:t>
            </a:r>
            <a:r>
              <a:rPr lang="en-US" sz="2450" dirty="0" err="1">
                <a:latin typeface="Cambria" pitchFamily="18" charset="0"/>
                <a:cs typeface="Arial" pitchFamily="34" charset="0"/>
              </a:rPr>
              <a:t>mọi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sz="2450" dirty="0" err="1">
                <a:latin typeface="Cambria" pitchFamily="18" charset="0"/>
                <a:cs typeface="Arial" pitchFamily="34" charset="0"/>
              </a:rPr>
              <a:t>vật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, </a:t>
            </a:r>
            <a:r>
              <a:rPr lang="vi-VN" sz="2450" dirty="0">
                <a:latin typeface="Cambria" pitchFamily="18" charset="0"/>
                <a:cs typeface="Arial" pitchFamily="34" charset="0"/>
              </a:rPr>
              <a:t>mọi người đều làm việc.</a:t>
            </a:r>
            <a:br>
              <a:rPr lang="vi-VN" sz="2450" dirty="0">
                <a:latin typeface="Cambria" pitchFamily="18" charset="0"/>
                <a:cs typeface="Arial" pitchFamily="34" charset="0"/>
              </a:rPr>
            </a:br>
            <a:r>
              <a:rPr lang="en-US" sz="2450" dirty="0">
                <a:latin typeface="Cambria" pitchFamily="18" charset="0"/>
                <a:cs typeface="Arial" pitchFamily="34" charset="0"/>
              </a:rPr>
              <a:t>     </a:t>
            </a:r>
            <a:r>
              <a:rPr lang="vi-VN" sz="2450" dirty="0">
                <a:latin typeface="Cambria" pitchFamily="18" charset="0"/>
                <a:cs typeface="Arial" pitchFamily="34" charset="0"/>
              </a:rPr>
              <a:t>Cái đồng hồ tích tắc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, </a:t>
            </a:r>
            <a:r>
              <a:rPr lang="en-US" sz="2450" dirty="0" err="1">
                <a:latin typeface="Cambria" pitchFamily="18" charset="0"/>
                <a:cs typeface="Arial" pitchFamily="34" charset="0"/>
              </a:rPr>
              <a:t>tích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sz="2450" dirty="0" err="1">
                <a:latin typeface="Cambria" pitchFamily="18" charset="0"/>
                <a:cs typeface="Arial" pitchFamily="34" charset="0"/>
              </a:rPr>
              <a:t>tắc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, </a:t>
            </a:r>
            <a:r>
              <a:rPr lang="vi-VN" sz="2450" dirty="0">
                <a:latin typeface="Cambria" pitchFamily="18" charset="0"/>
                <a:cs typeface="Arial" pitchFamily="34" charset="0"/>
              </a:rPr>
              <a:t>báo phút, báo giờ.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 </a:t>
            </a:r>
            <a:r>
              <a:rPr lang="vi-VN" sz="2450" dirty="0">
                <a:latin typeface="Cambria" pitchFamily="18" charset="0"/>
                <a:cs typeface="Arial" pitchFamily="34" charset="0"/>
              </a:rPr>
              <a:t>Con gà trống gáy vang ò ó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 </a:t>
            </a:r>
            <a:r>
              <a:rPr lang="vi-VN" sz="2450" dirty="0">
                <a:latin typeface="Cambria" pitchFamily="18" charset="0"/>
                <a:cs typeface="Arial" pitchFamily="34" charset="0"/>
              </a:rPr>
              <a:t>o, báo cho mọi người biết trời sắp sáng, mau mau thức dậy.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 </a:t>
            </a:r>
            <a:r>
              <a:rPr lang="vi-VN" sz="2450" dirty="0">
                <a:latin typeface="Cambria" pitchFamily="18" charset="0"/>
                <a:cs typeface="Arial" pitchFamily="34" charset="0"/>
              </a:rPr>
              <a:t>Con tu hú kêu tu hú, tu hú. Thế là sắp đến mùa vải chín.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 </a:t>
            </a:r>
            <a:r>
              <a:rPr lang="vi-VN" sz="2450" dirty="0">
                <a:latin typeface="Cambria" pitchFamily="18" charset="0"/>
                <a:cs typeface="Arial" pitchFamily="34" charset="0"/>
              </a:rPr>
              <a:t>Chim bắt sâu, bảo vệ mùa màng.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 </a:t>
            </a:r>
            <a:r>
              <a:rPr lang="vi-VN" sz="2450" dirty="0">
                <a:latin typeface="Cambria" pitchFamily="18" charset="0"/>
                <a:cs typeface="Arial" pitchFamily="34" charset="0"/>
              </a:rPr>
              <a:t>Cành đào nở hoa cho sắc xuân thêm rực rỡ, ngày xuân thêm tưng bừng.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sz="2450" dirty="0" err="1">
                <a:latin typeface="Cambria" pitchFamily="18" charset="0"/>
                <a:cs typeface="Arial" pitchFamily="34" charset="0"/>
              </a:rPr>
              <a:t>Chú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sz="2450" dirty="0" err="1">
                <a:latin typeface="Cambria" pitchFamily="18" charset="0"/>
                <a:cs typeface="Arial" pitchFamily="34" charset="0"/>
              </a:rPr>
              <a:t>cú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sz="2450" dirty="0" err="1">
                <a:latin typeface="Cambria" pitchFamily="18" charset="0"/>
                <a:cs typeface="Arial" pitchFamily="34" charset="0"/>
              </a:rPr>
              <a:t>mèo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sz="2450" dirty="0" err="1">
                <a:latin typeface="Cambria" pitchFamily="18" charset="0"/>
                <a:cs typeface="Arial" pitchFamily="34" charset="0"/>
              </a:rPr>
              <a:t>chập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sz="2450" dirty="0" err="1">
                <a:latin typeface="Cambria" pitchFamily="18" charset="0"/>
                <a:cs typeface="Arial" pitchFamily="34" charset="0"/>
              </a:rPr>
              <a:t>tối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sz="2450" dirty="0" err="1">
                <a:latin typeface="Cambria" pitchFamily="18" charset="0"/>
                <a:cs typeface="Arial" pitchFamily="34" charset="0"/>
              </a:rPr>
              <a:t>đứng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sz="2450" dirty="0" err="1">
                <a:latin typeface="Cambria" pitchFamily="18" charset="0"/>
                <a:cs typeface="Arial" pitchFamily="34" charset="0"/>
              </a:rPr>
              <a:t>trong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sz="2450" dirty="0" err="1">
                <a:latin typeface="Cambria" pitchFamily="18" charset="0"/>
                <a:cs typeface="Arial" pitchFamily="34" charset="0"/>
              </a:rPr>
              <a:t>hốc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sz="2450" dirty="0" err="1">
                <a:latin typeface="Cambria" pitchFamily="18" charset="0"/>
                <a:cs typeface="Arial" pitchFamily="34" charset="0"/>
              </a:rPr>
              <a:t>cây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sz="2450" dirty="0" err="1">
                <a:latin typeface="Cambria" pitchFamily="18" charset="0"/>
                <a:cs typeface="Arial" pitchFamily="34" charset="0"/>
              </a:rPr>
              <a:t>rúc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sz="2450" dirty="0" err="1">
                <a:latin typeface="Cambria" pitchFamily="18" charset="0"/>
                <a:cs typeface="Arial" pitchFamily="34" charset="0"/>
              </a:rPr>
              <a:t>cú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sz="2450" dirty="0" err="1">
                <a:latin typeface="Cambria" pitchFamily="18" charset="0"/>
                <a:cs typeface="Arial" pitchFamily="34" charset="0"/>
              </a:rPr>
              <a:t>cú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sz="2450" dirty="0" err="1">
                <a:latin typeface="Cambria" pitchFamily="18" charset="0"/>
                <a:cs typeface="Arial" pitchFamily="34" charset="0"/>
              </a:rPr>
              <a:t>cũng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sz="2450" dirty="0" err="1">
                <a:latin typeface="Cambria" pitchFamily="18" charset="0"/>
                <a:cs typeface="Arial" pitchFamily="34" charset="0"/>
              </a:rPr>
              <a:t>làm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sz="2450" dirty="0" err="1">
                <a:latin typeface="Cambria" pitchFamily="18" charset="0"/>
                <a:cs typeface="Arial" pitchFamily="34" charset="0"/>
              </a:rPr>
              <a:t>việc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sz="2450" dirty="0" err="1">
                <a:latin typeface="Cambria" pitchFamily="18" charset="0"/>
                <a:cs typeface="Arial" pitchFamily="34" charset="0"/>
              </a:rPr>
              <a:t>có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sz="2450" dirty="0" err="1">
                <a:latin typeface="Cambria" pitchFamily="18" charset="0"/>
                <a:cs typeface="Arial" pitchFamily="34" charset="0"/>
              </a:rPr>
              <a:t>ích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sz="2450" dirty="0" err="1">
                <a:latin typeface="Cambria" pitchFamily="18" charset="0"/>
                <a:cs typeface="Arial" pitchFamily="34" charset="0"/>
              </a:rPr>
              <a:t>cho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sz="2450" dirty="0" err="1">
                <a:latin typeface="Cambria" pitchFamily="18" charset="0"/>
                <a:cs typeface="Arial" pitchFamily="34" charset="0"/>
              </a:rPr>
              <a:t>đồng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sz="2450" dirty="0" err="1">
                <a:latin typeface="Cambria" pitchFamily="18" charset="0"/>
                <a:cs typeface="Arial" pitchFamily="34" charset="0"/>
              </a:rPr>
              <a:t>ruộng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.</a:t>
            </a:r>
            <a:br>
              <a:rPr lang="vi-VN" sz="2450" dirty="0">
                <a:latin typeface="Cambria" pitchFamily="18" charset="0"/>
                <a:cs typeface="Arial" pitchFamily="34" charset="0"/>
              </a:rPr>
            </a:br>
            <a:r>
              <a:rPr lang="en-US" sz="2450" dirty="0">
                <a:latin typeface="Cambria" pitchFamily="18" charset="0"/>
                <a:cs typeface="Arial" pitchFamily="34" charset="0"/>
              </a:rPr>
              <a:t>     </a:t>
            </a:r>
            <a:r>
              <a:rPr lang="vi-VN" sz="2450" dirty="0">
                <a:latin typeface="Cambria" pitchFamily="18" charset="0"/>
                <a:cs typeface="Arial" pitchFamily="34" charset="0"/>
              </a:rPr>
              <a:t>Như mọi vật, mọi người, bé cũng làm việc. Bé làm bài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. </a:t>
            </a:r>
            <a:r>
              <a:rPr lang="en-US" sz="2450" dirty="0" err="1">
                <a:latin typeface="Cambria" pitchFamily="18" charset="0"/>
                <a:cs typeface="Arial" pitchFamily="34" charset="0"/>
              </a:rPr>
              <a:t>Bé</a:t>
            </a:r>
            <a:r>
              <a:rPr lang="vi-VN" sz="2450" dirty="0">
                <a:latin typeface="Cambria" pitchFamily="18" charset="0"/>
                <a:cs typeface="Arial" pitchFamily="34" charset="0"/>
              </a:rPr>
              <a:t> đi học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. </a:t>
            </a:r>
            <a:r>
              <a:rPr lang="en-US" sz="2450" dirty="0" err="1">
                <a:latin typeface="Cambria" pitchFamily="18" charset="0"/>
                <a:cs typeface="Arial" pitchFamily="34" charset="0"/>
              </a:rPr>
              <a:t>Học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sz="2450" dirty="0" err="1">
                <a:latin typeface="Cambria" pitchFamily="18" charset="0"/>
                <a:cs typeface="Arial" pitchFamily="34" charset="0"/>
              </a:rPr>
              <a:t>xong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,</a:t>
            </a:r>
            <a:r>
              <a:rPr lang="vi-VN" sz="2450" dirty="0">
                <a:latin typeface="Cambria" pitchFamily="18" charset="0"/>
                <a:cs typeface="Arial" pitchFamily="34" charset="0"/>
              </a:rPr>
              <a:t> bé quét nhà, nhặt rau, chơi với em đỡ mẹ. Bé luôn luôn bận rộn, mà lúc nào cũng vui.</a:t>
            </a:r>
            <a:endParaRPr lang="en-US" sz="2450" dirty="0">
              <a:latin typeface="Cambria" pitchFamily="18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50" dirty="0">
                <a:latin typeface="Cambria" pitchFamily="18" charset="0"/>
                <a:cs typeface="Arial" pitchFamily="34" charset="0"/>
              </a:rPr>
              <a:t>                                                                                       (Theo </a:t>
            </a:r>
            <a:r>
              <a:rPr lang="en-US" sz="2450" dirty="0" err="1">
                <a:latin typeface="Cambria" pitchFamily="18" charset="0"/>
                <a:cs typeface="Arial" pitchFamily="34" charset="0"/>
              </a:rPr>
              <a:t>Tô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sz="2450" dirty="0" err="1">
                <a:latin typeface="Cambria" pitchFamily="18" charset="0"/>
                <a:cs typeface="Arial" pitchFamily="34" charset="0"/>
              </a:rPr>
              <a:t>Hoài</a:t>
            </a:r>
            <a:r>
              <a:rPr lang="en-US" sz="2450" dirty="0">
                <a:latin typeface="Cambria" pitchFamily="18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50929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كرتون نجوم السماء قوس قزح مواد أساسية | Latar belakang, Pelangi, Kartun">
            <a:extLst>
              <a:ext uri="{FF2B5EF4-FFF2-40B4-BE49-F238E27FC236}">
                <a16:creationId xmlns:a16="http://schemas.microsoft.com/office/drawing/2014/main" id="{F73BA4CB-441D-46D2-96D0-FD6965267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1EFA2FF-CF51-44F4-95A5-A0513075CB0A}"/>
              </a:ext>
            </a:extLst>
          </p:cNvPr>
          <p:cNvGrpSpPr/>
          <p:nvPr/>
        </p:nvGrpSpPr>
        <p:grpSpPr>
          <a:xfrm>
            <a:off x="653716" y="799334"/>
            <a:ext cx="10210800" cy="2667000"/>
            <a:chOff x="1143000" y="1295400"/>
            <a:chExt cx="10210800" cy="266700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8A18F79-945A-410F-B77A-3B193048FAF7}"/>
                </a:ext>
              </a:extLst>
            </p:cNvPr>
            <p:cNvSpPr/>
            <p:nvPr/>
          </p:nvSpPr>
          <p:spPr>
            <a:xfrm>
              <a:off x="1143000" y="1295400"/>
              <a:ext cx="10210800" cy="2667000"/>
            </a:xfrm>
            <a:prstGeom prst="roundRect">
              <a:avLst/>
            </a:prstGeom>
            <a:solidFill>
              <a:schemeClr val="bg1">
                <a:alpha val="92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515F1D5-4BE1-4C43-B89D-35EEF1D28195}"/>
                </a:ext>
              </a:extLst>
            </p:cNvPr>
            <p:cNvSpPr/>
            <p:nvPr/>
          </p:nvSpPr>
          <p:spPr>
            <a:xfrm>
              <a:off x="1905000" y="1786834"/>
              <a:ext cx="8991600" cy="14450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8800" b="1" dirty="0">
                  <a:latin typeface="Cambria" pitchFamily="18" charset="0"/>
                </a:rPr>
                <a:t>LUYỆN ĐỌC CÂU</a:t>
              </a:r>
            </a:p>
          </p:txBody>
        </p:sp>
      </p:grpSp>
      <p:grpSp>
        <p:nvGrpSpPr>
          <p:cNvPr id="8" name="Google Shape;730;p43">
            <a:extLst>
              <a:ext uri="{FF2B5EF4-FFF2-40B4-BE49-F238E27FC236}">
                <a16:creationId xmlns:a16="http://schemas.microsoft.com/office/drawing/2014/main" id="{EDB4A8D3-1ABD-4756-8102-2F69DF00DF22}"/>
              </a:ext>
            </a:extLst>
          </p:cNvPr>
          <p:cNvGrpSpPr/>
          <p:nvPr/>
        </p:nvGrpSpPr>
        <p:grpSpPr>
          <a:xfrm>
            <a:off x="8460797" y="2630433"/>
            <a:ext cx="2403719" cy="4138752"/>
            <a:chOff x="5885161" y="728625"/>
            <a:chExt cx="2145411" cy="3693995"/>
          </a:xfrm>
        </p:grpSpPr>
        <p:sp>
          <p:nvSpPr>
            <p:cNvPr id="9" name="Google Shape;731;p43">
              <a:extLst>
                <a:ext uri="{FF2B5EF4-FFF2-40B4-BE49-F238E27FC236}">
                  <a16:creationId xmlns:a16="http://schemas.microsoft.com/office/drawing/2014/main" id="{EDD00C76-6C67-4436-BAEB-E17FE0472979}"/>
                </a:ext>
              </a:extLst>
            </p:cNvPr>
            <p:cNvSpPr/>
            <p:nvPr/>
          </p:nvSpPr>
          <p:spPr>
            <a:xfrm>
              <a:off x="6713773" y="2074585"/>
              <a:ext cx="888704" cy="541663"/>
            </a:xfrm>
            <a:custGeom>
              <a:avLst/>
              <a:gdLst/>
              <a:ahLst/>
              <a:cxnLst/>
              <a:rect l="l" t="t" r="r" b="b"/>
              <a:pathLst>
                <a:path w="16658" h="10153" extrusionOk="0">
                  <a:moveTo>
                    <a:pt x="16657" y="0"/>
                  </a:moveTo>
                  <a:lnTo>
                    <a:pt x="1" y="61"/>
                  </a:lnTo>
                  <a:lnTo>
                    <a:pt x="1" y="10152"/>
                  </a:lnTo>
                  <a:lnTo>
                    <a:pt x="16019" y="10092"/>
                  </a:lnTo>
                  <a:lnTo>
                    <a:pt x="1665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32;p43">
              <a:extLst>
                <a:ext uri="{FF2B5EF4-FFF2-40B4-BE49-F238E27FC236}">
                  <a16:creationId xmlns:a16="http://schemas.microsoft.com/office/drawing/2014/main" id="{B02C4620-7D26-40BC-8035-DB762402B538}"/>
                </a:ext>
              </a:extLst>
            </p:cNvPr>
            <p:cNvSpPr/>
            <p:nvPr/>
          </p:nvSpPr>
          <p:spPr>
            <a:xfrm>
              <a:off x="6553247" y="1813502"/>
              <a:ext cx="123292" cy="1058944"/>
            </a:xfrm>
            <a:custGeom>
              <a:avLst/>
              <a:gdLst/>
              <a:ahLst/>
              <a:cxnLst/>
              <a:rect l="l" t="t" r="r" b="b"/>
              <a:pathLst>
                <a:path w="2311" h="19849" extrusionOk="0">
                  <a:moveTo>
                    <a:pt x="2159" y="1"/>
                  </a:moveTo>
                  <a:lnTo>
                    <a:pt x="304" y="61"/>
                  </a:lnTo>
                  <a:lnTo>
                    <a:pt x="0" y="19849"/>
                  </a:lnTo>
                  <a:lnTo>
                    <a:pt x="2311" y="19758"/>
                  </a:lnTo>
                  <a:lnTo>
                    <a:pt x="2159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33;p43">
              <a:extLst>
                <a:ext uri="{FF2B5EF4-FFF2-40B4-BE49-F238E27FC236}">
                  <a16:creationId xmlns:a16="http://schemas.microsoft.com/office/drawing/2014/main" id="{34D92979-F2FC-4DCA-B02C-B9083F454E3C}"/>
                </a:ext>
              </a:extLst>
            </p:cNvPr>
            <p:cNvSpPr/>
            <p:nvPr/>
          </p:nvSpPr>
          <p:spPr>
            <a:xfrm>
              <a:off x="6668374" y="1813502"/>
              <a:ext cx="73036" cy="1054089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1"/>
                  </a:moveTo>
                  <a:lnTo>
                    <a:pt x="153" y="19758"/>
                  </a:lnTo>
                  <a:lnTo>
                    <a:pt x="1368" y="19697"/>
                  </a:lnTo>
                  <a:lnTo>
                    <a:pt x="1368" y="9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34;p43">
              <a:extLst>
                <a:ext uri="{FF2B5EF4-FFF2-40B4-BE49-F238E27FC236}">
                  <a16:creationId xmlns:a16="http://schemas.microsoft.com/office/drawing/2014/main" id="{9D5C7ABF-FAED-400A-AB06-8C8E42028738}"/>
                </a:ext>
              </a:extLst>
            </p:cNvPr>
            <p:cNvSpPr/>
            <p:nvPr/>
          </p:nvSpPr>
          <p:spPr>
            <a:xfrm>
              <a:off x="7511604" y="1839429"/>
              <a:ext cx="150874" cy="1054089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0" y="19758"/>
                  </a:lnTo>
                  <a:lnTo>
                    <a:pt x="234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35;p43">
              <a:extLst>
                <a:ext uri="{FF2B5EF4-FFF2-40B4-BE49-F238E27FC236}">
                  <a16:creationId xmlns:a16="http://schemas.microsoft.com/office/drawing/2014/main" id="{D5C873A6-AD38-4220-B391-BCCB2A63DA95}"/>
                </a:ext>
              </a:extLst>
            </p:cNvPr>
            <p:cNvSpPr/>
            <p:nvPr/>
          </p:nvSpPr>
          <p:spPr>
            <a:xfrm>
              <a:off x="7636440" y="1839429"/>
              <a:ext cx="97364" cy="1054089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487" y="1"/>
                  </a:moveTo>
                  <a:lnTo>
                    <a:pt x="1" y="19758"/>
                  </a:lnTo>
                  <a:lnTo>
                    <a:pt x="1217" y="19758"/>
                  </a:lnTo>
                  <a:lnTo>
                    <a:pt x="1825" y="1034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36;p43">
              <a:extLst>
                <a:ext uri="{FF2B5EF4-FFF2-40B4-BE49-F238E27FC236}">
                  <a16:creationId xmlns:a16="http://schemas.microsoft.com/office/drawing/2014/main" id="{C5540AD9-6710-49A5-8C20-70397C578B82}"/>
                </a:ext>
              </a:extLst>
            </p:cNvPr>
            <p:cNvSpPr/>
            <p:nvPr/>
          </p:nvSpPr>
          <p:spPr>
            <a:xfrm>
              <a:off x="6710519" y="2938869"/>
              <a:ext cx="124946" cy="1033016"/>
            </a:xfrm>
            <a:custGeom>
              <a:avLst/>
              <a:gdLst/>
              <a:ahLst/>
              <a:cxnLst/>
              <a:rect l="l" t="t" r="r" b="b"/>
              <a:pathLst>
                <a:path w="2342" h="19363" extrusionOk="0">
                  <a:moveTo>
                    <a:pt x="1" y="0"/>
                  </a:moveTo>
                  <a:lnTo>
                    <a:pt x="518" y="19332"/>
                  </a:lnTo>
                  <a:lnTo>
                    <a:pt x="2341" y="19362"/>
                  </a:lnTo>
                  <a:lnTo>
                    <a:pt x="2341" y="19362"/>
                  </a:lnTo>
                  <a:lnTo>
                    <a:pt x="2281" y="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37;p43">
              <a:extLst>
                <a:ext uri="{FF2B5EF4-FFF2-40B4-BE49-F238E27FC236}">
                  <a16:creationId xmlns:a16="http://schemas.microsoft.com/office/drawing/2014/main" id="{40E8C833-7F28-4865-8359-5DF4BD559775}"/>
                </a:ext>
              </a:extLst>
            </p:cNvPr>
            <p:cNvSpPr/>
            <p:nvPr/>
          </p:nvSpPr>
          <p:spPr>
            <a:xfrm>
              <a:off x="6832154" y="2942070"/>
              <a:ext cx="73036" cy="1029815"/>
            </a:xfrm>
            <a:custGeom>
              <a:avLst/>
              <a:gdLst/>
              <a:ahLst/>
              <a:cxnLst/>
              <a:rect l="l" t="t" r="r" b="b"/>
              <a:pathLst>
                <a:path w="1369" h="19303" extrusionOk="0">
                  <a:moveTo>
                    <a:pt x="1" y="1"/>
                  </a:moveTo>
                  <a:lnTo>
                    <a:pt x="61" y="19302"/>
                  </a:lnTo>
                  <a:lnTo>
                    <a:pt x="1368" y="18329"/>
                  </a:lnTo>
                  <a:lnTo>
                    <a:pt x="1186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38;p43">
              <a:extLst>
                <a:ext uri="{FF2B5EF4-FFF2-40B4-BE49-F238E27FC236}">
                  <a16:creationId xmlns:a16="http://schemas.microsoft.com/office/drawing/2014/main" id="{E77BD679-11ED-41FC-9BCF-5E28E37B28AB}"/>
                </a:ext>
              </a:extLst>
            </p:cNvPr>
            <p:cNvSpPr/>
            <p:nvPr/>
          </p:nvSpPr>
          <p:spPr>
            <a:xfrm>
              <a:off x="7550495" y="2989123"/>
              <a:ext cx="144418" cy="1033016"/>
            </a:xfrm>
            <a:custGeom>
              <a:avLst/>
              <a:gdLst/>
              <a:ahLst/>
              <a:cxnLst/>
              <a:rect l="l" t="t" r="r" b="b"/>
              <a:pathLst>
                <a:path w="2707" h="19363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62"/>
                  </a:lnTo>
                  <a:lnTo>
                    <a:pt x="2706" y="19362"/>
                  </a:lnTo>
                  <a:lnTo>
                    <a:pt x="2281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39;p43">
              <a:extLst>
                <a:ext uri="{FF2B5EF4-FFF2-40B4-BE49-F238E27FC236}">
                  <a16:creationId xmlns:a16="http://schemas.microsoft.com/office/drawing/2014/main" id="{AC0D46D1-8C54-49AC-96F1-B9ECED45AC8C}"/>
                </a:ext>
              </a:extLst>
            </p:cNvPr>
            <p:cNvSpPr/>
            <p:nvPr/>
          </p:nvSpPr>
          <p:spPr>
            <a:xfrm>
              <a:off x="7672130" y="2990723"/>
              <a:ext cx="90855" cy="1031416"/>
            </a:xfrm>
            <a:custGeom>
              <a:avLst/>
              <a:gdLst/>
              <a:ahLst/>
              <a:cxnLst/>
              <a:rect l="l" t="t" r="r" b="b"/>
              <a:pathLst>
                <a:path w="1703" h="19333" extrusionOk="0">
                  <a:moveTo>
                    <a:pt x="1" y="1"/>
                  </a:moveTo>
                  <a:lnTo>
                    <a:pt x="426" y="19332"/>
                  </a:lnTo>
                  <a:lnTo>
                    <a:pt x="170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40;p43">
              <a:extLst>
                <a:ext uri="{FF2B5EF4-FFF2-40B4-BE49-F238E27FC236}">
                  <a16:creationId xmlns:a16="http://schemas.microsoft.com/office/drawing/2014/main" id="{36A73026-C679-4A12-81FB-8F8D49A3687D}"/>
                </a:ext>
              </a:extLst>
            </p:cNvPr>
            <p:cNvSpPr/>
            <p:nvPr/>
          </p:nvSpPr>
          <p:spPr>
            <a:xfrm>
              <a:off x="6648901" y="1983787"/>
              <a:ext cx="913032" cy="570845"/>
            </a:xfrm>
            <a:custGeom>
              <a:avLst/>
              <a:gdLst/>
              <a:ahLst/>
              <a:cxnLst/>
              <a:rect l="l" t="t" r="r" b="b"/>
              <a:pathLst>
                <a:path w="17114" h="10700" extrusionOk="0">
                  <a:moveTo>
                    <a:pt x="1" y="0"/>
                  </a:moveTo>
                  <a:lnTo>
                    <a:pt x="487" y="10699"/>
                  </a:lnTo>
                  <a:lnTo>
                    <a:pt x="16506" y="10669"/>
                  </a:lnTo>
                  <a:lnTo>
                    <a:pt x="17114" y="5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41;p43">
              <a:extLst>
                <a:ext uri="{FF2B5EF4-FFF2-40B4-BE49-F238E27FC236}">
                  <a16:creationId xmlns:a16="http://schemas.microsoft.com/office/drawing/2014/main" id="{CFE71A12-9758-4266-B17F-85C78603BAAE}"/>
                </a:ext>
              </a:extLst>
            </p:cNvPr>
            <p:cNvSpPr/>
            <p:nvPr/>
          </p:nvSpPr>
          <p:spPr>
            <a:xfrm>
              <a:off x="6118668" y="1174077"/>
              <a:ext cx="1911904" cy="1348154"/>
            </a:xfrm>
            <a:custGeom>
              <a:avLst/>
              <a:gdLst/>
              <a:ahLst/>
              <a:cxnLst/>
              <a:rect l="l" t="t" r="r" b="b"/>
              <a:pathLst>
                <a:path w="35837" h="25270" extrusionOk="0">
                  <a:moveTo>
                    <a:pt x="21522" y="1"/>
                  </a:moveTo>
                  <a:cubicBezTo>
                    <a:pt x="14641" y="1"/>
                    <a:pt x="4955" y="2230"/>
                    <a:pt x="4955" y="2230"/>
                  </a:cubicBezTo>
                  <a:cubicBezTo>
                    <a:pt x="4955" y="2230"/>
                    <a:pt x="1946" y="21257"/>
                    <a:pt x="0" y="23354"/>
                  </a:cubicBezTo>
                  <a:cubicBezTo>
                    <a:pt x="0" y="23354"/>
                    <a:pt x="983" y="25017"/>
                    <a:pt x="3980" y="25017"/>
                  </a:cubicBezTo>
                  <a:cubicBezTo>
                    <a:pt x="4275" y="25017"/>
                    <a:pt x="4589" y="25001"/>
                    <a:pt x="4925" y="24965"/>
                  </a:cubicBezTo>
                  <a:cubicBezTo>
                    <a:pt x="8694" y="24601"/>
                    <a:pt x="29819" y="25269"/>
                    <a:pt x="31946" y="22807"/>
                  </a:cubicBezTo>
                  <a:lnTo>
                    <a:pt x="31369" y="19859"/>
                  </a:lnTo>
                  <a:lnTo>
                    <a:pt x="33466" y="22351"/>
                  </a:lnTo>
                  <a:cubicBezTo>
                    <a:pt x="33466" y="22351"/>
                    <a:pt x="34803" y="21592"/>
                    <a:pt x="35837" y="20528"/>
                  </a:cubicBezTo>
                  <a:cubicBezTo>
                    <a:pt x="35837" y="20528"/>
                    <a:pt x="29606" y="7245"/>
                    <a:pt x="28177" y="2230"/>
                  </a:cubicBezTo>
                  <a:cubicBezTo>
                    <a:pt x="27701" y="558"/>
                    <a:pt x="24962" y="1"/>
                    <a:pt x="21522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42;p43">
              <a:extLst>
                <a:ext uri="{FF2B5EF4-FFF2-40B4-BE49-F238E27FC236}">
                  <a16:creationId xmlns:a16="http://schemas.microsoft.com/office/drawing/2014/main" id="{3F2B8734-5D0A-470A-B1E7-C25DD624476B}"/>
                </a:ext>
              </a:extLst>
            </p:cNvPr>
            <p:cNvSpPr/>
            <p:nvPr/>
          </p:nvSpPr>
          <p:spPr>
            <a:xfrm>
              <a:off x="6775391" y="3368531"/>
              <a:ext cx="296839" cy="253039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48" y="4743"/>
                  </a:lnTo>
                  <a:cubicBezTo>
                    <a:pt x="2068" y="3770"/>
                    <a:pt x="3739" y="3071"/>
                    <a:pt x="5502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43;p43">
              <a:extLst>
                <a:ext uri="{FF2B5EF4-FFF2-40B4-BE49-F238E27FC236}">
                  <a16:creationId xmlns:a16="http://schemas.microsoft.com/office/drawing/2014/main" id="{7D4B0863-B37A-464E-B150-F3FC08916E60}"/>
                </a:ext>
              </a:extLst>
            </p:cNvPr>
            <p:cNvSpPr/>
            <p:nvPr/>
          </p:nvSpPr>
          <p:spPr>
            <a:xfrm>
              <a:off x="6804573" y="3511236"/>
              <a:ext cx="264403" cy="441151"/>
            </a:xfrm>
            <a:custGeom>
              <a:avLst/>
              <a:gdLst/>
              <a:ahLst/>
              <a:cxnLst/>
              <a:rect l="l" t="t" r="r" b="b"/>
              <a:pathLst>
                <a:path w="4956" h="8269" extrusionOk="0">
                  <a:moveTo>
                    <a:pt x="4955" y="1"/>
                  </a:moveTo>
                  <a:lnTo>
                    <a:pt x="4955" y="1"/>
                  </a:lnTo>
                  <a:cubicBezTo>
                    <a:pt x="3192" y="426"/>
                    <a:pt x="1521" y="1095"/>
                    <a:pt x="1" y="2098"/>
                  </a:cubicBezTo>
                  <a:lnTo>
                    <a:pt x="761" y="8208"/>
                  </a:lnTo>
                  <a:lnTo>
                    <a:pt x="4773" y="826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44;p43">
              <a:extLst>
                <a:ext uri="{FF2B5EF4-FFF2-40B4-BE49-F238E27FC236}">
                  <a16:creationId xmlns:a16="http://schemas.microsoft.com/office/drawing/2014/main" id="{9A646BF5-6F66-4C8A-BF81-1F39A90224D3}"/>
                </a:ext>
              </a:extLst>
            </p:cNvPr>
            <p:cNvSpPr/>
            <p:nvPr/>
          </p:nvSpPr>
          <p:spPr>
            <a:xfrm>
              <a:off x="6666773" y="3926013"/>
              <a:ext cx="398951" cy="333117"/>
            </a:xfrm>
            <a:custGeom>
              <a:avLst/>
              <a:gdLst/>
              <a:ahLst/>
              <a:cxnLst/>
              <a:rect l="l" t="t" r="r" b="b"/>
              <a:pathLst>
                <a:path w="7478" h="6244" extrusionOk="0">
                  <a:moveTo>
                    <a:pt x="7387" y="1"/>
                  </a:moveTo>
                  <a:cubicBezTo>
                    <a:pt x="7335" y="1"/>
                    <a:pt x="7211" y="1093"/>
                    <a:pt x="5550" y="1093"/>
                  </a:cubicBezTo>
                  <a:cubicBezTo>
                    <a:pt x="4994" y="1093"/>
                    <a:pt x="4267" y="971"/>
                    <a:pt x="3313" y="645"/>
                  </a:cubicBezTo>
                  <a:cubicBezTo>
                    <a:pt x="3313" y="645"/>
                    <a:pt x="0" y="6086"/>
                    <a:pt x="2736" y="6238"/>
                  </a:cubicBezTo>
                  <a:cubicBezTo>
                    <a:pt x="2790" y="6242"/>
                    <a:pt x="2843" y="6244"/>
                    <a:pt x="2896" y="6244"/>
                  </a:cubicBezTo>
                  <a:cubicBezTo>
                    <a:pt x="5864" y="6244"/>
                    <a:pt x="7478" y="493"/>
                    <a:pt x="7478" y="493"/>
                  </a:cubicBezTo>
                  <a:cubicBezTo>
                    <a:pt x="7414" y="134"/>
                    <a:pt x="7405" y="1"/>
                    <a:pt x="738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45;p43">
              <a:extLst>
                <a:ext uri="{FF2B5EF4-FFF2-40B4-BE49-F238E27FC236}">
                  <a16:creationId xmlns:a16="http://schemas.microsoft.com/office/drawing/2014/main" id="{F3B0D0D8-6E2F-4E90-BAC6-626A5EB37343}"/>
                </a:ext>
              </a:extLst>
            </p:cNvPr>
            <p:cNvSpPr/>
            <p:nvPr/>
          </p:nvSpPr>
          <p:spPr>
            <a:xfrm>
              <a:off x="6764028" y="3939350"/>
              <a:ext cx="295186" cy="186512"/>
            </a:xfrm>
            <a:custGeom>
              <a:avLst/>
              <a:gdLst/>
              <a:ahLst/>
              <a:cxnLst/>
              <a:rect l="l" t="t" r="r" b="b"/>
              <a:pathLst>
                <a:path w="5533" h="3496" extrusionOk="0">
                  <a:moveTo>
                    <a:pt x="1490" y="0"/>
                  </a:moveTo>
                  <a:cubicBezTo>
                    <a:pt x="1490" y="0"/>
                    <a:pt x="426" y="1763"/>
                    <a:pt x="1" y="3313"/>
                  </a:cubicBezTo>
                  <a:cubicBezTo>
                    <a:pt x="560" y="3135"/>
                    <a:pt x="1124" y="3053"/>
                    <a:pt x="1687" y="3053"/>
                  </a:cubicBezTo>
                  <a:cubicBezTo>
                    <a:pt x="2471" y="3053"/>
                    <a:pt x="3252" y="3213"/>
                    <a:pt x="4013" y="3496"/>
                  </a:cubicBezTo>
                  <a:cubicBezTo>
                    <a:pt x="5016" y="1885"/>
                    <a:pt x="5533" y="0"/>
                    <a:pt x="5533" y="0"/>
                  </a:cubicBezTo>
                  <a:lnTo>
                    <a:pt x="5533" y="0"/>
                  </a:lnTo>
                  <a:cubicBezTo>
                    <a:pt x="5067" y="122"/>
                    <a:pt x="4462" y="162"/>
                    <a:pt x="3863" y="162"/>
                  </a:cubicBezTo>
                  <a:cubicBezTo>
                    <a:pt x="2666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46;p43">
              <a:extLst>
                <a:ext uri="{FF2B5EF4-FFF2-40B4-BE49-F238E27FC236}">
                  <a16:creationId xmlns:a16="http://schemas.microsoft.com/office/drawing/2014/main" id="{1A44E25B-4E01-4DC3-ADBF-75B5B3AB4DB5}"/>
                </a:ext>
              </a:extLst>
            </p:cNvPr>
            <p:cNvSpPr/>
            <p:nvPr/>
          </p:nvSpPr>
          <p:spPr>
            <a:xfrm>
              <a:off x="6814336" y="3829668"/>
              <a:ext cx="200809" cy="171520"/>
            </a:xfrm>
            <a:custGeom>
              <a:avLst/>
              <a:gdLst/>
              <a:ahLst/>
              <a:cxnLst/>
              <a:rect l="l" t="t" r="r" b="b"/>
              <a:pathLst>
                <a:path w="3764" h="3215" extrusionOk="0">
                  <a:moveTo>
                    <a:pt x="1233" y="323"/>
                  </a:moveTo>
                  <a:cubicBezTo>
                    <a:pt x="1543" y="323"/>
                    <a:pt x="1672" y="1564"/>
                    <a:pt x="1672" y="1691"/>
                  </a:cubicBezTo>
                  <a:cubicBezTo>
                    <a:pt x="1672" y="1935"/>
                    <a:pt x="1663" y="2170"/>
                    <a:pt x="1651" y="2400"/>
                  </a:cubicBezTo>
                  <a:lnTo>
                    <a:pt x="1651" y="2400"/>
                  </a:lnTo>
                  <a:cubicBezTo>
                    <a:pt x="1554" y="2215"/>
                    <a:pt x="1461" y="2029"/>
                    <a:pt x="1368" y="1843"/>
                  </a:cubicBezTo>
                  <a:cubicBezTo>
                    <a:pt x="1216" y="1539"/>
                    <a:pt x="821" y="810"/>
                    <a:pt x="1034" y="476"/>
                  </a:cubicBezTo>
                  <a:cubicBezTo>
                    <a:pt x="1107" y="368"/>
                    <a:pt x="1173" y="323"/>
                    <a:pt x="1233" y="323"/>
                  </a:cubicBezTo>
                  <a:close/>
                  <a:moveTo>
                    <a:pt x="2599" y="991"/>
                  </a:moveTo>
                  <a:cubicBezTo>
                    <a:pt x="2748" y="991"/>
                    <a:pt x="2870" y="1144"/>
                    <a:pt x="2827" y="1357"/>
                  </a:cubicBezTo>
                  <a:cubicBezTo>
                    <a:pt x="2777" y="1908"/>
                    <a:pt x="2376" y="2356"/>
                    <a:pt x="1965" y="2734"/>
                  </a:cubicBezTo>
                  <a:lnTo>
                    <a:pt x="1965" y="2734"/>
                  </a:lnTo>
                  <a:cubicBezTo>
                    <a:pt x="1968" y="2670"/>
                    <a:pt x="1972" y="2598"/>
                    <a:pt x="1976" y="2521"/>
                  </a:cubicBezTo>
                  <a:lnTo>
                    <a:pt x="1976" y="2521"/>
                  </a:lnTo>
                  <a:cubicBezTo>
                    <a:pt x="1997" y="2238"/>
                    <a:pt x="2032" y="1959"/>
                    <a:pt x="2128" y="1691"/>
                  </a:cubicBezTo>
                  <a:cubicBezTo>
                    <a:pt x="2189" y="1509"/>
                    <a:pt x="2249" y="1205"/>
                    <a:pt x="2401" y="1083"/>
                  </a:cubicBezTo>
                  <a:cubicBezTo>
                    <a:pt x="2465" y="1020"/>
                    <a:pt x="2535" y="991"/>
                    <a:pt x="2599" y="991"/>
                  </a:cubicBezTo>
                  <a:close/>
                  <a:moveTo>
                    <a:pt x="1305" y="0"/>
                  </a:moveTo>
                  <a:cubicBezTo>
                    <a:pt x="1216" y="0"/>
                    <a:pt x="1116" y="26"/>
                    <a:pt x="1003" y="80"/>
                  </a:cubicBezTo>
                  <a:cubicBezTo>
                    <a:pt x="0" y="536"/>
                    <a:pt x="1277" y="2542"/>
                    <a:pt x="1611" y="3120"/>
                  </a:cubicBezTo>
                  <a:cubicBezTo>
                    <a:pt x="1649" y="3187"/>
                    <a:pt x="1709" y="3215"/>
                    <a:pt x="1769" y="3215"/>
                  </a:cubicBezTo>
                  <a:cubicBezTo>
                    <a:pt x="1880" y="3215"/>
                    <a:pt x="1993" y="3117"/>
                    <a:pt x="1968" y="2996"/>
                  </a:cubicBezTo>
                  <a:lnTo>
                    <a:pt x="1968" y="2996"/>
                  </a:lnTo>
                  <a:cubicBezTo>
                    <a:pt x="2623" y="2546"/>
                    <a:pt x="3764" y="1421"/>
                    <a:pt x="2918" y="688"/>
                  </a:cubicBezTo>
                  <a:cubicBezTo>
                    <a:pt x="2844" y="631"/>
                    <a:pt x="2762" y="607"/>
                    <a:pt x="2677" y="607"/>
                  </a:cubicBezTo>
                  <a:cubicBezTo>
                    <a:pt x="2449" y="607"/>
                    <a:pt x="2208" y="784"/>
                    <a:pt x="2097" y="962"/>
                  </a:cubicBezTo>
                  <a:cubicBezTo>
                    <a:pt x="2047" y="1045"/>
                    <a:pt x="2002" y="1132"/>
                    <a:pt x="1962" y="1220"/>
                  </a:cubicBezTo>
                  <a:lnTo>
                    <a:pt x="1962" y="1220"/>
                  </a:lnTo>
                  <a:cubicBezTo>
                    <a:pt x="1901" y="570"/>
                    <a:pt x="1728" y="0"/>
                    <a:pt x="130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47;p43">
              <a:extLst>
                <a:ext uri="{FF2B5EF4-FFF2-40B4-BE49-F238E27FC236}">
                  <a16:creationId xmlns:a16="http://schemas.microsoft.com/office/drawing/2014/main" id="{C5298EAC-339F-4570-8F8D-ED01A164BB69}"/>
                </a:ext>
              </a:extLst>
            </p:cNvPr>
            <p:cNvSpPr/>
            <p:nvPr/>
          </p:nvSpPr>
          <p:spPr>
            <a:xfrm>
              <a:off x="6746209" y="4102221"/>
              <a:ext cx="231966" cy="137270"/>
            </a:xfrm>
            <a:custGeom>
              <a:avLst/>
              <a:gdLst/>
              <a:ahLst/>
              <a:cxnLst/>
              <a:rect l="l" t="t" r="r" b="b"/>
              <a:pathLst>
                <a:path w="4348" h="2573" extrusionOk="0">
                  <a:moveTo>
                    <a:pt x="2021" y="0"/>
                  </a:moveTo>
                  <a:cubicBezTo>
                    <a:pt x="1458" y="0"/>
                    <a:pt x="894" y="82"/>
                    <a:pt x="335" y="260"/>
                  </a:cubicBezTo>
                  <a:cubicBezTo>
                    <a:pt x="1" y="1446"/>
                    <a:pt x="61" y="2479"/>
                    <a:pt x="1247" y="2570"/>
                  </a:cubicBezTo>
                  <a:cubicBezTo>
                    <a:pt x="1285" y="2572"/>
                    <a:pt x="1322" y="2573"/>
                    <a:pt x="1359" y="2573"/>
                  </a:cubicBezTo>
                  <a:cubicBezTo>
                    <a:pt x="2613" y="2573"/>
                    <a:pt x="3609" y="1594"/>
                    <a:pt x="4347" y="443"/>
                  </a:cubicBezTo>
                  <a:cubicBezTo>
                    <a:pt x="3586" y="160"/>
                    <a:pt x="2805" y="0"/>
                    <a:pt x="202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48;p43">
              <a:extLst>
                <a:ext uri="{FF2B5EF4-FFF2-40B4-BE49-F238E27FC236}">
                  <a16:creationId xmlns:a16="http://schemas.microsoft.com/office/drawing/2014/main" id="{A43323FD-AAE8-49D4-A198-58B3758A4B60}"/>
                </a:ext>
              </a:extLst>
            </p:cNvPr>
            <p:cNvSpPr/>
            <p:nvPr/>
          </p:nvSpPr>
          <p:spPr>
            <a:xfrm>
              <a:off x="6824525" y="3995632"/>
              <a:ext cx="180857" cy="20220"/>
            </a:xfrm>
            <a:custGeom>
              <a:avLst/>
              <a:gdLst/>
              <a:ahLst/>
              <a:cxnLst/>
              <a:rect l="l" t="t" r="r" b="b"/>
              <a:pathLst>
                <a:path w="3390" h="379" extrusionOk="0">
                  <a:moveTo>
                    <a:pt x="2012" y="1"/>
                  </a:moveTo>
                  <a:cubicBezTo>
                    <a:pt x="1362" y="1"/>
                    <a:pt x="697" y="132"/>
                    <a:pt x="52" y="222"/>
                  </a:cubicBezTo>
                  <a:cubicBezTo>
                    <a:pt x="26" y="222"/>
                    <a:pt x="0" y="289"/>
                    <a:pt x="32" y="289"/>
                  </a:cubicBezTo>
                  <a:cubicBezTo>
                    <a:pt x="37" y="289"/>
                    <a:pt x="44" y="287"/>
                    <a:pt x="52" y="283"/>
                  </a:cubicBezTo>
                  <a:cubicBezTo>
                    <a:pt x="687" y="248"/>
                    <a:pt x="1283" y="166"/>
                    <a:pt x="1878" y="166"/>
                  </a:cubicBezTo>
                  <a:cubicBezTo>
                    <a:pt x="2338" y="166"/>
                    <a:pt x="2798" y="215"/>
                    <a:pt x="3274" y="374"/>
                  </a:cubicBezTo>
                  <a:cubicBezTo>
                    <a:pt x="3281" y="377"/>
                    <a:pt x="3288" y="379"/>
                    <a:pt x="3294" y="379"/>
                  </a:cubicBezTo>
                  <a:cubicBezTo>
                    <a:pt x="3347" y="379"/>
                    <a:pt x="3389" y="279"/>
                    <a:pt x="3335" y="252"/>
                  </a:cubicBezTo>
                  <a:cubicBezTo>
                    <a:pt x="2910" y="65"/>
                    <a:pt x="2465" y="1"/>
                    <a:pt x="201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49;p43">
              <a:extLst>
                <a:ext uri="{FF2B5EF4-FFF2-40B4-BE49-F238E27FC236}">
                  <a16:creationId xmlns:a16="http://schemas.microsoft.com/office/drawing/2014/main" id="{150273A9-5B54-44F5-9F22-C2A09996AB7B}"/>
                </a:ext>
              </a:extLst>
            </p:cNvPr>
            <p:cNvSpPr/>
            <p:nvPr/>
          </p:nvSpPr>
          <p:spPr>
            <a:xfrm>
              <a:off x="6807827" y="4042044"/>
              <a:ext cx="179629" cy="19259"/>
            </a:xfrm>
            <a:custGeom>
              <a:avLst/>
              <a:gdLst/>
              <a:ahLst/>
              <a:cxnLst/>
              <a:rect l="l" t="t" r="r" b="b"/>
              <a:pathLst>
                <a:path w="3367" h="361" extrusionOk="0">
                  <a:moveTo>
                    <a:pt x="1926" y="0"/>
                  </a:moveTo>
                  <a:cubicBezTo>
                    <a:pt x="1301" y="0"/>
                    <a:pt x="667" y="116"/>
                    <a:pt x="61" y="203"/>
                  </a:cubicBezTo>
                  <a:cubicBezTo>
                    <a:pt x="1" y="203"/>
                    <a:pt x="1" y="294"/>
                    <a:pt x="61" y="294"/>
                  </a:cubicBezTo>
                  <a:cubicBezTo>
                    <a:pt x="680" y="242"/>
                    <a:pt x="1279" y="162"/>
                    <a:pt x="1875" y="162"/>
                  </a:cubicBezTo>
                  <a:cubicBezTo>
                    <a:pt x="2334" y="162"/>
                    <a:pt x="2791" y="209"/>
                    <a:pt x="3253" y="355"/>
                  </a:cubicBezTo>
                  <a:cubicBezTo>
                    <a:pt x="3266" y="359"/>
                    <a:pt x="3277" y="361"/>
                    <a:pt x="3287" y="361"/>
                  </a:cubicBezTo>
                  <a:cubicBezTo>
                    <a:pt x="3351" y="361"/>
                    <a:pt x="3366" y="290"/>
                    <a:pt x="3314" y="264"/>
                  </a:cubicBezTo>
                  <a:cubicBezTo>
                    <a:pt x="2868" y="67"/>
                    <a:pt x="2400" y="0"/>
                    <a:pt x="192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50;p43">
              <a:extLst>
                <a:ext uri="{FF2B5EF4-FFF2-40B4-BE49-F238E27FC236}">
                  <a16:creationId xmlns:a16="http://schemas.microsoft.com/office/drawing/2014/main" id="{CCD70CE8-F985-48C4-BBEE-5F4096FAD2EE}"/>
                </a:ext>
              </a:extLst>
            </p:cNvPr>
            <p:cNvSpPr/>
            <p:nvPr/>
          </p:nvSpPr>
          <p:spPr>
            <a:xfrm>
              <a:off x="7075371" y="3368531"/>
              <a:ext cx="296839" cy="253039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78" y="4743"/>
                  </a:lnTo>
                  <a:cubicBezTo>
                    <a:pt x="2068" y="3770"/>
                    <a:pt x="3770" y="3071"/>
                    <a:pt x="5503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51;p43">
              <a:extLst>
                <a:ext uri="{FF2B5EF4-FFF2-40B4-BE49-F238E27FC236}">
                  <a16:creationId xmlns:a16="http://schemas.microsoft.com/office/drawing/2014/main" id="{E0D6A5C1-D746-4A99-82A4-7CF35D0979ED}"/>
                </a:ext>
              </a:extLst>
            </p:cNvPr>
            <p:cNvSpPr/>
            <p:nvPr/>
          </p:nvSpPr>
          <p:spPr>
            <a:xfrm>
              <a:off x="7104606" y="3511236"/>
              <a:ext cx="264349" cy="441151"/>
            </a:xfrm>
            <a:custGeom>
              <a:avLst/>
              <a:gdLst/>
              <a:ahLst/>
              <a:cxnLst/>
              <a:rect l="l" t="t" r="r" b="b"/>
              <a:pathLst>
                <a:path w="4955" h="8269" extrusionOk="0">
                  <a:moveTo>
                    <a:pt x="4955" y="1"/>
                  </a:moveTo>
                  <a:lnTo>
                    <a:pt x="4955" y="1"/>
                  </a:lnTo>
                  <a:cubicBezTo>
                    <a:pt x="3222" y="396"/>
                    <a:pt x="1520" y="1095"/>
                    <a:pt x="0" y="2068"/>
                  </a:cubicBezTo>
                  <a:lnTo>
                    <a:pt x="760" y="8208"/>
                  </a:lnTo>
                  <a:lnTo>
                    <a:pt x="4772" y="826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52;p43">
              <a:extLst>
                <a:ext uri="{FF2B5EF4-FFF2-40B4-BE49-F238E27FC236}">
                  <a16:creationId xmlns:a16="http://schemas.microsoft.com/office/drawing/2014/main" id="{99BCF5F3-0794-4DFD-A07F-78ABFEA2A6EB}"/>
                </a:ext>
              </a:extLst>
            </p:cNvPr>
            <p:cNvSpPr/>
            <p:nvPr/>
          </p:nvSpPr>
          <p:spPr>
            <a:xfrm>
              <a:off x="6966753" y="3926013"/>
              <a:ext cx="398951" cy="333117"/>
            </a:xfrm>
            <a:custGeom>
              <a:avLst/>
              <a:gdLst/>
              <a:ahLst/>
              <a:cxnLst/>
              <a:rect l="l" t="t" r="r" b="b"/>
              <a:pathLst>
                <a:path w="7478" h="6244" extrusionOk="0">
                  <a:moveTo>
                    <a:pt x="7387" y="1"/>
                  </a:moveTo>
                  <a:cubicBezTo>
                    <a:pt x="7335" y="1"/>
                    <a:pt x="7211" y="1093"/>
                    <a:pt x="5550" y="1093"/>
                  </a:cubicBezTo>
                  <a:cubicBezTo>
                    <a:pt x="4995" y="1093"/>
                    <a:pt x="4267" y="971"/>
                    <a:pt x="3314" y="645"/>
                  </a:cubicBezTo>
                  <a:cubicBezTo>
                    <a:pt x="3314" y="645"/>
                    <a:pt x="0" y="6086"/>
                    <a:pt x="2736" y="6238"/>
                  </a:cubicBezTo>
                  <a:cubicBezTo>
                    <a:pt x="2790" y="6242"/>
                    <a:pt x="2843" y="6244"/>
                    <a:pt x="2896" y="6244"/>
                  </a:cubicBezTo>
                  <a:cubicBezTo>
                    <a:pt x="5864" y="6244"/>
                    <a:pt x="7478" y="493"/>
                    <a:pt x="7478" y="493"/>
                  </a:cubicBezTo>
                  <a:cubicBezTo>
                    <a:pt x="7415" y="134"/>
                    <a:pt x="7405" y="1"/>
                    <a:pt x="738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53;p43">
              <a:extLst>
                <a:ext uri="{FF2B5EF4-FFF2-40B4-BE49-F238E27FC236}">
                  <a16:creationId xmlns:a16="http://schemas.microsoft.com/office/drawing/2014/main" id="{C5E9E3E0-250B-4424-971B-166BA62E0A43}"/>
                </a:ext>
              </a:extLst>
            </p:cNvPr>
            <p:cNvSpPr/>
            <p:nvPr/>
          </p:nvSpPr>
          <p:spPr>
            <a:xfrm>
              <a:off x="7064061" y="3939350"/>
              <a:ext cx="295186" cy="186512"/>
            </a:xfrm>
            <a:custGeom>
              <a:avLst/>
              <a:gdLst/>
              <a:ahLst/>
              <a:cxnLst/>
              <a:rect l="l" t="t" r="r" b="b"/>
              <a:pathLst>
                <a:path w="5533" h="3496" extrusionOk="0">
                  <a:moveTo>
                    <a:pt x="1490" y="0"/>
                  </a:moveTo>
                  <a:cubicBezTo>
                    <a:pt x="1490" y="0"/>
                    <a:pt x="426" y="1763"/>
                    <a:pt x="0" y="3313"/>
                  </a:cubicBezTo>
                  <a:cubicBezTo>
                    <a:pt x="546" y="3135"/>
                    <a:pt x="1109" y="3053"/>
                    <a:pt x="1674" y="3053"/>
                  </a:cubicBezTo>
                  <a:cubicBezTo>
                    <a:pt x="2460" y="3053"/>
                    <a:pt x="3252" y="3213"/>
                    <a:pt x="4012" y="3496"/>
                  </a:cubicBezTo>
                  <a:cubicBezTo>
                    <a:pt x="5015" y="1885"/>
                    <a:pt x="5532" y="0"/>
                    <a:pt x="5532" y="0"/>
                  </a:cubicBezTo>
                  <a:lnTo>
                    <a:pt x="5532" y="0"/>
                  </a:lnTo>
                  <a:cubicBezTo>
                    <a:pt x="5066" y="122"/>
                    <a:pt x="4462" y="162"/>
                    <a:pt x="3863" y="162"/>
                  </a:cubicBezTo>
                  <a:cubicBezTo>
                    <a:pt x="2665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54;p43">
              <a:extLst>
                <a:ext uri="{FF2B5EF4-FFF2-40B4-BE49-F238E27FC236}">
                  <a16:creationId xmlns:a16="http://schemas.microsoft.com/office/drawing/2014/main" id="{4CC8580B-9F3A-4381-AEBF-1FD058437735}"/>
                </a:ext>
              </a:extLst>
            </p:cNvPr>
            <p:cNvSpPr/>
            <p:nvPr/>
          </p:nvSpPr>
          <p:spPr>
            <a:xfrm>
              <a:off x="7114316" y="3829668"/>
              <a:ext cx="200809" cy="171520"/>
            </a:xfrm>
            <a:custGeom>
              <a:avLst/>
              <a:gdLst/>
              <a:ahLst/>
              <a:cxnLst/>
              <a:rect l="l" t="t" r="r" b="b"/>
              <a:pathLst>
                <a:path w="3764" h="3215" extrusionOk="0">
                  <a:moveTo>
                    <a:pt x="1222" y="323"/>
                  </a:moveTo>
                  <a:cubicBezTo>
                    <a:pt x="1522" y="323"/>
                    <a:pt x="1672" y="1564"/>
                    <a:pt x="1672" y="1691"/>
                  </a:cubicBezTo>
                  <a:cubicBezTo>
                    <a:pt x="1672" y="1935"/>
                    <a:pt x="1663" y="2170"/>
                    <a:pt x="1651" y="2400"/>
                  </a:cubicBezTo>
                  <a:lnTo>
                    <a:pt x="1651" y="2400"/>
                  </a:lnTo>
                  <a:cubicBezTo>
                    <a:pt x="1554" y="2215"/>
                    <a:pt x="1461" y="2029"/>
                    <a:pt x="1368" y="1843"/>
                  </a:cubicBezTo>
                  <a:cubicBezTo>
                    <a:pt x="1216" y="1539"/>
                    <a:pt x="821" y="810"/>
                    <a:pt x="1034" y="476"/>
                  </a:cubicBezTo>
                  <a:cubicBezTo>
                    <a:pt x="1102" y="368"/>
                    <a:pt x="1165" y="323"/>
                    <a:pt x="1222" y="323"/>
                  </a:cubicBezTo>
                  <a:close/>
                  <a:moveTo>
                    <a:pt x="2599" y="991"/>
                  </a:moveTo>
                  <a:cubicBezTo>
                    <a:pt x="2749" y="991"/>
                    <a:pt x="2870" y="1144"/>
                    <a:pt x="2827" y="1357"/>
                  </a:cubicBezTo>
                  <a:cubicBezTo>
                    <a:pt x="2777" y="1909"/>
                    <a:pt x="2375" y="2357"/>
                    <a:pt x="1963" y="2736"/>
                  </a:cubicBezTo>
                  <a:lnTo>
                    <a:pt x="1963" y="2736"/>
                  </a:lnTo>
                  <a:cubicBezTo>
                    <a:pt x="1983" y="2379"/>
                    <a:pt x="2009" y="2026"/>
                    <a:pt x="2128" y="1691"/>
                  </a:cubicBezTo>
                  <a:cubicBezTo>
                    <a:pt x="2189" y="1509"/>
                    <a:pt x="2250" y="1205"/>
                    <a:pt x="2402" y="1083"/>
                  </a:cubicBezTo>
                  <a:cubicBezTo>
                    <a:pt x="2466" y="1020"/>
                    <a:pt x="2535" y="991"/>
                    <a:pt x="2599" y="991"/>
                  </a:cubicBezTo>
                  <a:close/>
                  <a:moveTo>
                    <a:pt x="1304" y="0"/>
                  </a:moveTo>
                  <a:cubicBezTo>
                    <a:pt x="1216" y="0"/>
                    <a:pt x="1116" y="26"/>
                    <a:pt x="1003" y="80"/>
                  </a:cubicBezTo>
                  <a:cubicBezTo>
                    <a:pt x="0" y="536"/>
                    <a:pt x="1277" y="2542"/>
                    <a:pt x="1611" y="3120"/>
                  </a:cubicBezTo>
                  <a:cubicBezTo>
                    <a:pt x="1650" y="3187"/>
                    <a:pt x="1709" y="3215"/>
                    <a:pt x="1769" y="3215"/>
                  </a:cubicBezTo>
                  <a:cubicBezTo>
                    <a:pt x="1881" y="3215"/>
                    <a:pt x="1993" y="3117"/>
                    <a:pt x="1968" y="2996"/>
                  </a:cubicBezTo>
                  <a:lnTo>
                    <a:pt x="1968" y="2996"/>
                  </a:lnTo>
                  <a:cubicBezTo>
                    <a:pt x="2624" y="2546"/>
                    <a:pt x="3764" y="1421"/>
                    <a:pt x="2918" y="688"/>
                  </a:cubicBezTo>
                  <a:cubicBezTo>
                    <a:pt x="2845" y="631"/>
                    <a:pt x="2762" y="607"/>
                    <a:pt x="2678" y="607"/>
                  </a:cubicBezTo>
                  <a:cubicBezTo>
                    <a:pt x="2449" y="607"/>
                    <a:pt x="2209" y="784"/>
                    <a:pt x="2098" y="962"/>
                  </a:cubicBezTo>
                  <a:cubicBezTo>
                    <a:pt x="2043" y="1047"/>
                    <a:pt x="1994" y="1135"/>
                    <a:pt x="1951" y="1225"/>
                  </a:cubicBezTo>
                  <a:lnTo>
                    <a:pt x="1951" y="1225"/>
                  </a:lnTo>
                  <a:cubicBezTo>
                    <a:pt x="1893" y="572"/>
                    <a:pt x="1726" y="0"/>
                    <a:pt x="1304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55;p43">
              <a:extLst>
                <a:ext uri="{FF2B5EF4-FFF2-40B4-BE49-F238E27FC236}">
                  <a16:creationId xmlns:a16="http://schemas.microsoft.com/office/drawing/2014/main" id="{7ABBDF13-B691-47AA-9C43-8DAE2BFF080F}"/>
                </a:ext>
              </a:extLst>
            </p:cNvPr>
            <p:cNvSpPr/>
            <p:nvPr/>
          </p:nvSpPr>
          <p:spPr>
            <a:xfrm>
              <a:off x="7046189" y="4102221"/>
              <a:ext cx="231966" cy="137270"/>
            </a:xfrm>
            <a:custGeom>
              <a:avLst/>
              <a:gdLst/>
              <a:ahLst/>
              <a:cxnLst/>
              <a:rect l="l" t="t" r="r" b="b"/>
              <a:pathLst>
                <a:path w="4348" h="2573" extrusionOk="0">
                  <a:moveTo>
                    <a:pt x="2009" y="0"/>
                  </a:moveTo>
                  <a:cubicBezTo>
                    <a:pt x="1444" y="0"/>
                    <a:pt x="881" y="82"/>
                    <a:pt x="335" y="260"/>
                  </a:cubicBezTo>
                  <a:cubicBezTo>
                    <a:pt x="1" y="1446"/>
                    <a:pt x="62" y="2479"/>
                    <a:pt x="1247" y="2570"/>
                  </a:cubicBezTo>
                  <a:cubicBezTo>
                    <a:pt x="1285" y="2572"/>
                    <a:pt x="1322" y="2573"/>
                    <a:pt x="1360" y="2573"/>
                  </a:cubicBezTo>
                  <a:cubicBezTo>
                    <a:pt x="2614" y="2573"/>
                    <a:pt x="3609" y="1594"/>
                    <a:pt x="4347" y="443"/>
                  </a:cubicBezTo>
                  <a:cubicBezTo>
                    <a:pt x="3587" y="160"/>
                    <a:pt x="2795" y="0"/>
                    <a:pt x="200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56;p43">
              <a:extLst>
                <a:ext uri="{FF2B5EF4-FFF2-40B4-BE49-F238E27FC236}">
                  <a16:creationId xmlns:a16="http://schemas.microsoft.com/office/drawing/2014/main" id="{EF46BCB7-29BF-4C3B-8D4B-FF9C2D81D8E8}"/>
                </a:ext>
              </a:extLst>
            </p:cNvPr>
            <p:cNvSpPr/>
            <p:nvPr/>
          </p:nvSpPr>
          <p:spPr>
            <a:xfrm>
              <a:off x="7125732" y="3995632"/>
              <a:ext cx="179629" cy="20220"/>
            </a:xfrm>
            <a:custGeom>
              <a:avLst/>
              <a:gdLst/>
              <a:ahLst/>
              <a:cxnLst/>
              <a:rect l="l" t="t" r="r" b="b"/>
              <a:pathLst>
                <a:path w="3367" h="379" extrusionOk="0">
                  <a:moveTo>
                    <a:pt x="1991" y="1"/>
                  </a:moveTo>
                  <a:cubicBezTo>
                    <a:pt x="1345" y="1"/>
                    <a:pt x="686" y="132"/>
                    <a:pt x="60" y="222"/>
                  </a:cubicBezTo>
                  <a:cubicBezTo>
                    <a:pt x="8" y="222"/>
                    <a:pt x="0" y="289"/>
                    <a:pt x="18" y="289"/>
                  </a:cubicBezTo>
                  <a:cubicBezTo>
                    <a:pt x="21" y="289"/>
                    <a:pt x="25" y="287"/>
                    <a:pt x="30" y="283"/>
                  </a:cubicBezTo>
                  <a:cubicBezTo>
                    <a:pt x="664" y="248"/>
                    <a:pt x="1260" y="166"/>
                    <a:pt x="1856" y="166"/>
                  </a:cubicBezTo>
                  <a:cubicBezTo>
                    <a:pt x="2315" y="166"/>
                    <a:pt x="2775" y="215"/>
                    <a:pt x="3251" y="374"/>
                  </a:cubicBezTo>
                  <a:cubicBezTo>
                    <a:pt x="3258" y="377"/>
                    <a:pt x="3265" y="379"/>
                    <a:pt x="3271" y="379"/>
                  </a:cubicBezTo>
                  <a:cubicBezTo>
                    <a:pt x="3324" y="379"/>
                    <a:pt x="3366" y="279"/>
                    <a:pt x="3312" y="252"/>
                  </a:cubicBezTo>
                  <a:cubicBezTo>
                    <a:pt x="2887" y="65"/>
                    <a:pt x="2442" y="1"/>
                    <a:pt x="199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57;p43">
              <a:extLst>
                <a:ext uri="{FF2B5EF4-FFF2-40B4-BE49-F238E27FC236}">
                  <a16:creationId xmlns:a16="http://schemas.microsoft.com/office/drawing/2014/main" id="{7FBC6041-D3D7-4624-B3CE-0F5FD676CEC5}"/>
                </a:ext>
              </a:extLst>
            </p:cNvPr>
            <p:cNvSpPr/>
            <p:nvPr/>
          </p:nvSpPr>
          <p:spPr>
            <a:xfrm>
              <a:off x="7107807" y="4042044"/>
              <a:ext cx="179629" cy="19259"/>
            </a:xfrm>
            <a:custGeom>
              <a:avLst/>
              <a:gdLst/>
              <a:ahLst/>
              <a:cxnLst/>
              <a:rect l="l" t="t" r="r" b="b"/>
              <a:pathLst>
                <a:path w="3367" h="361" extrusionOk="0">
                  <a:moveTo>
                    <a:pt x="1926" y="0"/>
                  </a:moveTo>
                  <a:cubicBezTo>
                    <a:pt x="1301" y="0"/>
                    <a:pt x="667" y="116"/>
                    <a:pt x="62" y="203"/>
                  </a:cubicBezTo>
                  <a:cubicBezTo>
                    <a:pt x="1" y="203"/>
                    <a:pt x="1" y="294"/>
                    <a:pt x="62" y="294"/>
                  </a:cubicBezTo>
                  <a:cubicBezTo>
                    <a:pt x="680" y="242"/>
                    <a:pt x="1279" y="162"/>
                    <a:pt x="1881" y="162"/>
                  </a:cubicBezTo>
                  <a:cubicBezTo>
                    <a:pt x="2344" y="162"/>
                    <a:pt x="2808" y="209"/>
                    <a:pt x="3284" y="355"/>
                  </a:cubicBezTo>
                  <a:cubicBezTo>
                    <a:pt x="3292" y="359"/>
                    <a:pt x="3300" y="361"/>
                    <a:pt x="3307" y="361"/>
                  </a:cubicBezTo>
                  <a:cubicBezTo>
                    <a:pt x="3351" y="361"/>
                    <a:pt x="3366" y="290"/>
                    <a:pt x="3314" y="264"/>
                  </a:cubicBezTo>
                  <a:cubicBezTo>
                    <a:pt x="2868" y="67"/>
                    <a:pt x="2400" y="0"/>
                    <a:pt x="192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58;p43">
              <a:extLst>
                <a:ext uri="{FF2B5EF4-FFF2-40B4-BE49-F238E27FC236}">
                  <a16:creationId xmlns:a16="http://schemas.microsoft.com/office/drawing/2014/main" id="{C045D24F-AA66-4ACF-A9B5-E13A151B4F54}"/>
                </a:ext>
              </a:extLst>
            </p:cNvPr>
            <p:cNvSpPr/>
            <p:nvPr/>
          </p:nvSpPr>
          <p:spPr>
            <a:xfrm>
              <a:off x="7681839" y="2611315"/>
              <a:ext cx="285476" cy="582209"/>
            </a:xfrm>
            <a:custGeom>
              <a:avLst/>
              <a:gdLst/>
              <a:ahLst/>
              <a:cxnLst/>
              <a:rect l="l" t="t" r="r" b="b"/>
              <a:pathLst>
                <a:path w="5351" h="10913" extrusionOk="0">
                  <a:moveTo>
                    <a:pt x="5351" y="0"/>
                  </a:moveTo>
                  <a:lnTo>
                    <a:pt x="426" y="7751"/>
                  </a:lnTo>
                  <a:lnTo>
                    <a:pt x="1" y="10912"/>
                  </a:lnTo>
                  <a:lnTo>
                    <a:pt x="5351" y="2797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59;p43">
              <a:extLst>
                <a:ext uri="{FF2B5EF4-FFF2-40B4-BE49-F238E27FC236}">
                  <a16:creationId xmlns:a16="http://schemas.microsoft.com/office/drawing/2014/main" id="{230D5F14-FB11-40B9-A145-2EE26EE81791}"/>
                </a:ext>
              </a:extLst>
            </p:cNvPr>
            <p:cNvSpPr/>
            <p:nvPr/>
          </p:nvSpPr>
          <p:spPr>
            <a:xfrm>
              <a:off x="6499738" y="3109102"/>
              <a:ext cx="157329" cy="1054089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60;p43">
              <a:extLst>
                <a:ext uri="{FF2B5EF4-FFF2-40B4-BE49-F238E27FC236}">
                  <a16:creationId xmlns:a16="http://schemas.microsoft.com/office/drawing/2014/main" id="{9DE2E60C-5D8E-422E-8126-EDF38D31E688}"/>
                </a:ext>
              </a:extLst>
            </p:cNvPr>
            <p:cNvSpPr/>
            <p:nvPr/>
          </p:nvSpPr>
          <p:spPr>
            <a:xfrm>
              <a:off x="6626228" y="3109102"/>
              <a:ext cx="102219" cy="1054089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1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61;p43">
              <a:extLst>
                <a:ext uri="{FF2B5EF4-FFF2-40B4-BE49-F238E27FC236}">
                  <a16:creationId xmlns:a16="http://schemas.microsoft.com/office/drawing/2014/main" id="{165AD899-9BB4-44DB-8C23-878CE583F0CD}"/>
                </a:ext>
              </a:extLst>
            </p:cNvPr>
            <p:cNvSpPr/>
            <p:nvPr/>
          </p:nvSpPr>
          <p:spPr>
            <a:xfrm>
              <a:off x="7719130" y="3094538"/>
              <a:ext cx="131454" cy="1068654"/>
            </a:xfrm>
            <a:custGeom>
              <a:avLst/>
              <a:gdLst/>
              <a:ahLst/>
              <a:cxnLst/>
              <a:rect l="l" t="t" r="r" b="b"/>
              <a:pathLst>
                <a:path w="2464" h="20031" extrusionOk="0">
                  <a:moveTo>
                    <a:pt x="1" y="0"/>
                  </a:moveTo>
                  <a:lnTo>
                    <a:pt x="578" y="20031"/>
                  </a:lnTo>
                  <a:lnTo>
                    <a:pt x="2463" y="20031"/>
                  </a:lnTo>
                  <a:lnTo>
                    <a:pt x="1886" y="27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62;p43">
              <a:extLst>
                <a:ext uri="{FF2B5EF4-FFF2-40B4-BE49-F238E27FC236}">
                  <a16:creationId xmlns:a16="http://schemas.microsoft.com/office/drawing/2014/main" id="{0F46D2C5-7D06-415C-A7FF-87F061779E2C}"/>
                </a:ext>
              </a:extLst>
            </p:cNvPr>
            <p:cNvSpPr/>
            <p:nvPr/>
          </p:nvSpPr>
          <p:spPr>
            <a:xfrm>
              <a:off x="7819693" y="3002086"/>
              <a:ext cx="102219" cy="1161109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68" y="0"/>
                  </a:moveTo>
                  <a:lnTo>
                    <a:pt x="1" y="2007"/>
                  </a:lnTo>
                  <a:lnTo>
                    <a:pt x="578" y="21764"/>
                  </a:lnTo>
                  <a:lnTo>
                    <a:pt x="1915" y="20700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63;p43">
              <a:extLst>
                <a:ext uri="{FF2B5EF4-FFF2-40B4-BE49-F238E27FC236}">
                  <a16:creationId xmlns:a16="http://schemas.microsoft.com/office/drawing/2014/main" id="{8DB1EFC4-9695-427B-B997-08CC9ADE02CC}"/>
                </a:ext>
              </a:extLst>
            </p:cNvPr>
            <p:cNvSpPr/>
            <p:nvPr/>
          </p:nvSpPr>
          <p:spPr>
            <a:xfrm>
              <a:off x="6013251" y="3193444"/>
              <a:ext cx="1684900" cy="175148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764;p43">
              <a:extLst>
                <a:ext uri="{FF2B5EF4-FFF2-40B4-BE49-F238E27FC236}">
                  <a16:creationId xmlns:a16="http://schemas.microsoft.com/office/drawing/2014/main" id="{D9A022A3-DEAE-4B4A-A87A-9E040B4353CA}"/>
                </a:ext>
              </a:extLst>
            </p:cNvPr>
            <p:cNvSpPr/>
            <p:nvPr/>
          </p:nvSpPr>
          <p:spPr>
            <a:xfrm>
              <a:off x="7681839" y="2801019"/>
              <a:ext cx="259548" cy="567591"/>
            </a:xfrm>
            <a:custGeom>
              <a:avLst/>
              <a:gdLst/>
              <a:ahLst/>
              <a:cxnLst/>
              <a:rect l="l" t="t" r="r" b="b"/>
              <a:pathLst>
                <a:path w="4865" h="10639" extrusionOk="0">
                  <a:moveTo>
                    <a:pt x="4864" y="0"/>
                  </a:moveTo>
                  <a:lnTo>
                    <a:pt x="1" y="7356"/>
                  </a:lnTo>
                  <a:lnTo>
                    <a:pt x="305" y="10639"/>
                  </a:lnTo>
                  <a:lnTo>
                    <a:pt x="4743" y="2949"/>
                  </a:lnTo>
                  <a:lnTo>
                    <a:pt x="4864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65;p43">
              <a:extLst>
                <a:ext uri="{FF2B5EF4-FFF2-40B4-BE49-F238E27FC236}">
                  <a16:creationId xmlns:a16="http://schemas.microsoft.com/office/drawing/2014/main" id="{EF0866E3-95F1-4B10-BE13-0454C2BC54A5}"/>
                </a:ext>
              </a:extLst>
            </p:cNvPr>
            <p:cNvSpPr/>
            <p:nvPr/>
          </p:nvSpPr>
          <p:spPr>
            <a:xfrm>
              <a:off x="6079724" y="3368531"/>
              <a:ext cx="157382" cy="1054089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66;p43">
              <a:extLst>
                <a:ext uri="{FF2B5EF4-FFF2-40B4-BE49-F238E27FC236}">
                  <a16:creationId xmlns:a16="http://schemas.microsoft.com/office/drawing/2014/main" id="{1A433288-7B4D-4A5A-8C70-A3038F488F60}"/>
                </a:ext>
              </a:extLst>
            </p:cNvPr>
            <p:cNvSpPr/>
            <p:nvPr/>
          </p:nvSpPr>
          <p:spPr>
            <a:xfrm>
              <a:off x="6206213" y="3368531"/>
              <a:ext cx="102219" cy="1054089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67;p43">
              <a:extLst>
                <a:ext uri="{FF2B5EF4-FFF2-40B4-BE49-F238E27FC236}">
                  <a16:creationId xmlns:a16="http://schemas.microsoft.com/office/drawing/2014/main" id="{BF416B9F-AF59-4C07-BBD9-AE1AC2B1FD36}"/>
                </a:ext>
              </a:extLst>
            </p:cNvPr>
            <p:cNvSpPr/>
            <p:nvPr/>
          </p:nvSpPr>
          <p:spPr>
            <a:xfrm>
              <a:off x="7453240" y="3368531"/>
              <a:ext cx="157329" cy="1054089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34" y="19758"/>
                  </a:lnTo>
                  <a:lnTo>
                    <a:pt x="2948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68;p43">
              <a:extLst>
                <a:ext uri="{FF2B5EF4-FFF2-40B4-BE49-F238E27FC236}">
                  <a16:creationId xmlns:a16="http://schemas.microsoft.com/office/drawing/2014/main" id="{E61F7942-932F-4474-95EF-A472F39F491A}"/>
                </a:ext>
              </a:extLst>
            </p:cNvPr>
            <p:cNvSpPr/>
            <p:nvPr/>
          </p:nvSpPr>
          <p:spPr>
            <a:xfrm>
              <a:off x="7579677" y="3368531"/>
              <a:ext cx="102219" cy="1054089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69;p43">
              <a:extLst>
                <a:ext uri="{FF2B5EF4-FFF2-40B4-BE49-F238E27FC236}">
                  <a16:creationId xmlns:a16="http://schemas.microsoft.com/office/drawing/2014/main" id="{3B1F8510-893D-426A-8573-10983B55302D}"/>
                </a:ext>
              </a:extLst>
            </p:cNvPr>
            <p:cNvSpPr/>
            <p:nvPr/>
          </p:nvSpPr>
          <p:spPr>
            <a:xfrm>
              <a:off x="5885161" y="3024812"/>
              <a:ext cx="468680" cy="168693"/>
            </a:xfrm>
            <a:custGeom>
              <a:avLst/>
              <a:gdLst/>
              <a:ahLst/>
              <a:cxnLst/>
              <a:rect l="l" t="t" r="r" b="b"/>
              <a:pathLst>
                <a:path w="8785" h="3162" extrusionOk="0">
                  <a:moveTo>
                    <a:pt x="0" y="0"/>
                  </a:moveTo>
                  <a:lnTo>
                    <a:pt x="578" y="3161"/>
                  </a:lnTo>
                  <a:lnTo>
                    <a:pt x="8785" y="3161"/>
                  </a:lnTo>
                  <a:cubicBezTo>
                    <a:pt x="8055" y="2310"/>
                    <a:pt x="7295" y="912"/>
                    <a:pt x="6596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70;p43">
              <a:extLst>
                <a:ext uri="{FF2B5EF4-FFF2-40B4-BE49-F238E27FC236}">
                  <a16:creationId xmlns:a16="http://schemas.microsoft.com/office/drawing/2014/main" id="{2FEB563F-EF6A-484C-8C33-0186F92FADBF}"/>
                </a:ext>
              </a:extLst>
            </p:cNvPr>
            <p:cNvSpPr/>
            <p:nvPr/>
          </p:nvSpPr>
          <p:spPr>
            <a:xfrm>
              <a:off x="6237049" y="3024812"/>
              <a:ext cx="248131" cy="168693"/>
            </a:xfrm>
            <a:custGeom>
              <a:avLst/>
              <a:gdLst/>
              <a:ahLst/>
              <a:cxnLst/>
              <a:rect l="l" t="t" r="r" b="b"/>
              <a:pathLst>
                <a:path w="4651" h="3162" extrusionOk="0">
                  <a:moveTo>
                    <a:pt x="0" y="0"/>
                  </a:moveTo>
                  <a:cubicBezTo>
                    <a:pt x="699" y="912"/>
                    <a:pt x="1459" y="2310"/>
                    <a:pt x="2189" y="3161"/>
                  </a:cubicBezTo>
                  <a:lnTo>
                    <a:pt x="4651" y="3161"/>
                  </a:lnTo>
                  <a:cubicBezTo>
                    <a:pt x="3982" y="2249"/>
                    <a:pt x="3070" y="882"/>
                    <a:pt x="2310" y="0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71;p43">
              <a:extLst>
                <a:ext uri="{FF2B5EF4-FFF2-40B4-BE49-F238E27FC236}">
                  <a16:creationId xmlns:a16="http://schemas.microsoft.com/office/drawing/2014/main" id="{DF7CBB5C-03C6-47C3-B78C-1B556B26002C}"/>
                </a:ext>
              </a:extLst>
            </p:cNvPr>
            <p:cNvSpPr/>
            <p:nvPr/>
          </p:nvSpPr>
          <p:spPr>
            <a:xfrm>
              <a:off x="6361885" y="3024812"/>
              <a:ext cx="275766" cy="168693"/>
            </a:xfrm>
            <a:custGeom>
              <a:avLst/>
              <a:gdLst/>
              <a:ahLst/>
              <a:cxnLst/>
              <a:rect l="l" t="t" r="r" b="b"/>
              <a:pathLst>
                <a:path w="5169" h="3162" extrusionOk="0">
                  <a:moveTo>
                    <a:pt x="1" y="0"/>
                  </a:moveTo>
                  <a:cubicBezTo>
                    <a:pt x="730" y="882"/>
                    <a:pt x="1642" y="2249"/>
                    <a:pt x="2311" y="3161"/>
                  </a:cubicBezTo>
                  <a:lnTo>
                    <a:pt x="5168" y="3161"/>
                  </a:lnTo>
                  <a:cubicBezTo>
                    <a:pt x="4651" y="2249"/>
                    <a:pt x="3831" y="882"/>
                    <a:pt x="3344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72;p43">
              <a:extLst>
                <a:ext uri="{FF2B5EF4-FFF2-40B4-BE49-F238E27FC236}">
                  <a16:creationId xmlns:a16="http://schemas.microsoft.com/office/drawing/2014/main" id="{B3445597-1F37-47A7-B0E6-8088FA592A85}"/>
                </a:ext>
              </a:extLst>
            </p:cNvPr>
            <p:cNvSpPr/>
            <p:nvPr/>
          </p:nvSpPr>
          <p:spPr>
            <a:xfrm>
              <a:off x="6775391" y="3024812"/>
              <a:ext cx="929250" cy="168693"/>
            </a:xfrm>
            <a:custGeom>
              <a:avLst/>
              <a:gdLst/>
              <a:ahLst/>
              <a:cxnLst/>
              <a:rect l="l" t="t" r="r" b="b"/>
              <a:pathLst>
                <a:path w="17418" h="3162" extrusionOk="0">
                  <a:moveTo>
                    <a:pt x="1" y="0"/>
                  </a:moveTo>
                  <a:cubicBezTo>
                    <a:pt x="457" y="942"/>
                    <a:pt x="1277" y="2219"/>
                    <a:pt x="1885" y="3161"/>
                  </a:cubicBezTo>
                  <a:lnTo>
                    <a:pt x="16992" y="3161"/>
                  </a:lnTo>
                  <a:lnTo>
                    <a:pt x="17417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73;p43">
              <a:extLst>
                <a:ext uri="{FF2B5EF4-FFF2-40B4-BE49-F238E27FC236}">
                  <a16:creationId xmlns:a16="http://schemas.microsoft.com/office/drawing/2014/main" id="{B29BECC8-E496-4B59-BDB8-D583562566D0}"/>
                </a:ext>
              </a:extLst>
            </p:cNvPr>
            <p:cNvSpPr/>
            <p:nvPr/>
          </p:nvSpPr>
          <p:spPr>
            <a:xfrm>
              <a:off x="6540283" y="3024812"/>
              <a:ext cx="335732" cy="168693"/>
            </a:xfrm>
            <a:custGeom>
              <a:avLst/>
              <a:gdLst/>
              <a:ahLst/>
              <a:cxnLst/>
              <a:rect l="l" t="t" r="r" b="b"/>
              <a:pathLst>
                <a:path w="6293" h="3162" extrusionOk="0">
                  <a:moveTo>
                    <a:pt x="0" y="0"/>
                  </a:moveTo>
                  <a:cubicBezTo>
                    <a:pt x="487" y="912"/>
                    <a:pt x="1307" y="2249"/>
                    <a:pt x="1824" y="3161"/>
                  </a:cubicBezTo>
                  <a:lnTo>
                    <a:pt x="6292" y="3161"/>
                  </a:lnTo>
                  <a:cubicBezTo>
                    <a:pt x="5684" y="2219"/>
                    <a:pt x="4864" y="942"/>
                    <a:pt x="4408" y="0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74;p43">
              <a:extLst>
                <a:ext uri="{FF2B5EF4-FFF2-40B4-BE49-F238E27FC236}">
                  <a16:creationId xmlns:a16="http://schemas.microsoft.com/office/drawing/2014/main" id="{A79855CE-7E7A-4F40-83B1-23EE66EE43E5}"/>
                </a:ext>
              </a:extLst>
            </p:cNvPr>
            <p:cNvSpPr/>
            <p:nvPr/>
          </p:nvSpPr>
          <p:spPr>
            <a:xfrm>
              <a:off x="5890016" y="2578880"/>
              <a:ext cx="2083851" cy="446006"/>
            </a:xfrm>
            <a:custGeom>
              <a:avLst/>
              <a:gdLst/>
              <a:ahLst/>
              <a:cxnLst/>
              <a:rect l="l" t="t" r="r" b="b"/>
              <a:pathLst>
                <a:path w="39060" h="8360" extrusionOk="0">
                  <a:moveTo>
                    <a:pt x="8511" y="0"/>
                  </a:moveTo>
                  <a:lnTo>
                    <a:pt x="1" y="8359"/>
                  </a:lnTo>
                  <a:lnTo>
                    <a:pt x="34105" y="8359"/>
                  </a:lnTo>
                  <a:lnTo>
                    <a:pt x="39059" y="608"/>
                  </a:lnTo>
                  <a:lnTo>
                    <a:pt x="8511" y="0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75;p43">
              <a:extLst>
                <a:ext uri="{FF2B5EF4-FFF2-40B4-BE49-F238E27FC236}">
                  <a16:creationId xmlns:a16="http://schemas.microsoft.com/office/drawing/2014/main" id="{2A0CEC2C-9E65-4090-9914-2AE8FBC9278C}"/>
                </a:ext>
              </a:extLst>
            </p:cNvPr>
            <p:cNvSpPr/>
            <p:nvPr/>
          </p:nvSpPr>
          <p:spPr>
            <a:xfrm>
              <a:off x="6890518" y="2611315"/>
              <a:ext cx="638973" cy="361660"/>
            </a:xfrm>
            <a:custGeom>
              <a:avLst/>
              <a:gdLst/>
              <a:ahLst/>
              <a:cxnLst/>
              <a:rect l="l" t="t" r="r" b="b"/>
              <a:pathLst>
                <a:path w="11977" h="6779" extrusionOk="0">
                  <a:moveTo>
                    <a:pt x="10852" y="578"/>
                  </a:moveTo>
                  <a:cubicBezTo>
                    <a:pt x="11034" y="578"/>
                    <a:pt x="11186" y="699"/>
                    <a:pt x="11186" y="851"/>
                  </a:cubicBezTo>
                  <a:cubicBezTo>
                    <a:pt x="11186" y="1003"/>
                    <a:pt x="11034" y="1125"/>
                    <a:pt x="10852" y="1125"/>
                  </a:cubicBezTo>
                  <a:cubicBezTo>
                    <a:pt x="10670" y="1125"/>
                    <a:pt x="10518" y="1003"/>
                    <a:pt x="10518" y="851"/>
                  </a:cubicBezTo>
                  <a:cubicBezTo>
                    <a:pt x="10518" y="699"/>
                    <a:pt x="10670" y="578"/>
                    <a:pt x="10852" y="578"/>
                  </a:cubicBezTo>
                  <a:close/>
                  <a:moveTo>
                    <a:pt x="10183" y="2827"/>
                  </a:moveTo>
                  <a:cubicBezTo>
                    <a:pt x="10366" y="2827"/>
                    <a:pt x="10518" y="2979"/>
                    <a:pt x="10518" y="3131"/>
                  </a:cubicBezTo>
                  <a:cubicBezTo>
                    <a:pt x="10518" y="3283"/>
                    <a:pt x="10366" y="3404"/>
                    <a:pt x="10183" y="3404"/>
                  </a:cubicBezTo>
                  <a:cubicBezTo>
                    <a:pt x="10001" y="3404"/>
                    <a:pt x="9849" y="3252"/>
                    <a:pt x="9849" y="3131"/>
                  </a:cubicBezTo>
                  <a:cubicBezTo>
                    <a:pt x="9849" y="2979"/>
                    <a:pt x="10001" y="2827"/>
                    <a:pt x="10183" y="2827"/>
                  </a:cubicBezTo>
                  <a:close/>
                  <a:moveTo>
                    <a:pt x="9211" y="5593"/>
                  </a:moveTo>
                  <a:cubicBezTo>
                    <a:pt x="9393" y="5593"/>
                    <a:pt x="9545" y="5715"/>
                    <a:pt x="9545" y="5867"/>
                  </a:cubicBezTo>
                  <a:cubicBezTo>
                    <a:pt x="9545" y="5988"/>
                    <a:pt x="9363" y="6140"/>
                    <a:pt x="9211" y="6140"/>
                  </a:cubicBezTo>
                  <a:cubicBezTo>
                    <a:pt x="9028" y="6140"/>
                    <a:pt x="8876" y="6018"/>
                    <a:pt x="8876" y="5867"/>
                  </a:cubicBezTo>
                  <a:cubicBezTo>
                    <a:pt x="8876" y="5715"/>
                    <a:pt x="8998" y="5593"/>
                    <a:pt x="9211" y="5593"/>
                  </a:cubicBezTo>
                  <a:close/>
                  <a:moveTo>
                    <a:pt x="3132" y="0"/>
                  </a:moveTo>
                  <a:lnTo>
                    <a:pt x="1" y="6778"/>
                  </a:lnTo>
                  <a:lnTo>
                    <a:pt x="9849" y="6778"/>
                  </a:lnTo>
                  <a:lnTo>
                    <a:pt x="11977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76;p43">
              <a:extLst>
                <a:ext uri="{FF2B5EF4-FFF2-40B4-BE49-F238E27FC236}">
                  <a16:creationId xmlns:a16="http://schemas.microsoft.com/office/drawing/2014/main" id="{1BA5E7C3-93E3-44DC-9F34-DA6A56ECD762}"/>
                </a:ext>
              </a:extLst>
            </p:cNvPr>
            <p:cNvSpPr/>
            <p:nvPr/>
          </p:nvSpPr>
          <p:spPr>
            <a:xfrm>
              <a:off x="7320935" y="2623052"/>
              <a:ext cx="110595" cy="330130"/>
            </a:xfrm>
            <a:custGeom>
              <a:avLst/>
              <a:gdLst/>
              <a:ahLst/>
              <a:cxnLst/>
              <a:rect l="l" t="t" r="r" b="b"/>
              <a:pathLst>
                <a:path w="2073" h="6188" extrusionOk="0">
                  <a:moveTo>
                    <a:pt x="1977" y="1"/>
                  </a:moveTo>
                  <a:cubicBezTo>
                    <a:pt x="1945" y="1"/>
                    <a:pt x="1915" y="18"/>
                    <a:pt x="1903" y="54"/>
                  </a:cubicBezTo>
                  <a:cubicBezTo>
                    <a:pt x="1143" y="1999"/>
                    <a:pt x="535" y="4096"/>
                    <a:pt x="18" y="6102"/>
                  </a:cubicBezTo>
                  <a:cubicBezTo>
                    <a:pt x="0" y="6155"/>
                    <a:pt x="34" y="6188"/>
                    <a:pt x="71" y="6188"/>
                  </a:cubicBezTo>
                  <a:cubicBezTo>
                    <a:pt x="98" y="6188"/>
                    <a:pt x="127" y="6171"/>
                    <a:pt x="140" y="6133"/>
                  </a:cubicBezTo>
                  <a:cubicBezTo>
                    <a:pt x="900" y="4218"/>
                    <a:pt x="1568" y="2121"/>
                    <a:pt x="2055" y="115"/>
                  </a:cubicBezTo>
                  <a:cubicBezTo>
                    <a:pt x="2073" y="41"/>
                    <a:pt x="2024" y="1"/>
                    <a:pt x="1977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77;p43">
              <a:extLst>
                <a:ext uri="{FF2B5EF4-FFF2-40B4-BE49-F238E27FC236}">
                  <a16:creationId xmlns:a16="http://schemas.microsoft.com/office/drawing/2014/main" id="{B9A600A0-45D8-4198-A5A0-FEDDAF8BC571}"/>
                </a:ext>
              </a:extLst>
            </p:cNvPr>
            <p:cNvSpPr/>
            <p:nvPr/>
          </p:nvSpPr>
          <p:spPr>
            <a:xfrm>
              <a:off x="6955390" y="2862316"/>
              <a:ext cx="441151" cy="19419"/>
            </a:xfrm>
            <a:custGeom>
              <a:avLst/>
              <a:gdLst/>
              <a:ahLst/>
              <a:cxnLst/>
              <a:rect l="l" t="t" r="r" b="b"/>
              <a:pathLst>
                <a:path w="8269" h="364" extrusionOk="0">
                  <a:moveTo>
                    <a:pt x="5180" y="1"/>
                  </a:moveTo>
                  <a:cubicBezTo>
                    <a:pt x="3355" y="1"/>
                    <a:pt x="1369" y="53"/>
                    <a:pt x="92" y="128"/>
                  </a:cubicBezTo>
                  <a:cubicBezTo>
                    <a:pt x="1" y="128"/>
                    <a:pt x="1" y="250"/>
                    <a:pt x="92" y="250"/>
                  </a:cubicBezTo>
                  <a:cubicBezTo>
                    <a:pt x="1125" y="326"/>
                    <a:pt x="2630" y="364"/>
                    <a:pt x="4134" y="364"/>
                  </a:cubicBezTo>
                  <a:cubicBezTo>
                    <a:pt x="5639" y="364"/>
                    <a:pt x="7144" y="326"/>
                    <a:pt x="8177" y="250"/>
                  </a:cubicBezTo>
                  <a:cubicBezTo>
                    <a:pt x="8268" y="250"/>
                    <a:pt x="8268" y="98"/>
                    <a:pt x="8177" y="67"/>
                  </a:cubicBezTo>
                  <a:cubicBezTo>
                    <a:pt x="7376" y="21"/>
                    <a:pt x="6309" y="1"/>
                    <a:pt x="518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78;p43">
              <a:extLst>
                <a:ext uri="{FF2B5EF4-FFF2-40B4-BE49-F238E27FC236}">
                  <a16:creationId xmlns:a16="http://schemas.microsoft.com/office/drawing/2014/main" id="{A235BDF3-500C-4BA1-BF7A-7D2DC31DB8BB}"/>
                </a:ext>
              </a:extLst>
            </p:cNvPr>
            <p:cNvSpPr/>
            <p:nvPr/>
          </p:nvSpPr>
          <p:spPr>
            <a:xfrm>
              <a:off x="6970007" y="2800646"/>
              <a:ext cx="442752" cy="18086"/>
            </a:xfrm>
            <a:custGeom>
              <a:avLst/>
              <a:gdLst/>
              <a:ahLst/>
              <a:cxnLst/>
              <a:rect l="l" t="t" r="r" b="b"/>
              <a:pathLst>
                <a:path w="8299" h="339" extrusionOk="0">
                  <a:moveTo>
                    <a:pt x="5029" y="0"/>
                  </a:moveTo>
                  <a:cubicBezTo>
                    <a:pt x="3254" y="0"/>
                    <a:pt x="1350" y="44"/>
                    <a:pt x="91" y="99"/>
                  </a:cubicBezTo>
                  <a:cubicBezTo>
                    <a:pt x="0" y="129"/>
                    <a:pt x="0" y="251"/>
                    <a:pt x="91" y="251"/>
                  </a:cubicBezTo>
                  <a:cubicBezTo>
                    <a:pt x="1082" y="308"/>
                    <a:pt x="2478" y="338"/>
                    <a:pt x="3895" y="338"/>
                  </a:cubicBezTo>
                  <a:cubicBezTo>
                    <a:pt x="5478" y="338"/>
                    <a:pt x="7086" y="300"/>
                    <a:pt x="8177" y="220"/>
                  </a:cubicBezTo>
                  <a:cubicBezTo>
                    <a:pt x="8298" y="220"/>
                    <a:pt x="8268" y="68"/>
                    <a:pt x="8177" y="68"/>
                  </a:cubicBezTo>
                  <a:cubicBezTo>
                    <a:pt x="7338" y="20"/>
                    <a:pt x="6212" y="0"/>
                    <a:pt x="5029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79;p43">
              <a:extLst>
                <a:ext uri="{FF2B5EF4-FFF2-40B4-BE49-F238E27FC236}">
                  <a16:creationId xmlns:a16="http://schemas.microsoft.com/office/drawing/2014/main" id="{2D4879AF-D81B-4C4A-AE88-52CCF80D513A}"/>
                </a:ext>
              </a:extLst>
            </p:cNvPr>
            <p:cNvSpPr/>
            <p:nvPr/>
          </p:nvSpPr>
          <p:spPr>
            <a:xfrm>
              <a:off x="7012153" y="2749219"/>
              <a:ext cx="411915" cy="17072"/>
            </a:xfrm>
            <a:custGeom>
              <a:avLst/>
              <a:gdLst/>
              <a:ahLst/>
              <a:cxnLst/>
              <a:rect l="l" t="t" r="r" b="b"/>
              <a:pathLst>
                <a:path w="7721" h="320" extrusionOk="0">
                  <a:moveTo>
                    <a:pt x="5130" y="1"/>
                  </a:moveTo>
                  <a:cubicBezTo>
                    <a:pt x="3354" y="1"/>
                    <a:pt x="1345" y="61"/>
                    <a:pt x="92" y="120"/>
                  </a:cubicBezTo>
                  <a:cubicBezTo>
                    <a:pt x="0" y="120"/>
                    <a:pt x="0" y="242"/>
                    <a:pt x="92" y="242"/>
                  </a:cubicBezTo>
                  <a:cubicBezTo>
                    <a:pt x="931" y="295"/>
                    <a:pt x="2110" y="319"/>
                    <a:pt x="3333" y="319"/>
                  </a:cubicBezTo>
                  <a:cubicBezTo>
                    <a:pt x="4899" y="319"/>
                    <a:pt x="6537" y="280"/>
                    <a:pt x="7630" y="212"/>
                  </a:cubicBezTo>
                  <a:cubicBezTo>
                    <a:pt x="7721" y="181"/>
                    <a:pt x="7721" y="60"/>
                    <a:pt x="7599" y="60"/>
                  </a:cubicBezTo>
                  <a:cubicBezTo>
                    <a:pt x="6938" y="18"/>
                    <a:pt x="6066" y="1"/>
                    <a:pt x="513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80;p43">
              <a:extLst>
                <a:ext uri="{FF2B5EF4-FFF2-40B4-BE49-F238E27FC236}">
                  <a16:creationId xmlns:a16="http://schemas.microsoft.com/office/drawing/2014/main" id="{EC01A64D-1651-4314-A76A-6BB2D8C28D03}"/>
                </a:ext>
              </a:extLst>
            </p:cNvPr>
            <p:cNvSpPr/>
            <p:nvPr/>
          </p:nvSpPr>
          <p:spPr>
            <a:xfrm>
              <a:off x="7020262" y="2699712"/>
              <a:ext cx="411915" cy="16859"/>
            </a:xfrm>
            <a:custGeom>
              <a:avLst/>
              <a:gdLst/>
              <a:ahLst/>
              <a:cxnLst/>
              <a:rect l="l" t="t" r="r" b="b"/>
              <a:pathLst>
                <a:path w="7721" h="316" extrusionOk="0">
                  <a:moveTo>
                    <a:pt x="5119" y="0"/>
                  </a:moveTo>
                  <a:cubicBezTo>
                    <a:pt x="3348" y="0"/>
                    <a:pt x="1359" y="47"/>
                    <a:pt x="92" y="106"/>
                  </a:cubicBezTo>
                  <a:cubicBezTo>
                    <a:pt x="0" y="106"/>
                    <a:pt x="31" y="228"/>
                    <a:pt x="92" y="228"/>
                  </a:cubicBezTo>
                  <a:cubicBezTo>
                    <a:pt x="1010" y="285"/>
                    <a:pt x="2308" y="315"/>
                    <a:pt x="3627" y="315"/>
                  </a:cubicBezTo>
                  <a:cubicBezTo>
                    <a:pt x="5102" y="315"/>
                    <a:pt x="6603" y="278"/>
                    <a:pt x="7630" y="197"/>
                  </a:cubicBezTo>
                  <a:cubicBezTo>
                    <a:pt x="7721" y="197"/>
                    <a:pt x="7721" y="45"/>
                    <a:pt x="7630" y="45"/>
                  </a:cubicBezTo>
                  <a:cubicBezTo>
                    <a:pt x="6952" y="14"/>
                    <a:pt x="6067" y="0"/>
                    <a:pt x="5119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81;p43">
              <a:extLst>
                <a:ext uri="{FF2B5EF4-FFF2-40B4-BE49-F238E27FC236}">
                  <a16:creationId xmlns:a16="http://schemas.microsoft.com/office/drawing/2014/main" id="{2175C73B-CBCB-4BA6-A419-EB034EC5A634}"/>
                </a:ext>
              </a:extLst>
            </p:cNvPr>
            <p:cNvSpPr/>
            <p:nvPr/>
          </p:nvSpPr>
          <p:spPr>
            <a:xfrm>
              <a:off x="7036480" y="2648712"/>
              <a:ext cx="411915" cy="17019"/>
            </a:xfrm>
            <a:custGeom>
              <a:avLst/>
              <a:gdLst/>
              <a:ahLst/>
              <a:cxnLst/>
              <a:rect l="l" t="t" r="r" b="b"/>
              <a:pathLst>
                <a:path w="7721" h="319" extrusionOk="0">
                  <a:moveTo>
                    <a:pt x="5145" y="0"/>
                  </a:moveTo>
                  <a:cubicBezTo>
                    <a:pt x="3368" y="0"/>
                    <a:pt x="1365" y="60"/>
                    <a:pt x="92" y="120"/>
                  </a:cubicBezTo>
                  <a:cubicBezTo>
                    <a:pt x="0" y="120"/>
                    <a:pt x="0" y="241"/>
                    <a:pt x="92" y="241"/>
                  </a:cubicBezTo>
                  <a:cubicBezTo>
                    <a:pt x="944" y="295"/>
                    <a:pt x="2125" y="319"/>
                    <a:pt x="3345" y="319"/>
                  </a:cubicBezTo>
                  <a:cubicBezTo>
                    <a:pt x="4908" y="319"/>
                    <a:pt x="6537" y="279"/>
                    <a:pt x="7630" y="211"/>
                  </a:cubicBezTo>
                  <a:cubicBezTo>
                    <a:pt x="7721" y="181"/>
                    <a:pt x="7721" y="59"/>
                    <a:pt x="7630" y="59"/>
                  </a:cubicBezTo>
                  <a:cubicBezTo>
                    <a:pt x="6958" y="17"/>
                    <a:pt x="6083" y="0"/>
                    <a:pt x="5145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82;p43">
              <a:extLst>
                <a:ext uri="{FF2B5EF4-FFF2-40B4-BE49-F238E27FC236}">
                  <a16:creationId xmlns:a16="http://schemas.microsoft.com/office/drawing/2014/main" id="{3CB351A7-F17A-4D9A-B90D-A8D9103367BC}"/>
                </a:ext>
              </a:extLst>
            </p:cNvPr>
            <p:cNvSpPr/>
            <p:nvPr/>
          </p:nvSpPr>
          <p:spPr>
            <a:xfrm>
              <a:off x="7190498" y="2920998"/>
              <a:ext cx="17926" cy="22780"/>
            </a:xfrm>
            <a:custGeom>
              <a:avLst/>
              <a:gdLst/>
              <a:ahLst/>
              <a:cxnLst/>
              <a:rect l="l" t="t" r="r" b="b"/>
              <a:pathLst>
                <a:path w="336" h="427" extrusionOk="0">
                  <a:moveTo>
                    <a:pt x="214" y="1"/>
                  </a:moveTo>
                  <a:cubicBezTo>
                    <a:pt x="123" y="122"/>
                    <a:pt x="1" y="244"/>
                    <a:pt x="1" y="426"/>
                  </a:cubicBezTo>
                  <a:cubicBezTo>
                    <a:pt x="123" y="426"/>
                    <a:pt x="244" y="396"/>
                    <a:pt x="275" y="335"/>
                  </a:cubicBezTo>
                  <a:cubicBezTo>
                    <a:pt x="335" y="274"/>
                    <a:pt x="275" y="153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83;p43">
              <a:extLst>
                <a:ext uri="{FF2B5EF4-FFF2-40B4-BE49-F238E27FC236}">
                  <a16:creationId xmlns:a16="http://schemas.microsoft.com/office/drawing/2014/main" id="{296C67DD-E29D-4B43-AF03-1936CF91A13B}"/>
                </a:ext>
              </a:extLst>
            </p:cNvPr>
            <p:cNvSpPr/>
            <p:nvPr/>
          </p:nvSpPr>
          <p:spPr>
            <a:xfrm>
              <a:off x="6992681" y="2796165"/>
              <a:ext cx="170347" cy="145966"/>
            </a:xfrm>
            <a:custGeom>
              <a:avLst/>
              <a:gdLst/>
              <a:ahLst/>
              <a:cxnLst/>
              <a:rect l="l" t="t" r="r" b="b"/>
              <a:pathLst>
                <a:path w="3193" h="2736" extrusionOk="0">
                  <a:moveTo>
                    <a:pt x="487" y="0"/>
                  </a:moveTo>
                  <a:lnTo>
                    <a:pt x="1" y="821"/>
                  </a:lnTo>
                  <a:lnTo>
                    <a:pt x="3071" y="2705"/>
                  </a:lnTo>
                  <a:lnTo>
                    <a:pt x="3071" y="2736"/>
                  </a:lnTo>
                  <a:lnTo>
                    <a:pt x="3101" y="2736"/>
                  </a:lnTo>
                  <a:cubicBezTo>
                    <a:pt x="3131" y="2675"/>
                    <a:pt x="3162" y="2645"/>
                    <a:pt x="3192" y="2614"/>
                  </a:cubicBezTo>
                  <a:cubicBezTo>
                    <a:pt x="2372" y="2189"/>
                    <a:pt x="1308" y="1581"/>
                    <a:pt x="700" y="851"/>
                  </a:cubicBezTo>
                  <a:cubicBezTo>
                    <a:pt x="517" y="608"/>
                    <a:pt x="548" y="335"/>
                    <a:pt x="669" y="91"/>
                  </a:cubicBezTo>
                  <a:lnTo>
                    <a:pt x="487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84;p43">
              <a:extLst>
                <a:ext uri="{FF2B5EF4-FFF2-40B4-BE49-F238E27FC236}">
                  <a16:creationId xmlns:a16="http://schemas.microsoft.com/office/drawing/2014/main" id="{1FDB11FA-CDE5-4A4F-AE3D-23A0095DC28E}"/>
                </a:ext>
              </a:extLst>
            </p:cNvPr>
            <p:cNvSpPr/>
            <p:nvPr/>
          </p:nvSpPr>
          <p:spPr>
            <a:xfrm>
              <a:off x="7020262" y="2801019"/>
              <a:ext cx="165438" cy="134655"/>
            </a:xfrm>
            <a:custGeom>
              <a:avLst/>
              <a:gdLst/>
              <a:ahLst/>
              <a:cxnLst/>
              <a:rect l="l" t="t" r="r" b="b"/>
              <a:pathLst>
                <a:path w="3101" h="2524" extrusionOk="0">
                  <a:moveTo>
                    <a:pt x="152" y="0"/>
                  </a:moveTo>
                  <a:lnTo>
                    <a:pt x="152" y="0"/>
                  </a:lnTo>
                  <a:cubicBezTo>
                    <a:pt x="31" y="244"/>
                    <a:pt x="0" y="517"/>
                    <a:pt x="183" y="760"/>
                  </a:cubicBezTo>
                  <a:cubicBezTo>
                    <a:pt x="791" y="1490"/>
                    <a:pt x="1855" y="2067"/>
                    <a:pt x="2675" y="2523"/>
                  </a:cubicBezTo>
                  <a:cubicBezTo>
                    <a:pt x="2736" y="2462"/>
                    <a:pt x="2797" y="2432"/>
                    <a:pt x="2797" y="2432"/>
                  </a:cubicBezTo>
                  <a:cubicBezTo>
                    <a:pt x="2645" y="2128"/>
                    <a:pt x="3010" y="2037"/>
                    <a:pt x="3010" y="2037"/>
                  </a:cubicBezTo>
                  <a:cubicBezTo>
                    <a:pt x="2949" y="1915"/>
                    <a:pt x="3010" y="1824"/>
                    <a:pt x="3101" y="1794"/>
                  </a:cubicBezTo>
                  <a:cubicBezTo>
                    <a:pt x="3070" y="1763"/>
                    <a:pt x="3070" y="1763"/>
                    <a:pt x="3070" y="1763"/>
                  </a:cubicBezTo>
                  <a:lnTo>
                    <a:pt x="3070" y="1794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85;p43">
              <a:extLst>
                <a:ext uri="{FF2B5EF4-FFF2-40B4-BE49-F238E27FC236}">
                  <a16:creationId xmlns:a16="http://schemas.microsoft.com/office/drawing/2014/main" id="{EB439F40-87C0-43C2-A8A2-B3466AB4A6EF}"/>
                </a:ext>
              </a:extLst>
            </p:cNvPr>
            <p:cNvSpPr/>
            <p:nvPr/>
          </p:nvSpPr>
          <p:spPr>
            <a:xfrm>
              <a:off x="7158115" y="2935615"/>
              <a:ext cx="17872" cy="8163"/>
            </a:xfrm>
            <a:custGeom>
              <a:avLst/>
              <a:gdLst/>
              <a:ahLst/>
              <a:cxnLst/>
              <a:rect l="l" t="t" r="r" b="b"/>
              <a:pathLst>
                <a:path w="335" h="153" extrusionOk="0">
                  <a:moveTo>
                    <a:pt x="91" y="0"/>
                  </a:moveTo>
                  <a:cubicBezTo>
                    <a:pt x="61" y="31"/>
                    <a:pt x="30" y="61"/>
                    <a:pt x="0" y="122"/>
                  </a:cubicBezTo>
                  <a:cubicBezTo>
                    <a:pt x="61" y="122"/>
                    <a:pt x="182" y="122"/>
                    <a:pt x="334" y="152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86;p43">
              <a:extLst>
                <a:ext uri="{FF2B5EF4-FFF2-40B4-BE49-F238E27FC236}">
                  <a16:creationId xmlns:a16="http://schemas.microsoft.com/office/drawing/2014/main" id="{3C7909EF-B5F3-46A4-B696-DB2D678AF948}"/>
                </a:ext>
              </a:extLst>
            </p:cNvPr>
            <p:cNvSpPr/>
            <p:nvPr/>
          </p:nvSpPr>
          <p:spPr>
            <a:xfrm>
              <a:off x="7161316" y="2896671"/>
              <a:ext cx="40599" cy="47108"/>
            </a:xfrm>
            <a:custGeom>
              <a:avLst/>
              <a:gdLst/>
              <a:ahLst/>
              <a:cxnLst/>
              <a:rect l="l" t="t" r="r" b="b"/>
              <a:pathLst>
                <a:path w="761" h="883" extrusionOk="0">
                  <a:moveTo>
                    <a:pt x="457" y="1"/>
                  </a:moveTo>
                  <a:cubicBezTo>
                    <a:pt x="366" y="31"/>
                    <a:pt x="305" y="122"/>
                    <a:pt x="366" y="244"/>
                  </a:cubicBezTo>
                  <a:cubicBezTo>
                    <a:pt x="366" y="244"/>
                    <a:pt x="1" y="335"/>
                    <a:pt x="153" y="639"/>
                  </a:cubicBezTo>
                  <a:cubicBezTo>
                    <a:pt x="153" y="639"/>
                    <a:pt x="92" y="669"/>
                    <a:pt x="31" y="730"/>
                  </a:cubicBezTo>
                  <a:lnTo>
                    <a:pt x="274" y="882"/>
                  </a:lnTo>
                  <a:lnTo>
                    <a:pt x="518" y="882"/>
                  </a:lnTo>
                  <a:cubicBezTo>
                    <a:pt x="548" y="700"/>
                    <a:pt x="670" y="578"/>
                    <a:pt x="761" y="457"/>
                  </a:cubicBezTo>
                  <a:cubicBezTo>
                    <a:pt x="700" y="335"/>
                    <a:pt x="487" y="31"/>
                    <a:pt x="457" y="1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87;p43">
              <a:extLst>
                <a:ext uri="{FF2B5EF4-FFF2-40B4-BE49-F238E27FC236}">
                  <a16:creationId xmlns:a16="http://schemas.microsoft.com/office/drawing/2014/main" id="{EFF92C68-9072-49EC-9BC2-786F87B29A7D}"/>
                </a:ext>
              </a:extLst>
            </p:cNvPr>
            <p:cNvSpPr/>
            <p:nvPr/>
          </p:nvSpPr>
          <p:spPr>
            <a:xfrm>
              <a:off x="6970007" y="2804273"/>
              <a:ext cx="25981" cy="33130"/>
            </a:xfrm>
            <a:custGeom>
              <a:avLst/>
              <a:gdLst/>
              <a:ahLst/>
              <a:cxnLst/>
              <a:rect l="l" t="t" r="r" b="b"/>
              <a:pathLst>
                <a:path w="487" h="621" extrusionOk="0">
                  <a:moveTo>
                    <a:pt x="183" y="0"/>
                  </a:moveTo>
                  <a:lnTo>
                    <a:pt x="61" y="183"/>
                  </a:lnTo>
                  <a:cubicBezTo>
                    <a:pt x="61" y="243"/>
                    <a:pt x="0" y="395"/>
                    <a:pt x="91" y="456"/>
                  </a:cubicBezTo>
                  <a:lnTo>
                    <a:pt x="304" y="608"/>
                  </a:lnTo>
                  <a:cubicBezTo>
                    <a:pt x="313" y="617"/>
                    <a:pt x="322" y="621"/>
                    <a:pt x="331" y="621"/>
                  </a:cubicBezTo>
                  <a:cubicBezTo>
                    <a:pt x="352" y="621"/>
                    <a:pt x="374" y="599"/>
                    <a:pt x="395" y="578"/>
                  </a:cubicBezTo>
                  <a:lnTo>
                    <a:pt x="486" y="456"/>
                  </a:lnTo>
                  <a:cubicBezTo>
                    <a:pt x="304" y="335"/>
                    <a:pt x="213" y="183"/>
                    <a:pt x="183" y="0"/>
                  </a:cubicBezTo>
                  <a:close/>
                </a:path>
              </a:pathLst>
            </a:custGeom>
            <a:solidFill>
              <a:srgbClr val="F95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88;p43">
              <a:extLst>
                <a:ext uri="{FF2B5EF4-FFF2-40B4-BE49-F238E27FC236}">
                  <a16:creationId xmlns:a16="http://schemas.microsoft.com/office/drawing/2014/main" id="{9DE1A141-4316-41D1-A30E-8C38CE288785}"/>
                </a:ext>
              </a:extLst>
            </p:cNvPr>
            <p:cNvSpPr/>
            <p:nvPr/>
          </p:nvSpPr>
          <p:spPr>
            <a:xfrm>
              <a:off x="6979717" y="2784055"/>
              <a:ext cx="35745" cy="44601"/>
            </a:xfrm>
            <a:custGeom>
              <a:avLst/>
              <a:gdLst/>
              <a:ahLst/>
              <a:cxnLst/>
              <a:rect l="l" t="t" r="r" b="b"/>
              <a:pathLst>
                <a:path w="670" h="836" extrusionOk="0">
                  <a:moveTo>
                    <a:pt x="349" y="0"/>
                  </a:moveTo>
                  <a:cubicBezTo>
                    <a:pt x="267" y="0"/>
                    <a:pt x="178" y="111"/>
                    <a:pt x="153" y="136"/>
                  </a:cubicBezTo>
                  <a:lnTo>
                    <a:pt x="31" y="349"/>
                  </a:lnTo>
                  <a:lnTo>
                    <a:pt x="1" y="410"/>
                  </a:lnTo>
                  <a:cubicBezTo>
                    <a:pt x="31" y="592"/>
                    <a:pt x="122" y="744"/>
                    <a:pt x="304" y="835"/>
                  </a:cubicBezTo>
                  <a:lnTo>
                    <a:pt x="426" y="622"/>
                  </a:lnTo>
                  <a:lnTo>
                    <a:pt x="456" y="562"/>
                  </a:lnTo>
                  <a:lnTo>
                    <a:pt x="639" y="258"/>
                  </a:lnTo>
                  <a:cubicBezTo>
                    <a:pt x="669" y="197"/>
                    <a:pt x="669" y="166"/>
                    <a:pt x="639" y="136"/>
                  </a:cubicBezTo>
                  <a:lnTo>
                    <a:pt x="396" y="14"/>
                  </a:lnTo>
                  <a:cubicBezTo>
                    <a:pt x="381" y="5"/>
                    <a:pt x="365" y="0"/>
                    <a:pt x="349" y="0"/>
                  </a:cubicBezTo>
                  <a:close/>
                </a:path>
              </a:pathLst>
            </a:custGeom>
            <a:solidFill>
              <a:srgbClr val="FA7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89;p43">
              <a:extLst>
                <a:ext uri="{FF2B5EF4-FFF2-40B4-BE49-F238E27FC236}">
                  <a16:creationId xmlns:a16="http://schemas.microsoft.com/office/drawing/2014/main" id="{F552F7F3-7761-48B4-AB4A-F975863AF333}"/>
                </a:ext>
              </a:extLst>
            </p:cNvPr>
            <p:cNvSpPr/>
            <p:nvPr/>
          </p:nvSpPr>
          <p:spPr>
            <a:xfrm>
              <a:off x="6986225" y="2825346"/>
              <a:ext cx="13017" cy="14618"/>
            </a:xfrm>
            <a:custGeom>
              <a:avLst/>
              <a:gdLst/>
              <a:ahLst/>
              <a:cxnLst/>
              <a:rect l="l" t="t" r="r" b="b"/>
              <a:pathLst>
                <a:path w="244" h="274" extrusionOk="0">
                  <a:moveTo>
                    <a:pt x="122" y="0"/>
                  </a:moveTo>
                  <a:lnTo>
                    <a:pt x="0" y="213"/>
                  </a:lnTo>
                  <a:lnTo>
                    <a:pt x="122" y="274"/>
                  </a:lnTo>
                  <a:lnTo>
                    <a:pt x="243" y="92"/>
                  </a:lnTo>
                  <a:cubicBezTo>
                    <a:pt x="182" y="61"/>
                    <a:pt x="152" y="31"/>
                    <a:pt x="122" y="0"/>
                  </a:cubicBez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90;p43">
              <a:extLst>
                <a:ext uri="{FF2B5EF4-FFF2-40B4-BE49-F238E27FC236}">
                  <a16:creationId xmlns:a16="http://schemas.microsoft.com/office/drawing/2014/main" id="{F60CA880-D9BF-4F58-8874-AE67EBC77DB1}"/>
                </a:ext>
              </a:extLst>
            </p:cNvPr>
            <p:cNvSpPr/>
            <p:nvPr/>
          </p:nvSpPr>
          <p:spPr>
            <a:xfrm>
              <a:off x="6992681" y="2791310"/>
              <a:ext cx="27635" cy="38946"/>
            </a:xfrm>
            <a:custGeom>
              <a:avLst/>
              <a:gdLst/>
              <a:ahLst/>
              <a:cxnLst/>
              <a:rect l="l" t="t" r="r" b="b"/>
              <a:pathLst>
                <a:path w="518" h="730" extrusionOk="0">
                  <a:moveTo>
                    <a:pt x="365" y="0"/>
                  </a:moveTo>
                  <a:lnTo>
                    <a:pt x="1" y="638"/>
                  </a:lnTo>
                  <a:cubicBezTo>
                    <a:pt x="31" y="669"/>
                    <a:pt x="61" y="699"/>
                    <a:pt x="122" y="730"/>
                  </a:cubicBezTo>
                  <a:lnTo>
                    <a:pt x="517" y="91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91;p43">
              <a:extLst>
                <a:ext uri="{FF2B5EF4-FFF2-40B4-BE49-F238E27FC236}">
                  <a16:creationId xmlns:a16="http://schemas.microsoft.com/office/drawing/2014/main" id="{9D6CEEBE-20B7-428C-94CD-6AF8B10EDD0E}"/>
                </a:ext>
              </a:extLst>
            </p:cNvPr>
            <p:cNvSpPr/>
            <p:nvPr/>
          </p:nvSpPr>
          <p:spPr>
            <a:xfrm>
              <a:off x="6404084" y="2014676"/>
              <a:ext cx="1251911" cy="585356"/>
            </a:xfrm>
            <a:custGeom>
              <a:avLst/>
              <a:gdLst/>
              <a:ahLst/>
              <a:cxnLst/>
              <a:rect l="l" t="t" r="r" b="b"/>
              <a:pathLst>
                <a:path w="23466" h="10972" extrusionOk="0">
                  <a:moveTo>
                    <a:pt x="15508" y="0"/>
                  </a:moveTo>
                  <a:cubicBezTo>
                    <a:pt x="14830" y="0"/>
                    <a:pt x="14408" y="90"/>
                    <a:pt x="14408" y="90"/>
                  </a:cubicBezTo>
                  <a:lnTo>
                    <a:pt x="14073" y="1123"/>
                  </a:lnTo>
                  <a:cubicBezTo>
                    <a:pt x="13344" y="1458"/>
                    <a:pt x="12158" y="1488"/>
                    <a:pt x="11763" y="1518"/>
                  </a:cubicBezTo>
                  <a:lnTo>
                    <a:pt x="11733" y="1518"/>
                  </a:lnTo>
                  <a:cubicBezTo>
                    <a:pt x="11307" y="1488"/>
                    <a:pt x="10122" y="1458"/>
                    <a:pt x="9392" y="1123"/>
                  </a:cubicBezTo>
                  <a:lnTo>
                    <a:pt x="9362" y="211"/>
                  </a:lnTo>
                  <a:cubicBezTo>
                    <a:pt x="9362" y="211"/>
                    <a:pt x="8855" y="99"/>
                    <a:pt x="8060" y="99"/>
                  </a:cubicBezTo>
                  <a:cubicBezTo>
                    <a:pt x="6046" y="99"/>
                    <a:pt x="2179" y="818"/>
                    <a:pt x="0" y="5895"/>
                  </a:cubicBezTo>
                  <a:cubicBezTo>
                    <a:pt x="0" y="5895"/>
                    <a:pt x="3526" y="8327"/>
                    <a:pt x="4590" y="8509"/>
                  </a:cubicBezTo>
                  <a:lnTo>
                    <a:pt x="4833" y="10698"/>
                  </a:lnTo>
                  <a:lnTo>
                    <a:pt x="11398" y="10819"/>
                  </a:lnTo>
                  <a:lnTo>
                    <a:pt x="12098" y="10819"/>
                  </a:lnTo>
                  <a:lnTo>
                    <a:pt x="18693" y="10971"/>
                  </a:lnTo>
                  <a:lnTo>
                    <a:pt x="18876" y="8509"/>
                  </a:lnTo>
                  <a:cubicBezTo>
                    <a:pt x="19970" y="8327"/>
                    <a:pt x="23466" y="5895"/>
                    <a:pt x="23466" y="5895"/>
                  </a:cubicBezTo>
                  <a:cubicBezTo>
                    <a:pt x="21231" y="690"/>
                    <a:pt x="17388" y="0"/>
                    <a:pt x="15508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92;p43">
              <a:extLst>
                <a:ext uri="{FF2B5EF4-FFF2-40B4-BE49-F238E27FC236}">
                  <a16:creationId xmlns:a16="http://schemas.microsoft.com/office/drawing/2014/main" id="{DE4C9C98-2BEB-45BA-BFE3-485766B9C9C2}"/>
                </a:ext>
              </a:extLst>
            </p:cNvPr>
            <p:cNvSpPr/>
            <p:nvPr/>
          </p:nvSpPr>
          <p:spPr>
            <a:xfrm>
              <a:off x="6875953" y="1868610"/>
              <a:ext cx="347042" cy="234206"/>
            </a:xfrm>
            <a:custGeom>
              <a:avLst/>
              <a:gdLst/>
              <a:ahLst/>
              <a:cxnLst/>
              <a:rect l="l" t="t" r="r" b="b"/>
              <a:pathLst>
                <a:path w="6505" h="4390" extrusionOk="0">
                  <a:moveTo>
                    <a:pt x="6505" y="1"/>
                  </a:moveTo>
                  <a:lnTo>
                    <a:pt x="0" y="639"/>
                  </a:lnTo>
                  <a:cubicBezTo>
                    <a:pt x="0" y="639"/>
                    <a:pt x="578" y="2007"/>
                    <a:pt x="608" y="4074"/>
                  </a:cubicBezTo>
                  <a:cubicBezTo>
                    <a:pt x="608" y="4074"/>
                    <a:pt x="1725" y="4389"/>
                    <a:pt x="3052" y="4389"/>
                  </a:cubicBezTo>
                  <a:cubicBezTo>
                    <a:pt x="3743" y="4389"/>
                    <a:pt x="4491" y="4304"/>
                    <a:pt x="5167" y="4044"/>
                  </a:cubicBezTo>
                  <a:lnTo>
                    <a:pt x="6505" y="1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93;p43">
              <a:extLst>
                <a:ext uri="{FF2B5EF4-FFF2-40B4-BE49-F238E27FC236}">
                  <a16:creationId xmlns:a16="http://schemas.microsoft.com/office/drawing/2014/main" id="{627FF271-56BC-4A49-AB12-520EC3B1DD4E}"/>
                </a:ext>
              </a:extLst>
            </p:cNvPr>
            <p:cNvSpPr/>
            <p:nvPr/>
          </p:nvSpPr>
          <p:spPr>
            <a:xfrm>
              <a:off x="6261376" y="1519290"/>
              <a:ext cx="241675" cy="149647"/>
            </a:xfrm>
            <a:custGeom>
              <a:avLst/>
              <a:gdLst/>
              <a:ahLst/>
              <a:cxnLst/>
              <a:rect l="l" t="t" r="r" b="b"/>
              <a:pathLst>
                <a:path w="4530" h="2805" extrusionOk="0">
                  <a:moveTo>
                    <a:pt x="2592" y="0"/>
                  </a:moveTo>
                  <a:cubicBezTo>
                    <a:pt x="1673" y="0"/>
                    <a:pt x="757" y="289"/>
                    <a:pt x="0" y="865"/>
                  </a:cubicBezTo>
                  <a:cubicBezTo>
                    <a:pt x="199" y="1859"/>
                    <a:pt x="1055" y="2804"/>
                    <a:pt x="2558" y="2804"/>
                  </a:cubicBezTo>
                  <a:cubicBezTo>
                    <a:pt x="3124" y="2804"/>
                    <a:pt x="3781" y="2670"/>
                    <a:pt x="4529" y="2354"/>
                  </a:cubicBezTo>
                  <a:lnTo>
                    <a:pt x="4438" y="409"/>
                  </a:lnTo>
                  <a:cubicBezTo>
                    <a:pt x="3856" y="137"/>
                    <a:pt x="3224" y="0"/>
                    <a:pt x="2592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94;p43">
              <a:extLst>
                <a:ext uri="{FF2B5EF4-FFF2-40B4-BE49-F238E27FC236}">
                  <a16:creationId xmlns:a16="http://schemas.microsoft.com/office/drawing/2014/main" id="{9010C9A7-D237-44D4-AF99-03F6DD557BAD}"/>
                </a:ext>
              </a:extLst>
            </p:cNvPr>
            <p:cNvSpPr/>
            <p:nvPr/>
          </p:nvSpPr>
          <p:spPr>
            <a:xfrm>
              <a:off x="6253267" y="1434360"/>
              <a:ext cx="244876" cy="131081"/>
            </a:xfrm>
            <a:custGeom>
              <a:avLst/>
              <a:gdLst/>
              <a:ahLst/>
              <a:cxnLst/>
              <a:rect l="l" t="t" r="r" b="b"/>
              <a:pathLst>
                <a:path w="4590" h="2457" extrusionOk="0">
                  <a:moveTo>
                    <a:pt x="2427" y="1"/>
                  </a:moveTo>
                  <a:cubicBezTo>
                    <a:pt x="1936" y="1"/>
                    <a:pt x="1404" y="118"/>
                    <a:pt x="882" y="451"/>
                  </a:cubicBezTo>
                  <a:cubicBezTo>
                    <a:pt x="243" y="876"/>
                    <a:pt x="0" y="1697"/>
                    <a:pt x="152" y="2457"/>
                  </a:cubicBezTo>
                  <a:cubicBezTo>
                    <a:pt x="909" y="1881"/>
                    <a:pt x="1825" y="1592"/>
                    <a:pt x="2744" y="1592"/>
                  </a:cubicBezTo>
                  <a:cubicBezTo>
                    <a:pt x="3376" y="1592"/>
                    <a:pt x="4008" y="1729"/>
                    <a:pt x="4590" y="2001"/>
                  </a:cubicBezTo>
                  <a:lnTo>
                    <a:pt x="4529" y="664"/>
                  </a:lnTo>
                  <a:cubicBezTo>
                    <a:pt x="4529" y="664"/>
                    <a:pt x="3595" y="1"/>
                    <a:pt x="2427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95;p43">
              <a:extLst>
                <a:ext uri="{FF2B5EF4-FFF2-40B4-BE49-F238E27FC236}">
                  <a16:creationId xmlns:a16="http://schemas.microsoft.com/office/drawing/2014/main" id="{19E7A886-0397-45C5-962D-59490ACBD44F}"/>
                </a:ext>
              </a:extLst>
            </p:cNvPr>
            <p:cNvSpPr/>
            <p:nvPr/>
          </p:nvSpPr>
          <p:spPr>
            <a:xfrm>
              <a:off x="6331103" y="1525211"/>
              <a:ext cx="152474" cy="121318"/>
            </a:xfrm>
            <a:custGeom>
              <a:avLst/>
              <a:gdLst/>
              <a:ahLst/>
              <a:cxnLst/>
              <a:rect l="l" t="t" r="r" b="b"/>
              <a:pathLst>
                <a:path w="2858" h="2274" extrusionOk="0">
                  <a:moveTo>
                    <a:pt x="1290" y="0"/>
                  </a:moveTo>
                  <a:cubicBezTo>
                    <a:pt x="860" y="0"/>
                    <a:pt x="406" y="123"/>
                    <a:pt x="31" y="237"/>
                  </a:cubicBezTo>
                  <a:cubicBezTo>
                    <a:pt x="0" y="237"/>
                    <a:pt x="0" y="298"/>
                    <a:pt x="31" y="298"/>
                  </a:cubicBezTo>
                  <a:cubicBezTo>
                    <a:pt x="440" y="264"/>
                    <a:pt x="897" y="134"/>
                    <a:pt x="1327" y="134"/>
                  </a:cubicBezTo>
                  <a:cubicBezTo>
                    <a:pt x="1663" y="134"/>
                    <a:pt x="1983" y="214"/>
                    <a:pt x="2250" y="480"/>
                  </a:cubicBezTo>
                  <a:cubicBezTo>
                    <a:pt x="2645" y="906"/>
                    <a:pt x="2645" y="1635"/>
                    <a:pt x="2675" y="2183"/>
                  </a:cubicBezTo>
                  <a:cubicBezTo>
                    <a:pt x="2690" y="2243"/>
                    <a:pt x="2736" y="2274"/>
                    <a:pt x="2778" y="2274"/>
                  </a:cubicBezTo>
                  <a:cubicBezTo>
                    <a:pt x="2819" y="2274"/>
                    <a:pt x="2857" y="2243"/>
                    <a:pt x="2857" y="2183"/>
                  </a:cubicBezTo>
                  <a:cubicBezTo>
                    <a:pt x="2827" y="1575"/>
                    <a:pt x="2797" y="784"/>
                    <a:pt x="2280" y="359"/>
                  </a:cubicBezTo>
                  <a:cubicBezTo>
                    <a:pt x="2013" y="91"/>
                    <a:pt x="1660" y="0"/>
                    <a:pt x="12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96;p43">
              <a:extLst>
                <a:ext uri="{FF2B5EF4-FFF2-40B4-BE49-F238E27FC236}">
                  <a16:creationId xmlns:a16="http://schemas.microsoft.com/office/drawing/2014/main" id="{5F65BB58-81ED-427E-88E3-6FDB8983A4A1}"/>
                </a:ext>
              </a:extLst>
            </p:cNvPr>
            <p:cNvSpPr/>
            <p:nvPr/>
          </p:nvSpPr>
          <p:spPr>
            <a:xfrm>
              <a:off x="6394748" y="1558927"/>
              <a:ext cx="87867" cy="49082"/>
            </a:xfrm>
            <a:custGeom>
              <a:avLst/>
              <a:gdLst/>
              <a:ahLst/>
              <a:cxnLst/>
              <a:rect l="l" t="t" r="r" b="b"/>
              <a:pathLst>
                <a:path w="1647" h="920" extrusionOk="0">
                  <a:moveTo>
                    <a:pt x="580" y="1"/>
                  </a:moveTo>
                  <a:cubicBezTo>
                    <a:pt x="408" y="1"/>
                    <a:pt x="229" y="64"/>
                    <a:pt x="53" y="213"/>
                  </a:cubicBezTo>
                  <a:cubicBezTo>
                    <a:pt x="1" y="266"/>
                    <a:pt x="62" y="341"/>
                    <a:pt x="119" y="341"/>
                  </a:cubicBezTo>
                  <a:cubicBezTo>
                    <a:pt x="127" y="341"/>
                    <a:pt x="136" y="339"/>
                    <a:pt x="145" y="335"/>
                  </a:cubicBezTo>
                  <a:cubicBezTo>
                    <a:pt x="297" y="244"/>
                    <a:pt x="441" y="190"/>
                    <a:pt x="585" y="190"/>
                  </a:cubicBezTo>
                  <a:cubicBezTo>
                    <a:pt x="730" y="190"/>
                    <a:pt x="874" y="244"/>
                    <a:pt x="1026" y="365"/>
                  </a:cubicBezTo>
                  <a:cubicBezTo>
                    <a:pt x="1209" y="517"/>
                    <a:pt x="1330" y="730"/>
                    <a:pt x="1482" y="882"/>
                  </a:cubicBezTo>
                  <a:cubicBezTo>
                    <a:pt x="1500" y="909"/>
                    <a:pt x="1523" y="920"/>
                    <a:pt x="1545" y="920"/>
                  </a:cubicBezTo>
                  <a:cubicBezTo>
                    <a:pt x="1598" y="920"/>
                    <a:pt x="1647" y="855"/>
                    <a:pt x="1604" y="791"/>
                  </a:cubicBezTo>
                  <a:cubicBezTo>
                    <a:pt x="1388" y="380"/>
                    <a:pt x="1003" y="1"/>
                    <a:pt x="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97;p43">
              <a:extLst>
                <a:ext uri="{FF2B5EF4-FFF2-40B4-BE49-F238E27FC236}">
                  <a16:creationId xmlns:a16="http://schemas.microsoft.com/office/drawing/2014/main" id="{0DADD3EA-D871-46BB-999B-900633519004}"/>
                </a:ext>
              </a:extLst>
            </p:cNvPr>
            <p:cNvSpPr/>
            <p:nvPr/>
          </p:nvSpPr>
          <p:spPr>
            <a:xfrm>
              <a:off x="7573221" y="1456180"/>
              <a:ext cx="236821" cy="150554"/>
            </a:xfrm>
            <a:custGeom>
              <a:avLst/>
              <a:gdLst/>
              <a:ahLst/>
              <a:cxnLst/>
              <a:rect l="l" t="t" r="r" b="b"/>
              <a:pathLst>
                <a:path w="4439" h="2822" extrusionOk="0">
                  <a:moveTo>
                    <a:pt x="2197" y="0"/>
                  </a:moveTo>
                  <a:cubicBezTo>
                    <a:pt x="1430" y="0"/>
                    <a:pt x="663" y="198"/>
                    <a:pt x="0" y="589"/>
                  </a:cubicBezTo>
                  <a:lnTo>
                    <a:pt x="92" y="2534"/>
                  </a:lnTo>
                  <a:cubicBezTo>
                    <a:pt x="711" y="2734"/>
                    <a:pt x="1262" y="2822"/>
                    <a:pt x="1746" y="2822"/>
                  </a:cubicBezTo>
                  <a:cubicBezTo>
                    <a:pt x="3470" y="2822"/>
                    <a:pt x="4343" y="1711"/>
                    <a:pt x="4438" y="619"/>
                  </a:cubicBezTo>
                  <a:cubicBezTo>
                    <a:pt x="3763" y="205"/>
                    <a:pt x="2980" y="0"/>
                    <a:pt x="2197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98;p43">
              <a:extLst>
                <a:ext uri="{FF2B5EF4-FFF2-40B4-BE49-F238E27FC236}">
                  <a16:creationId xmlns:a16="http://schemas.microsoft.com/office/drawing/2014/main" id="{1F5941D7-BA92-4D95-8BFC-D19C00A4F270}"/>
                </a:ext>
              </a:extLst>
            </p:cNvPr>
            <p:cNvSpPr/>
            <p:nvPr/>
          </p:nvSpPr>
          <p:spPr>
            <a:xfrm>
              <a:off x="7568367" y="1370397"/>
              <a:ext cx="246530" cy="118864"/>
            </a:xfrm>
            <a:custGeom>
              <a:avLst/>
              <a:gdLst/>
              <a:ahLst/>
              <a:cxnLst/>
              <a:rect l="l" t="t" r="r" b="b"/>
              <a:pathLst>
                <a:path w="4621" h="2228" extrusionOk="0">
                  <a:moveTo>
                    <a:pt x="2320" y="0"/>
                  </a:moveTo>
                  <a:cubicBezTo>
                    <a:pt x="1018" y="0"/>
                    <a:pt x="0" y="860"/>
                    <a:pt x="0" y="860"/>
                  </a:cubicBezTo>
                  <a:lnTo>
                    <a:pt x="91" y="2197"/>
                  </a:lnTo>
                  <a:cubicBezTo>
                    <a:pt x="754" y="1806"/>
                    <a:pt x="1521" y="1608"/>
                    <a:pt x="2288" y="1608"/>
                  </a:cubicBezTo>
                  <a:cubicBezTo>
                    <a:pt x="3071" y="1608"/>
                    <a:pt x="3854" y="1813"/>
                    <a:pt x="4529" y="2227"/>
                  </a:cubicBezTo>
                  <a:cubicBezTo>
                    <a:pt x="4620" y="1437"/>
                    <a:pt x="4286" y="677"/>
                    <a:pt x="3617" y="313"/>
                  </a:cubicBezTo>
                  <a:cubicBezTo>
                    <a:pt x="3172" y="86"/>
                    <a:pt x="2731" y="0"/>
                    <a:pt x="2320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99;p43">
              <a:extLst>
                <a:ext uri="{FF2B5EF4-FFF2-40B4-BE49-F238E27FC236}">
                  <a16:creationId xmlns:a16="http://schemas.microsoft.com/office/drawing/2014/main" id="{2014E6B1-0BEC-4004-9DF8-4E0C14A7915F}"/>
                </a:ext>
              </a:extLst>
            </p:cNvPr>
            <p:cNvSpPr/>
            <p:nvPr/>
          </p:nvSpPr>
          <p:spPr>
            <a:xfrm>
              <a:off x="7592694" y="1462315"/>
              <a:ext cx="145966" cy="129107"/>
            </a:xfrm>
            <a:custGeom>
              <a:avLst/>
              <a:gdLst/>
              <a:ahLst/>
              <a:cxnLst/>
              <a:rect l="l" t="t" r="r" b="b"/>
              <a:pathLst>
                <a:path w="2736" h="2420" extrusionOk="0">
                  <a:moveTo>
                    <a:pt x="1698" y="1"/>
                  </a:moveTo>
                  <a:cubicBezTo>
                    <a:pt x="1228" y="1"/>
                    <a:pt x="771" y="106"/>
                    <a:pt x="456" y="474"/>
                  </a:cubicBezTo>
                  <a:cubicBezTo>
                    <a:pt x="0" y="960"/>
                    <a:pt x="31" y="1720"/>
                    <a:pt x="91" y="2328"/>
                  </a:cubicBezTo>
                  <a:cubicBezTo>
                    <a:pt x="91" y="2389"/>
                    <a:pt x="129" y="2419"/>
                    <a:pt x="167" y="2419"/>
                  </a:cubicBezTo>
                  <a:cubicBezTo>
                    <a:pt x="205" y="2419"/>
                    <a:pt x="243" y="2389"/>
                    <a:pt x="243" y="2328"/>
                  </a:cubicBezTo>
                  <a:cubicBezTo>
                    <a:pt x="243" y="1811"/>
                    <a:pt x="152" y="1173"/>
                    <a:pt x="456" y="687"/>
                  </a:cubicBezTo>
                  <a:cubicBezTo>
                    <a:pt x="740" y="226"/>
                    <a:pt x="1199" y="137"/>
                    <a:pt x="1683" y="137"/>
                  </a:cubicBezTo>
                  <a:cubicBezTo>
                    <a:pt x="1987" y="137"/>
                    <a:pt x="2301" y="172"/>
                    <a:pt x="2587" y="172"/>
                  </a:cubicBezTo>
                  <a:cubicBezTo>
                    <a:pt x="2627" y="172"/>
                    <a:pt x="2667" y="172"/>
                    <a:pt x="2705" y="170"/>
                  </a:cubicBezTo>
                  <a:cubicBezTo>
                    <a:pt x="2736" y="170"/>
                    <a:pt x="2736" y="140"/>
                    <a:pt x="2705" y="109"/>
                  </a:cubicBezTo>
                  <a:cubicBezTo>
                    <a:pt x="2396" y="58"/>
                    <a:pt x="2043" y="1"/>
                    <a:pt x="16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00;p43">
              <a:extLst>
                <a:ext uri="{FF2B5EF4-FFF2-40B4-BE49-F238E27FC236}">
                  <a16:creationId xmlns:a16="http://schemas.microsoft.com/office/drawing/2014/main" id="{48318E56-1DB8-4463-8DA4-649EE06D1060}"/>
                </a:ext>
              </a:extLst>
            </p:cNvPr>
            <p:cNvSpPr/>
            <p:nvPr/>
          </p:nvSpPr>
          <p:spPr>
            <a:xfrm>
              <a:off x="7593814" y="1498964"/>
              <a:ext cx="83013" cy="53617"/>
            </a:xfrm>
            <a:custGeom>
              <a:avLst/>
              <a:gdLst/>
              <a:ahLst/>
              <a:cxnLst/>
              <a:rect l="l" t="t" r="r" b="b"/>
              <a:pathLst>
                <a:path w="1556" h="1005" extrusionOk="0">
                  <a:moveTo>
                    <a:pt x="1029" y="1"/>
                  </a:moveTo>
                  <a:cubicBezTo>
                    <a:pt x="582" y="1"/>
                    <a:pt x="220" y="440"/>
                    <a:pt x="40" y="912"/>
                  </a:cubicBezTo>
                  <a:cubicBezTo>
                    <a:pt x="1" y="971"/>
                    <a:pt x="50" y="1004"/>
                    <a:pt x="106" y="1004"/>
                  </a:cubicBezTo>
                  <a:cubicBezTo>
                    <a:pt x="137" y="1004"/>
                    <a:pt x="170" y="994"/>
                    <a:pt x="192" y="972"/>
                  </a:cubicBezTo>
                  <a:cubicBezTo>
                    <a:pt x="344" y="760"/>
                    <a:pt x="435" y="517"/>
                    <a:pt x="648" y="334"/>
                  </a:cubicBezTo>
                  <a:cubicBezTo>
                    <a:pt x="775" y="223"/>
                    <a:pt x="910" y="178"/>
                    <a:pt x="1054" y="178"/>
                  </a:cubicBezTo>
                  <a:cubicBezTo>
                    <a:pt x="1185" y="178"/>
                    <a:pt x="1324" y="215"/>
                    <a:pt x="1469" y="273"/>
                  </a:cubicBezTo>
                  <a:cubicBezTo>
                    <a:pt x="1477" y="278"/>
                    <a:pt x="1485" y="279"/>
                    <a:pt x="1492" y="279"/>
                  </a:cubicBezTo>
                  <a:cubicBezTo>
                    <a:pt x="1537" y="279"/>
                    <a:pt x="1555" y="208"/>
                    <a:pt x="1529" y="182"/>
                  </a:cubicBezTo>
                  <a:cubicBezTo>
                    <a:pt x="1355" y="55"/>
                    <a:pt x="1187" y="1"/>
                    <a:pt x="10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01;p43">
              <a:extLst>
                <a:ext uri="{FF2B5EF4-FFF2-40B4-BE49-F238E27FC236}">
                  <a16:creationId xmlns:a16="http://schemas.microsoft.com/office/drawing/2014/main" id="{F41E2740-FC25-4F2A-8A3E-5496E3ED5368}"/>
                </a:ext>
              </a:extLst>
            </p:cNvPr>
            <p:cNvSpPr/>
            <p:nvPr/>
          </p:nvSpPr>
          <p:spPr>
            <a:xfrm>
              <a:off x="6443882" y="867809"/>
              <a:ext cx="1173220" cy="1076283"/>
            </a:xfrm>
            <a:custGeom>
              <a:avLst/>
              <a:gdLst/>
              <a:ahLst/>
              <a:cxnLst/>
              <a:rect l="l" t="t" r="r" b="b"/>
              <a:pathLst>
                <a:path w="21991" h="20174" extrusionOk="0">
                  <a:moveTo>
                    <a:pt x="8671" y="0"/>
                  </a:moveTo>
                  <a:cubicBezTo>
                    <a:pt x="4207" y="0"/>
                    <a:pt x="1" y="2149"/>
                    <a:pt x="622" y="10585"/>
                  </a:cubicBezTo>
                  <a:cubicBezTo>
                    <a:pt x="622" y="10585"/>
                    <a:pt x="713" y="14384"/>
                    <a:pt x="1716" y="16208"/>
                  </a:cubicBezTo>
                  <a:cubicBezTo>
                    <a:pt x="2719" y="18062"/>
                    <a:pt x="5880" y="20007"/>
                    <a:pt x="9984" y="20159"/>
                  </a:cubicBezTo>
                  <a:cubicBezTo>
                    <a:pt x="10192" y="20169"/>
                    <a:pt x="10404" y="20173"/>
                    <a:pt x="10618" y="20173"/>
                  </a:cubicBezTo>
                  <a:cubicBezTo>
                    <a:pt x="14596" y="20173"/>
                    <a:pt x="19491" y="18577"/>
                    <a:pt x="20501" y="15721"/>
                  </a:cubicBezTo>
                  <a:cubicBezTo>
                    <a:pt x="21595" y="12712"/>
                    <a:pt x="21990" y="10645"/>
                    <a:pt x="21473" y="7667"/>
                  </a:cubicBezTo>
                  <a:cubicBezTo>
                    <a:pt x="20926" y="4688"/>
                    <a:pt x="20713" y="3350"/>
                    <a:pt x="17856" y="2135"/>
                  </a:cubicBezTo>
                  <a:cubicBezTo>
                    <a:pt x="16536" y="1587"/>
                    <a:pt x="12508" y="0"/>
                    <a:pt x="8671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2;p43">
              <a:extLst>
                <a:ext uri="{FF2B5EF4-FFF2-40B4-BE49-F238E27FC236}">
                  <a16:creationId xmlns:a16="http://schemas.microsoft.com/office/drawing/2014/main" id="{94C137A6-EFA5-450F-B136-082CE6A24F12}"/>
                </a:ext>
              </a:extLst>
            </p:cNvPr>
            <p:cNvSpPr/>
            <p:nvPr/>
          </p:nvSpPr>
          <p:spPr>
            <a:xfrm>
              <a:off x="6995935" y="1405286"/>
              <a:ext cx="82746" cy="136523"/>
            </a:xfrm>
            <a:custGeom>
              <a:avLst/>
              <a:gdLst/>
              <a:ahLst/>
              <a:cxnLst/>
              <a:rect l="l" t="t" r="r" b="b"/>
              <a:pathLst>
                <a:path w="1551" h="2559" extrusionOk="0">
                  <a:moveTo>
                    <a:pt x="259" y="0"/>
                  </a:moveTo>
                  <a:cubicBezTo>
                    <a:pt x="244" y="0"/>
                    <a:pt x="228" y="8"/>
                    <a:pt x="213" y="23"/>
                  </a:cubicBezTo>
                  <a:cubicBezTo>
                    <a:pt x="122" y="388"/>
                    <a:pt x="122" y="783"/>
                    <a:pt x="61" y="1117"/>
                  </a:cubicBezTo>
                  <a:cubicBezTo>
                    <a:pt x="31" y="1361"/>
                    <a:pt x="0" y="1634"/>
                    <a:pt x="152" y="1817"/>
                  </a:cubicBezTo>
                  <a:cubicBezTo>
                    <a:pt x="228" y="1943"/>
                    <a:pt x="347" y="2007"/>
                    <a:pt x="472" y="2007"/>
                  </a:cubicBezTo>
                  <a:cubicBezTo>
                    <a:pt x="497" y="2007"/>
                    <a:pt x="522" y="2004"/>
                    <a:pt x="548" y="1999"/>
                  </a:cubicBezTo>
                  <a:cubicBezTo>
                    <a:pt x="639" y="1969"/>
                    <a:pt x="730" y="1908"/>
                    <a:pt x="791" y="1847"/>
                  </a:cubicBezTo>
                  <a:cubicBezTo>
                    <a:pt x="821" y="1847"/>
                    <a:pt x="973" y="1695"/>
                    <a:pt x="1034" y="1695"/>
                  </a:cubicBezTo>
                  <a:cubicBezTo>
                    <a:pt x="1095" y="1847"/>
                    <a:pt x="1186" y="1999"/>
                    <a:pt x="1277" y="2151"/>
                  </a:cubicBezTo>
                  <a:cubicBezTo>
                    <a:pt x="1186" y="2273"/>
                    <a:pt x="1095" y="2333"/>
                    <a:pt x="973" y="2394"/>
                  </a:cubicBezTo>
                  <a:cubicBezTo>
                    <a:pt x="895" y="2420"/>
                    <a:pt x="951" y="2558"/>
                    <a:pt x="1026" y="2558"/>
                  </a:cubicBezTo>
                  <a:cubicBezTo>
                    <a:pt x="1039" y="2558"/>
                    <a:pt x="1051" y="2555"/>
                    <a:pt x="1064" y="2546"/>
                  </a:cubicBezTo>
                  <a:cubicBezTo>
                    <a:pt x="1338" y="2424"/>
                    <a:pt x="1551" y="2181"/>
                    <a:pt x="1520" y="1877"/>
                  </a:cubicBezTo>
                  <a:cubicBezTo>
                    <a:pt x="1469" y="1670"/>
                    <a:pt x="1285" y="1530"/>
                    <a:pt x="1081" y="1530"/>
                  </a:cubicBezTo>
                  <a:cubicBezTo>
                    <a:pt x="1046" y="1530"/>
                    <a:pt x="1009" y="1534"/>
                    <a:pt x="973" y="1543"/>
                  </a:cubicBezTo>
                  <a:cubicBezTo>
                    <a:pt x="852" y="1573"/>
                    <a:pt x="791" y="1665"/>
                    <a:pt x="700" y="1725"/>
                  </a:cubicBezTo>
                  <a:cubicBezTo>
                    <a:pt x="615" y="1758"/>
                    <a:pt x="544" y="1773"/>
                    <a:pt x="485" y="1773"/>
                  </a:cubicBezTo>
                  <a:cubicBezTo>
                    <a:pt x="163" y="1773"/>
                    <a:pt x="192" y="1335"/>
                    <a:pt x="244" y="1026"/>
                  </a:cubicBezTo>
                  <a:cubicBezTo>
                    <a:pt x="274" y="753"/>
                    <a:pt x="456" y="297"/>
                    <a:pt x="304" y="23"/>
                  </a:cubicBezTo>
                  <a:cubicBezTo>
                    <a:pt x="289" y="8"/>
                    <a:pt x="274" y="0"/>
                    <a:pt x="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03;p43">
              <a:extLst>
                <a:ext uri="{FF2B5EF4-FFF2-40B4-BE49-F238E27FC236}">
                  <a16:creationId xmlns:a16="http://schemas.microsoft.com/office/drawing/2014/main" id="{6C75F593-1AAA-45CE-83DF-7B607ACD1FF9}"/>
                </a:ext>
              </a:extLst>
            </p:cNvPr>
            <p:cNvSpPr/>
            <p:nvPr/>
          </p:nvSpPr>
          <p:spPr>
            <a:xfrm>
              <a:off x="6645700" y="1250845"/>
              <a:ext cx="103819" cy="81252"/>
            </a:xfrm>
            <a:custGeom>
              <a:avLst/>
              <a:gdLst/>
              <a:ahLst/>
              <a:cxnLst/>
              <a:rect l="l" t="t" r="r" b="b"/>
              <a:pathLst>
                <a:path w="1946" h="1523" extrusionOk="0">
                  <a:moveTo>
                    <a:pt x="1824" y="0"/>
                  </a:moveTo>
                  <a:cubicBezTo>
                    <a:pt x="1125" y="0"/>
                    <a:pt x="122" y="730"/>
                    <a:pt x="0" y="1459"/>
                  </a:cubicBezTo>
                  <a:cubicBezTo>
                    <a:pt x="0" y="1497"/>
                    <a:pt x="23" y="1523"/>
                    <a:pt x="48" y="1523"/>
                  </a:cubicBezTo>
                  <a:cubicBezTo>
                    <a:pt x="64" y="1523"/>
                    <a:pt x="80" y="1513"/>
                    <a:pt x="91" y="1490"/>
                  </a:cubicBezTo>
                  <a:cubicBezTo>
                    <a:pt x="517" y="821"/>
                    <a:pt x="1033" y="395"/>
                    <a:pt x="1854" y="183"/>
                  </a:cubicBezTo>
                  <a:cubicBezTo>
                    <a:pt x="1945" y="152"/>
                    <a:pt x="1915" y="31"/>
                    <a:pt x="182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04;p43">
              <a:extLst>
                <a:ext uri="{FF2B5EF4-FFF2-40B4-BE49-F238E27FC236}">
                  <a16:creationId xmlns:a16="http://schemas.microsoft.com/office/drawing/2014/main" id="{4F6B9A67-FE05-4745-93FC-FBEDC82C2E22}"/>
                </a:ext>
              </a:extLst>
            </p:cNvPr>
            <p:cNvSpPr/>
            <p:nvPr/>
          </p:nvSpPr>
          <p:spPr>
            <a:xfrm>
              <a:off x="7281351" y="1211421"/>
              <a:ext cx="118971" cy="47428"/>
            </a:xfrm>
            <a:custGeom>
              <a:avLst/>
              <a:gdLst/>
              <a:ahLst/>
              <a:cxnLst/>
              <a:rect l="l" t="t" r="r" b="b"/>
              <a:pathLst>
                <a:path w="2230" h="889" extrusionOk="0">
                  <a:moveTo>
                    <a:pt x="435" y="1"/>
                  </a:moveTo>
                  <a:cubicBezTo>
                    <a:pt x="304" y="1"/>
                    <a:pt x="178" y="14"/>
                    <a:pt x="61" y="40"/>
                  </a:cubicBezTo>
                  <a:cubicBezTo>
                    <a:pt x="0" y="40"/>
                    <a:pt x="0" y="131"/>
                    <a:pt x="61" y="162"/>
                  </a:cubicBezTo>
                  <a:cubicBezTo>
                    <a:pt x="760" y="283"/>
                    <a:pt x="1429" y="344"/>
                    <a:pt x="1976" y="861"/>
                  </a:cubicBezTo>
                  <a:cubicBezTo>
                    <a:pt x="2002" y="881"/>
                    <a:pt x="2030" y="889"/>
                    <a:pt x="2056" y="889"/>
                  </a:cubicBezTo>
                  <a:cubicBezTo>
                    <a:pt x="2152" y="889"/>
                    <a:pt x="2230" y="780"/>
                    <a:pt x="2158" y="709"/>
                  </a:cubicBezTo>
                  <a:cubicBezTo>
                    <a:pt x="1782" y="282"/>
                    <a:pt x="1054" y="1"/>
                    <a:pt x="43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05;p43">
              <a:extLst>
                <a:ext uri="{FF2B5EF4-FFF2-40B4-BE49-F238E27FC236}">
                  <a16:creationId xmlns:a16="http://schemas.microsoft.com/office/drawing/2014/main" id="{46CE1F50-97CF-49BB-8B2F-F09099E324AB}"/>
                </a:ext>
              </a:extLst>
            </p:cNvPr>
            <p:cNvSpPr/>
            <p:nvPr/>
          </p:nvSpPr>
          <p:spPr>
            <a:xfrm>
              <a:off x="6625383" y="1572387"/>
              <a:ext cx="256337" cy="235649"/>
            </a:xfrm>
            <a:custGeom>
              <a:avLst/>
              <a:gdLst/>
              <a:ahLst/>
              <a:cxnLst/>
              <a:rect l="l" t="t" r="r" b="b"/>
              <a:pathLst>
                <a:path w="4105" h="3774" extrusionOk="0">
                  <a:moveTo>
                    <a:pt x="2063" y="1"/>
                  </a:moveTo>
                  <a:cubicBezTo>
                    <a:pt x="2024" y="1"/>
                    <a:pt x="1985" y="2"/>
                    <a:pt x="1946" y="4"/>
                  </a:cubicBezTo>
                  <a:cubicBezTo>
                    <a:pt x="852" y="65"/>
                    <a:pt x="1" y="946"/>
                    <a:pt x="61" y="1980"/>
                  </a:cubicBezTo>
                  <a:cubicBezTo>
                    <a:pt x="91" y="2994"/>
                    <a:pt x="999" y="3774"/>
                    <a:pt x="2067" y="3774"/>
                  </a:cubicBezTo>
                  <a:cubicBezTo>
                    <a:pt x="2088" y="3774"/>
                    <a:pt x="2108" y="3774"/>
                    <a:pt x="2128" y="3773"/>
                  </a:cubicBezTo>
                  <a:cubicBezTo>
                    <a:pt x="3253" y="3712"/>
                    <a:pt x="4104" y="2831"/>
                    <a:pt x="4043" y="1797"/>
                  </a:cubicBezTo>
                  <a:cubicBezTo>
                    <a:pt x="3985" y="800"/>
                    <a:pt x="3133" y="1"/>
                    <a:pt x="2063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06;p43">
              <a:extLst>
                <a:ext uri="{FF2B5EF4-FFF2-40B4-BE49-F238E27FC236}">
                  <a16:creationId xmlns:a16="http://schemas.microsoft.com/office/drawing/2014/main" id="{5A3934D4-DFAB-4184-8156-4CD54081AFBE}"/>
                </a:ext>
              </a:extLst>
            </p:cNvPr>
            <p:cNvSpPr/>
            <p:nvPr/>
          </p:nvSpPr>
          <p:spPr>
            <a:xfrm>
              <a:off x="7196415" y="1533105"/>
              <a:ext cx="280169" cy="257672"/>
            </a:xfrm>
            <a:custGeom>
              <a:avLst/>
              <a:gdLst/>
              <a:ahLst/>
              <a:cxnLst/>
              <a:rect l="l" t="t" r="r" b="b"/>
              <a:pathLst>
                <a:path w="4074" h="3747" extrusionOk="0">
                  <a:moveTo>
                    <a:pt x="2064" y="1"/>
                  </a:moveTo>
                  <a:cubicBezTo>
                    <a:pt x="2024" y="1"/>
                    <a:pt x="1985" y="2"/>
                    <a:pt x="1945" y="4"/>
                  </a:cubicBezTo>
                  <a:cubicBezTo>
                    <a:pt x="851" y="35"/>
                    <a:pt x="0" y="916"/>
                    <a:pt x="30" y="1980"/>
                  </a:cubicBezTo>
                  <a:cubicBezTo>
                    <a:pt x="89" y="2976"/>
                    <a:pt x="967" y="3746"/>
                    <a:pt x="2010" y="3746"/>
                  </a:cubicBezTo>
                  <a:cubicBezTo>
                    <a:pt x="2049" y="3746"/>
                    <a:pt x="2088" y="3745"/>
                    <a:pt x="2128" y="3743"/>
                  </a:cubicBezTo>
                  <a:cubicBezTo>
                    <a:pt x="3222" y="3682"/>
                    <a:pt x="4073" y="2801"/>
                    <a:pt x="4043" y="1767"/>
                  </a:cubicBezTo>
                  <a:cubicBezTo>
                    <a:pt x="3984" y="771"/>
                    <a:pt x="3107" y="1"/>
                    <a:pt x="2064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07;p43">
              <a:extLst>
                <a:ext uri="{FF2B5EF4-FFF2-40B4-BE49-F238E27FC236}">
                  <a16:creationId xmlns:a16="http://schemas.microsoft.com/office/drawing/2014/main" id="{6EFDFA71-DA5D-4DDD-BDE7-F45D800B8BA7}"/>
                </a:ext>
              </a:extLst>
            </p:cNvPr>
            <p:cNvSpPr/>
            <p:nvPr/>
          </p:nvSpPr>
          <p:spPr>
            <a:xfrm>
              <a:off x="6963499" y="1595150"/>
              <a:ext cx="100618" cy="69248"/>
            </a:xfrm>
            <a:custGeom>
              <a:avLst/>
              <a:gdLst/>
              <a:ahLst/>
              <a:cxnLst/>
              <a:rect l="l" t="t" r="r" b="b"/>
              <a:pathLst>
                <a:path w="1886" h="1298" extrusionOk="0">
                  <a:moveTo>
                    <a:pt x="149" y="1"/>
                  </a:moveTo>
                  <a:cubicBezTo>
                    <a:pt x="123" y="1"/>
                    <a:pt x="92" y="15"/>
                    <a:pt x="92" y="51"/>
                  </a:cubicBezTo>
                  <a:cubicBezTo>
                    <a:pt x="1" y="932"/>
                    <a:pt x="1095" y="1236"/>
                    <a:pt x="1764" y="1297"/>
                  </a:cubicBezTo>
                  <a:cubicBezTo>
                    <a:pt x="1855" y="1297"/>
                    <a:pt x="1885" y="1145"/>
                    <a:pt x="1794" y="1145"/>
                  </a:cubicBezTo>
                  <a:cubicBezTo>
                    <a:pt x="1460" y="1054"/>
                    <a:pt x="1125" y="993"/>
                    <a:pt x="791" y="841"/>
                  </a:cubicBezTo>
                  <a:cubicBezTo>
                    <a:pt x="457" y="659"/>
                    <a:pt x="305" y="416"/>
                    <a:pt x="183" y="21"/>
                  </a:cubicBezTo>
                  <a:cubicBezTo>
                    <a:pt x="183" y="8"/>
                    <a:pt x="167" y="1"/>
                    <a:pt x="1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08;p43">
              <a:extLst>
                <a:ext uri="{FF2B5EF4-FFF2-40B4-BE49-F238E27FC236}">
                  <a16:creationId xmlns:a16="http://schemas.microsoft.com/office/drawing/2014/main" id="{959A30AF-81D7-42F6-BD0E-3645D77205D7}"/>
                </a:ext>
              </a:extLst>
            </p:cNvPr>
            <p:cNvSpPr/>
            <p:nvPr/>
          </p:nvSpPr>
          <p:spPr>
            <a:xfrm>
              <a:off x="6747810" y="1437188"/>
              <a:ext cx="60072" cy="69889"/>
            </a:xfrm>
            <a:custGeom>
              <a:avLst/>
              <a:gdLst/>
              <a:ahLst/>
              <a:cxnLst/>
              <a:rect l="l" t="t" r="r" b="b"/>
              <a:pathLst>
                <a:path w="1126" h="1310" extrusionOk="0">
                  <a:moveTo>
                    <a:pt x="564" y="0"/>
                  </a:moveTo>
                  <a:cubicBezTo>
                    <a:pt x="548" y="0"/>
                    <a:pt x="533" y="1"/>
                    <a:pt x="518" y="3"/>
                  </a:cubicBezTo>
                  <a:cubicBezTo>
                    <a:pt x="214" y="33"/>
                    <a:pt x="1" y="337"/>
                    <a:pt x="1" y="702"/>
                  </a:cubicBezTo>
                  <a:cubicBezTo>
                    <a:pt x="31" y="1036"/>
                    <a:pt x="305" y="1310"/>
                    <a:pt x="609" y="1310"/>
                  </a:cubicBezTo>
                  <a:cubicBezTo>
                    <a:pt x="913" y="1279"/>
                    <a:pt x="1126" y="975"/>
                    <a:pt x="1095" y="611"/>
                  </a:cubicBezTo>
                  <a:cubicBezTo>
                    <a:pt x="1066" y="264"/>
                    <a:pt x="846" y="0"/>
                    <a:pt x="564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09;p43">
              <a:extLst>
                <a:ext uri="{FF2B5EF4-FFF2-40B4-BE49-F238E27FC236}">
                  <a16:creationId xmlns:a16="http://schemas.microsoft.com/office/drawing/2014/main" id="{C65218AE-6847-4699-A6F2-08E9F9D1EE54}"/>
                </a:ext>
              </a:extLst>
            </p:cNvPr>
            <p:cNvSpPr/>
            <p:nvPr/>
          </p:nvSpPr>
          <p:spPr>
            <a:xfrm>
              <a:off x="7222934" y="1404752"/>
              <a:ext cx="60072" cy="69889"/>
            </a:xfrm>
            <a:custGeom>
              <a:avLst/>
              <a:gdLst/>
              <a:ahLst/>
              <a:cxnLst/>
              <a:rect l="l" t="t" r="r" b="b"/>
              <a:pathLst>
                <a:path w="1126" h="1310" extrusionOk="0">
                  <a:moveTo>
                    <a:pt x="559" y="1"/>
                  </a:moveTo>
                  <a:cubicBezTo>
                    <a:pt x="545" y="1"/>
                    <a:pt x="532" y="1"/>
                    <a:pt x="518" y="3"/>
                  </a:cubicBezTo>
                  <a:cubicBezTo>
                    <a:pt x="214" y="33"/>
                    <a:pt x="1" y="337"/>
                    <a:pt x="1" y="702"/>
                  </a:cubicBezTo>
                  <a:cubicBezTo>
                    <a:pt x="31" y="1036"/>
                    <a:pt x="305" y="1310"/>
                    <a:pt x="609" y="1310"/>
                  </a:cubicBezTo>
                  <a:cubicBezTo>
                    <a:pt x="882" y="1279"/>
                    <a:pt x="1126" y="976"/>
                    <a:pt x="1095" y="611"/>
                  </a:cubicBezTo>
                  <a:cubicBezTo>
                    <a:pt x="1066" y="265"/>
                    <a:pt x="818" y="1"/>
                    <a:pt x="559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10;p43">
              <a:extLst>
                <a:ext uri="{FF2B5EF4-FFF2-40B4-BE49-F238E27FC236}">
                  <a16:creationId xmlns:a16="http://schemas.microsoft.com/office/drawing/2014/main" id="{0BA4F603-57FA-449D-8807-4F9D5AF14B0D}"/>
                </a:ext>
              </a:extLst>
            </p:cNvPr>
            <p:cNvSpPr/>
            <p:nvPr/>
          </p:nvSpPr>
          <p:spPr>
            <a:xfrm>
              <a:off x="6363539" y="887601"/>
              <a:ext cx="282222" cy="571859"/>
            </a:xfrm>
            <a:custGeom>
              <a:avLst/>
              <a:gdLst/>
              <a:ahLst/>
              <a:cxnLst/>
              <a:rect l="l" t="t" r="r" b="b"/>
              <a:pathLst>
                <a:path w="5290" h="10719" extrusionOk="0">
                  <a:moveTo>
                    <a:pt x="5289" y="1"/>
                  </a:moveTo>
                  <a:lnTo>
                    <a:pt x="5289" y="1"/>
                  </a:lnTo>
                  <a:cubicBezTo>
                    <a:pt x="3192" y="882"/>
                    <a:pt x="1520" y="2554"/>
                    <a:pt x="973" y="4165"/>
                  </a:cubicBezTo>
                  <a:cubicBezTo>
                    <a:pt x="0" y="7022"/>
                    <a:pt x="547" y="10244"/>
                    <a:pt x="547" y="10244"/>
                  </a:cubicBezTo>
                  <a:cubicBezTo>
                    <a:pt x="912" y="10305"/>
                    <a:pt x="1976" y="10639"/>
                    <a:pt x="2158" y="10700"/>
                  </a:cubicBezTo>
                  <a:cubicBezTo>
                    <a:pt x="2179" y="10712"/>
                    <a:pt x="2196" y="10718"/>
                    <a:pt x="2209" y="10718"/>
                  </a:cubicBezTo>
                  <a:cubicBezTo>
                    <a:pt x="2388" y="10718"/>
                    <a:pt x="1905" y="9628"/>
                    <a:pt x="2189" y="9514"/>
                  </a:cubicBezTo>
                  <a:cubicBezTo>
                    <a:pt x="2857" y="9302"/>
                    <a:pt x="3526" y="9119"/>
                    <a:pt x="4195" y="8998"/>
                  </a:cubicBezTo>
                  <a:cubicBezTo>
                    <a:pt x="3830" y="6414"/>
                    <a:pt x="4134" y="3831"/>
                    <a:pt x="4894" y="1460"/>
                  </a:cubicBezTo>
                  <a:cubicBezTo>
                    <a:pt x="5046" y="973"/>
                    <a:pt x="5167" y="487"/>
                    <a:pt x="5289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11;p43">
              <a:extLst>
                <a:ext uri="{FF2B5EF4-FFF2-40B4-BE49-F238E27FC236}">
                  <a16:creationId xmlns:a16="http://schemas.microsoft.com/office/drawing/2014/main" id="{CE6A4CA8-3917-454B-876D-9FF7EB1DC8D9}"/>
                </a:ext>
              </a:extLst>
            </p:cNvPr>
            <p:cNvSpPr/>
            <p:nvPr/>
          </p:nvSpPr>
          <p:spPr>
            <a:xfrm>
              <a:off x="6567865" y="861674"/>
              <a:ext cx="171894" cy="505971"/>
            </a:xfrm>
            <a:custGeom>
              <a:avLst/>
              <a:gdLst/>
              <a:ahLst/>
              <a:cxnLst/>
              <a:rect l="l" t="t" r="r" b="b"/>
              <a:pathLst>
                <a:path w="3222" h="9484" extrusionOk="0">
                  <a:moveTo>
                    <a:pt x="3040" y="0"/>
                  </a:moveTo>
                  <a:cubicBezTo>
                    <a:pt x="2492" y="92"/>
                    <a:pt x="1976" y="274"/>
                    <a:pt x="1489" y="487"/>
                  </a:cubicBezTo>
                  <a:cubicBezTo>
                    <a:pt x="1337" y="973"/>
                    <a:pt x="1216" y="1459"/>
                    <a:pt x="1094" y="1946"/>
                  </a:cubicBezTo>
                  <a:cubicBezTo>
                    <a:pt x="334" y="4317"/>
                    <a:pt x="0" y="6900"/>
                    <a:pt x="365" y="9484"/>
                  </a:cubicBezTo>
                  <a:cubicBezTo>
                    <a:pt x="1337" y="9271"/>
                    <a:pt x="2280" y="9119"/>
                    <a:pt x="3222" y="8997"/>
                  </a:cubicBezTo>
                  <a:cubicBezTo>
                    <a:pt x="2553" y="6019"/>
                    <a:pt x="2523" y="2979"/>
                    <a:pt x="3040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812;p43">
              <a:extLst>
                <a:ext uri="{FF2B5EF4-FFF2-40B4-BE49-F238E27FC236}">
                  <a16:creationId xmlns:a16="http://schemas.microsoft.com/office/drawing/2014/main" id="{3EF99BA5-2165-4325-AE0D-A2F91529CEEC}"/>
                </a:ext>
              </a:extLst>
            </p:cNvPr>
            <p:cNvSpPr/>
            <p:nvPr/>
          </p:nvSpPr>
          <p:spPr>
            <a:xfrm>
              <a:off x="6702410" y="728625"/>
              <a:ext cx="724920" cy="621207"/>
            </a:xfrm>
            <a:custGeom>
              <a:avLst/>
              <a:gdLst/>
              <a:ahLst/>
              <a:cxnLst/>
              <a:rect l="l" t="t" r="r" b="b"/>
              <a:pathLst>
                <a:path w="13588" h="11644" extrusionOk="0">
                  <a:moveTo>
                    <a:pt x="6538" y="1"/>
                  </a:moveTo>
                  <a:cubicBezTo>
                    <a:pt x="6527" y="1"/>
                    <a:pt x="6517" y="1"/>
                    <a:pt x="6506" y="2"/>
                  </a:cubicBezTo>
                  <a:cubicBezTo>
                    <a:pt x="5563" y="32"/>
                    <a:pt x="5138" y="2525"/>
                    <a:pt x="5138" y="2525"/>
                  </a:cubicBezTo>
                  <a:cubicBezTo>
                    <a:pt x="5138" y="2525"/>
                    <a:pt x="4806" y="839"/>
                    <a:pt x="3954" y="839"/>
                  </a:cubicBezTo>
                  <a:cubicBezTo>
                    <a:pt x="3877" y="839"/>
                    <a:pt x="3795" y="853"/>
                    <a:pt x="3709" y="883"/>
                  </a:cubicBezTo>
                  <a:cubicBezTo>
                    <a:pt x="2676" y="1248"/>
                    <a:pt x="4135" y="2616"/>
                    <a:pt x="4135" y="2616"/>
                  </a:cubicBezTo>
                  <a:cubicBezTo>
                    <a:pt x="3453" y="2394"/>
                    <a:pt x="2762" y="2297"/>
                    <a:pt x="2083" y="2297"/>
                  </a:cubicBezTo>
                  <a:cubicBezTo>
                    <a:pt x="1551" y="2297"/>
                    <a:pt x="1025" y="2357"/>
                    <a:pt x="518" y="2464"/>
                  </a:cubicBezTo>
                  <a:cubicBezTo>
                    <a:pt x="1" y="5473"/>
                    <a:pt x="31" y="8513"/>
                    <a:pt x="700" y="11491"/>
                  </a:cubicBezTo>
                  <a:cubicBezTo>
                    <a:pt x="2549" y="11286"/>
                    <a:pt x="4267" y="11237"/>
                    <a:pt x="5490" y="11237"/>
                  </a:cubicBezTo>
                  <a:cubicBezTo>
                    <a:pt x="6619" y="11237"/>
                    <a:pt x="7326" y="11279"/>
                    <a:pt x="7326" y="11279"/>
                  </a:cubicBezTo>
                  <a:cubicBezTo>
                    <a:pt x="7326" y="11279"/>
                    <a:pt x="7103" y="8376"/>
                    <a:pt x="7396" y="8376"/>
                  </a:cubicBezTo>
                  <a:cubicBezTo>
                    <a:pt x="7427" y="8376"/>
                    <a:pt x="7465" y="8409"/>
                    <a:pt x="7509" y="8482"/>
                  </a:cubicBezTo>
                  <a:cubicBezTo>
                    <a:pt x="7965" y="9242"/>
                    <a:pt x="8208" y="11339"/>
                    <a:pt x="8208" y="11339"/>
                  </a:cubicBezTo>
                  <a:lnTo>
                    <a:pt x="11035" y="11309"/>
                  </a:lnTo>
                  <a:cubicBezTo>
                    <a:pt x="11156" y="10610"/>
                    <a:pt x="10852" y="7449"/>
                    <a:pt x="10852" y="7449"/>
                  </a:cubicBezTo>
                  <a:lnTo>
                    <a:pt x="10852" y="7449"/>
                  </a:lnTo>
                  <a:cubicBezTo>
                    <a:pt x="11521" y="8482"/>
                    <a:pt x="12220" y="11431"/>
                    <a:pt x="12220" y="11431"/>
                  </a:cubicBezTo>
                  <a:cubicBezTo>
                    <a:pt x="12585" y="11491"/>
                    <a:pt x="13071" y="11583"/>
                    <a:pt x="13588" y="11643"/>
                  </a:cubicBezTo>
                  <a:cubicBezTo>
                    <a:pt x="12858" y="8269"/>
                    <a:pt x="11095" y="4987"/>
                    <a:pt x="9180" y="2008"/>
                  </a:cubicBezTo>
                  <a:cubicBezTo>
                    <a:pt x="7387" y="2099"/>
                    <a:pt x="5928" y="2494"/>
                    <a:pt x="5928" y="2494"/>
                  </a:cubicBezTo>
                  <a:cubicBezTo>
                    <a:pt x="5928" y="2494"/>
                    <a:pt x="7412" y="1"/>
                    <a:pt x="6538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813;p43">
              <a:extLst>
                <a:ext uri="{FF2B5EF4-FFF2-40B4-BE49-F238E27FC236}">
                  <a16:creationId xmlns:a16="http://schemas.microsoft.com/office/drawing/2014/main" id="{371E6538-A787-4F25-96F0-76472C451528}"/>
                </a:ext>
              </a:extLst>
            </p:cNvPr>
            <p:cNvSpPr/>
            <p:nvPr/>
          </p:nvSpPr>
          <p:spPr>
            <a:xfrm>
              <a:off x="7192151" y="835160"/>
              <a:ext cx="371369" cy="532486"/>
            </a:xfrm>
            <a:custGeom>
              <a:avLst/>
              <a:gdLst/>
              <a:ahLst/>
              <a:cxnLst/>
              <a:rect l="l" t="t" r="r" b="b"/>
              <a:pathLst>
                <a:path w="6961" h="9981" extrusionOk="0">
                  <a:moveTo>
                    <a:pt x="617" y="1"/>
                  </a:moveTo>
                  <a:cubicBezTo>
                    <a:pt x="409" y="1"/>
                    <a:pt x="203" y="4"/>
                    <a:pt x="0" y="11"/>
                  </a:cubicBezTo>
                  <a:cubicBezTo>
                    <a:pt x="1915" y="3020"/>
                    <a:pt x="3678" y="6303"/>
                    <a:pt x="4408" y="9646"/>
                  </a:cubicBezTo>
                  <a:cubicBezTo>
                    <a:pt x="5259" y="9768"/>
                    <a:pt x="6201" y="9890"/>
                    <a:pt x="6961" y="9981"/>
                  </a:cubicBezTo>
                  <a:cubicBezTo>
                    <a:pt x="6566" y="6455"/>
                    <a:pt x="5168" y="2959"/>
                    <a:pt x="2949" y="193"/>
                  </a:cubicBezTo>
                  <a:cubicBezTo>
                    <a:pt x="2162" y="50"/>
                    <a:pt x="1374" y="1"/>
                    <a:pt x="617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814;p43">
              <a:extLst>
                <a:ext uri="{FF2B5EF4-FFF2-40B4-BE49-F238E27FC236}">
                  <a16:creationId xmlns:a16="http://schemas.microsoft.com/office/drawing/2014/main" id="{96BB1540-1844-439A-953D-279AAA23841C}"/>
                </a:ext>
              </a:extLst>
            </p:cNvPr>
            <p:cNvSpPr/>
            <p:nvPr/>
          </p:nvSpPr>
          <p:spPr>
            <a:xfrm>
              <a:off x="7349423" y="845456"/>
              <a:ext cx="300040" cy="549772"/>
            </a:xfrm>
            <a:custGeom>
              <a:avLst/>
              <a:gdLst/>
              <a:ahLst/>
              <a:cxnLst/>
              <a:rect l="l" t="t" r="r" b="b"/>
              <a:pathLst>
                <a:path w="5624" h="10305" extrusionOk="0">
                  <a:moveTo>
                    <a:pt x="1" y="0"/>
                  </a:moveTo>
                  <a:cubicBezTo>
                    <a:pt x="2220" y="2766"/>
                    <a:pt x="3618" y="6262"/>
                    <a:pt x="4013" y="9788"/>
                  </a:cubicBezTo>
                  <a:cubicBezTo>
                    <a:pt x="4195" y="9818"/>
                    <a:pt x="4378" y="9818"/>
                    <a:pt x="4560" y="9849"/>
                  </a:cubicBezTo>
                  <a:cubicBezTo>
                    <a:pt x="5046" y="9909"/>
                    <a:pt x="4469" y="10274"/>
                    <a:pt x="4712" y="10304"/>
                  </a:cubicBezTo>
                  <a:cubicBezTo>
                    <a:pt x="4955" y="10304"/>
                    <a:pt x="5594" y="9940"/>
                    <a:pt x="5594" y="9940"/>
                  </a:cubicBezTo>
                  <a:cubicBezTo>
                    <a:pt x="5594" y="9940"/>
                    <a:pt x="5624" y="7478"/>
                    <a:pt x="3739" y="2797"/>
                  </a:cubicBezTo>
                  <a:cubicBezTo>
                    <a:pt x="3040" y="1125"/>
                    <a:pt x="1581" y="335"/>
                    <a:pt x="1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815;p43">
              <a:extLst>
                <a:ext uri="{FF2B5EF4-FFF2-40B4-BE49-F238E27FC236}">
                  <a16:creationId xmlns:a16="http://schemas.microsoft.com/office/drawing/2014/main" id="{69CEDEDD-3C70-4A62-BD18-0BA472A9478C}"/>
                </a:ext>
              </a:extLst>
            </p:cNvPr>
            <p:cNvSpPr/>
            <p:nvPr/>
          </p:nvSpPr>
          <p:spPr>
            <a:xfrm>
              <a:off x="6219177" y="2335615"/>
              <a:ext cx="351950" cy="342400"/>
            </a:xfrm>
            <a:custGeom>
              <a:avLst/>
              <a:gdLst/>
              <a:ahLst/>
              <a:cxnLst/>
              <a:rect l="l" t="t" r="r" b="b"/>
              <a:pathLst>
                <a:path w="6597" h="6418" extrusionOk="0">
                  <a:moveTo>
                    <a:pt x="3648" y="1"/>
                  </a:moveTo>
                  <a:cubicBezTo>
                    <a:pt x="3648" y="1"/>
                    <a:pt x="1" y="4165"/>
                    <a:pt x="31" y="5624"/>
                  </a:cubicBezTo>
                  <a:cubicBezTo>
                    <a:pt x="44" y="6237"/>
                    <a:pt x="659" y="6418"/>
                    <a:pt x="1379" y="6418"/>
                  </a:cubicBezTo>
                  <a:cubicBezTo>
                    <a:pt x="2407" y="6418"/>
                    <a:pt x="3648" y="6050"/>
                    <a:pt x="3648" y="6050"/>
                  </a:cubicBezTo>
                  <a:lnTo>
                    <a:pt x="6597" y="1551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816;p43">
              <a:extLst>
                <a:ext uri="{FF2B5EF4-FFF2-40B4-BE49-F238E27FC236}">
                  <a16:creationId xmlns:a16="http://schemas.microsoft.com/office/drawing/2014/main" id="{5B10EEE4-DCF1-4551-9FA1-22DE36C47CAC}"/>
                </a:ext>
              </a:extLst>
            </p:cNvPr>
            <p:cNvSpPr/>
            <p:nvPr/>
          </p:nvSpPr>
          <p:spPr>
            <a:xfrm>
              <a:off x="6600247" y="1951352"/>
              <a:ext cx="411969" cy="718411"/>
            </a:xfrm>
            <a:custGeom>
              <a:avLst/>
              <a:gdLst/>
              <a:ahLst/>
              <a:cxnLst/>
              <a:rect l="l" t="t" r="r" b="b"/>
              <a:pathLst>
                <a:path w="7722" h="13466" extrusionOk="0">
                  <a:moveTo>
                    <a:pt x="1278" y="0"/>
                  </a:moveTo>
                  <a:lnTo>
                    <a:pt x="882" y="2067"/>
                  </a:lnTo>
                  <a:lnTo>
                    <a:pt x="1" y="10031"/>
                  </a:lnTo>
                  <a:lnTo>
                    <a:pt x="7721" y="13465"/>
                  </a:lnTo>
                  <a:lnTo>
                    <a:pt x="7721" y="4073"/>
                  </a:lnTo>
                  <a:cubicBezTo>
                    <a:pt x="6202" y="1945"/>
                    <a:pt x="1278" y="0"/>
                    <a:pt x="1278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817;p43">
              <a:extLst>
                <a:ext uri="{FF2B5EF4-FFF2-40B4-BE49-F238E27FC236}">
                  <a16:creationId xmlns:a16="http://schemas.microsoft.com/office/drawing/2014/main" id="{82F9C1A9-A2D7-4E92-80FB-83566DF4C979}"/>
                </a:ext>
              </a:extLst>
            </p:cNvPr>
            <p:cNvSpPr/>
            <p:nvPr/>
          </p:nvSpPr>
          <p:spPr>
            <a:xfrm>
              <a:off x="6699209" y="1933481"/>
              <a:ext cx="330823" cy="718464"/>
            </a:xfrm>
            <a:custGeom>
              <a:avLst/>
              <a:gdLst/>
              <a:ahLst/>
              <a:cxnLst/>
              <a:rect l="l" t="t" r="r" b="b"/>
              <a:pathLst>
                <a:path w="6201" h="13467" extrusionOk="0">
                  <a:moveTo>
                    <a:pt x="1034" y="1"/>
                  </a:moveTo>
                  <a:lnTo>
                    <a:pt x="699" y="2068"/>
                  </a:lnTo>
                  <a:lnTo>
                    <a:pt x="0" y="10031"/>
                  </a:lnTo>
                  <a:lnTo>
                    <a:pt x="6201" y="13466"/>
                  </a:lnTo>
                  <a:lnTo>
                    <a:pt x="6201" y="4074"/>
                  </a:lnTo>
                  <a:cubicBezTo>
                    <a:pt x="4985" y="1977"/>
                    <a:pt x="1034" y="1"/>
                    <a:pt x="1034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818;p43">
              <a:extLst>
                <a:ext uri="{FF2B5EF4-FFF2-40B4-BE49-F238E27FC236}">
                  <a16:creationId xmlns:a16="http://schemas.microsoft.com/office/drawing/2014/main" id="{EE2476A5-2D83-417D-9B8D-06C13EE0A8EF}"/>
                </a:ext>
              </a:extLst>
            </p:cNvPr>
            <p:cNvSpPr/>
            <p:nvPr/>
          </p:nvSpPr>
          <p:spPr>
            <a:xfrm>
              <a:off x="6806227" y="1920517"/>
              <a:ext cx="225457" cy="718411"/>
            </a:xfrm>
            <a:custGeom>
              <a:avLst/>
              <a:gdLst/>
              <a:ahLst/>
              <a:cxnLst/>
              <a:rect l="l" t="t" r="r" b="b"/>
              <a:pathLst>
                <a:path w="4226" h="13466" extrusionOk="0">
                  <a:moveTo>
                    <a:pt x="699" y="1"/>
                  </a:moveTo>
                  <a:lnTo>
                    <a:pt x="456" y="2068"/>
                  </a:lnTo>
                  <a:lnTo>
                    <a:pt x="0" y="10031"/>
                  </a:lnTo>
                  <a:lnTo>
                    <a:pt x="4225" y="13466"/>
                  </a:lnTo>
                  <a:lnTo>
                    <a:pt x="4225" y="4074"/>
                  </a:lnTo>
                  <a:cubicBezTo>
                    <a:pt x="3405" y="1976"/>
                    <a:pt x="699" y="1"/>
                    <a:pt x="699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819;p43">
              <a:extLst>
                <a:ext uri="{FF2B5EF4-FFF2-40B4-BE49-F238E27FC236}">
                  <a16:creationId xmlns:a16="http://schemas.microsoft.com/office/drawing/2014/main" id="{1D3656B1-9C57-4398-8F02-1C1644773551}"/>
                </a:ext>
              </a:extLst>
            </p:cNvPr>
            <p:cNvSpPr/>
            <p:nvPr/>
          </p:nvSpPr>
          <p:spPr>
            <a:xfrm>
              <a:off x="7033226" y="1948098"/>
              <a:ext cx="411969" cy="718411"/>
            </a:xfrm>
            <a:custGeom>
              <a:avLst/>
              <a:gdLst/>
              <a:ahLst/>
              <a:cxnLst/>
              <a:rect l="l" t="t" r="r" b="b"/>
              <a:pathLst>
                <a:path w="7722" h="13466" extrusionOk="0">
                  <a:moveTo>
                    <a:pt x="6444" y="0"/>
                  </a:moveTo>
                  <a:cubicBezTo>
                    <a:pt x="6444" y="0"/>
                    <a:pt x="1520" y="1976"/>
                    <a:pt x="1" y="4104"/>
                  </a:cubicBezTo>
                  <a:lnTo>
                    <a:pt x="1" y="13466"/>
                  </a:lnTo>
                  <a:lnTo>
                    <a:pt x="7721" y="10061"/>
                  </a:lnTo>
                  <a:lnTo>
                    <a:pt x="6870" y="2067"/>
                  </a:lnTo>
                  <a:lnTo>
                    <a:pt x="6444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820;p43">
              <a:extLst>
                <a:ext uri="{FF2B5EF4-FFF2-40B4-BE49-F238E27FC236}">
                  <a16:creationId xmlns:a16="http://schemas.microsoft.com/office/drawing/2014/main" id="{BB9C3756-97C4-421B-81DD-22ECD01A1ECF}"/>
                </a:ext>
              </a:extLst>
            </p:cNvPr>
            <p:cNvSpPr/>
            <p:nvPr/>
          </p:nvSpPr>
          <p:spPr>
            <a:xfrm>
              <a:off x="7015407" y="1930280"/>
              <a:ext cx="330823" cy="718411"/>
            </a:xfrm>
            <a:custGeom>
              <a:avLst/>
              <a:gdLst/>
              <a:ahLst/>
              <a:cxnLst/>
              <a:rect l="l" t="t" r="r" b="b"/>
              <a:pathLst>
                <a:path w="6201" h="13466" extrusionOk="0">
                  <a:moveTo>
                    <a:pt x="5168" y="0"/>
                  </a:moveTo>
                  <a:cubicBezTo>
                    <a:pt x="5168" y="0"/>
                    <a:pt x="1216" y="1976"/>
                    <a:pt x="0" y="4103"/>
                  </a:cubicBezTo>
                  <a:lnTo>
                    <a:pt x="0" y="13465"/>
                  </a:lnTo>
                  <a:lnTo>
                    <a:pt x="6201" y="10061"/>
                  </a:lnTo>
                  <a:lnTo>
                    <a:pt x="5502" y="2067"/>
                  </a:lnTo>
                  <a:lnTo>
                    <a:pt x="5168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821;p43">
              <a:extLst>
                <a:ext uri="{FF2B5EF4-FFF2-40B4-BE49-F238E27FC236}">
                  <a16:creationId xmlns:a16="http://schemas.microsoft.com/office/drawing/2014/main" id="{3A46C548-800D-4D54-BB43-2DF47B468C4C}"/>
                </a:ext>
              </a:extLst>
            </p:cNvPr>
            <p:cNvSpPr/>
            <p:nvPr/>
          </p:nvSpPr>
          <p:spPr>
            <a:xfrm>
              <a:off x="7013753" y="1918917"/>
              <a:ext cx="227111" cy="716811"/>
            </a:xfrm>
            <a:custGeom>
              <a:avLst/>
              <a:gdLst/>
              <a:ahLst/>
              <a:cxnLst/>
              <a:rect l="l" t="t" r="r" b="b"/>
              <a:pathLst>
                <a:path w="4257" h="13436" extrusionOk="0">
                  <a:moveTo>
                    <a:pt x="3557" y="0"/>
                  </a:moveTo>
                  <a:cubicBezTo>
                    <a:pt x="3557" y="0"/>
                    <a:pt x="852" y="1946"/>
                    <a:pt x="1" y="4073"/>
                  </a:cubicBezTo>
                  <a:lnTo>
                    <a:pt x="1" y="13435"/>
                  </a:lnTo>
                  <a:lnTo>
                    <a:pt x="4256" y="10031"/>
                  </a:lnTo>
                  <a:lnTo>
                    <a:pt x="3770" y="2037"/>
                  </a:lnTo>
                  <a:lnTo>
                    <a:pt x="3557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822;p43">
              <a:extLst>
                <a:ext uri="{FF2B5EF4-FFF2-40B4-BE49-F238E27FC236}">
                  <a16:creationId xmlns:a16="http://schemas.microsoft.com/office/drawing/2014/main" id="{E7746063-5E5A-40A4-A90A-9A8DA318B569}"/>
                </a:ext>
              </a:extLst>
            </p:cNvPr>
            <p:cNvSpPr/>
            <p:nvPr/>
          </p:nvSpPr>
          <p:spPr>
            <a:xfrm>
              <a:off x="6542097" y="1994724"/>
              <a:ext cx="445793" cy="694510"/>
            </a:xfrm>
            <a:custGeom>
              <a:avLst/>
              <a:gdLst/>
              <a:ahLst/>
              <a:cxnLst/>
              <a:rect l="l" t="t" r="r" b="b"/>
              <a:pathLst>
                <a:path w="8356" h="13018" extrusionOk="0">
                  <a:moveTo>
                    <a:pt x="1182" y="1"/>
                  </a:moveTo>
                  <a:cubicBezTo>
                    <a:pt x="1" y="1"/>
                    <a:pt x="179" y="1376"/>
                    <a:pt x="179" y="1376"/>
                  </a:cubicBezTo>
                  <a:lnTo>
                    <a:pt x="453" y="9704"/>
                  </a:lnTo>
                  <a:cubicBezTo>
                    <a:pt x="2276" y="10069"/>
                    <a:pt x="8356" y="13017"/>
                    <a:pt x="8356" y="13017"/>
                  </a:cubicBezTo>
                  <a:lnTo>
                    <a:pt x="8356" y="3199"/>
                  </a:lnTo>
                  <a:cubicBezTo>
                    <a:pt x="7869" y="2835"/>
                    <a:pt x="3097" y="342"/>
                    <a:pt x="1547" y="38"/>
                  </a:cubicBezTo>
                  <a:cubicBezTo>
                    <a:pt x="1413" y="12"/>
                    <a:pt x="1292" y="1"/>
                    <a:pt x="1182" y="1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823;p43">
              <a:extLst>
                <a:ext uri="{FF2B5EF4-FFF2-40B4-BE49-F238E27FC236}">
                  <a16:creationId xmlns:a16="http://schemas.microsoft.com/office/drawing/2014/main" id="{43EAD594-31DE-4443-B97D-876CC447139C}"/>
                </a:ext>
              </a:extLst>
            </p:cNvPr>
            <p:cNvSpPr/>
            <p:nvPr/>
          </p:nvSpPr>
          <p:spPr>
            <a:xfrm>
              <a:off x="7075371" y="1985014"/>
              <a:ext cx="445793" cy="694457"/>
            </a:xfrm>
            <a:custGeom>
              <a:avLst/>
              <a:gdLst/>
              <a:ahLst/>
              <a:cxnLst/>
              <a:rect l="l" t="t" r="r" b="b"/>
              <a:pathLst>
                <a:path w="8356" h="13017" extrusionOk="0">
                  <a:moveTo>
                    <a:pt x="7174" y="0"/>
                  </a:moveTo>
                  <a:cubicBezTo>
                    <a:pt x="7065" y="0"/>
                    <a:pt x="6943" y="12"/>
                    <a:pt x="6810" y="38"/>
                  </a:cubicBezTo>
                  <a:cubicBezTo>
                    <a:pt x="5259" y="311"/>
                    <a:pt x="487" y="2956"/>
                    <a:pt x="1" y="3321"/>
                  </a:cubicBezTo>
                  <a:lnTo>
                    <a:pt x="1" y="13017"/>
                  </a:lnTo>
                  <a:cubicBezTo>
                    <a:pt x="1" y="13017"/>
                    <a:pt x="6080" y="10068"/>
                    <a:pt x="7904" y="9673"/>
                  </a:cubicBezTo>
                  <a:lnTo>
                    <a:pt x="8177" y="1375"/>
                  </a:lnTo>
                  <a:cubicBezTo>
                    <a:pt x="8177" y="1375"/>
                    <a:pt x="8356" y="0"/>
                    <a:pt x="7174" y="0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824;p43">
              <a:extLst>
                <a:ext uri="{FF2B5EF4-FFF2-40B4-BE49-F238E27FC236}">
                  <a16:creationId xmlns:a16="http://schemas.microsoft.com/office/drawing/2014/main" id="{A8A4646C-F73B-4666-AB7B-AE760D0DB335}"/>
                </a:ext>
              </a:extLst>
            </p:cNvPr>
            <p:cNvSpPr/>
            <p:nvPr/>
          </p:nvSpPr>
          <p:spPr>
            <a:xfrm>
              <a:off x="6987826" y="2149218"/>
              <a:ext cx="87601" cy="545984"/>
            </a:xfrm>
            <a:custGeom>
              <a:avLst/>
              <a:gdLst/>
              <a:ahLst/>
              <a:cxnLst/>
              <a:rect l="l" t="t" r="r" b="b"/>
              <a:pathLst>
                <a:path w="1642" h="10234" extrusionOk="0">
                  <a:moveTo>
                    <a:pt x="1008" y="1"/>
                  </a:moveTo>
                  <a:cubicBezTo>
                    <a:pt x="505" y="1"/>
                    <a:pt x="1" y="303"/>
                    <a:pt x="1" y="303"/>
                  </a:cubicBezTo>
                  <a:lnTo>
                    <a:pt x="1" y="10121"/>
                  </a:lnTo>
                  <a:cubicBezTo>
                    <a:pt x="342" y="10203"/>
                    <a:pt x="615" y="10234"/>
                    <a:pt x="832" y="10234"/>
                  </a:cubicBezTo>
                  <a:cubicBezTo>
                    <a:pt x="1503" y="10234"/>
                    <a:pt x="1642" y="9939"/>
                    <a:pt x="1642" y="9939"/>
                  </a:cubicBezTo>
                  <a:lnTo>
                    <a:pt x="1642" y="243"/>
                  </a:lnTo>
                  <a:cubicBezTo>
                    <a:pt x="1462" y="63"/>
                    <a:pt x="1235" y="1"/>
                    <a:pt x="1008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825;p43">
              <a:extLst>
                <a:ext uri="{FF2B5EF4-FFF2-40B4-BE49-F238E27FC236}">
                  <a16:creationId xmlns:a16="http://schemas.microsoft.com/office/drawing/2014/main" id="{5DA5BE5A-56AC-4667-A235-423ECF6C495E}"/>
                </a:ext>
              </a:extLst>
            </p:cNvPr>
            <p:cNvSpPr/>
            <p:nvPr/>
          </p:nvSpPr>
          <p:spPr>
            <a:xfrm>
              <a:off x="6206160" y="2304993"/>
              <a:ext cx="564443" cy="494234"/>
            </a:xfrm>
            <a:custGeom>
              <a:avLst/>
              <a:gdLst/>
              <a:ahLst/>
              <a:cxnLst/>
              <a:rect l="l" t="t" r="r" b="b"/>
              <a:pathLst>
                <a:path w="10580" h="9264" extrusionOk="0">
                  <a:moveTo>
                    <a:pt x="8803" y="1"/>
                  </a:moveTo>
                  <a:cubicBezTo>
                    <a:pt x="8019" y="1"/>
                    <a:pt x="6962" y="1639"/>
                    <a:pt x="6962" y="1639"/>
                  </a:cubicBezTo>
                  <a:cubicBezTo>
                    <a:pt x="6962" y="1639"/>
                    <a:pt x="6699" y="31"/>
                    <a:pt x="5975" y="31"/>
                  </a:cubicBezTo>
                  <a:cubicBezTo>
                    <a:pt x="5922" y="31"/>
                    <a:pt x="5866" y="39"/>
                    <a:pt x="5807" y="58"/>
                  </a:cubicBezTo>
                  <a:cubicBezTo>
                    <a:pt x="4926" y="301"/>
                    <a:pt x="5807" y="2642"/>
                    <a:pt x="5807" y="2642"/>
                  </a:cubicBezTo>
                  <a:lnTo>
                    <a:pt x="1400" y="5134"/>
                  </a:lnTo>
                  <a:cubicBezTo>
                    <a:pt x="1400" y="5134"/>
                    <a:pt x="397" y="5621"/>
                    <a:pt x="245" y="6198"/>
                  </a:cubicBezTo>
                  <a:cubicBezTo>
                    <a:pt x="1" y="7467"/>
                    <a:pt x="2087" y="9264"/>
                    <a:pt x="3832" y="9264"/>
                  </a:cubicBezTo>
                  <a:cubicBezTo>
                    <a:pt x="4261" y="9264"/>
                    <a:pt x="4669" y="9155"/>
                    <a:pt x="5017" y="8903"/>
                  </a:cubicBezTo>
                  <a:cubicBezTo>
                    <a:pt x="6810" y="7657"/>
                    <a:pt x="10579" y="2824"/>
                    <a:pt x="10549" y="2368"/>
                  </a:cubicBezTo>
                  <a:cubicBezTo>
                    <a:pt x="10549" y="2110"/>
                    <a:pt x="10413" y="2019"/>
                    <a:pt x="10222" y="2019"/>
                  </a:cubicBezTo>
                  <a:cubicBezTo>
                    <a:pt x="9946" y="2019"/>
                    <a:pt x="9554" y="2207"/>
                    <a:pt x="9283" y="2360"/>
                  </a:cubicBezTo>
                  <a:lnTo>
                    <a:pt x="9283" y="2360"/>
                  </a:lnTo>
                  <a:cubicBezTo>
                    <a:pt x="9753" y="2055"/>
                    <a:pt x="10530" y="1460"/>
                    <a:pt x="10002" y="1152"/>
                  </a:cubicBezTo>
                  <a:cubicBezTo>
                    <a:pt x="9906" y="1094"/>
                    <a:pt x="9804" y="1069"/>
                    <a:pt x="9700" y="1069"/>
                  </a:cubicBezTo>
                  <a:cubicBezTo>
                    <a:pt x="9281" y="1069"/>
                    <a:pt x="8823" y="1479"/>
                    <a:pt x="8548" y="1773"/>
                  </a:cubicBezTo>
                  <a:lnTo>
                    <a:pt x="8548" y="1773"/>
                  </a:lnTo>
                  <a:cubicBezTo>
                    <a:pt x="8921" y="1266"/>
                    <a:pt x="9557" y="234"/>
                    <a:pt x="8969" y="28"/>
                  </a:cubicBezTo>
                  <a:cubicBezTo>
                    <a:pt x="8915" y="9"/>
                    <a:pt x="8860" y="1"/>
                    <a:pt x="880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826;p43">
              <a:extLst>
                <a:ext uri="{FF2B5EF4-FFF2-40B4-BE49-F238E27FC236}">
                  <a16:creationId xmlns:a16="http://schemas.microsoft.com/office/drawing/2014/main" id="{4CD781F3-E483-4837-B580-F9FA8BD88F2D}"/>
                </a:ext>
              </a:extLst>
            </p:cNvPr>
            <p:cNvSpPr/>
            <p:nvPr/>
          </p:nvSpPr>
          <p:spPr>
            <a:xfrm>
              <a:off x="7488877" y="2335615"/>
              <a:ext cx="353604" cy="342400"/>
            </a:xfrm>
            <a:custGeom>
              <a:avLst/>
              <a:gdLst/>
              <a:ahLst/>
              <a:cxnLst/>
              <a:rect l="l" t="t" r="r" b="b"/>
              <a:pathLst>
                <a:path w="6628" h="6418" extrusionOk="0">
                  <a:moveTo>
                    <a:pt x="2980" y="1"/>
                  </a:moveTo>
                  <a:lnTo>
                    <a:pt x="1" y="1551"/>
                  </a:lnTo>
                  <a:lnTo>
                    <a:pt x="2980" y="6050"/>
                  </a:lnTo>
                  <a:cubicBezTo>
                    <a:pt x="2980" y="6050"/>
                    <a:pt x="4221" y="6418"/>
                    <a:pt x="5249" y="6418"/>
                  </a:cubicBezTo>
                  <a:cubicBezTo>
                    <a:pt x="5969" y="6418"/>
                    <a:pt x="6584" y="6237"/>
                    <a:pt x="6597" y="5624"/>
                  </a:cubicBezTo>
                  <a:cubicBezTo>
                    <a:pt x="6627" y="4165"/>
                    <a:pt x="2980" y="1"/>
                    <a:pt x="2980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827;p43">
              <a:extLst>
                <a:ext uri="{FF2B5EF4-FFF2-40B4-BE49-F238E27FC236}">
                  <a16:creationId xmlns:a16="http://schemas.microsoft.com/office/drawing/2014/main" id="{862AF183-B2CA-4707-B081-91F8E046E749}"/>
                </a:ext>
              </a:extLst>
            </p:cNvPr>
            <p:cNvSpPr/>
            <p:nvPr/>
          </p:nvSpPr>
          <p:spPr>
            <a:xfrm>
              <a:off x="7291060" y="2304993"/>
              <a:ext cx="562789" cy="494234"/>
            </a:xfrm>
            <a:custGeom>
              <a:avLst/>
              <a:gdLst/>
              <a:ahLst/>
              <a:cxnLst/>
              <a:rect l="l" t="t" r="r" b="b"/>
              <a:pathLst>
                <a:path w="10549" h="9264" extrusionOk="0">
                  <a:moveTo>
                    <a:pt x="1777" y="1"/>
                  </a:moveTo>
                  <a:cubicBezTo>
                    <a:pt x="1720" y="1"/>
                    <a:pt x="1665" y="9"/>
                    <a:pt x="1611" y="28"/>
                  </a:cubicBezTo>
                  <a:cubicBezTo>
                    <a:pt x="973" y="241"/>
                    <a:pt x="1703" y="1335"/>
                    <a:pt x="2067" y="1821"/>
                  </a:cubicBezTo>
                  <a:cubicBezTo>
                    <a:pt x="2189" y="1973"/>
                    <a:pt x="2250" y="2064"/>
                    <a:pt x="2250" y="2064"/>
                  </a:cubicBezTo>
                  <a:cubicBezTo>
                    <a:pt x="2250" y="2064"/>
                    <a:pt x="1526" y="1069"/>
                    <a:pt x="878" y="1069"/>
                  </a:cubicBezTo>
                  <a:cubicBezTo>
                    <a:pt x="775" y="1069"/>
                    <a:pt x="674" y="1094"/>
                    <a:pt x="578" y="1152"/>
                  </a:cubicBezTo>
                  <a:cubicBezTo>
                    <a:pt x="48" y="1461"/>
                    <a:pt x="832" y="2059"/>
                    <a:pt x="1302" y="2363"/>
                  </a:cubicBezTo>
                  <a:lnTo>
                    <a:pt x="1302" y="2363"/>
                  </a:lnTo>
                  <a:cubicBezTo>
                    <a:pt x="1029" y="2210"/>
                    <a:pt x="631" y="2019"/>
                    <a:pt x="348" y="2019"/>
                  </a:cubicBezTo>
                  <a:cubicBezTo>
                    <a:pt x="151" y="2019"/>
                    <a:pt x="9" y="2110"/>
                    <a:pt x="1" y="2368"/>
                  </a:cubicBezTo>
                  <a:cubicBezTo>
                    <a:pt x="1" y="2824"/>
                    <a:pt x="3770" y="7657"/>
                    <a:pt x="5563" y="8903"/>
                  </a:cubicBezTo>
                  <a:cubicBezTo>
                    <a:pt x="5911" y="9155"/>
                    <a:pt x="6318" y="9264"/>
                    <a:pt x="6745" y="9264"/>
                  </a:cubicBezTo>
                  <a:cubicBezTo>
                    <a:pt x="8482" y="9264"/>
                    <a:pt x="10549" y="7467"/>
                    <a:pt x="10305" y="6198"/>
                  </a:cubicBezTo>
                  <a:cubicBezTo>
                    <a:pt x="10183" y="5621"/>
                    <a:pt x="9150" y="5134"/>
                    <a:pt x="9150" y="5134"/>
                  </a:cubicBezTo>
                  <a:lnTo>
                    <a:pt x="4773" y="2642"/>
                  </a:lnTo>
                  <a:cubicBezTo>
                    <a:pt x="4773" y="2642"/>
                    <a:pt x="5624" y="301"/>
                    <a:pt x="4773" y="58"/>
                  </a:cubicBezTo>
                  <a:cubicBezTo>
                    <a:pt x="4712" y="39"/>
                    <a:pt x="4654" y="31"/>
                    <a:pt x="4599" y="31"/>
                  </a:cubicBezTo>
                  <a:cubicBezTo>
                    <a:pt x="3851" y="31"/>
                    <a:pt x="3587" y="1639"/>
                    <a:pt x="3587" y="1639"/>
                  </a:cubicBezTo>
                  <a:cubicBezTo>
                    <a:pt x="3587" y="1639"/>
                    <a:pt x="2557" y="1"/>
                    <a:pt x="1777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90057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كرتون نجوم السماء قوس قزح مواد أساسية | Latar belakang, Pelangi, Kartun">
            <a:extLst>
              <a:ext uri="{FF2B5EF4-FFF2-40B4-BE49-F238E27FC236}">
                <a16:creationId xmlns:a16="http://schemas.microsoft.com/office/drawing/2014/main" id="{E6BC1A78-5C2C-4810-8975-082A89C36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C409B7C-41A1-44BC-98AB-5036649ABD13}"/>
              </a:ext>
            </a:extLst>
          </p:cNvPr>
          <p:cNvSpPr/>
          <p:nvPr/>
        </p:nvSpPr>
        <p:spPr>
          <a:xfrm>
            <a:off x="761999" y="1295400"/>
            <a:ext cx="10591801" cy="4267200"/>
          </a:xfrm>
          <a:prstGeom prst="roundRect">
            <a:avLst/>
          </a:prstGeom>
          <a:solidFill>
            <a:schemeClr val="bg1">
              <a:alpha val="9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hlinkClick r:id="rId4" action="ppaction://hlinksldjump"/>
          </p:cNvPr>
          <p:cNvSpPr/>
          <p:nvPr/>
        </p:nvSpPr>
        <p:spPr>
          <a:xfrm>
            <a:off x="4267200" y="938233"/>
            <a:ext cx="3200401" cy="71433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Cambria" pitchFamily="18" charset="0"/>
              </a:rPr>
              <a:t>Luyện</a:t>
            </a:r>
            <a:r>
              <a:rPr lang="en-US" sz="3600" b="1" dirty="0">
                <a:latin typeface="Cambria" pitchFamily="18" charset="0"/>
              </a:rPr>
              <a:t> </a:t>
            </a:r>
            <a:r>
              <a:rPr lang="en-US" sz="3600" b="1" dirty="0" err="1">
                <a:latin typeface="Cambria" pitchFamily="18" charset="0"/>
              </a:rPr>
              <a:t>đọc</a:t>
            </a:r>
            <a:r>
              <a:rPr lang="en-US" sz="3600" b="1" dirty="0">
                <a:latin typeface="Cambria" pitchFamily="18" charset="0"/>
              </a:rPr>
              <a:t> </a:t>
            </a:r>
            <a:r>
              <a:rPr lang="en-US" sz="3600" b="1" dirty="0" err="1">
                <a:latin typeface="Cambria" pitchFamily="18" charset="0"/>
              </a:rPr>
              <a:t>từ</a:t>
            </a:r>
            <a:endParaRPr lang="en-US" sz="3600" b="1" dirty="0">
              <a:latin typeface="Cambri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37509" y="2428010"/>
            <a:ext cx="30480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Cambria" pitchFamily="18" charset="0"/>
              </a:rPr>
              <a:t>rực</a:t>
            </a:r>
            <a:r>
              <a:rPr lang="en-US" sz="4000" dirty="0">
                <a:latin typeface="Cambria" pitchFamily="18" charset="0"/>
              </a:rPr>
              <a:t> </a:t>
            </a:r>
            <a:r>
              <a:rPr lang="en-US" sz="4000" dirty="0" err="1">
                <a:latin typeface="Cambria" pitchFamily="18" charset="0"/>
              </a:rPr>
              <a:t>rỡ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6553200" y="2428469"/>
            <a:ext cx="3040743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Cambria" pitchFamily="18" charset="0"/>
              </a:rPr>
              <a:t>sắc</a:t>
            </a:r>
            <a:r>
              <a:rPr lang="en-US" sz="4000" dirty="0">
                <a:latin typeface="Cambria" pitchFamily="18" charset="0"/>
              </a:rPr>
              <a:t> </a:t>
            </a:r>
            <a:r>
              <a:rPr lang="en-US" sz="4000" dirty="0" err="1">
                <a:latin typeface="Cambria" pitchFamily="18" charset="0"/>
              </a:rPr>
              <a:t>xuân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6553200" y="3811814"/>
            <a:ext cx="3048000" cy="685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Cambria" pitchFamily="18" charset="0"/>
              </a:rPr>
              <a:t>tưng</a:t>
            </a:r>
            <a:r>
              <a:rPr lang="en-US" sz="4000" dirty="0">
                <a:latin typeface="Cambria" pitchFamily="18" charset="0"/>
              </a:rPr>
              <a:t> </a:t>
            </a:r>
            <a:r>
              <a:rPr lang="en-US" sz="4000" dirty="0" err="1">
                <a:latin typeface="Cambria" pitchFamily="18" charset="0"/>
              </a:rPr>
              <a:t>bừng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8" name="Rectangle 7">
            <a:hlinkClick r:id="rId7" action="ppaction://hlinksldjump"/>
          </p:cNvPr>
          <p:cNvSpPr/>
          <p:nvPr/>
        </p:nvSpPr>
        <p:spPr>
          <a:xfrm>
            <a:off x="2161309" y="3811814"/>
            <a:ext cx="32004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Cambria" pitchFamily="18" charset="0"/>
              </a:rPr>
              <a:t>rúc</a:t>
            </a:r>
            <a:endParaRPr lang="en-US" sz="4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852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كرتون نجوم السماء قوس قزح مواد أساسية | Latar belakang, Pelangi, Kartun">
            <a:extLst>
              <a:ext uri="{FF2B5EF4-FFF2-40B4-BE49-F238E27FC236}">
                <a16:creationId xmlns:a16="http://schemas.microsoft.com/office/drawing/2014/main" id="{903CDF18-05D2-4295-8AF6-9E33967D7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C409B7C-41A1-44BC-98AB-5036649ABD13}"/>
              </a:ext>
            </a:extLst>
          </p:cNvPr>
          <p:cNvSpPr/>
          <p:nvPr/>
        </p:nvSpPr>
        <p:spPr>
          <a:xfrm>
            <a:off x="155838" y="759475"/>
            <a:ext cx="11952514" cy="5410200"/>
          </a:xfrm>
          <a:prstGeom prst="roundRect">
            <a:avLst/>
          </a:prstGeom>
          <a:solidFill>
            <a:schemeClr val="bg1">
              <a:alpha val="9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29400" y="2743200"/>
            <a:ext cx="5409628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i="1" dirty="0" err="1">
                <a:latin typeface="Cambria" pitchFamily="18" charset="0"/>
              </a:rPr>
              <a:t>rúc</a:t>
            </a:r>
            <a:r>
              <a:rPr lang="en-US" sz="4800" b="1" i="1" dirty="0">
                <a:latin typeface="Cambria" pitchFamily="18" charset="0"/>
              </a:rPr>
              <a:t>:  </a:t>
            </a:r>
            <a:r>
              <a:rPr lang="en-US" sz="4800" dirty="0" err="1">
                <a:latin typeface="Cambria" pitchFamily="18" charset="0"/>
              </a:rPr>
              <a:t>tiếng</a:t>
            </a:r>
            <a:r>
              <a:rPr lang="en-US" sz="4800" dirty="0">
                <a:latin typeface="Cambria" pitchFamily="18" charset="0"/>
              </a:rPr>
              <a:t> (</a:t>
            </a:r>
            <a:r>
              <a:rPr lang="en-US" sz="4800" dirty="0" err="1">
                <a:latin typeface="Cambria" pitchFamily="18" charset="0"/>
              </a:rPr>
              <a:t>cú</a:t>
            </a:r>
            <a:r>
              <a:rPr lang="en-US" sz="4800" dirty="0">
                <a:latin typeface="Cambria" pitchFamily="18" charset="0"/>
              </a:rPr>
              <a:t> </a:t>
            </a:r>
            <a:r>
              <a:rPr lang="en-US" sz="4800" dirty="0" err="1">
                <a:latin typeface="Cambria" pitchFamily="18" charset="0"/>
              </a:rPr>
              <a:t>mèo</a:t>
            </a:r>
            <a:r>
              <a:rPr lang="en-US" sz="4800" dirty="0">
                <a:latin typeface="Cambria" pitchFamily="18" charset="0"/>
              </a:rPr>
              <a:t>)</a:t>
            </a:r>
            <a:r>
              <a:rPr lang="en-US" sz="4800" b="1" i="1" dirty="0">
                <a:latin typeface="Cambria" pitchFamily="18" charset="0"/>
              </a:rPr>
              <a:t> </a:t>
            </a:r>
            <a:r>
              <a:rPr lang="en-US" sz="4800" dirty="0" err="1">
                <a:latin typeface="Cambria" pitchFamily="18" charset="0"/>
              </a:rPr>
              <a:t>kêu</a:t>
            </a:r>
            <a:r>
              <a:rPr lang="en-US" sz="4800" dirty="0">
                <a:latin typeface="Cambria" pitchFamily="18" charset="0"/>
              </a:rPr>
              <a:t> </a:t>
            </a:r>
            <a:r>
              <a:rPr lang="en-US" sz="4800" dirty="0" err="1">
                <a:latin typeface="Cambria" pitchFamily="18" charset="0"/>
              </a:rPr>
              <a:t>lên</a:t>
            </a:r>
            <a:r>
              <a:rPr lang="en-US" sz="4800" dirty="0">
                <a:latin typeface="Cambria" pitchFamily="18" charset="0"/>
              </a:rPr>
              <a:t> </a:t>
            </a:r>
            <a:r>
              <a:rPr lang="en-US" sz="4800" dirty="0" err="1">
                <a:latin typeface="Cambria" pitchFamily="18" charset="0"/>
              </a:rPr>
              <a:t>một</a:t>
            </a:r>
            <a:r>
              <a:rPr lang="en-US" sz="4800" dirty="0">
                <a:latin typeface="Cambria" pitchFamily="18" charset="0"/>
              </a:rPr>
              <a:t> </a:t>
            </a:r>
            <a:r>
              <a:rPr lang="en-US" sz="4800" dirty="0" err="1">
                <a:latin typeface="Cambria" pitchFamily="18" charset="0"/>
              </a:rPr>
              <a:t>hồi</a:t>
            </a:r>
            <a:r>
              <a:rPr lang="en-US" sz="4800" dirty="0">
                <a:latin typeface="Cambria" pitchFamily="18" charset="0"/>
              </a:rPr>
              <a:t> </a:t>
            </a:r>
            <a:r>
              <a:rPr lang="en-US" sz="4800" dirty="0" err="1">
                <a:latin typeface="Cambria" pitchFamily="18" charset="0"/>
              </a:rPr>
              <a:t>dài</a:t>
            </a:r>
            <a:endParaRPr lang="en-US" sz="4800" b="1" i="1" dirty="0">
              <a:latin typeface="Cambria" pitchFamily="18" charset="0"/>
            </a:endParaRPr>
          </a:p>
        </p:txBody>
      </p:sp>
      <p:pic>
        <p:nvPicPr>
          <p:cNvPr id="4098" name="Picture 2" descr="Gặp cú mèo là điềm gì ? Đánh số mấy ? Hóa giải ra sao ?">
            <a:extLst>
              <a:ext uri="{FF2B5EF4-FFF2-40B4-BE49-F238E27FC236}">
                <a16:creationId xmlns:a16="http://schemas.microsoft.com/office/drawing/2014/main" id="{F6B7B2D9-D6F6-44F3-A511-FA73C0B7E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44" y="1212499"/>
            <a:ext cx="5919353" cy="442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99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C409B7C-41A1-44BC-98AB-5036649ABD13}"/>
              </a:ext>
            </a:extLst>
          </p:cNvPr>
          <p:cNvSpPr/>
          <p:nvPr/>
        </p:nvSpPr>
        <p:spPr>
          <a:xfrm>
            <a:off x="119743" y="130630"/>
            <a:ext cx="11952514" cy="6520542"/>
          </a:xfrm>
          <a:prstGeom prst="roundRect">
            <a:avLst/>
          </a:prstGeom>
          <a:solidFill>
            <a:schemeClr val="bg1">
              <a:alpha val="9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كرتون نجوم السماء قوس قزح مواد أساسية | Latar belakang, Pelangi, Kartun">
            <a:extLst>
              <a:ext uri="{FF2B5EF4-FFF2-40B4-BE49-F238E27FC236}">
                <a16:creationId xmlns:a16="http://schemas.microsoft.com/office/drawing/2014/main" id="{F304F595-382F-4C47-8767-313B93C8C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AE289A1-C168-47D9-9AB5-9E071EAEAB57}"/>
              </a:ext>
            </a:extLst>
          </p:cNvPr>
          <p:cNvSpPr/>
          <p:nvPr/>
        </p:nvSpPr>
        <p:spPr>
          <a:xfrm>
            <a:off x="599816" y="436432"/>
            <a:ext cx="11093539" cy="5354767"/>
          </a:xfrm>
          <a:prstGeom prst="roundRect">
            <a:avLst/>
          </a:prstGeom>
          <a:solidFill>
            <a:schemeClr val="bg1">
              <a:alpha val="9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391400" y="2305510"/>
            <a:ext cx="4163291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i="1" dirty="0" err="1">
                <a:latin typeface="Cambria" pitchFamily="18" charset="0"/>
              </a:rPr>
              <a:t>rực</a:t>
            </a:r>
            <a:r>
              <a:rPr lang="en-US" sz="4000" b="1" i="1" dirty="0">
                <a:latin typeface="Cambria" pitchFamily="18" charset="0"/>
              </a:rPr>
              <a:t> </a:t>
            </a:r>
            <a:r>
              <a:rPr lang="en-US" sz="4000" b="1" i="1" dirty="0" err="1">
                <a:latin typeface="Cambria" pitchFamily="18" charset="0"/>
              </a:rPr>
              <a:t>rỡ</a:t>
            </a:r>
            <a:r>
              <a:rPr lang="en-US" sz="4000" b="1" i="1" dirty="0">
                <a:latin typeface="Cambria" pitchFamily="18" charset="0"/>
              </a:rPr>
              <a:t>: </a:t>
            </a:r>
            <a:r>
              <a:rPr lang="en-US" sz="4000" dirty="0" err="1">
                <a:latin typeface="Cambria" pitchFamily="18" charset="0"/>
              </a:rPr>
              <a:t>tươi</a:t>
            </a:r>
            <a:r>
              <a:rPr lang="en-US" sz="4000" dirty="0">
                <a:latin typeface="Cambria" pitchFamily="18" charset="0"/>
              </a:rPr>
              <a:t> </a:t>
            </a:r>
            <a:r>
              <a:rPr lang="en-US" sz="4000" dirty="0" err="1">
                <a:latin typeface="Cambria" pitchFamily="18" charset="0"/>
              </a:rPr>
              <a:t>sáng</a:t>
            </a:r>
            <a:r>
              <a:rPr lang="en-US" sz="4000" dirty="0">
                <a:latin typeface="Cambria" pitchFamily="18" charset="0"/>
              </a:rPr>
              <a:t>, </a:t>
            </a:r>
            <a:r>
              <a:rPr lang="en-US" sz="4000" dirty="0" err="1">
                <a:latin typeface="Cambria" pitchFamily="18" charset="0"/>
              </a:rPr>
              <a:t>nổi</a:t>
            </a:r>
            <a:r>
              <a:rPr lang="en-US" sz="4000" dirty="0">
                <a:latin typeface="Cambria" pitchFamily="18" charset="0"/>
              </a:rPr>
              <a:t> </a:t>
            </a:r>
            <a:r>
              <a:rPr lang="en-US" sz="4000" dirty="0" err="1">
                <a:latin typeface="Cambria" pitchFamily="18" charset="0"/>
              </a:rPr>
              <a:t>bật</a:t>
            </a:r>
            <a:r>
              <a:rPr lang="en-US" sz="4000" dirty="0">
                <a:latin typeface="Cambria" pitchFamily="18" charset="0"/>
              </a:rPr>
              <a:t> </a:t>
            </a:r>
            <a:r>
              <a:rPr lang="en-US" sz="4000" dirty="0" err="1">
                <a:latin typeface="Cambria" pitchFamily="18" charset="0"/>
              </a:rPr>
              <a:t>lên</a:t>
            </a:r>
            <a:r>
              <a:rPr lang="en-US" sz="4000" dirty="0">
                <a:latin typeface="Cambria" pitchFamily="18" charset="0"/>
              </a:rPr>
              <a:t>.</a:t>
            </a:r>
            <a:endParaRPr lang="en-US" sz="4000" b="1" i="1" dirty="0">
              <a:latin typeface="Cambria" pitchFamily="18" charset="0"/>
            </a:endParaRPr>
          </a:p>
        </p:txBody>
      </p:sp>
      <p:pic>
        <p:nvPicPr>
          <p:cNvPr id="1026" name="Picture 2" descr="Ngắm hoa tulip nở rực rỡ tại Australia">
            <a:hlinkClick r:id="rId4" action="ppaction://hlinksldjump"/>
            <a:extLst>
              <a:ext uri="{FF2B5EF4-FFF2-40B4-BE49-F238E27FC236}">
                <a16:creationId xmlns:a16="http://schemas.microsoft.com/office/drawing/2014/main" id="{79C87177-0889-4E20-96F2-8261B794B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04" y="1014087"/>
            <a:ext cx="6014053" cy="395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78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كرتون نجوم السماء قوس قزح مواد أساسية | Latar belakang, Pelangi, Kartun">
            <a:extLst>
              <a:ext uri="{FF2B5EF4-FFF2-40B4-BE49-F238E27FC236}">
                <a16:creationId xmlns:a16="http://schemas.microsoft.com/office/drawing/2014/main" id="{DC3B9C18-F82B-4ED6-A3B5-A751EF9AC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C409B7C-41A1-44BC-98AB-5036649ABD13}"/>
              </a:ext>
            </a:extLst>
          </p:cNvPr>
          <p:cNvSpPr/>
          <p:nvPr/>
        </p:nvSpPr>
        <p:spPr>
          <a:xfrm>
            <a:off x="372312" y="533400"/>
            <a:ext cx="11286288" cy="5029200"/>
          </a:xfrm>
          <a:prstGeom prst="roundRect">
            <a:avLst/>
          </a:prstGeom>
          <a:solidFill>
            <a:schemeClr val="bg1">
              <a:alpha val="9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56397" y="2454007"/>
            <a:ext cx="4163291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i="1" dirty="0" err="1">
                <a:latin typeface="Cambria" pitchFamily="18" charset="0"/>
              </a:rPr>
              <a:t>sắc</a:t>
            </a:r>
            <a:r>
              <a:rPr lang="en-US" sz="4000" b="1" i="1" dirty="0">
                <a:latin typeface="Cambria" pitchFamily="18" charset="0"/>
              </a:rPr>
              <a:t> </a:t>
            </a:r>
            <a:r>
              <a:rPr lang="en-US" sz="4000" b="1" i="1" dirty="0" err="1">
                <a:latin typeface="Cambria" pitchFamily="18" charset="0"/>
              </a:rPr>
              <a:t>xuân</a:t>
            </a:r>
            <a:r>
              <a:rPr lang="en-US" sz="4000" b="1" i="1" dirty="0">
                <a:latin typeface="Cambria" pitchFamily="18" charset="0"/>
              </a:rPr>
              <a:t>: </a:t>
            </a:r>
            <a:r>
              <a:rPr lang="en-US" sz="4000" dirty="0" err="1">
                <a:latin typeface="Cambria" pitchFamily="18" charset="0"/>
              </a:rPr>
              <a:t>cảnh</a:t>
            </a:r>
            <a:r>
              <a:rPr lang="en-US" sz="4000" dirty="0">
                <a:latin typeface="Cambria" pitchFamily="18" charset="0"/>
              </a:rPr>
              <a:t> </a:t>
            </a:r>
            <a:r>
              <a:rPr lang="en-US" sz="4000" dirty="0" err="1">
                <a:latin typeface="Cambria" pitchFamily="18" charset="0"/>
              </a:rPr>
              <a:t>vật</a:t>
            </a:r>
            <a:r>
              <a:rPr lang="en-US" sz="4000" dirty="0">
                <a:latin typeface="Cambria" pitchFamily="18" charset="0"/>
              </a:rPr>
              <a:t>, </a:t>
            </a:r>
            <a:r>
              <a:rPr lang="en-US" sz="4000" dirty="0" err="1">
                <a:latin typeface="Cambria" pitchFamily="18" charset="0"/>
              </a:rPr>
              <a:t>màu</a:t>
            </a:r>
            <a:r>
              <a:rPr lang="en-US" sz="4000" dirty="0">
                <a:latin typeface="Cambria" pitchFamily="18" charset="0"/>
              </a:rPr>
              <a:t> </a:t>
            </a:r>
            <a:r>
              <a:rPr lang="en-US" sz="4000" dirty="0" err="1">
                <a:latin typeface="Cambria" pitchFamily="18" charset="0"/>
              </a:rPr>
              <a:t>sắc</a:t>
            </a:r>
            <a:r>
              <a:rPr lang="en-US" sz="4000" dirty="0">
                <a:latin typeface="Cambria" pitchFamily="18" charset="0"/>
              </a:rPr>
              <a:t> </a:t>
            </a:r>
            <a:r>
              <a:rPr lang="en-US" sz="4000" dirty="0" err="1">
                <a:latin typeface="Cambria" pitchFamily="18" charset="0"/>
              </a:rPr>
              <a:t>của</a:t>
            </a:r>
            <a:r>
              <a:rPr lang="en-US" sz="4000" dirty="0">
                <a:latin typeface="Cambria" pitchFamily="18" charset="0"/>
              </a:rPr>
              <a:t> </a:t>
            </a:r>
            <a:r>
              <a:rPr lang="en-US" sz="4000" dirty="0" err="1">
                <a:latin typeface="Cambria" pitchFamily="18" charset="0"/>
              </a:rPr>
              <a:t>mùa</a:t>
            </a:r>
            <a:r>
              <a:rPr lang="en-US" sz="4000" dirty="0">
                <a:latin typeface="Cambria" pitchFamily="18" charset="0"/>
              </a:rPr>
              <a:t> </a:t>
            </a:r>
            <a:r>
              <a:rPr lang="en-US" sz="4000" dirty="0" err="1">
                <a:latin typeface="Cambria" pitchFamily="18" charset="0"/>
              </a:rPr>
              <a:t>xuân</a:t>
            </a:r>
            <a:r>
              <a:rPr lang="en-US" sz="4000" dirty="0">
                <a:latin typeface="Cambria" pitchFamily="18" charset="0"/>
              </a:rPr>
              <a:t>.</a:t>
            </a:r>
            <a:endParaRPr lang="en-US" sz="4000" b="1" i="1" dirty="0">
              <a:latin typeface="Cambria" pitchFamily="18" charset="0"/>
            </a:endParaRPr>
          </a:p>
        </p:txBody>
      </p:sp>
      <p:pic>
        <p:nvPicPr>
          <p:cNvPr id="2050" name="Picture 2" descr="Báo Quảng Ngãi - Tết Online -Audio">
            <a:hlinkClick r:id="rId4" action="ppaction://hlinksldjump"/>
            <a:extLst>
              <a:ext uri="{FF2B5EF4-FFF2-40B4-BE49-F238E27FC236}">
                <a16:creationId xmlns:a16="http://schemas.microsoft.com/office/drawing/2014/main" id="{EFAC3A9D-2E9A-4CDE-B4C7-7CD7C0DE9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8" y="1351488"/>
            <a:ext cx="6563578" cy="357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4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كرتون نجوم السماء قوس قزح مواد أساسية | Latar belakang, Pelangi, Kartun">
            <a:extLst>
              <a:ext uri="{FF2B5EF4-FFF2-40B4-BE49-F238E27FC236}">
                <a16:creationId xmlns:a16="http://schemas.microsoft.com/office/drawing/2014/main" id="{0C8466A5-6043-4825-8EC6-C97EFB1DA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C409B7C-41A1-44BC-98AB-5036649ABD13}"/>
              </a:ext>
            </a:extLst>
          </p:cNvPr>
          <p:cNvSpPr/>
          <p:nvPr/>
        </p:nvSpPr>
        <p:spPr>
          <a:xfrm>
            <a:off x="307661" y="533400"/>
            <a:ext cx="11605593" cy="5181600"/>
          </a:xfrm>
          <a:prstGeom prst="roundRect">
            <a:avLst/>
          </a:prstGeom>
          <a:solidFill>
            <a:schemeClr val="bg1">
              <a:alpha val="9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21987" y="2682607"/>
            <a:ext cx="4897701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i="1" dirty="0" err="1">
                <a:latin typeface="Cambria" pitchFamily="18" charset="0"/>
              </a:rPr>
              <a:t>tưng</a:t>
            </a:r>
            <a:r>
              <a:rPr lang="en-US" sz="4000" b="1" i="1" dirty="0">
                <a:latin typeface="Cambria" pitchFamily="18" charset="0"/>
              </a:rPr>
              <a:t> </a:t>
            </a:r>
            <a:r>
              <a:rPr lang="en-US" sz="4000" b="1" i="1" dirty="0" err="1">
                <a:latin typeface="Cambria" pitchFamily="18" charset="0"/>
              </a:rPr>
              <a:t>bừng</a:t>
            </a:r>
            <a:r>
              <a:rPr lang="en-US" sz="4000" b="1" i="1" dirty="0">
                <a:latin typeface="Cambria" pitchFamily="18" charset="0"/>
              </a:rPr>
              <a:t>: </a:t>
            </a:r>
            <a:r>
              <a:rPr lang="en-US" sz="4000" dirty="0">
                <a:latin typeface="Cambria" pitchFamily="18" charset="0"/>
              </a:rPr>
              <a:t>(</a:t>
            </a:r>
            <a:r>
              <a:rPr lang="en-US" sz="4000" dirty="0" err="1">
                <a:latin typeface="Cambria" pitchFamily="18" charset="0"/>
              </a:rPr>
              <a:t>quang</a:t>
            </a:r>
            <a:r>
              <a:rPr lang="en-US" sz="4000" dirty="0">
                <a:latin typeface="Cambria" pitchFamily="18" charset="0"/>
              </a:rPr>
              <a:t> </a:t>
            </a:r>
            <a:r>
              <a:rPr lang="en-US" sz="4000" dirty="0" err="1">
                <a:latin typeface="Cambria" pitchFamily="18" charset="0"/>
              </a:rPr>
              <a:t>cảnh</a:t>
            </a:r>
            <a:r>
              <a:rPr lang="en-US" sz="4000" dirty="0">
                <a:latin typeface="Cambria" pitchFamily="18" charset="0"/>
              </a:rPr>
              <a:t>, </a:t>
            </a:r>
            <a:r>
              <a:rPr lang="en-US" sz="4000" dirty="0" err="1">
                <a:latin typeface="Cambria" pitchFamily="18" charset="0"/>
              </a:rPr>
              <a:t>không</a:t>
            </a:r>
            <a:r>
              <a:rPr lang="en-US" sz="4000" dirty="0">
                <a:latin typeface="Cambria" pitchFamily="18" charset="0"/>
              </a:rPr>
              <a:t> </a:t>
            </a:r>
            <a:r>
              <a:rPr lang="en-US" sz="4000" dirty="0" err="1">
                <a:latin typeface="Cambria" pitchFamily="18" charset="0"/>
              </a:rPr>
              <a:t>khí</a:t>
            </a:r>
            <a:r>
              <a:rPr lang="en-US" sz="4000" dirty="0">
                <a:latin typeface="Cambria" pitchFamily="18" charset="0"/>
              </a:rPr>
              <a:t>) </a:t>
            </a:r>
            <a:r>
              <a:rPr lang="en-US" sz="4000" dirty="0" err="1">
                <a:latin typeface="Cambria" pitchFamily="18" charset="0"/>
              </a:rPr>
              <a:t>nhộn</a:t>
            </a:r>
            <a:r>
              <a:rPr lang="en-US" sz="4000" dirty="0">
                <a:latin typeface="Cambria" pitchFamily="18" charset="0"/>
              </a:rPr>
              <a:t> </a:t>
            </a:r>
            <a:r>
              <a:rPr lang="en-US" sz="4000" dirty="0" err="1">
                <a:latin typeface="Cambria" pitchFamily="18" charset="0"/>
              </a:rPr>
              <a:t>nhịp</a:t>
            </a:r>
            <a:r>
              <a:rPr lang="en-US" sz="4000" dirty="0">
                <a:latin typeface="Cambria" pitchFamily="18" charset="0"/>
              </a:rPr>
              <a:t>, </a:t>
            </a:r>
            <a:r>
              <a:rPr lang="en-US" sz="4000" dirty="0" err="1">
                <a:latin typeface="Cambria" pitchFamily="18" charset="0"/>
              </a:rPr>
              <a:t>tươi</a:t>
            </a:r>
            <a:r>
              <a:rPr lang="en-US" sz="4000" dirty="0">
                <a:latin typeface="Cambria" pitchFamily="18" charset="0"/>
              </a:rPr>
              <a:t> </a:t>
            </a:r>
            <a:r>
              <a:rPr lang="en-US" sz="4000" dirty="0" err="1">
                <a:latin typeface="Cambria" pitchFamily="18" charset="0"/>
              </a:rPr>
              <a:t>vui</a:t>
            </a:r>
            <a:r>
              <a:rPr lang="en-US" sz="4000" dirty="0">
                <a:latin typeface="Cambria" pitchFamily="18" charset="0"/>
              </a:rPr>
              <a:t>.</a:t>
            </a:r>
            <a:endParaRPr lang="en-US" sz="4000" b="1" i="1" dirty="0">
              <a:latin typeface="Cambria" pitchFamily="18" charset="0"/>
            </a:endParaRPr>
          </a:p>
        </p:txBody>
      </p:sp>
      <p:pic>
        <p:nvPicPr>
          <p:cNvPr id="3074" name="Picture 2" descr="Múa lân tết: Bảng báo giá dịch vụ cho thuê múa lân giá rẻ 2020">
            <a:hlinkClick r:id="rId4" action="ppaction://hlinksldjump"/>
            <a:extLst>
              <a:ext uri="{FF2B5EF4-FFF2-40B4-BE49-F238E27FC236}">
                <a16:creationId xmlns:a16="http://schemas.microsoft.com/office/drawing/2014/main" id="{6D823FC4-C7AE-466A-80CE-4099EA376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5983287" cy="398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57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804</Words>
  <Application>Microsoft Office PowerPoint</Application>
  <PresentationFormat>Widescreen</PresentationFormat>
  <Paragraphs>67</Paragraphs>
  <Slides>21</Slides>
  <Notes>13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anh bích</cp:lastModifiedBy>
  <cp:revision>47</cp:revision>
  <dcterms:created xsi:type="dcterms:W3CDTF">2017-08-12T05:18:02Z</dcterms:created>
  <dcterms:modified xsi:type="dcterms:W3CDTF">2021-09-03T08:40:05Z</dcterms:modified>
</cp:coreProperties>
</file>