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sldIdLst>
    <p:sldId id="318" r:id="rId2"/>
    <p:sldId id="264" r:id="rId3"/>
    <p:sldId id="566" r:id="rId4"/>
    <p:sldId id="257" r:id="rId5"/>
    <p:sldId id="319" r:id="rId6"/>
    <p:sldId id="567" r:id="rId7"/>
    <p:sldId id="320" r:id="rId8"/>
    <p:sldId id="258" r:id="rId9"/>
    <p:sldId id="259" r:id="rId10"/>
    <p:sldId id="260" r:id="rId11"/>
    <p:sldId id="262" r:id="rId12"/>
    <p:sldId id="261" r:id="rId13"/>
    <p:sldId id="267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HP001 4 hàng" panose="020B0603050302020204" pitchFamily="34" charset="0"/>
      <p:regular r:id="rId23"/>
      <p:bold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66"/>
    <a:srgbClr val="666633"/>
    <a:srgbClr val="339933"/>
    <a:srgbClr val="FF6600"/>
    <a:srgbClr val="FF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899DF-8596-4FC0-AEEE-28AD8BA8B02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7AB35-0247-47BE-95CF-7E2BB2CD9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5DFC5AF2-7EF2-4160-8107-5609501EAF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84671D-6357-4052-9ACA-D5C8A5B072B6}" type="slidenum">
              <a:rPr lang="en-US" altLang="vi-VN" sz="1200" smtClean="0">
                <a:latin typeface="Arial" panose="020B0604020202020204" pitchFamily="34" charset="0"/>
              </a:rPr>
              <a:pPr/>
              <a:t>1</a:t>
            </a:fld>
            <a:endParaRPr lang="en-US" altLang="vi-VN" sz="1200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3BC6F15-A9FC-4DE4-AC30-D5CEC0F1C8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7A8DF804-FF3A-4FC6-A2BF-61FC5F396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5296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A860-9F6C-40E3-99B5-A75BF9639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1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3A380-929D-4FDA-81E5-B9136CF98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2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64C7-FBEE-4D82-BD41-7100A0144B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6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3154-A5F2-4041-84E4-F27FA71CE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36BF-1A69-49C2-A753-B9F42E65E9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4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24A1-E4B1-4DE7-B979-88B65D2510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F759-8A29-4C01-956E-861586C08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8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2F5-ED53-4446-903E-D22812679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7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440-C836-4FA8-9338-E83AA91E0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5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881EF-D04F-492F-A675-50F438B73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1D93-23DC-42C0-AC1F-5CCB7569F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E3520-9AAD-444B-8ECF-262E5F6D84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4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F78152BB-A7BB-4073-A901-DFECAADCC7F3}"/>
              </a:ext>
            </a:extLst>
          </p:cNvPr>
          <p:cNvGrpSpPr>
            <a:grpSpLocks/>
          </p:cNvGrpSpPr>
          <p:nvPr/>
        </p:nvGrpSpPr>
        <p:grpSpPr bwMode="auto">
          <a:xfrm>
            <a:off x="2398445" y="3988792"/>
            <a:ext cx="615554" cy="1066800"/>
            <a:chOff x="2332" y="1554"/>
            <a:chExt cx="1105" cy="1218"/>
          </a:xfrm>
        </p:grpSpPr>
        <p:sp>
          <p:nvSpPr>
            <p:cNvPr id="3086" name="Freeform 3">
              <a:extLst>
                <a:ext uri="{FF2B5EF4-FFF2-40B4-BE49-F238E27FC236}">
                  <a16:creationId xmlns:a16="http://schemas.microsoft.com/office/drawing/2014/main" id="{AC5C8E6B-9B26-4F2B-AB77-4ED2DDE62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4">
              <a:extLst>
                <a:ext uri="{FF2B5EF4-FFF2-40B4-BE49-F238E27FC236}">
                  <a16:creationId xmlns:a16="http://schemas.microsoft.com/office/drawing/2014/main" id="{F8EB82DA-C041-420F-B907-49915CCAD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5">
              <a:extLst>
                <a:ext uri="{FF2B5EF4-FFF2-40B4-BE49-F238E27FC236}">
                  <a16:creationId xmlns:a16="http://schemas.microsoft.com/office/drawing/2014/main" id="{7CB5A540-B459-4EC4-B7A7-E9F441FBF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6">
              <a:extLst>
                <a:ext uri="{FF2B5EF4-FFF2-40B4-BE49-F238E27FC236}">
                  <a16:creationId xmlns:a16="http://schemas.microsoft.com/office/drawing/2014/main" id="{542AE369-D4ED-4F63-B29C-D8363DE42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7">
              <a:extLst>
                <a:ext uri="{FF2B5EF4-FFF2-40B4-BE49-F238E27FC236}">
                  <a16:creationId xmlns:a16="http://schemas.microsoft.com/office/drawing/2014/main" id="{556F13EE-0B29-4CE8-BEC7-315464DFE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8">
              <a:extLst>
                <a:ext uri="{FF2B5EF4-FFF2-40B4-BE49-F238E27FC236}">
                  <a16:creationId xmlns:a16="http://schemas.microsoft.com/office/drawing/2014/main" id="{9416F559-F6B6-46BF-B40D-914D86A8B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9">
              <a:extLst>
                <a:ext uri="{FF2B5EF4-FFF2-40B4-BE49-F238E27FC236}">
                  <a16:creationId xmlns:a16="http://schemas.microsoft.com/office/drawing/2014/main" id="{3DD3A1F9-5AF8-4E5B-A43D-2290AD53D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10">
              <a:extLst>
                <a:ext uri="{FF2B5EF4-FFF2-40B4-BE49-F238E27FC236}">
                  <a16:creationId xmlns:a16="http://schemas.microsoft.com/office/drawing/2014/main" id="{108C7396-987F-4746-86E6-ACE5747A4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11">
              <a:extLst>
                <a:ext uri="{FF2B5EF4-FFF2-40B4-BE49-F238E27FC236}">
                  <a16:creationId xmlns:a16="http://schemas.microsoft.com/office/drawing/2014/main" id="{BB6A0772-00E7-456B-AD82-75EA1FF9D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12">
              <a:extLst>
                <a:ext uri="{FF2B5EF4-FFF2-40B4-BE49-F238E27FC236}">
                  <a16:creationId xmlns:a16="http://schemas.microsoft.com/office/drawing/2014/main" id="{6CE0CBAA-E15C-485F-B96D-9983D6D35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13">
              <a:extLst>
                <a:ext uri="{FF2B5EF4-FFF2-40B4-BE49-F238E27FC236}">
                  <a16:creationId xmlns:a16="http://schemas.microsoft.com/office/drawing/2014/main" id="{DCD63EE6-D657-4E52-89D1-0BF369134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14">
              <a:extLst>
                <a:ext uri="{FF2B5EF4-FFF2-40B4-BE49-F238E27FC236}">
                  <a16:creationId xmlns:a16="http://schemas.microsoft.com/office/drawing/2014/main" id="{D08360B2-0DE4-4E7E-ABC3-C14E58A9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15">
              <a:extLst>
                <a:ext uri="{FF2B5EF4-FFF2-40B4-BE49-F238E27FC236}">
                  <a16:creationId xmlns:a16="http://schemas.microsoft.com/office/drawing/2014/main" id="{96E352A8-30AA-4C22-A832-09012CAF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16">
              <a:extLst>
                <a:ext uri="{FF2B5EF4-FFF2-40B4-BE49-F238E27FC236}">
                  <a16:creationId xmlns:a16="http://schemas.microsoft.com/office/drawing/2014/main" id="{0F7128A1-6D57-4028-AF23-C4E237269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17">
              <a:extLst>
                <a:ext uri="{FF2B5EF4-FFF2-40B4-BE49-F238E27FC236}">
                  <a16:creationId xmlns:a16="http://schemas.microsoft.com/office/drawing/2014/main" id="{99940FF4-32AF-437C-B9BE-B951FB4A9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18">
              <a:extLst>
                <a:ext uri="{FF2B5EF4-FFF2-40B4-BE49-F238E27FC236}">
                  <a16:creationId xmlns:a16="http://schemas.microsoft.com/office/drawing/2014/main" id="{D51D38AC-6DD8-49B1-82A4-5C73EE6A1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19">
              <a:extLst>
                <a:ext uri="{FF2B5EF4-FFF2-40B4-BE49-F238E27FC236}">
                  <a16:creationId xmlns:a16="http://schemas.microsoft.com/office/drawing/2014/main" id="{40906F37-17CA-44DA-A48A-CC3BFE4E4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20">
              <a:extLst>
                <a:ext uri="{FF2B5EF4-FFF2-40B4-BE49-F238E27FC236}">
                  <a16:creationId xmlns:a16="http://schemas.microsoft.com/office/drawing/2014/main" id="{4C60CA0A-B0F8-4A07-8A96-E3DB20A4E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21">
              <a:extLst>
                <a:ext uri="{FF2B5EF4-FFF2-40B4-BE49-F238E27FC236}">
                  <a16:creationId xmlns:a16="http://schemas.microsoft.com/office/drawing/2014/main" id="{8B8A4C66-D1C4-4E68-8DFD-DC517FD16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22">
              <a:extLst>
                <a:ext uri="{FF2B5EF4-FFF2-40B4-BE49-F238E27FC236}">
                  <a16:creationId xmlns:a16="http://schemas.microsoft.com/office/drawing/2014/main" id="{1C699ED6-4791-4E59-8377-92BFB409B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23">
              <a:extLst>
                <a:ext uri="{FF2B5EF4-FFF2-40B4-BE49-F238E27FC236}">
                  <a16:creationId xmlns:a16="http://schemas.microsoft.com/office/drawing/2014/main" id="{90F4B28F-D32E-4D44-85B3-D26527A42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24">
              <a:extLst>
                <a:ext uri="{FF2B5EF4-FFF2-40B4-BE49-F238E27FC236}">
                  <a16:creationId xmlns:a16="http://schemas.microsoft.com/office/drawing/2014/main" id="{B3EEE1C7-6144-49F8-BE9F-C8F11C73C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25">
              <a:extLst>
                <a:ext uri="{FF2B5EF4-FFF2-40B4-BE49-F238E27FC236}">
                  <a16:creationId xmlns:a16="http://schemas.microsoft.com/office/drawing/2014/main" id="{6D37370E-6711-46CB-95D7-2BC3532B8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26">
              <a:extLst>
                <a:ext uri="{FF2B5EF4-FFF2-40B4-BE49-F238E27FC236}">
                  <a16:creationId xmlns:a16="http://schemas.microsoft.com/office/drawing/2014/main" id="{DA85967E-649F-46CB-9A65-EA4C91B2B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27">
              <a:extLst>
                <a:ext uri="{FF2B5EF4-FFF2-40B4-BE49-F238E27FC236}">
                  <a16:creationId xmlns:a16="http://schemas.microsoft.com/office/drawing/2014/main" id="{2BCD1274-2ABB-42EA-AFC6-3B5A4248D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28">
              <a:extLst>
                <a:ext uri="{FF2B5EF4-FFF2-40B4-BE49-F238E27FC236}">
                  <a16:creationId xmlns:a16="http://schemas.microsoft.com/office/drawing/2014/main" id="{84A9D2EE-A202-431F-91B8-48BC8BD5E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29">
              <a:extLst>
                <a:ext uri="{FF2B5EF4-FFF2-40B4-BE49-F238E27FC236}">
                  <a16:creationId xmlns:a16="http://schemas.microsoft.com/office/drawing/2014/main" id="{8C2C16FE-E04D-42E8-BB16-7BD6B5837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30">
              <a:extLst>
                <a:ext uri="{FF2B5EF4-FFF2-40B4-BE49-F238E27FC236}">
                  <a16:creationId xmlns:a16="http://schemas.microsoft.com/office/drawing/2014/main" id="{7650780A-3CC4-45B4-BDD3-CA1FC4892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31">
              <a:extLst>
                <a:ext uri="{FF2B5EF4-FFF2-40B4-BE49-F238E27FC236}">
                  <a16:creationId xmlns:a16="http://schemas.microsoft.com/office/drawing/2014/main" id="{F644DE51-6968-4010-91F4-1A13F50B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32">
              <a:extLst>
                <a:ext uri="{FF2B5EF4-FFF2-40B4-BE49-F238E27FC236}">
                  <a16:creationId xmlns:a16="http://schemas.microsoft.com/office/drawing/2014/main" id="{9C022110-628A-4355-A81F-B6562F609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33">
              <a:extLst>
                <a:ext uri="{FF2B5EF4-FFF2-40B4-BE49-F238E27FC236}">
                  <a16:creationId xmlns:a16="http://schemas.microsoft.com/office/drawing/2014/main" id="{0CF03805-A9C5-4D48-85FA-EFDBBCC63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34">
              <a:extLst>
                <a:ext uri="{FF2B5EF4-FFF2-40B4-BE49-F238E27FC236}">
                  <a16:creationId xmlns:a16="http://schemas.microsoft.com/office/drawing/2014/main" id="{A4A5FE61-E62D-4E28-A231-F5DEA0BAE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35">
              <a:extLst>
                <a:ext uri="{FF2B5EF4-FFF2-40B4-BE49-F238E27FC236}">
                  <a16:creationId xmlns:a16="http://schemas.microsoft.com/office/drawing/2014/main" id="{1D58EA45-197F-4CC2-8777-55BF40BBF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36">
              <a:extLst>
                <a:ext uri="{FF2B5EF4-FFF2-40B4-BE49-F238E27FC236}">
                  <a16:creationId xmlns:a16="http://schemas.microsoft.com/office/drawing/2014/main" id="{A3D63760-BFF1-4D86-BBB6-7FC10E997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37">
              <a:extLst>
                <a:ext uri="{FF2B5EF4-FFF2-40B4-BE49-F238E27FC236}">
                  <a16:creationId xmlns:a16="http://schemas.microsoft.com/office/drawing/2014/main" id="{76CCDD79-5E20-449F-96B7-5ADD8967A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38">
              <a:extLst>
                <a:ext uri="{FF2B5EF4-FFF2-40B4-BE49-F238E27FC236}">
                  <a16:creationId xmlns:a16="http://schemas.microsoft.com/office/drawing/2014/main" id="{29630DEB-DC48-40AE-8313-F323ED26F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39">
              <a:extLst>
                <a:ext uri="{FF2B5EF4-FFF2-40B4-BE49-F238E27FC236}">
                  <a16:creationId xmlns:a16="http://schemas.microsoft.com/office/drawing/2014/main" id="{2695EA87-4ABD-4D15-A613-EDA1AEE78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40">
              <a:extLst>
                <a:ext uri="{FF2B5EF4-FFF2-40B4-BE49-F238E27FC236}">
                  <a16:creationId xmlns:a16="http://schemas.microsoft.com/office/drawing/2014/main" id="{6129D69D-F4B5-4E4D-909C-80D47DAA3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41">
              <a:extLst>
                <a:ext uri="{FF2B5EF4-FFF2-40B4-BE49-F238E27FC236}">
                  <a16:creationId xmlns:a16="http://schemas.microsoft.com/office/drawing/2014/main" id="{07AB30E6-ED30-415F-ABA2-63517F362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42">
              <a:extLst>
                <a:ext uri="{FF2B5EF4-FFF2-40B4-BE49-F238E27FC236}">
                  <a16:creationId xmlns:a16="http://schemas.microsoft.com/office/drawing/2014/main" id="{5D6D80F2-6FB1-4979-850A-74F7EAF3B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43">
              <a:extLst>
                <a:ext uri="{FF2B5EF4-FFF2-40B4-BE49-F238E27FC236}">
                  <a16:creationId xmlns:a16="http://schemas.microsoft.com/office/drawing/2014/main" id="{FC3862A0-1302-4F92-8C32-39761E6AA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44">
              <a:extLst>
                <a:ext uri="{FF2B5EF4-FFF2-40B4-BE49-F238E27FC236}">
                  <a16:creationId xmlns:a16="http://schemas.microsoft.com/office/drawing/2014/main" id="{0879CB85-93C2-4C01-B1A3-12917641B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45">
              <a:extLst>
                <a:ext uri="{FF2B5EF4-FFF2-40B4-BE49-F238E27FC236}">
                  <a16:creationId xmlns:a16="http://schemas.microsoft.com/office/drawing/2014/main" id="{95D89049-6DB4-4256-8F46-AD746019B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46">
              <a:extLst>
                <a:ext uri="{FF2B5EF4-FFF2-40B4-BE49-F238E27FC236}">
                  <a16:creationId xmlns:a16="http://schemas.microsoft.com/office/drawing/2014/main" id="{2704DB2B-7B71-4C74-A815-AD311B166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47">
              <a:extLst>
                <a:ext uri="{FF2B5EF4-FFF2-40B4-BE49-F238E27FC236}">
                  <a16:creationId xmlns:a16="http://schemas.microsoft.com/office/drawing/2014/main" id="{F1F21BD9-7A59-4348-9315-7473CA77E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48">
              <a:extLst>
                <a:ext uri="{FF2B5EF4-FFF2-40B4-BE49-F238E27FC236}">
                  <a16:creationId xmlns:a16="http://schemas.microsoft.com/office/drawing/2014/main" id="{9FAF3FD6-634A-4ADE-9108-396742D32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49">
              <a:extLst>
                <a:ext uri="{FF2B5EF4-FFF2-40B4-BE49-F238E27FC236}">
                  <a16:creationId xmlns:a16="http://schemas.microsoft.com/office/drawing/2014/main" id="{0010864A-2E16-48EF-B36E-4D9D9D2D3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50">
              <a:extLst>
                <a:ext uri="{FF2B5EF4-FFF2-40B4-BE49-F238E27FC236}">
                  <a16:creationId xmlns:a16="http://schemas.microsoft.com/office/drawing/2014/main" id="{E9E272B2-7584-47EB-9090-0DDEB8460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51">
              <a:extLst>
                <a:ext uri="{FF2B5EF4-FFF2-40B4-BE49-F238E27FC236}">
                  <a16:creationId xmlns:a16="http://schemas.microsoft.com/office/drawing/2014/main" id="{A88449C8-2C70-4C81-9F96-F9FA01047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52">
              <a:extLst>
                <a:ext uri="{FF2B5EF4-FFF2-40B4-BE49-F238E27FC236}">
                  <a16:creationId xmlns:a16="http://schemas.microsoft.com/office/drawing/2014/main" id="{90B8D6D3-F18D-4091-A528-DC30DE68A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53">
              <a:extLst>
                <a:ext uri="{FF2B5EF4-FFF2-40B4-BE49-F238E27FC236}">
                  <a16:creationId xmlns:a16="http://schemas.microsoft.com/office/drawing/2014/main" id="{AAB6D856-E960-4329-B6F7-341C949EC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54">
              <a:extLst>
                <a:ext uri="{FF2B5EF4-FFF2-40B4-BE49-F238E27FC236}">
                  <a16:creationId xmlns:a16="http://schemas.microsoft.com/office/drawing/2014/main" id="{2BA1BFDC-496C-470B-AE7F-3CB26964C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55">
              <a:extLst>
                <a:ext uri="{FF2B5EF4-FFF2-40B4-BE49-F238E27FC236}">
                  <a16:creationId xmlns:a16="http://schemas.microsoft.com/office/drawing/2014/main" id="{980B2FC7-EAB7-4426-9761-60C3FDCBF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56">
              <a:extLst>
                <a:ext uri="{FF2B5EF4-FFF2-40B4-BE49-F238E27FC236}">
                  <a16:creationId xmlns:a16="http://schemas.microsoft.com/office/drawing/2014/main" id="{9AA7EAEE-7B23-4626-BB4C-DEDE8B2E6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57">
              <a:extLst>
                <a:ext uri="{FF2B5EF4-FFF2-40B4-BE49-F238E27FC236}">
                  <a16:creationId xmlns:a16="http://schemas.microsoft.com/office/drawing/2014/main" id="{AEB7AED6-ECCD-4A54-8DA8-6E449BE60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58">
              <a:extLst>
                <a:ext uri="{FF2B5EF4-FFF2-40B4-BE49-F238E27FC236}">
                  <a16:creationId xmlns:a16="http://schemas.microsoft.com/office/drawing/2014/main" id="{9208FD56-B988-432D-B893-077E04710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59">
              <a:extLst>
                <a:ext uri="{FF2B5EF4-FFF2-40B4-BE49-F238E27FC236}">
                  <a16:creationId xmlns:a16="http://schemas.microsoft.com/office/drawing/2014/main" id="{9FCB139F-7132-450A-83C5-A3B61C555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60">
              <a:extLst>
                <a:ext uri="{FF2B5EF4-FFF2-40B4-BE49-F238E27FC236}">
                  <a16:creationId xmlns:a16="http://schemas.microsoft.com/office/drawing/2014/main" id="{B0DAA6D4-2FCC-4464-904F-62960AD13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61">
              <a:extLst>
                <a:ext uri="{FF2B5EF4-FFF2-40B4-BE49-F238E27FC236}">
                  <a16:creationId xmlns:a16="http://schemas.microsoft.com/office/drawing/2014/main" id="{09CFCBAC-85FE-45FD-B7BD-15C24F908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62">
              <a:extLst>
                <a:ext uri="{FF2B5EF4-FFF2-40B4-BE49-F238E27FC236}">
                  <a16:creationId xmlns:a16="http://schemas.microsoft.com/office/drawing/2014/main" id="{2BC2112F-E24D-4221-85B8-5E99CABB9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63">
              <a:extLst>
                <a:ext uri="{FF2B5EF4-FFF2-40B4-BE49-F238E27FC236}">
                  <a16:creationId xmlns:a16="http://schemas.microsoft.com/office/drawing/2014/main" id="{D9BA5B38-22AF-4C04-B1D9-E27338456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64">
              <a:extLst>
                <a:ext uri="{FF2B5EF4-FFF2-40B4-BE49-F238E27FC236}">
                  <a16:creationId xmlns:a16="http://schemas.microsoft.com/office/drawing/2014/main" id="{70730275-D775-4A75-813F-F28318FA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65">
              <a:extLst>
                <a:ext uri="{FF2B5EF4-FFF2-40B4-BE49-F238E27FC236}">
                  <a16:creationId xmlns:a16="http://schemas.microsoft.com/office/drawing/2014/main" id="{1BE9A250-DCEA-461A-AA50-E002ECA9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Freeform 66">
              <a:extLst>
                <a:ext uri="{FF2B5EF4-FFF2-40B4-BE49-F238E27FC236}">
                  <a16:creationId xmlns:a16="http://schemas.microsoft.com/office/drawing/2014/main" id="{1A8D3D57-EB98-4822-B779-58F7163F0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Freeform 67">
              <a:extLst>
                <a:ext uri="{FF2B5EF4-FFF2-40B4-BE49-F238E27FC236}">
                  <a16:creationId xmlns:a16="http://schemas.microsoft.com/office/drawing/2014/main" id="{958A5D16-EC4B-4644-A88F-8DA2EF10B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Freeform 68">
              <a:extLst>
                <a:ext uri="{FF2B5EF4-FFF2-40B4-BE49-F238E27FC236}">
                  <a16:creationId xmlns:a16="http://schemas.microsoft.com/office/drawing/2014/main" id="{0D6B6E4E-5053-478F-87E5-16C731514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Freeform 69">
              <a:extLst>
                <a:ext uri="{FF2B5EF4-FFF2-40B4-BE49-F238E27FC236}">
                  <a16:creationId xmlns:a16="http://schemas.microsoft.com/office/drawing/2014/main" id="{83D7764F-E710-47E8-816C-1703C0E3E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Freeform 70">
              <a:extLst>
                <a:ext uri="{FF2B5EF4-FFF2-40B4-BE49-F238E27FC236}">
                  <a16:creationId xmlns:a16="http://schemas.microsoft.com/office/drawing/2014/main" id="{CBF0B22E-4B28-4FEB-B7A4-EBECB2FEA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Freeform 71">
              <a:extLst>
                <a:ext uri="{FF2B5EF4-FFF2-40B4-BE49-F238E27FC236}">
                  <a16:creationId xmlns:a16="http://schemas.microsoft.com/office/drawing/2014/main" id="{88C43209-5F4D-4885-9BE3-4F1C9E0A2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Freeform 72">
              <a:extLst>
                <a:ext uri="{FF2B5EF4-FFF2-40B4-BE49-F238E27FC236}">
                  <a16:creationId xmlns:a16="http://schemas.microsoft.com/office/drawing/2014/main" id="{AB1ED704-B277-4213-BA62-12381DFC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Freeform 73">
              <a:extLst>
                <a:ext uri="{FF2B5EF4-FFF2-40B4-BE49-F238E27FC236}">
                  <a16:creationId xmlns:a16="http://schemas.microsoft.com/office/drawing/2014/main" id="{19593268-143E-46DD-8AAE-5F2E18466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Freeform 74">
              <a:extLst>
                <a:ext uri="{FF2B5EF4-FFF2-40B4-BE49-F238E27FC236}">
                  <a16:creationId xmlns:a16="http://schemas.microsoft.com/office/drawing/2014/main" id="{82DCB0EA-10C6-46D2-9E61-59C4D5EA2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75">
              <a:extLst>
                <a:ext uri="{FF2B5EF4-FFF2-40B4-BE49-F238E27FC236}">
                  <a16:creationId xmlns:a16="http://schemas.microsoft.com/office/drawing/2014/main" id="{614EF4F0-2681-49AC-B17C-7A47092A6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Freeform 76">
              <a:extLst>
                <a:ext uri="{FF2B5EF4-FFF2-40B4-BE49-F238E27FC236}">
                  <a16:creationId xmlns:a16="http://schemas.microsoft.com/office/drawing/2014/main" id="{DA9C514E-DAFA-4893-A683-9B29A3701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77">
              <a:extLst>
                <a:ext uri="{FF2B5EF4-FFF2-40B4-BE49-F238E27FC236}">
                  <a16:creationId xmlns:a16="http://schemas.microsoft.com/office/drawing/2014/main" id="{69D95C0D-A58E-4A65-BFD5-CA5F45CEE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78">
              <a:extLst>
                <a:ext uri="{FF2B5EF4-FFF2-40B4-BE49-F238E27FC236}">
                  <a16:creationId xmlns:a16="http://schemas.microsoft.com/office/drawing/2014/main" id="{7213058E-D487-4F23-99D5-C48E9ADE2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Freeform 79">
              <a:extLst>
                <a:ext uri="{FF2B5EF4-FFF2-40B4-BE49-F238E27FC236}">
                  <a16:creationId xmlns:a16="http://schemas.microsoft.com/office/drawing/2014/main" id="{CFF936A7-317B-4C55-8BD5-778695877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80">
              <a:extLst>
                <a:ext uri="{FF2B5EF4-FFF2-40B4-BE49-F238E27FC236}">
                  <a16:creationId xmlns:a16="http://schemas.microsoft.com/office/drawing/2014/main" id="{FC462254-4139-40B5-8400-7956297E2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81">
              <a:extLst>
                <a:ext uri="{FF2B5EF4-FFF2-40B4-BE49-F238E27FC236}">
                  <a16:creationId xmlns:a16="http://schemas.microsoft.com/office/drawing/2014/main" id="{6D889F35-43AC-4A85-A929-8EF89FB5B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Freeform 82">
              <a:extLst>
                <a:ext uri="{FF2B5EF4-FFF2-40B4-BE49-F238E27FC236}">
                  <a16:creationId xmlns:a16="http://schemas.microsoft.com/office/drawing/2014/main" id="{63CC02FE-EC9C-463B-96D4-C7BD3F065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83">
              <a:extLst>
                <a:ext uri="{FF2B5EF4-FFF2-40B4-BE49-F238E27FC236}">
                  <a16:creationId xmlns:a16="http://schemas.microsoft.com/office/drawing/2014/main" id="{0E9D0E4D-E7AA-4646-9AD7-CA7F1E4D9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Freeform 84">
              <a:extLst>
                <a:ext uri="{FF2B5EF4-FFF2-40B4-BE49-F238E27FC236}">
                  <a16:creationId xmlns:a16="http://schemas.microsoft.com/office/drawing/2014/main" id="{6732D04E-E4C8-4B5A-9AF7-8BA5CBB7F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Freeform 85">
              <a:extLst>
                <a:ext uri="{FF2B5EF4-FFF2-40B4-BE49-F238E27FC236}">
                  <a16:creationId xmlns:a16="http://schemas.microsoft.com/office/drawing/2014/main" id="{0A988A8C-4A1E-46AF-B429-45DFADC3D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Freeform 86">
              <a:extLst>
                <a:ext uri="{FF2B5EF4-FFF2-40B4-BE49-F238E27FC236}">
                  <a16:creationId xmlns:a16="http://schemas.microsoft.com/office/drawing/2014/main" id="{FDBA1CD3-CE74-4BC3-9CC6-5CB98CA92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87">
              <a:extLst>
                <a:ext uri="{FF2B5EF4-FFF2-40B4-BE49-F238E27FC236}">
                  <a16:creationId xmlns:a16="http://schemas.microsoft.com/office/drawing/2014/main" id="{E36222CC-07D7-450C-BD5C-F6F177F72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88">
              <a:extLst>
                <a:ext uri="{FF2B5EF4-FFF2-40B4-BE49-F238E27FC236}">
                  <a16:creationId xmlns:a16="http://schemas.microsoft.com/office/drawing/2014/main" id="{73DB06F8-5EB1-4984-A6F0-679986859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89">
              <a:extLst>
                <a:ext uri="{FF2B5EF4-FFF2-40B4-BE49-F238E27FC236}">
                  <a16:creationId xmlns:a16="http://schemas.microsoft.com/office/drawing/2014/main" id="{B5B32657-6435-4F8B-9E9D-D30C49F60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90">
              <a:extLst>
                <a:ext uri="{FF2B5EF4-FFF2-40B4-BE49-F238E27FC236}">
                  <a16:creationId xmlns:a16="http://schemas.microsoft.com/office/drawing/2014/main" id="{A3DB4625-CF93-4B94-815F-D2B6D9C6C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Freeform 91">
              <a:extLst>
                <a:ext uri="{FF2B5EF4-FFF2-40B4-BE49-F238E27FC236}">
                  <a16:creationId xmlns:a16="http://schemas.microsoft.com/office/drawing/2014/main" id="{B2457741-EE80-4ECF-B787-31C028BE8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Freeform 92">
              <a:extLst>
                <a:ext uri="{FF2B5EF4-FFF2-40B4-BE49-F238E27FC236}">
                  <a16:creationId xmlns:a16="http://schemas.microsoft.com/office/drawing/2014/main" id="{72857819-2305-4C2B-BD30-B57CD5A7D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Freeform 93">
              <a:extLst>
                <a:ext uri="{FF2B5EF4-FFF2-40B4-BE49-F238E27FC236}">
                  <a16:creationId xmlns:a16="http://schemas.microsoft.com/office/drawing/2014/main" id="{35EDC359-E200-405F-9556-F7B1F327B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Freeform 94">
              <a:extLst>
                <a:ext uri="{FF2B5EF4-FFF2-40B4-BE49-F238E27FC236}">
                  <a16:creationId xmlns:a16="http://schemas.microsoft.com/office/drawing/2014/main" id="{CF7C1ACE-7E1D-4713-9082-C8E134EA3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Freeform 95">
              <a:extLst>
                <a:ext uri="{FF2B5EF4-FFF2-40B4-BE49-F238E27FC236}">
                  <a16:creationId xmlns:a16="http://schemas.microsoft.com/office/drawing/2014/main" id="{C1FD2C85-C0CB-4DBB-9F10-364BD6506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Freeform 96">
              <a:extLst>
                <a:ext uri="{FF2B5EF4-FFF2-40B4-BE49-F238E27FC236}">
                  <a16:creationId xmlns:a16="http://schemas.microsoft.com/office/drawing/2014/main" id="{989D1FD9-6586-4EAB-B1E6-1DDCDD316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Freeform 97">
              <a:extLst>
                <a:ext uri="{FF2B5EF4-FFF2-40B4-BE49-F238E27FC236}">
                  <a16:creationId xmlns:a16="http://schemas.microsoft.com/office/drawing/2014/main" id="{5F3DFC2B-6ED8-49B3-A48D-D82883BDE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Freeform 98">
              <a:extLst>
                <a:ext uri="{FF2B5EF4-FFF2-40B4-BE49-F238E27FC236}">
                  <a16:creationId xmlns:a16="http://schemas.microsoft.com/office/drawing/2014/main" id="{5084497A-D97F-455F-B12C-EF6F72716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Freeform 99">
              <a:extLst>
                <a:ext uri="{FF2B5EF4-FFF2-40B4-BE49-F238E27FC236}">
                  <a16:creationId xmlns:a16="http://schemas.microsoft.com/office/drawing/2014/main" id="{AA47373A-8DDA-4226-B689-A3C929A9B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Freeform 100">
              <a:extLst>
                <a:ext uri="{FF2B5EF4-FFF2-40B4-BE49-F238E27FC236}">
                  <a16:creationId xmlns:a16="http://schemas.microsoft.com/office/drawing/2014/main" id="{29C0D378-EAB4-4A9E-BE22-42297E7A2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Freeform 101">
              <a:extLst>
                <a:ext uri="{FF2B5EF4-FFF2-40B4-BE49-F238E27FC236}">
                  <a16:creationId xmlns:a16="http://schemas.microsoft.com/office/drawing/2014/main" id="{E68B2480-8C6C-4E13-9F7A-8C452E0EA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Freeform 102">
              <a:extLst>
                <a:ext uri="{FF2B5EF4-FFF2-40B4-BE49-F238E27FC236}">
                  <a16:creationId xmlns:a16="http://schemas.microsoft.com/office/drawing/2014/main" id="{AC6CA49C-4621-4682-BEBA-C1AA04ED0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Freeform 103">
              <a:extLst>
                <a:ext uri="{FF2B5EF4-FFF2-40B4-BE49-F238E27FC236}">
                  <a16:creationId xmlns:a16="http://schemas.microsoft.com/office/drawing/2014/main" id="{A7B164EA-5A68-408C-9A29-498E827EE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Freeform 104">
              <a:extLst>
                <a:ext uri="{FF2B5EF4-FFF2-40B4-BE49-F238E27FC236}">
                  <a16:creationId xmlns:a16="http://schemas.microsoft.com/office/drawing/2014/main" id="{2D3490B2-A7C2-4622-A0BA-2D7130CD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Freeform 105">
              <a:extLst>
                <a:ext uri="{FF2B5EF4-FFF2-40B4-BE49-F238E27FC236}">
                  <a16:creationId xmlns:a16="http://schemas.microsoft.com/office/drawing/2014/main" id="{0E576831-BD3D-46D7-B299-C4386DDF3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Freeform 106">
              <a:extLst>
                <a:ext uri="{FF2B5EF4-FFF2-40B4-BE49-F238E27FC236}">
                  <a16:creationId xmlns:a16="http://schemas.microsoft.com/office/drawing/2014/main" id="{0B5CBED4-C7DC-4E52-9657-A409E302C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Freeform 107">
              <a:extLst>
                <a:ext uri="{FF2B5EF4-FFF2-40B4-BE49-F238E27FC236}">
                  <a16:creationId xmlns:a16="http://schemas.microsoft.com/office/drawing/2014/main" id="{8BB85CF2-962A-4604-A0AB-8566C3769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Freeform 108">
              <a:extLst>
                <a:ext uri="{FF2B5EF4-FFF2-40B4-BE49-F238E27FC236}">
                  <a16:creationId xmlns:a16="http://schemas.microsoft.com/office/drawing/2014/main" id="{6F2121AC-AEAE-4687-8DAC-72AD5C61A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Freeform 109">
              <a:extLst>
                <a:ext uri="{FF2B5EF4-FFF2-40B4-BE49-F238E27FC236}">
                  <a16:creationId xmlns:a16="http://schemas.microsoft.com/office/drawing/2014/main" id="{9BA457B8-4E0C-46BD-AA3A-5A9FB195F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Freeform 110">
              <a:extLst>
                <a:ext uri="{FF2B5EF4-FFF2-40B4-BE49-F238E27FC236}">
                  <a16:creationId xmlns:a16="http://schemas.microsoft.com/office/drawing/2014/main" id="{7110D18E-3513-4D35-BCE1-37CF5D18F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Freeform 111">
              <a:extLst>
                <a:ext uri="{FF2B5EF4-FFF2-40B4-BE49-F238E27FC236}">
                  <a16:creationId xmlns:a16="http://schemas.microsoft.com/office/drawing/2014/main" id="{1A0CA10C-1CAF-4FD0-A5E7-E8BEE4526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Freeform 112">
              <a:extLst>
                <a:ext uri="{FF2B5EF4-FFF2-40B4-BE49-F238E27FC236}">
                  <a16:creationId xmlns:a16="http://schemas.microsoft.com/office/drawing/2014/main" id="{0A51A6C2-C324-4CA5-8ADB-78CC87E4A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Freeform 113">
              <a:extLst>
                <a:ext uri="{FF2B5EF4-FFF2-40B4-BE49-F238E27FC236}">
                  <a16:creationId xmlns:a16="http://schemas.microsoft.com/office/drawing/2014/main" id="{17618294-BD84-4FFB-B73B-1C251A9C9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Freeform 114">
              <a:extLst>
                <a:ext uri="{FF2B5EF4-FFF2-40B4-BE49-F238E27FC236}">
                  <a16:creationId xmlns:a16="http://schemas.microsoft.com/office/drawing/2014/main" id="{77B6A3AE-5C00-4214-ADB5-FB3B57246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Freeform 115">
              <a:extLst>
                <a:ext uri="{FF2B5EF4-FFF2-40B4-BE49-F238E27FC236}">
                  <a16:creationId xmlns:a16="http://schemas.microsoft.com/office/drawing/2014/main" id="{1BB3C026-55FA-4F7A-B15E-FB6DCE40D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Freeform 116">
              <a:extLst>
                <a:ext uri="{FF2B5EF4-FFF2-40B4-BE49-F238E27FC236}">
                  <a16:creationId xmlns:a16="http://schemas.microsoft.com/office/drawing/2014/main" id="{D2856D56-216F-4EE4-8A30-F13E9AE17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Freeform 117">
              <a:extLst>
                <a:ext uri="{FF2B5EF4-FFF2-40B4-BE49-F238E27FC236}">
                  <a16:creationId xmlns:a16="http://schemas.microsoft.com/office/drawing/2014/main" id="{CE7ABF0D-0965-4194-B5A3-1632493A2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Freeform 118">
              <a:extLst>
                <a:ext uri="{FF2B5EF4-FFF2-40B4-BE49-F238E27FC236}">
                  <a16:creationId xmlns:a16="http://schemas.microsoft.com/office/drawing/2014/main" id="{921AEA71-79EE-4D90-BCD9-77059C10E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Freeform 119">
              <a:extLst>
                <a:ext uri="{FF2B5EF4-FFF2-40B4-BE49-F238E27FC236}">
                  <a16:creationId xmlns:a16="http://schemas.microsoft.com/office/drawing/2014/main" id="{5F716DCA-4E6C-4B47-8160-0499BAB1B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Freeform 120">
              <a:extLst>
                <a:ext uri="{FF2B5EF4-FFF2-40B4-BE49-F238E27FC236}">
                  <a16:creationId xmlns:a16="http://schemas.microsoft.com/office/drawing/2014/main" id="{1D351133-38F7-46E4-BA71-6983B8B8E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Freeform 121">
              <a:extLst>
                <a:ext uri="{FF2B5EF4-FFF2-40B4-BE49-F238E27FC236}">
                  <a16:creationId xmlns:a16="http://schemas.microsoft.com/office/drawing/2014/main" id="{7EBAC131-385A-4DA4-AFD4-9F4690AE1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Freeform 122">
              <a:extLst>
                <a:ext uri="{FF2B5EF4-FFF2-40B4-BE49-F238E27FC236}">
                  <a16:creationId xmlns:a16="http://schemas.microsoft.com/office/drawing/2014/main" id="{0222A322-B810-43A2-9179-196975BA1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Freeform 123">
              <a:extLst>
                <a:ext uri="{FF2B5EF4-FFF2-40B4-BE49-F238E27FC236}">
                  <a16:creationId xmlns:a16="http://schemas.microsoft.com/office/drawing/2014/main" id="{3DE53788-28A1-4B66-B1CE-901429296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Freeform 124">
              <a:extLst>
                <a:ext uri="{FF2B5EF4-FFF2-40B4-BE49-F238E27FC236}">
                  <a16:creationId xmlns:a16="http://schemas.microsoft.com/office/drawing/2014/main" id="{C3162EC2-ECAD-4400-817C-7ACC60708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Freeform 125">
              <a:extLst>
                <a:ext uri="{FF2B5EF4-FFF2-40B4-BE49-F238E27FC236}">
                  <a16:creationId xmlns:a16="http://schemas.microsoft.com/office/drawing/2014/main" id="{F7D2CAC1-CF6C-4627-B403-B7BECC215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Freeform 126">
              <a:extLst>
                <a:ext uri="{FF2B5EF4-FFF2-40B4-BE49-F238E27FC236}">
                  <a16:creationId xmlns:a16="http://schemas.microsoft.com/office/drawing/2014/main" id="{094C762D-A2F1-423B-A434-BC45EB94A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Freeform 127">
              <a:extLst>
                <a:ext uri="{FF2B5EF4-FFF2-40B4-BE49-F238E27FC236}">
                  <a16:creationId xmlns:a16="http://schemas.microsoft.com/office/drawing/2014/main" id="{871B66C0-721D-465F-A76C-95AF048A0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Freeform 128">
              <a:extLst>
                <a:ext uri="{FF2B5EF4-FFF2-40B4-BE49-F238E27FC236}">
                  <a16:creationId xmlns:a16="http://schemas.microsoft.com/office/drawing/2014/main" id="{D651CB31-FB6C-4196-99A6-9150A40B1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Freeform 129">
              <a:extLst>
                <a:ext uri="{FF2B5EF4-FFF2-40B4-BE49-F238E27FC236}">
                  <a16:creationId xmlns:a16="http://schemas.microsoft.com/office/drawing/2014/main" id="{E47293BF-5D63-4BA2-8CCC-BE37B402F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Freeform 130">
              <a:extLst>
                <a:ext uri="{FF2B5EF4-FFF2-40B4-BE49-F238E27FC236}">
                  <a16:creationId xmlns:a16="http://schemas.microsoft.com/office/drawing/2014/main" id="{6B96CE9D-4F0E-4365-AD85-0130C8C0F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Freeform 131">
              <a:extLst>
                <a:ext uri="{FF2B5EF4-FFF2-40B4-BE49-F238E27FC236}">
                  <a16:creationId xmlns:a16="http://schemas.microsoft.com/office/drawing/2014/main" id="{07B2CDF3-8632-4F02-853B-C8023295E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Freeform 132">
              <a:extLst>
                <a:ext uri="{FF2B5EF4-FFF2-40B4-BE49-F238E27FC236}">
                  <a16:creationId xmlns:a16="http://schemas.microsoft.com/office/drawing/2014/main" id="{4A3069A2-E3B7-4899-9E0C-61AF11BCC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Freeform 133">
              <a:extLst>
                <a:ext uri="{FF2B5EF4-FFF2-40B4-BE49-F238E27FC236}">
                  <a16:creationId xmlns:a16="http://schemas.microsoft.com/office/drawing/2014/main" id="{5B4AB1C3-06C9-43CA-A8F4-4A5D0600D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Freeform 134">
              <a:extLst>
                <a:ext uri="{FF2B5EF4-FFF2-40B4-BE49-F238E27FC236}">
                  <a16:creationId xmlns:a16="http://schemas.microsoft.com/office/drawing/2014/main" id="{09720996-1182-43FA-91A3-43B42A896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Freeform 135">
              <a:extLst>
                <a:ext uri="{FF2B5EF4-FFF2-40B4-BE49-F238E27FC236}">
                  <a16:creationId xmlns:a16="http://schemas.microsoft.com/office/drawing/2014/main" id="{5EEF81C3-5AFD-46EE-B8B7-2ADE529A7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Freeform 136">
              <a:extLst>
                <a:ext uri="{FF2B5EF4-FFF2-40B4-BE49-F238E27FC236}">
                  <a16:creationId xmlns:a16="http://schemas.microsoft.com/office/drawing/2014/main" id="{AF55D72F-ECB4-4C98-B623-921AA8A35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Freeform 137">
              <a:extLst>
                <a:ext uri="{FF2B5EF4-FFF2-40B4-BE49-F238E27FC236}">
                  <a16:creationId xmlns:a16="http://schemas.microsoft.com/office/drawing/2014/main" id="{4B40ECF4-B299-4066-A497-8A2481917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Freeform 138">
              <a:extLst>
                <a:ext uri="{FF2B5EF4-FFF2-40B4-BE49-F238E27FC236}">
                  <a16:creationId xmlns:a16="http://schemas.microsoft.com/office/drawing/2014/main" id="{DBB99609-A237-462A-A551-AEDDE94CF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Freeform 139">
              <a:extLst>
                <a:ext uri="{FF2B5EF4-FFF2-40B4-BE49-F238E27FC236}">
                  <a16:creationId xmlns:a16="http://schemas.microsoft.com/office/drawing/2014/main" id="{4812A4E7-8222-4C79-99FD-675ABE8C8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Freeform 140">
              <a:extLst>
                <a:ext uri="{FF2B5EF4-FFF2-40B4-BE49-F238E27FC236}">
                  <a16:creationId xmlns:a16="http://schemas.microsoft.com/office/drawing/2014/main" id="{60E0DFB7-9D6E-4F84-9EE8-85EE28326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Freeform 141">
              <a:extLst>
                <a:ext uri="{FF2B5EF4-FFF2-40B4-BE49-F238E27FC236}">
                  <a16:creationId xmlns:a16="http://schemas.microsoft.com/office/drawing/2014/main" id="{93264249-7D98-43C3-99E6-85C24AEE9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5" name="Picture 6" descr="photo-1">
            <a:extLst>
              <a:ext uri="{FF2B5EF4-FFF2-40B4-BE49-F238E27FC236}">
                <a16:creationId xmlns:a16="http://schemas.microsoft.com/office/drawing/2014/main" id="{ABCF1314-7D64-4F54-89A4-D5F0500C2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93" y="5020389"/>
            <a:ext cx="6028585" cy="60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UYG">
            <a:extLst>
              <a:ext uri="{FF2B5EF4-FFF2-40B4-BE49-F238E27FC236}">
                <a16:creationId xmlns:a16="http://schemas.microsoft.com/office/drawing/2014/main" id="{76A8FCBC-78AF-49BE-9B05-355CF109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17" y="3862124"/>
            <a:ext cx="616744" cy="113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" name="AutoShape 14">
            <a:extLst>
              <a:ext uri="{FF2B5EF4-FFF2-40B4-BE49-F238E27FC236}">
                <a16:creationId xmlns:a16="http://schemas.microsoft.com/office/drawing/2014/main" id="{0651D418-3F05-467D-AC12-25AAD9E2F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2139554"/>
            <a:ext cx="2057400" cy="1289447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66FF33">
                  <a:alpha val="0"/>
                </a:srgbClr>
              </a:gs>
              <a:gs pos="100000">
                <a:srgbClr val="FF33CC">
                  <a:alpha val="14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88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508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3078" name="Rectangle 310">
            <a:extLst>
              <a:ext uri="{FF2B5EF4-FFF2-40B4-BE49-F238E27FC236}">
                <a16:creationId xmlns:a16="http://schemas.microsoft.com/office/drawing/2014/main" id="{CB993357-78F2-4868-B99E-D7B38D1FA656}"/>
              </a:ext>
            </a:extLst>
          </p:cNvPr>
          <p:cNvSpPr/>
          <p:nvPr/>
        </p:nvSpPr>
        <p:spPr>
          <a:xfrm>
            <a:off x="5838825" y="3750470"/>
            <a:ext cx="1896666" cy="24820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vi-VN" sz="1013" dirty="0">
                <a:cs typeface="Arial" panose="020B0604020202020204" pitchFamily="34" charset="0"/>
              </a:rPr>
              <a:t> </a:t>
            </a:r>
            <a:endParaRPr lang="vi-VN" altLang="vi-VN" sz="1013" dirty="0">
              <a:ea typeface="Arial" panose="020B0604020202020204" pitchFamily="34" charset="0"/>
            </a:endParaRPr>
          </a:p>
        </p:txBody>
      </p:sp>
      <p:sp>
        <p:nvSpPr>
          <p:cNvPr id="3079" name="WordArt 293">
            <a:extLst>
              <a:ext uri="{FF2B5EF4-FFF2-40B4-BE49-F238E27FC236}">
                <a16:creationId xmlns:a16="http://schemas.microsoft.com/office/drawing/2014/main" id="{F984110A-FEA8-4419-8070-C077ED010950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4711305" y="1758555"/>
            <a:ext cx="2849165" cy="2845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519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53" name="Picture 11" descr="Bellcoll">
            <a:extLst>
              <a:ext uri="{FF2B5EF4-FFF2-40B4-BE49-F238E27FC236}">
                <a16:creationId xmlns:a16="http://schemas.microsoft.com/office/drawing/2014/main" id="{78E8177E-A3D8-493A-B8DD-51DA5F945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219567"/>
            <a:ext cx="685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11" descr="Bellcoll">
            <a:extLst>
              <a:ext uri="{FF2B5EF4-FFF2-40B4-BE49-F238E27FC236}">
                <a16:creationId xmlns:a16="http://schemas.microsoft.com/office/drawing/2014/main" id="{E49CB245-8048-469B-AF65-B035E7D40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816" y="1199328"/>
            <a:ext cx="685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1">
            <a:extLst>
              <a:ext uri="{FF2B5EF4-FFF2-40B4-BE49-F238E27FC236}">
                <a16:creationId xmlns:a16="http://schemas.microsoft.com/office/drawing/2014/main" id="{FE1F93B9-42F8-4148-88E8-E816B7C01FA9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3276600" y="3835218"/>
            <a:ext cx="4822031" cy="6869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BÀI: LUYỆN TẬP</a:t>
            </a:r>
          </a:p>
        </p:txBody>
      </p:sp>
      <p:sp>
        <p:nvSpPr>
          <p:cNvPr id="3083" name="WordArt 294">
            <a:extLst>
              <a:ext uri="{FF2B5EF4-FFF2-40B4-BE49-F238E27FC236}">
                <a16:creationId xmlns:a16="http://schemas.microsoft.com/office/drawing/2014/main" id="{32E8690C-B3A1-4A78-8D4E-A27BB3451424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3378837" y="1136361"/>
            <a:ext cx="5186519" cy="6223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519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TRƯỜNG TIỂU HỌC GIANG BIÊN</a:t>
            </a:r>
            <a:endParaRPr lang="en-US" sz="1519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084" name="Picture 155">
            <a:extLst>
              <a:ext uri="{FF2B5EF4-FFF2-40B4-BE49-F238E27FC236}">
                <a16:creationId xmlns:a16="http://schemas.microsoft.com/office/drawing/2014/main" id="{BEC5BFCB-354C-41FD-8ECD-667D8FED2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04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505D6B38-8149-468C-BBDA-4507F82D53E7}"/>
              </a:ext>
            </a:extLst>
          </p:cNvPr>
          <p:cNvSpPr txBox="1"/>
          <p:nvPr/>
        </p:nvSpPr>
        <p:spPr>
          <a:xfrm>
            <a:off x="2057400" y="2109239"/>
            <a:ext cx="7620000" cy="1414382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33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CHÀO MỪNG </a:t>
            </a:r>
            <a:r>
              <a:rPr lang="vi-VN" sz="33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CÁC EM 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LỚP 3 ĐẾN VỚI TIẾT </a:t>
            </a:r>
            <a:r>
              <a:rPr lang="vi-VN" sz="33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TOÁN</a:t>
            </a:r>
            <a:r>
              <a:rPr lang="vi-VN" sz="33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advTm="45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895600" y="1838326"/>
            <a:ext cx="742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tiếp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thích</a:t>
            </a:r>
            <a:r>
              <a:rPr lang="en-US" sz="2800" b="1" dirty="0"/>
              <a:t> </a:t>
            </a:r>
            <a:r>
              <a:rPr lang="en-US" sz="2800" b="1" dirty="0" err="1"/>
              <a:t>hợp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chỗ</a:t>
            </a:r>
            <a:r>
              <a:rPr lang="en-US" sz="2800" b="1" dirty="0"/>
              <a:t> </a:t>
            </a:r>
            <a:r>
              <a:rPr lang="en-US" sz="2800" b="1" dirty="0" err="1"/>
              <a:t>chấm</a:t>
            </a:r>
            <a:r>
              <a:rPr lang="en-US" sz="2800" b="1" dirty="0"/>
              <a:t>:</a:t>
            </a:r>
            <a:endParaRPr lang="en-SG" sz="2800" b="1" dirty="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905000" y="2743201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a) 12; 18; 24; ..…; …; …..; ……;</a:t>
            </a:r>
            <a:endParaRPr lang="en-SG" sz="2800" b="1" dirty="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828800" y="4267201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b) 18; 21; 24; ..…; ..…; ……; ……;</a:t>
            </a:r>
            <a:endParaRPr lang="en-SG" sz="2800" b="1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86200" y="2743201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30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19600" y="2743201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36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38800" y="2667000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48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33153" y="4221073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36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05400" y="4211548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33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72000" y="4211548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30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62400" y="4221073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27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29200" y="2714017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42</a:t>
            </a:r>
          </a:p>
        </p:txBody>
      </p:sp>
      <p:sp>
        <p:nvSpPr>
          <p:cNvPr id="5133" name="Text Box 3"/>
          <p:cNvSpPr txBox="1">
            <a:spLocks noChangeArrowheads="1"/>
          </p:cNvSpPr>
          <p:nvPr/>
        </p:nvSpPr>
        <p:spPr bwMode="auto">
          <a:xfrm>
            <a:off x="1905000" y="1843088"/>
            <a:ext cx="160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Bài 4</a:t>
            </a:r>
            <a:r>
              <a:rPr lang="en-US" sz="2400" b="1"/>
              <a:t>:</a:t>
            </a:r>
            <a:endParaRPr lang="en-SG" sz="2400" b="1"/>
          </a:p>
        </p:txBody>
      </p:sp>
      <p:sp>
        <p:nvSpPr>
          <p:cNvPr id="2" name="Curved Down Arrow 1"/>
          <p:cNvSpPr/>
          <p:nvPr/>
        </p:nvSpPr>
        <p:spPr>
          <a:xfrm>
            <a:off x="2590800" y="2438400"/>
            <a:ext cx="9144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0300" y="338607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tự các số tăng dần 6 đơn vị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00300" y="4806952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tự các số tăng dần 3 đơn vị</a:t>
            </a:r>
          </a:p>
        </p:txBody>
      </p:sp>
      <p:sp>
        <p:nvSpPr>
          <p:cNvPr id="26" name="Curved Down Arrow 25"/>
          <p:cNvSpPr/>
          <p:nvPr/>
        </p:nvSpPr>
        <p:spPr>
          <a:xfrm>
            <a:off x="2510619" y="4057993"/>
            <a:ext cx="9144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E4EB577A-FD76-4AF1-BA1D-E399C0DB8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5483463"/>
            <a:ext cx="6667500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Viết</a:t>
            </a:r>
            <a:r>
              <a:rPr lang="en-US" sz="2800" b="1" dirty="0"/>
              <a:t> 1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trước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đầu</a:t>
            </a:r>
            <a:r>
              <a:rPr lang="en-US" sz="2800" b="1" dirty="0"/>
              <a:t> </a:t>
            </a:r>
            <a:r>
              <a:rPr lang="en-US" sz="2800" b="1" dirty="0" err="1"/>
              <a:t>tiên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mỗi</a:t>
            </a:r>
            <a:r>
              <a:rPr lang="en-US" sz="2800" b="1" dirty="0"/>
              <a:t> </a:t>
            </a:r>
            <a:r>
              <a:rPr lang="en-US" sz="2800" b="1" dirty="0" err="1"/>
              <a:t>dãy</a:t>
            </a:r>
            <a:endParaRPr lang="en-SG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5133" grpId="0"/>
      <p:bldP spid="2" grpId="0" animBg="1"/>
      <p:bldP spid="3" grpId="0"/>
      <p:bldP spid="25" grpId="0"/>
      <p:bldP spid="26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905000" y="1390651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/>
              <a:t>Bài 5</a:t>
            </a:r>
            <a:r>
              <a:rPr lang="en-US" sz="2800" b="1"/>
              <a:t>:</a:t>
            </a:r>
            <a:endParaRPr lang="en-SG" sz="2800" b="1"/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3200400" y="1314451"/>
            <a:ext cx="6705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cs typeface="Times New Roman" pitchFamily="18" charset="0"/>
              </a:rPr>
              <a:t>Xếp 4 hình tam giác thành hình bên.</a:t>
            </a:r>
            <a:r>
              <a:rPr lang="en-US">
                <a:cs typeface="Times New Roman" pitchFamily="18" charset="0"/>
              </a:rPr>
              <a:t>           </a:t>
            </a:r>
          </a:p>
        </p:txBody>
      </p:sp>
      <p:sp>
        <p:nvSpPr>
          <p:cNvPr id="6148" name="AutoShape 8"/>
          <p:cNvSpPr>
            <a:spLocks noChangeArrowheads="1"/>
          </p:cNvSpPr>
          <p:nvPr/>
        </p:nvSpPr>
        <p:spPr bwMode="auto">
          <a:xfrm>
            <a:off x="2362200" y="2686050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9"/>
          <p:cNvSpPr>
            <a:spLocks noChangeArrowheads="1"/>
          </p:cNvSpPr>
          <p:nvPr/>
        </p:nvSpPr>
        <p:spPr bwMode="auto">
          <a:xfrm>
            <a:off x="4419600" y="2686050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66FF33"/>
              </a:solidFill>
            </a:endParaRPr>
          </a:p>
        </p:txBody>
      </p:sp>
      <p:sp>
        <p:nvSpPr>
          <p:cNvPr id="6150" name="AutoShape 10"/>
          <p:cNvSpPr>
            <a:spLocks noChangeArrowheads="1"/>
          </p:cNvSpPr>
          <p:nvPr/>
        </p:nvSpPr>
        <p:spPr bwMode="auto">
          <a:xfrm>
            <a:off x="2438400" y="4286250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11"/>
          <p:cNvSpPr>
            <a:spLocks noChangeArrowheads="1"/>
          </p:cNvSpPr>
          <p:nvPr/>
        </p:nvSpPr>
        <p:spPr bwMode="auto">
          <a:xfrm>
            <a:off x="4495800" y="4286250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AutoShape 13"/>
          <p:cNvSpPr>
            <a:spLocks noChangeArrowheads="1"/>
          </p:cNvSpPr>
          <p:nvPr/>
        </p:nvSpPr>
        <p:spPr bwMode="auto">
          <a:xfrm rot="3024924">
            <a:off x="7086600" y="3235325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154" name="AutoShape 14"/>
          <p:cNvSpPr>
            <a:spLocks noChangeArrowheads="1"/>
          </p:cNvSpPr>
          <p:nvPr/>
        </p:nvSpPr>
        <p:spPr bwMode="auto">
          <a:xfrm rot="-7774757">
            <a:off x="8843963" y="3292476"/>
            <a:ext cx="1360488" cy="1131887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55" name="AutoShape 15"/>
          <p:cNvSpPr>
            <a:spLocks noChangeArrowheads="1"/>
          </p:cNvSpPr>
          <p:nvPr/>
        </p:nvSpPr>
        <p:spPr bwMode="auto">
          <a:xfrm rot="-2362725">
            <a:off x="7962900" y="4133850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utoShape 16"/>
          <p:cNvSpPr>
            <a:spLocks noChangeArrowheads="1"/>
          </p:cNvSpPr>
          <p:nvPr/>
        </p:nvSpPr>
        <p:spPr bwMode="auto">
          <a:xfrm rot="8498359">
            <a:off x="7961313" y="2379663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5772150" y="4210050"/>
            <a:ext cx="91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3124200" y="1752601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Xếp 4 hình tam giác thành hình bên.</a:t>
            </a:r>
            <a:r>
              <a:rPr lang="en-US" sz="2800"/>
              <a:t> 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2209800" y="3019425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4267200" y="3019425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66FF33"/>
              </a:solidFill>
            </a:endParaRP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2286000" y="4772025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4343400" y="4772025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7635875" y="3384650"/>
            <a:ext cx="17526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 rot="3024924">
            <a:off x="6934200" y="3660775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 rot="-7749233">
            <a:off x="8718551" y="3671888"/>
            <a:ext cx="1360487" cy="1131888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 rot="-2362725">
            <a:off x="7810500" y="4543425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 rot="8413089">
            <a:off x="7826375" y="2789238"/>
            <a:ext cx="1371600" cy="1143000"/>
          </a:xfrm>
          <a:prstGeom prst="rtTriangle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7180" name="Line 17"/>
          <p:cNvSpPr>
            <a:spLocks noChangeShapeType="1"/>
          </p:cNvSpPr>
          <p:nvPr/>
        </p:nvSpPr>
        <p:spPr bwMode="auto">
          <a:xfrm>
            <a:off x="5619750" y="4924425"/>
            <a:ext cx="91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1" name="Rectangle 21"/>
          <p:cNvSpPr>
            <a:spLocks noChangeArrowheads="1"/>
          </p:cNvSpPr>
          <p:nvPr/>
        </p:nvSpPr>
        <p:spPr bwMode="auto">
          <a:xfrm>
            <a:off x="1905001" y="1752601"/>
            <a:ext cx="1154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/>
              <a:t>Bài 5</a:t>
            </a:r>
            <a:r>
              <a:rPr lang="en-US" sz="2800" b="1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 animBg="1"/>
      <p:bldP spid="27658" grpId="0" animBg="1"/>
      <p:bldP spid="27659" grpId="0" animBg="1"/>
      <p:bldP spid="27661" grpId="0" animBg="1"/>
      <p:bldP spid="27662" grpId="0" animBg="1"/>
      <p:bldP spid="27663" grpId="0" animBg="1"/>
      <p:bldP spid="276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36" y="3867176"/>
            <a:ext cx="10553267" cy="21809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156" y="1754948"/>
            <a:ext cx="5824245" cy="29694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335" y="1826667"/>
            <a:ext cx="1477820" cy="7488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22">
            <a:extLst>
              <a:ext uri="{FF2B5EF4-FFF2-40B4-BE49-F238E27FC236}">
                <a16:creationId xmlns:a16="http://schemas.microsoft.com/office/drawing/2014/main" id="{85CF5F8E-14FB-489D-9F5B-AA3969FA4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217" y="2757489"/>
            <a:ext cx="68020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l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</a:t>
            </a:r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8">
            <a:extLst>
              <a:ext uri="{FF2B5EF4-FFF2-40B4-BE49-F238E27FC236}">
                <a16:creationId xmlns:a16="http://schemas.microsoft.com/office/drawing/2014/main" id="{4FEC46CF-7442-41FB-AB5E-A8FC22441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317" y="1038150"/>
            <a:ext cx="22349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l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6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id="{C272A8F0-A935-4FD0-9D93-9B3EFFBA2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836" y="2633008"/>
            <a:ext cx="473426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l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6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27359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4E82C40-30BD-4DEE-B923-E59CD6329EAC}"/>
              </a:ext>
            </a:extLst>
          </p:cNvPr>
          <p:cNvSpPr txBox="1"/>
          <p:nvPr/>
        </p:nvSpPr>
        <p:spPr>
          <a:xfrm>
            <a:off x="1143000" y="756316"/>
            <a:ext cx="5257800" cy="1714500"/>
          </a:xfrm>
          <a:prstGeom prst="rect">
            <a:avLst/>
          </a:prstGeom>
          <a:noFill/>
        </p:spPr>
        <p:txBody>
          <a:bodyPr>
            <a:prstTxWarp prst="textInflat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200" b="1" dirty="0" err="1"/>
              <a:t>Khởi</a:t>
            </a:r>
            <a:r>
              <a:rPr lang="en-US" sz="1200" b="1" dirty="0"/>
              <a:t> </a:t>
            </a:r>
            <a:r>
              <a:rPr lang="en-US" sz="1200" b="1" dirty="0" err="1"/>
              <a:t>động</a:t>
            </a:r>
            <a:r>
              <a:rPr lang="en-US" sz="1200" b="1" dirty="0"/>
              <a:t> </a:t>
            </a:r>
            <a:endParaRPr lang="vi-VN" sz="1200" b="1" dirty="0"/>
          </a:p>
        </p:txBody>
      </p:sp>
      <p:sp>
        <p:nvSpPr>
          <p:cNvPr id="13" name="Text Box 81">
            <a:extLst>
              <a:ext uri="{FF2B5EF4-FFF2-40B4-BE49-F238E27FC236}">
                <a16:creationId xmlns:a16="http://schemas.microsoft.com/office/drawing/2014/main" id="{65EB6033-0EA2-49AE-9D8F-AF6C7FC0C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590800"/>
            <a:ext cx="3657600" cy="64633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SG" sz="3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1">
            <a:extLst>
              <a:ext uri="{FF2B5EF4-FFF2-40B4-BE49-F238E27FC236}">
                <a16:creationId xmlns:a16="http://schemas.microsoft.com/office/drawing/2014/main" id="{A33479A0-4A23-48D9-9C57-608ECD9E0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528" y="3755495"/>
            <a:ext cx="5486400" cy="64633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endParaRPr lang="en-SG" sz="3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7106806A-8E88-4D3D-8713-D65CCEED5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989012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>
            <a:extLst>
              <a:ext uri="{FF2B5EF4-FFF2-40B4-BE49-F238E27FC236}">
                <a16:creationId xmlns:a16="http://schemas.microsoft.com/office/drawing/2014/main" id="{F0162101-CA99-4721-A5C2-FFC27263F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3154363"/>
            <a:ext cx="989171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323582-C051-4119-9D92-A0D6BC1033E0}"/>
              </a:ext>
            </a:extLst>
          </p:cNvPr>
          <p:cNvCxnSpPr/>
          <p:nvPr/>
        </p:nvCxnSpPr>
        <p:spPr>
          <a:xfrm>
            <a:off x="1295400" y="304800"/>
            <a:ext cx="0" cy="57880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DDCA1A-BDA3-4E28-B409-5B012711D218}"/>
              </a:ext>
            </a:extLst>
          </p:cNvPr>
          <p:cNvCxnSpPr/>
          <p:nvPr/>
        </p:nvCxnSpPr>
        <p:spPr>
          <a:xfrm>
            <a:off x="1365250" y="307975"/>
            <a:ext cx="0" cy="57880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294" name="TextBox 10">
            <a:extLst>
              <a:ext uri="{FF2B5EF4-FFF2-40B4-BE49-F238E27FC236}">
                <a16:creationId xmlns:a16="http://schemas.microsoft.com/office/drawing/2014/main" id="{165F7171-F019-45DE-A4F9-1D020AFB2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675" y="685800"/>
            <a:ext cx="876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vi-VN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30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vi-VN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</a:t>
            </a:r>
            <a:r>
              <a:rPr lang="vi-VN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2021</a:t>
            </a:r>
            <a:endParaRPr lang="en-US" altLang="en-US" sz="2400" b="1" dirty="0">
              <a:solidFill>
                <a:srgbClr val="660066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5" name="TextBox 11">
            <a:extLst>
              <a:ext uri="{FF2B5EF4-FFF2-40B4-BE49-F238E27FC236}">
                <a16:creationId xmlns:a16="http://schemas.microsoft.com/office/drawing/2014/main" id="{0DD0146A-B9C8-46DC-BDEC-B8395DF3C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363663"/>
            <a:ext cx="2078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2400" b="1">
              <a:solidFill>
                <a:srgbClr val="660066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6" name="TextBox 12">
            <a:extLst>
              <a:ext uri="{FF2B5EF4-FFF2-40B4-BE49-F238E27FC236}">
                <a16:creationId xmlns:a16="http://schemas.microsoft.com/office/drawing/2014/main" id="{C8EE5A11-0E9D-4FF0-BF07-48832D4E4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103438"/>
            <a:ext cx="655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20</a:t>
            </a:r>
            <a:endParaRPr lang="en-US" altLang="en-US" sz="24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8" name="Picture 9">
            <a:extLst>
              <a:ext uri="{FF2B5EF4-FFF2-40B4-BE49-F238E27FC236}">
                <a16:creationId xmlns:a16="http://schemas.microsoft.com/office/drawing/2014/main" id="{43086A73-22D0-4BB1-896B-89B0BA5D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03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85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1"/>
          <p:cNvSpPr txBox="1">
            <a:spLocks noChangeArrowheads="1"/>
          </p:cNvSpPr>
          <p:nvPr/>
        </p:nvSpPr>
        <p:spPr bwMode="auto">
          <a:xfrm>
            <a:off x="1981200" y="914401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Text Box 82"/>
          <p:cNvSpPr txBox="1">
            <a:spLocks noChangeArrowheads="1"/>
          </p:cNvSpPr>
          <p:nvPr/>
        </p:nvSpPr>
        <p:spPr bwMode="auto">
          <a:xfrm>
            <a:off x="2057400" y="1676401"/>
            <a:ext cx="2895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  x  5  =	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6  x  7  =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6  x  9  =</a:t>
            </a:r>
          </a:p>
          <a:p>
            <a:pPr marL="342900" indent="-342900">
              <a:spcBef>
                <a:spcPct val="50000"/>
              </a:spcBef>
            </a:pPr>
            <a:endParaRPr lang="en-SG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Text Box 83"/>
          <p:cNvSpPr txBox="1">
            <a:spLocks noChangeArrowheads="1"/>
          </p:cNvSpPr>
          <p:nvPr/>
        </p:nvSpPr>
        <p:spPr bwMode="auto">
          <a:xfrm>
            <a:off x="4800600" y="1676401"/>
            <a:ext cx="2895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6  x 10 =	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6  x  8  =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6  x  6  =</a:t>
            </a:r>
          </a:p>
          <a:p>
            <a:pPr marL="342900" indent="-342900">
              <a:spcBef>
                <a:spcPct val="50000"/>
              </a:spcBef>
            </a:pPr>
            <a:endParaRPr lang="en-SG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Text Box 84"/>
          <p:cNvSpPr txBox="1">
            <a:spLocks noChangeArrowheads="1"/>
          </p:cNvSpPr>
          <p:nvPr/>
        </p:nvSpPr>
        <p:spPr bwMode="auto">
          <a:xfrm>
            <a:off x="7772400" y="1695451"/>
            <a:ext cx="2895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6  x  2  =	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6  x  3  =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6  x  4  =</a:t>
            </a:r>
          </a:p>
          <a:p>
            <a:pPr marL="342900" indent="-342900">
              <a:spcBef>
                <a:spcPct val="50000"/>
              </a:spcBef>
            </a:pPr>
            <a:endParaRPr lang="en-SG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Text Box 85"/>
          <p:cNvSpPr txBox="1">
            <a:spLocks noChangeArrowheads="1"/>
          </p:cNvSpPr>
          <p:nvPr/>
        </p:nvSpPr>
        <p:spPr bwMode="auto">
          <a:xfrm>
            <a:off x="2057400" y="3985639"/>
            <a:ext cx="2895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  2  =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  x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</a:p>
          <a:p>
            <a:pPr marL="342900" indent="-342900">
              <a:spcBef>
                <a:spcPct val="50000"/>
              </a:spcBef>
            </a:pP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Text Box 86"/>
          <p:cNvSpPr txBox="1">
            <a:spLocks noChangeArrowheads="1"/>
          </p:cNvSpPr>
          <p:nvPr/>
        </p:nvSpPr>
        <p:spPr bwMode="auto">
          <a:xfrm>
            <a:off x="4838700" y="3896549"/>
            <a:ext cx="2895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x  6  =	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6  x 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</a:p>
          <a:p>
            <a:pPr marL="342900" indent="-342900">
              <a:spcBef>
                <a:spcPct val="50000"/>
              </a:spcBef>
            </a:pPr>
            <a:endParaRPr lang="en-SG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Text Box 87"/>
          <p:cNvSpPr txBox="1">
            <a:spLocks noChangeArrowheads="1"/>
          </p:cNvSpPr>
          <p:nvPr/>
        </p:nvSpPr>
        <p:spPr bwMode="auto">
          <a:xfrm>
            <a:off x="7791734" y="3873402"/>
            <a:ext cx="2895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x  5  =	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5  x 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</a:p>
          <a:p>
            <a:pPr marL="342900" indent="-342900">
              <a:spcBef>
                <a:spcPct val="50000"/>
              </a:spcBef>
            </a:pPr>
            <a:endParaRPr lang="en-SG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Text Box 91"/>
          <p:cNvSpPr txBox="1">
            <a:spLocks noChangeArrowheads="1"/>
          </p:cNvSpPr>
          <p:nvPr/>
        </p:nvSpPr>
        <p:spPr bwMode="auto">
          <a:xfrm>
            <a:off x="3962400" y="1706564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043" name="Text Box 92"/>
          <p:cNvSpPr txBox="1">
            <a:spLocks noChangeArrowheads="1"/>
          </p:cNvSpPr>
          <p:nvPr/>
        </p:nvSpPr>
        <p:spPr bwMode="auto">
          <a:xfrm>
            <a:off x="3962400" y="2399368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044" name="Text Box 93"/>
          <p:cNvSpPr txBox="1">
            <a:spLocks noChangeArrowheads="1"/>
          </p:cNvSpPr>
          <p:nvPr/>
        </p:nvSpPr>
        <p:spPr bwMode="auto">
          <a:xfrm>
            <a:off x="3962400" y="3106135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1045" name="Text Box 99"/>
          <p:cNvSpPr txBox="1">
            <a:spLocks noChangeArrowheads="1"/>
          </p:cNvSpPr>
          <p:nvPr/>
        </p:nvSpPr>
        <p:spPr bwMode="auto">
          <a:xfrm>
            <a:off x="6781800" y="1706564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046" name="Text Box 100"/>
          <p:cNvSpPr txBox="1">
            <a:spLocks noChangeArrowheads="1"/>
          </p:cNvSpPr>
          <p:nvPr/>
        </p:nvSpPr>
        <p:spPr bwMode="auto">
          <a:xfrm>
            <a:off x="6794879" y="2411570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047" name="Text Box 101"/>
          <p:cNvSpPr txBox="1">
            <a:spLocks noChangeArrowheads="1"/>
          </p:cNvSpPr>
          <p:nvPr/>
        </p:nvSpPr>
        <p:spPr bwMode="auto">
          <a:xfrm>
            <a:off x="6781800" y="3087328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048" name="Text Box 102"/>
          <p:cNvSpPr txBox="1">
            <a:spLocks noChangeArrowheads="1"/>
          </p:cNvSpPr>
          <p:nvPr/>
        </p:nvSpPr>
        <p:spPr bwMode="auto">
          <a:xfrm>
            <a:off x="9677400" y="1706564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49" name="Text Box 103"/>
          <p:cNvSpPr txBox="1">
            <a:spLocks noChangeArrowheads="1"/>
          </p:cNvSpPr>
          <p:nvPr/>
        </p:nvSpPr>
        <p:spPr bwMode="auto">
          <a:xfrm>
            <a:off x="9677400" y="2335214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050" name="Text Box 104"/>
          <p:cNvSpPr txBox="1">
            <a:spLocks noChangeArrowheads="1"/>
          </p:cNvSpPr>
          <p:nvPr/>
        </p:nvSpPr>
        <p:spPr bwMode="auto">
          <a:xfrm>
            <a:off x="9700146" y="3143302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051" name="Text Box 116"/>
          <p:cNvSpPr txBox="1">
            <a:spLocks noChangeArrowheads="1"/>
          </p:cNvSpPr>
          <p:nvPr/>
        </p:nvSpPr>
        <p:spPr bwMode="auto">
          <a:xfrm>
            <a:off x="3975763" y="3990322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52" name="Text Box 117"/>
          <p:cNvSpPr txBox="1">
            <a:spLocks noChangeArrowheads="1"/>
          </p:cNvSpPr>
          <p:nvPr/>
        </p:nvSpPr>
        <p:spPr bwMode="auto">
          <a:xfrm>
            <a:off x="3962400" y="4673026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53" name="Text Box 118"/>
          <p:cNvSpPr txBox="1">
            <a:spLocks noChangeArrowheads="1"/>
          </p:cNvSpPr>
          <p:nvPr/>
        </p:nvSpPr>
        <p:spPr bwMode="auto">
          <a:xfrm>
            <a:off x="6724650" y="3888801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054" name="Text Box 119"/>
          <p:cNvSpPr txBox="1">
            <a:spLocks noChangeArrowheads="1"/>
          </p:cNvSpPr>
          <p:nvPr/>
        </p:nvSpPr>
        <p:spPr bwMode="auto">
          <a:xfrm>
            <a:off x="6711287" y="4575097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055" name="Text Box 120"/>
          <p:cNvSpPr txBox="1">
            <a:spLocks noChangeArrowheads="1"/>
          </p:cNvSpPr>
          <p:nvPr/>
        </p:nvSpPr>
        <p:spPr bwMode="auto">
          <a:xfrm>
            <a:off x="9738246" y="3819760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056" name="Text Box 121"/>
          <p:cNvSpPr txBox="1">
            <a:spLocks noChangeArrowheads="1"/>
          </p:cNvSpPr>
          <p:nvPr/>
        </p:nvSpPr>
        <p:spPr bwMode="auto">
          <a:xfrm>
            <a:off x="9668301" y="4549860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/>
      <p:bldP spid="3082" grpId="0"/>
      <p:bldP spid="1042" grpId="0"/>
      <p:bldP spid="1043" grpId="0"/>
      <p:bldP spid="1044" grpId="0"/>
      <p:bldP spid="1045" grpId="0"/>
      <p:bldP spid="1047" grpId="0"/>
      <p:bldP spid="1048" grpId="0"/>
      <p:bldP spid="1049" grpId="0"/>
      <p:bldP spid="1050" grpId="0"/>
      <p:bldP spid="1051" grpId="0"/>
      <p:bldP spid="1052" grpId="0"/>
      <p:bldP spid="1053" grpId="0"/>
      <p:bldP spid="1054" grpId="0"/>
      <p:bldP spid="1055" grpId="0"/>
      <p:bldP spid="10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1"/>
          <p:cNvSpPr txBox="1">
            <a:spLocks noChangeArrowheads="1"/>
          </p:cNvSpPr>
          <p:nvPr/>
        </p:nvSpPr>
        <p:spPr bwMode="auto">
          <a:xfrm>
            <a:off x="1981200" y="914401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Text Box 85"/>
          <p:cNvSpPr txBox="1">
            <a:spLocks noChangeArrowheads="1"/>
          </p:cNvSpPr>
          <p:nvPr/>
        </p:nvSpPr>
        <p:spPr bwMode="auto">
          <a:xfrm>
            <a:off x="1930685" y="1803077"/>
            <a:ext cx="2895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  2  =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  x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</a:p>
          <a:p>
            <a:pPr marL="342900" indent="-342900">
              <a:spcBef>
                <a:spcPct val="50000"/>
              </a:spcBef>
            </a:pP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Text Box 86"/>
          <p:cNvSpPr txBox="1">
            <a:spLocks noChangeArrowheads="1"/>
          </p:cNvSpPr>
          <p:nvPr/>
        </p:nvSpPr>
        <p:spPr bwMode="auto">
          <a:xfrm>
            <a:off x="4826285" y="1831960"/>
            <a:ext cx="2895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  6  =	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  x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</a:p>
          <a:p>
            <a:pPr marL="342900" indent="-342900">
              <a:spcBef>
                <a:spcPct val="50000"/>
              </a:spcBef>
            </a:pPr>
            <a:endParaRPr lang="en-S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Text Box 87"/>
          <p:cNvSpPr txBox="1">
            <a:spLocks noChangeArrowheads="1"/>
          </p:cNvSpPr>
          <p:nvPr/>
        </p:nvSpPr>
        <p:spPr bwMode="auto">
          <a:xfrm>
            <a:off x="7791733" y="1783580"/>
            <a:ext cx="2895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  5  =	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  x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</a:p>
          <a:p>
            <a:pPr marL="342900" indent="-342900">
              <a:spcBef>
                <a:spcPct val="50000"/>
              </a:spcBef>
            </a:pPr>
            <a:endParaRPr lang="en-S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1" name="Text Box 116"/>
          <p:cNvSpPr txBox="1">
            <a:spLocks noChangeArrowheads="1"/>
          </p:cNvSpPr>
          <p:nvPr/>
        </p:nvSpPr>
        <p:spPr bwMode="auto">
          <a:xfrm>
            <a:off x="3987944" y="1783580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52" name="Text Box 117"/>
          <p:cNvSpPr txBox="1">
            <a:spLocks noChangeArrowheads="1"/>
          </p:cNvSpPr>
          <p:nvPr/>
        </p:nvSpPr>
        <p:spPr bwMode="auto">
          <a:xfrm>
            <a:off x="3957978" y="2570623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53" name="Text Box 118"/>
          <p:cNvSpPr txBox="1">
            <a:spLocks noChangeArrowheads="1"/>
          </p:cNvSpPr>
          <p:nvPr/>
        </p:nvSpPr>
        <p:spPr bwMode="auto">
          <a:xfrm>
            <a:off x="6724650" y="1821641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054" name="Text Box 119"/>
          <p:cNvSpPr txBox="1">
            <a:spLocks noChangeArrowheads="1"/>
          </p:cNvSpPr>
          <p:nvPr/>
        </p:nvSpPr>
        <p:spPr bwMode="auto">
          <a:xfrm>
            <a:off x="6711287" y="2507937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055" name="Text Box 120"/>
          <p:cNvSpPr txBox="1">
            <a:spLocks noChangeArrowheads="1"/>
          </p:cNvSpPr>
          <p:nvPr/>
        </p:nvSpPr>
        <p:spPr bwMode="auto">
          <a:xfrm>
            <a:off x="9738246" y="1752600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056" name="Text Box 121"/>
          <p:cNvSpPr txBox="1">
            <a:spLocks noChangeArrowheads="1"/>
          </p:cNvSpPr>
          <p:nvPr/>
        </p:nvSpPr>
        <p:spPr bwMode="auto">
          <a:xfrm>
            <a:off x="9668301" y="2482700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4" name="Text Box 81">
            <a:extLst>
              <a:ext uri="{FF2B5EF4-FFF2-40B4-BE49-F238E27FC236}">
                <a16:creationId xmlns:a16="http://schemas.microsoft.com/office/drawing/2014/main" id="{9CA37D88-5668-4EA4-9D6F-9C9625D87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926" y="3398334"/>
            <a:ext cx="8306976" cy="584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81">
            <a:extLst>
              <a:ext uri="{FF2B5EF4-FFF2-40B4-BE49-F238E27FC236}">
                <a16:creationId xmlns:a16="http://schemas.microsoft.com/office/drawing/2014/main" id="{6B2614F1-B16C-4B94-9452-A8985BDFF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026" y="4298581"/>
            <a:ext cx="7578118" cy="107721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2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SG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D68244B-A2DE-4E5A-9C69-F7CDE95D1E9D}"/>
              </a:ext>
            </a:extLst>
          </p:cNvPr>
          <p:cNvSpPr/>
          <p:nvPr/>
        </p:nvSpPr>
        <p:spPr>
          <a:xfrm>
            <a:off x="1549685" y="4504504"/>
            <a:ext cx="762000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7106806A-8E88-4D3D-8713-D65CCEED5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989012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>
            <a:extLst>
              <a:ext uri="{FF2B5EF4-FFF2-40B4-BE49-F238E27FC236}">
                <a16:creationId xmlns:a16="http://schemas.microsoft.com/office/drawing/2014/main" id="{F0162101-CA99-4721-A5C2-FFC27263F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3154363"/>
            <a:ext cx="989171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323582-C051-4119-9D92-A0D6BC1033E0}"/>
              </a:ext>
            </a:extLst>
          </p:cNvPr>
          <p:cNvCxnSpPr/>
          <p:nvPr/>
        </p:nvCxnSpPr>
        <p:spPr>
          <a:xfrm>
            <a:off x="1295400" y="304800"/>
            <a:ext cx="0" cy="57880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DDCA1A-BDA3-4E28-B409-5B012711D218}"/>
              </a:ext>
            </a:extLst>
          </p:cNvPr>
          <p:cNvCxnSpPr/>
          <p:nvPr/>
        </p:nvCxnSpPr>
        <p:spPr>
          <a:xfrm>
            <a:off x="1365250" y="307975"/>
            <a:ext cx="0" cy="57880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294" name="TextBox 10">
            <a:extLst>
              <a:ext uri="{FF2B5EF4-FFF2-40B4-BE49-F238E27FC236}">
                <a16:creationId xmlns:a16="http://schemas.microsoft.com/office/drawing/2014/main" id="{165F7171-F019-45DE-A4F9-1D020AFB2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675" y="685800"/>
            <a:ext cx="876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vi-VN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30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vi-VN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</a:t>
            </a:r>
            <a:r>
              <a:rPr lang="vi-VN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2021</a:t>
            </a:r>
            <a:endParaRPr lang="en-US" altLang="en-US" sz="2400" b="1" dirty="0">
              <a:solidFill>
                <a:srgbClr val="660066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5" name="TextBox 11">
            <a:extLst>
              <a:ext uri="{FF2B5EF4-FFF2-40B4-BE49-F238E27FC236}">
                <a16:creationId xmlns:a16="http://schemas.microsoft.com/office/drawing/2014/main" id="{0DD0146A-B9C8-46DC-BDEC-B8395DF3C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62" y="2794570"/>
            <a:ext cx="2078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</a:t>
            </a:r>
            <a:endParaRPr lang="en-US" altLang="en-US" sz="2400" b="1" dirty="0">
              <a:solidFill>
                <a:srgbClr val="660066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6" name="TextBox 12">
            <a:extLst>
              <a:ext uri="{FF2B5EF4-FFF2-40B4-BE49-F238E27FC236}">
                <a16:creationId xmlns:a16="http://schemas.microsoft.com/office/drawing/2014/main" id="{C8EE5A11-0E9D-4FF0-BF07-48832D4E4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103438"/>
            <a:ext cx="655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20)</a:t>
            </a:r>
            <a:endParaRPr lang="en-US" altLang="en-US" sz="24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8" name="Picture 9">
            <a:extLst>
              <a:ext uri="{FF2B5EF4-FFF2-40B4-BE49-F238E27FC236}">
                <a16:creationId xmlns:a16="http://schemas.microsoft.com/office/drawing/2014/main" id="{43086A73-22D0-4BB1-896B-89B0BA5D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03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17DFE753-03C1-4D31-A85B-56694C2FB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516063"/>
            <a:ext cx="2078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2400" b="1" dirty="0">
              <a:solidFill>
                <a:srgbClr val="660066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4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9"/>
          <p:cNvSpPr txBox="1">
            <a:spLocks noChangeArrowheads="1"/>
          </p:cNvSpPr>
          <p:nvPr/>
        </p:nvSpPr>
        <p:spPr bwMode="auto">
          <a:xfrm>
            <a:off x="2717800" y="1219201"/>
            <a:ext cx="1562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en-SG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 Box 50"/>
          <p:cNvSpPr txBox="1">
            <a:spLocks noChangeArrowheads="1"/>
          </p:cNvSpPr>
          <p:nvPr/>
        </p:nvSpPr>
        <p:spPr bwMode="auto">
          <a:xfrm>
            <a:off x="1447800" y="1887539"/>
            <a:ext cx="269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6 x 9 + 6</a:t>
            </a:r>
            <a:endParaRPr lang="en-SG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 Box 51"/>
          <p:cNvSpPr txBox="1">
            <a:spLocks noChangeArrowheads="1"/>
          </p:cNvSpPr>
          <p:nvPr/>
        </p:nvSpPr>
        <p:spPr bwMode="auto">
          <a:xfrm>
            <a:off x="6172200" y="1792069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6 x 5 + 29 </a:t>
            </a:r>
            <a:endParaRPr lang="en-SG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Text Box 52"/>
          <p:cNvSpPr txBox="1">
            <a:spLocks noChangeArrowheads="1"/>
          </p:cNvSpPr>
          <p:nvPr/>
        </p:nvSpPr>
        <p:spPr bwMode="auto">
          <a:xfrm>
            <a:off x="3276600" y="3651251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6 x 6 + 6 </a:t>
            </a:r>
            <a:endParaRPr lang="en-SG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3670300" y="1865532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 Box 49"/>
          <p:cNvSpPr txBox="1">
            <a:spLocks noChangeArrowheads="1"/>
          </p:cNvSpPr>
          <p:nvPr/>
        </p:nvSpPr>
        <p:spPr bwMode="auto">
          <a:xfrm>
            <a:off x="8610600" y="1733330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</a:p>
        </p:txBody>
      </p:sp>
      <p:sp>
        <p:nvSpPr>
          <p:cNvPr id="3" name="Text Box 49"/>
          <p:cNvSpPr txBox="1">
            <a:spLocks noChangeArrowheads="1"/>
          </p:cNvSpPr>
          <p:nvPr/>
        </p:nvSpPr>
        <p:spPr bwMode="auto">
          <a:xfrm>
            <a:off x="5562600" y="3640139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81" name="Text Box 3"/>
          <p:cNvSpPr txBox="1">
            <a:spLocks noChangeArrowheads="1"/>
          </p:cNvSpPr>
          <p:nvPr/>
        </p:nvSpPr>
        <p:spPr bwMode="auto">
          <a:xfrm>
            <a:off x="1447800" y="1219201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SG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Brace 8"/>
          <p:cNvSpPr/>
          <p:nvPr/>
        </p:nvSpPr>
        <p:spPr>
          <a:xfrm rot="16200000" flipH="1">
            <a:off x="2249598" y="2145331"/>
            <a:ext cx="370322" cy="835818"/>
          </a:xfrm>
          <a:prstGeom prst="rightBrace">
            <a:avLst>
              <a:gd name="adj1" fmla="val 8333"/>
              <a:gd name="adj2" fmla="val 515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16200000" flipH="1">
            <a:off x="7017623" y="1976519"/>
            <a:ext cx="266940" cy="943093"/>
          </a:xfrm>
          <a:prstGeom prst="rightBrace">
            <a:avLst>
              <a:gd name="adj1" fmla="val 8333"/>
              <a:gd name="adj2" fmla="val 515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Brace 17"/>
          <p:cNvSpPr/>
          <p:nvPr/>
        </p:nvSpPr>
        <p:spPr>
          <a:xfrm rot="16200000" flipH="1">
            <a:off x="4186303" y="3829603"/>
            <a:ext cx="161795" cy="882426"/>
          </a:xfrm>
          <a:prstGeom prst="rightBrace">
            <a:avLst>
              <a:gd name="adj1" fmla="val 8333"/>
              <a:gd name="adj2" fmla="val 515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3733800" y="2592609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8610600" y="2448065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29" name="Text Box 49"/>
          <p:cNvSpPr txBox="1">
            <a:spLocks noChangeArrowheads="1"/>
          </p:cNvSpPr>
          <p:nvPr/>
        </p:nvSpPr>
        <p:spPr bwMode="auto">
          <a:xfrm>
            <a:off x="5626858" y="4447078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0900" y="186553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6263" y="1770061"/>
            <a:ext cx="1350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0585" y="3586931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</a:p>
        </p:txBody>
      </p:sp>
    </p:spTree>
    <p:extLst>
      <p:ext uri="{BB962C8B-B14F-4D97-AF65-F5344CB8AC3E}">
        <p14:creationId xmlns:p14="http://schemas.microsoft.com/office/powerpoint/2010/main" val="17510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3076" grpId="0"/>
      <p:bldP spid="3077" grpId="0"/>
      <p:bldP spid="20" grpId="0"/>
      <p:bldP spid="2" grpId="0"/>
      <p:bldP spid="3" grpId="0"/>
      <p:bldP spid="3081" grpId="0"/>
      <p:bldP spid="9" grpId="0" animBg="1"/>
      <p:bldP spid="17" grpId="0" animBg="1"/>
      <p:bldP spid="18" grpId="0" animBg="1"/>
      <p:bldP spid="27" grpId="0"/>
      <p:bldP spid="28" grpId="0"/>
      <p:bldP spid="29" grpId="0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9"/>
          <p:cNvSpPr txBox="1">
            <a:spLocks noChangeArrowheads="1"/>
          </p:cNvSpPr>
          <p:nvPr/>
        </p:nvSpPr>
        <p:spPr bwMode="auto">
          <a:xfrm>
            <a:off x="2717800" y="685800"/>
            <a:ext cx="1562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en-SG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 Box 50"/>
          <p:cNvSpPr txBox="1">
            <a:spLocks noChangeArrowheads="1"/>
          </p:cNvSpPr>
          <p:nvPr/>
        </p:nvSpPr>
        <p:spPr bwMode="auto">
          <a:xfrm>
            <a:off x="1447800" y="1354138"/>
            <a:ext cx="269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6 x 9 + 6</a:t>
            </a:r>
            <a:endParaRPr lang="en-SG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Text Box 52"/>
          <p:cNvSpPr txBox="1">
            <a:spLocks noChangeArrowheads="1"/>
          </p:cNvSpPr>
          <p:nvPr/>
        </p:nvSpPr>
        <p:spPr bwMode="auto">
          <a:xfrm>
            <a:off x="1447800" y="3340920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6 x 6 + 6 </a:t>
            </a:r>
            <a:endParaRPr lang="en-SG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3670300" y="1332131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 Box 49"/>
          <p:cNvSpPr txBox="1">
            <a:spLocks noChangeArrowheads="1"/>
          </p:cNvSpPr>
          <p:nvPr/>
        </p:nvSpPr>
        <p:spPr bwMode="auto">
          <a:xfrm>
            <a:off x="3733800" y="3329808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81" name="Text Box 3"/>
          <p:cNvSpPr txBox="1">
            <a:spLocks noChangeArrowheads="1"/>
          </p:cNvSpPr>
          <p:nvPr/>
        </p:nvSpPr>
        <p:spPr bwMode="auto">
          <a:xfrm>
            <a:off x="2057400" y="5373469"/>
            <a:ext cx="9756640" cy="64633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SG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Brace 8"/>
          <p:cNvSpPr/>
          <p:nvPr/>
        </p:nvSpPr>
        <p:spPr>
          <a:xfrm rot="16200000" flipH="1">
            <a:off x="2326399" y="1599312"/>
            <a:ext cx="370322" cy="835818"/>
          </a:xfrm>
          <a:prstGeom prst="rightBrace">
            <a:avLst>
              <a:gd name="adj1" fmla="val 8333"/>
              <a:gd name="adj2" fmla="val 515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Brace 17"/>
          <p:cNvSpPr/>
          <p:nvPr/>
        </p:nvSpPr>
        <p:spPr>
          <a:xfrm rot="16200000" flipH="1">
            <a:off x="2325370" y="3562615"/>
            <a:ext cx="161795" cy="882426"/>
          </a:xfrm>
          <a:prstGeom prst="rightBrace">
            <a:avLst>
              <a:gd name="adj1" fmla="val 8333"/>
              <a:gd name="adj2" fmla="val 515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3733800" y="2059208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9" name="Text Box 49"/>
          <p:cNvSpPr txBox="1">
            <a:spLocks noChangeArrowheads="1"/>
          </p:cNvSpPr>
          <p:nvPr/>
        </p:nvSpPr>
        <p:spPr bwMode="auto">
          <a:xfrm>
            <a:off x="3668369" y="4065859"/>
            <a:ext cx="1159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0900" y="133213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1785" y="3276600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</a:p>
        </p:txBody>
      </p:sp>
      <p:sp>
        <p:nvSpPr>
          <p:cNvPr id="19" name="Text Box 50">
            <a:extLst>
              <a:ext uri="{FF2B5EF4-FFF2-40B4-BE49-F238E27FC236}">
                <a16:creationId xmlns:a16="http://schemas.microsoft.com/office/drawing/2014/main" id="{42A35CD8-1A40-419F-8162-9EB4BD82C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234" y="1258669"/>
            <a:ext cx="269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6 x 9 + 6</a:t>
            </a:r>
            <a:endParaRPr lang="en-SG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9">
            <a:extLst>
              <a:ext uri="{FF2B5EF4-FFF2-40B4-BE49-F238E27FC236}">
                <a16:creationId xmlns:a16="http://schemas.microsoft.com/office/drawing/2014/main" id="{658EA3D5-52B4-4062-8B46-78B3C4CC1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293591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 Box 49">
            <a:extLst>
              <a:ext uri="{FF2B5EF4-FFF2-40B4-BE49-F238E27FC236}">
                <a16:creationId xmlns:a16="http://schemas.microsoft.com/office/drawing/2014/main" id="{92EB4A76-4D81-4AA2-9D50-ACB0751BE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0" y="2020668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C1DB9D-FB5C-4484-98CA-B48E8FF0E9C7}"/>
              </a:ext>
            </a:extLst>
          </p:cNvPr>
          <p:cNvSpPr txBox="1"/>
          <p:nvPr/>
        </p:nvSpPr>
        <p:spPr>
          <a:xfrm>
            <a:off x="9547402" y="1310971"/>
            <a:ext cx="1575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  + 1)</a:t>
            </a:r>
          </a:p>
        </p:txBody>
      </p:sp>
      <p:sp>
        <p:nvSpPr>
          <p:cNvPr id="24" name="Text Box 49">
            <a:extLst>
              <a:ext uri="{FF2B5EF4-FFF2-40B4-BE49-F238E27FC236}">
                <a16:creationId xmlns:a16="http://schemas.microsoft.com/office/drawing/2014/main" id="{792FA8DA-67FA-4A75-935B-B895197AA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5187" y="2666999"/>
            <a:ext cx="10822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</a:p>
        </p:txBody>
      </p:sp>
      <p:sp>
        <p:nvSpPr>
          <p:cNvPr id="25" name="Text Box 52">
            <a:extLst>
              <a:ext uri="{FF2B5EF4-FFF2-40B4-BE49-F238E27FC236}">
                <a16:creationId xmlns:a16="http://schemas.microsoft.com/office/drawing/2014/main" id="{E8A5E2DF-FA15-4710-AC4B-98B463DD9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15" y="3363912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6 x 6 + 6 </a:t>
            </a:r>
            <a:endParaRPr lang="en-SG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49">
            <a:extLst>
              <a:ext uri="{FF2B5EF4-FFF2-40B4-BE49-F238E27FC236}">
                <a16:creationId xmlns:a16="http://schemas.microsoft.com/office/drawing/2014/main" id="{0C0589DB-BC58-4802-AC0A-EA5D6A9C1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915" y="3352800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49">
            <a:extLst>
              <a:ext uri="{FF2B5EF4-FFF2-40B4-BE49-F238E27FC236}">
                <a16:creationId xmlns:a16="http://schemas.microsoft.com/office/drawing/2014/main" id="{D3DA4EFF-6ABF-4558-8822-ADC1566B7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3173" y="4159739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3543EE-38EE-4F0E-8621-56D49039ACBA}"/>
              </a:ext>
            </a:extLst>
          </p:cNvPr>
          <p:cNvSpPr txBox="1"/>
          <p:nvPr/>
        </p:nvSpPr>
        <p:spPr>
          <a:xfrm>
            <a:off x="9502630" y="3376635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 + 1)</a:t>
            </a:r>
          </a:p>
        </p:txBody>
      </p:sp>
      <p:sp>
        <p:nvSpPr>
          <p:cNvPr id="32" name="Text Box 49">
            <a:extLst>
              <a:ext uri="{FF2B5EF4-FFF2-40B4-BE49-F238E27FC236}">
                <a16:creationId xmlns:a16="http://schemas.microsoft.com/office/drawing/2014/main" id="{886165C0-E716-402F-A656-C3A499A75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860" y="4806070"/>
            <a:ext cx="10822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CF67CA-987B-4896-8A33-9802E305D250}"/>
              </a:ext>
            </a:extLst>
          </p:cNvPr>
          <p:cNvCxnSpPr/>
          <p:nvPr/>
        </p:nvCxnSpPr>
        <p:spPr>
          <a:xfrm>
            <a:off x="5943600" y="685800"/>
            <a:ext cx="0" cy="201973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EFAF9C4-3FF6-43A2-B2E2-5890AD7CCCC1}"/>
              </a:ext>
            </a:extLst>
          </p:cNvPr>
          <p:cNvCxnSpPr/>
          <p:nvPr/>
        </p:nvCxnSpPr>
        <p:spPr>
          <a:xfrm>
            <a:off x="5943600" y="3372999"/>
            <a:ext cx="0" cy="201973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 Box 3">
            <a:extLst>
              <a:ext uri="{FF2B5EF4-FFF2-40B4-BE49-F238E27FC236}">
                <a16:creationId xmlns:a16="http://schemas.microsoft.com/office/drawing/2014/main" id="{1B6F2976-4543-4626-8772-7F1511410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820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SG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20" grpId="0"/>
      <p:bldP spid="3" grpId="0"/>
      <p:bldP spid="3081" grpId="0" animBg="1"/>
      <p:bldP spid="27" grpId="0"/>
      <p:bldP spid="29" grpId="0"/>
      <p:bldP spid="4" grpId="0"/>
      <p:bldP spid="7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1752600" y="190500"/>
            <a:ext cx="8686800" cy="2209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 u="sng" dirty="0" err="1">
                <a:solidFill>
                  <a:srgbClr val="0000CC"/>
                </a:solidFill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00CC"/>
                </a:solidFill>
                <a:cs typeface="Times New Roman" pitchFamily="18" charset="0"/>
              </a:rPr>
              <a:t> 3: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mua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6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quyển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vở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  <a:p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4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mua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bao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nhiêu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quyển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vở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151" name="Rectangle 26"/>
          <p:cNvSpPr>
            <a:spLocks noChangeArrowheads="1"/>
          </p:cNvSpPr>
          <p:nvPr/>
        </p:nvSpPr>
        <p:spPr bwMode="auto">
          <a:xfrm>
            <a:off x="2057401" y="2630270"/>
            <a:ext cx="19159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Rectangle 29"/>
          <p:cNvSpPr>
            <a:spLocks noChangeArrowheads="1"/>
          </p:cNvSpPr>
          <p:nvPr/>
        </p:nvSpPr>
        <p:spPr bwMode="auto">
          <a:xfrm>
            <a:off x="4038600" y="2667001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4038600" y="3200401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128" name="Rectangle 26"/>
          <p:cNvSpPr>
            <a:spLocks noChangeArrowheads="1"/>
          </p:cNvSpPr>
          <p:nvPr/>
        </p:nvSpPr>
        <p:spPr bwMode="auto">
          <a:xfrm>
            <a:off x="5024118" y="3940792"/>
            <a:ext cx="18389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3200400" y="4191000"/>
            <a:ext cx="6629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4 = 24 (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quyểnvở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3505200" y="4587123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629400" y="1219200"/>
            <a:ext cx="1828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0" y="1752600"/>
            <a:ext cx="6400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BE20E-266F-4DD3-A0B9-EDAFBD25FB20}"/>
              </a:ext>
            </a:extLst>
          </p:cNvPr>
          <p:cNvCxnSpPr/>
          <p:nvPr/>
        </p:nvCxnSpPr>
        <p:spPr>
          <a:xfrm>
            <a:off x="3720957" y="1244885"/>
            <a:ext cx="1828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6151" grpId="0"/>
      <p:bldP spid="6152" grpId="0"/>
      <p:bldP spid="18" grpId="0"/>
      <p:bldP spid="5128" grpId="0"/>
      <p:bldP spid="19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1233</TotalTime>
  <Words>571</Words>
  <Application>Microsoft Office PowerPoint</Application>
  <PresentationFormat>Widescreen</PresentationFormat>
  <Paragraphs>133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Calibri Light</vt:lpstr>
      <vt:lpstr>Calibri</vt:lpstr>
      <vt:lpstr>HP001 4 hàng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ITQuangNam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DELL</cp:lastModifiedBy>
  <cp:revision>32</cp:revision>
  <dcterms:created xsi:type="dcterms:W3CDTF">2012-09-09T14:14:03Z</dcterms:created>
  <dcterms:modified xsi:type="dcterms:W3CDTF">2021-09-26T16:05:13Z</dcterms:modified>
</cp:coreProperties>
</file>