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7" r:id="rId2"/>
    <p:sldId id="340" r:id="rId3"/>
    <p:sldId id="276" r:id="rId4"/>
    <p:sldId id="263" r:id="rId5"/>
    <p:sldId id="346" r:id="rId6"/>
    <p:sldId id="348" r:id="rId7"/>
    <p:sldId id="357" r:id="rId8"/>
    <p:sldId id="358" r:id="rId9"/>
    <p:sldId id="356" r:id="rId10"/>
    <p:sldId id="361" r:id="rId11"/>
    <p:sldId id="363" r:id="rId12"/>
    <p:sldId id="364" r:id="rId13"/>
    <p:sldId id="359" r:id="rId14"/>
    <p:sldId id="360" r:id="rId15"/>
    <p:sldId id="365" r:id="rId16"/>
    <p:sldId id="323" r:id="rId17"/>
    <p:sldId id="272" r:id="rId18"/>
    <p:sldId id="260" r:id="rId19"/>
  </p:sldIdLst>
  <p:sldSz cx="12192000" cy="6858000"/>
  <p:notesSz cx="6954838" cy="93091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A5A355"/>
    <a:srgbClr val="FF3300"/>
    <a:srgbClr val="FFFF00"/>
    <a:srgbClr val="66FF33"/>
    <a:srgbClr val="00FF99"/>
    <a:srgbClr val="5C8E3A"/>
    <a:srgbClr val="646464"/>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60" autoAdjust="0"/>
  </p:normalViewPr>
  <p:slideViewPr>
    <p:cSldViewPr snapToGrid="0">
      <p:cViewPr varScale="1">
        <p:scale>
          <a:sx n="52" d="100"/>
          <a:sy n="52" d="100"/>
        </p:scale>
        <p:origin x="33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vi-VN"/>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9501B424-D0F4-4D7E-BF95-50D7048069E3}" type="datetimeFigureOut">
              <a:rPr lang="vi-VN" smtClean="0"/>
              <a:t>11/09/2021</a:t>
            </a:fld>
            <a:endParaRPr lang="vi-VN"/>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vi-VN"/>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vi-VN"/>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7A1CED1F-2A60-4BCF-A982-B1DE6039188B}" type="slidenum">
              <a:rPr lang="vi-VN" smtClean="0"/>
              <a:t>‹#›</a:t>
            </a:fld>
            <a:endParaRPr lang="vi-VN"/>
          </a:p>
        </p:txBody>
      </p:sp>
    </p:spTree>
    <p:extLst>
      <p:ext uri="{BB962C8B-B14F-4D97-AF65-F5344CB8AC3E}">
        <p14:creationId xmlns:p14="http://schemas.microsoft.com/office/powerpoint/2010/main" val="3404627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22547BA-6910-4C92-A63F-BAD0D5299DEB}" type="slidenum">
              <a:rPr lang="ar-SA" altLang="en-US"/>
              <a:t>1</a:t>
            </a:fld>
            <a:endParaRPr lang="en-US" altLang="en-US"/>
          </a:p>
        </p:txBody>
      </p:sp>
      <p:sp>
        <p:nvSpPr>
          <p:cNvPr id="30723" name="Rectangle 2"/>
          <p:cNvSpPr>
            <a:spLocks noGrp="1" noRot="1" noChangeAspect="1" noChangeArrowheads="1" noTextEdit="1"/>
          </p:cNvSpPr>
          <p:nvPr>
            <p:ph type="sldImg"/>
          </p:nvPr>
        </p:nvSpPr>
        <p:spPr/>
      </p:sp>
      <p:sp>
        <p:nvSpPr>
          <p:cNvPr id="30724"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Cho HS </a:t>
            </a:r>
            <a:r>
              <a:rPr lang="en-US" sz="1200" kern="1200" dirty="0" err="1" smtClean="0">
                <a:solidFill>
                  <a:schemeClr val="tx1"/>
                </a:solidFill>
                <a:effectLst/>
                <a:latin typeface="+mn-lt"/>
                <a:ea typeface="+mn-ea"/>
                <a:cs typeface="+mn-cs"/>
              </a:rPr>
              <a:t>thi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câu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nhân</a:t>
            </a:r>
            <a:r>
              <a:rPr lang="en-US" sz="1200" kern="1200" dirty="0" smtClean="0">
                <a:solidFill>
                  <a:schemeClr val="tx1"/>
                </a:solidFill>
                <a:effectLst/>
                <a:latin typeface="+mn-lt"/>
                <a:ea typeface="+mn-ea"/>
                <a:cs typeface="+mn-cs"/>
              </a:rPr>
              <a:t>.</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733329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13</a:t>
            </a:fld>
            <a:endParaRPr lang="vi-VN"/>
          </a:p>
        </p:txBody>
      </p:sp>
    </p:spTree>
    <p:extLst>
      <p:ext uri="{BB962C8B-B14F-4D97-AF65-F5344CB8AC3E}">
        <p14:creationId xmlns:p14="http://schemas.microsoft.com/office/powerpoint/2010/main" val="879337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14</a:t>
            </a:fld>
            <a:endParaRPr lang="vi-VN"/>
          </a:p>
        </p:txBody>
      </p:sp>
    </p:spTree>
    <p:extLst>
      <p:ext uri="{BB962C8B-B14F-4D97-AF65-F5344CB8AC3E}">
        <p14:creationId xmlns:p14="http://schemas.microsoft.com/office/powerpoint/2010/main" val="4290169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 HS kể chuyện theo nhóm, trao đổi ý nghĩa câu chuyện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A1CED1F-2A60-4BCF-A982-B1DE6039188B}" type="slidenum">
              <a:rPr lang="vi-VN" smtClean="0"/>
              <a:t>15</a:t>
            </a:fld>
            <a:endParaRPr lang="vi-VN"/>
          </a:p>
        </p:txBody>
      </p:sp>
    </p:spTree>
    <p:extLst>
      <p:ext uri="{BB962C8B-B14F-4D97-AF65-F5344CB8AC3E}">
        <p14:creationId xmlns:p14="http://schemas.microsoft.com/office/powerpoint/2010/main" val="552444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17</a:t>
            </a:fld>
            <a:endParaRPr lang="vi-VN"/>
          </a:p>
        </p:txBody>
      </p:sp>
    </p:spTree>
    <p:extLst>
      <p:ext uri="{BB962C8B-B14F-4D97-AF65-F5344CB8AC3E}">
        <p14:creationId xmlns:p14="http://schemas.microsoft.com/office/powerpoint/2010/main" val="1688029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A1CED1F-2A60-4BCF-A982-B1DE6039188B}" type="slidenum">
              <a:rPr lang="vi-VN" smtClean="0"/>
              <a:t>18</a:t>
            </a:fld>
            <a:endParaRPr lang="vi-VN"/>
          </a:p>
        </p:txBody>
      </p:sp>
    </p:spTree>
    <p:extLst>
      <p:ext uri="{BB962C8B-B14F-4D97-AF65-F5344CB8AC3E}">
        <p14:creationId xmlns:p14="http://schemas.microsoft.com/office/powerpoint/2010/main" val="3428378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2</a:t>
            </a:fld>
            <a:endParaRPr lang="vi-VN"/>
          </a:p>
        </p:txBody>
      </p:sp>
    </p:spTree>
    <p:extLst>
      <p:ext uri="{BB962C8B-B14F-4D97-AF65-F5344CB8AC3E}">
        <p14:creationId xmlns:p14="http://schemas.microsoft.com/office/powerpoint/2010/main" val="4059746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3</a:t>
            </a:fld>
            <a:endParaRPr lang="vi-VN"/>
          </a:p>
        </p:txBody>
      </p:sp>
    </p:spTree>
    <p:extLst>
      <p:ext uri="{BB962C8B-B14F-4D97-AF65-F5344CB8AC3E}">
        <p14:creationId xmlns:p14="http://schemas.microsoft.com/office/powerpoint/2010/main" val="966459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4</a:t>
            </a:fld>
            <a:endParaRPr lang="vi-VN"/>
          </a:p>
        </p:txBody>
      </p:sp>
    </p:spTree>
    <p:extLst>
      <p:ext uri="{BB962C8B-B14F-4D97-AF65-F5344CB8AC3E}">
        <p14:creationId xmlns:p14="http://schemas.microsoft.com/office/powerpoint/2010/main" val="2198649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5</a:t>
            </a:fld>
            <a:endParaRPr lang="vi-VN"/>
          </a:p>
        </p:txBody>
      </p:sp>
    </p:spTree>
    <p:extLst>
      <p:ext uri="{BB962C8B-B14F-4D97-AF65-F5344CB8AC3E}">
        <p14:creationId xmlns:p14="http://schemas.microsoft.com/office/powerpoint/2010/main" val="975283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6</a:t>
            </a:fld>
            <a:endParaRPr lang="vi-VN"/>
          </a:p>
        </p:txBody>
      </p:sp>
    </p:spTree>
    <p:extLst>
      <p:ext uri="{BB962C8B-B14F-4D97-AF65-F5344CB8AC3E}">
        <p14:creationId xmlns:p14="http://schemas.microsoft.com/office/powerpoint/2010/main" val="3438638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9</a:t>
            </a:fld>
            <a:endParaRPr lang="vi-VN"/>
          </a:p>
        </p:txBody>
      </p:sp>
    </p:spTree>
    <p:extLst>
      <p:ext uri="{BB962C8B-B14F-4D97-AF65-F5344CB8AC3E}">
        <p14:creationId xmlns:p14="http://schemas.microsoft.com/office/powerpoint/2010/main" val="2202860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BS CK2 </a:t>
            </a:r>
            <a:r>
              <a:rPr lang="en-US" sz="1200" kern="1200" dirty="0" err="1" smtClean="0">
                <a:solidFill>
                  <a:schemeClr val="tx1"/>
                </a:solidFill>
                <a:effectLst/>
                <a:latin typeface="+mn-lt"/>
                <a:ea typeface="+mn-ea"/>
                <a:cs typeface="+mn-cs"/>
              </a:rPr>
              <a:t>Trần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Linh</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biệt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sĩ</a:t>
            </a:r>
            <a:r>
              <a:rPr lang="en-US" sz="1200" kern="1200" dirty="0" smtClean="0">
                <a:solidFill>
                  <a:schemeClr val="tx1"/>
                </a:solidFill>
                <a:effectLst/>
                <a:latin typeface="+mn-lt"/>
                <a:ea typeface="+mn-ea"/>
                <a:cs typeface="+mn-cs"/>
              </a:rPr>
              <a:t> 91"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cứu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nhân</a:t>
            </a:r>
            <a:r>
              <a:rPr lang="en-US" sz="1200" kern="1200" dirty="0" smtClean="0">
                <a:solidFill>
                  <a:schemeClr val="tx1"/>
                </a:solidFill>
                <a:effectLst/>
                <a:latin typeface="+mn-lt"/>
                <a:ea typeface="+mn-ea"/>
                <a:cs typeface="+mn-cs"/>
              </a:rPr>
              <a:t> phi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Anh</a:t>
            </a:r>
            <a:r>
              <a:rPr lang="en-US" sz="1200" kern="1200" dirty="0" smtClean="0">
                <a:solidFill>
                  <a:schemeClr val="tx1"/>
                </a:solidFill>
                <a:effectLst/>
                <a:latin typeface="+mn-lt"/>
                <a:ea typeface="+mn-ea"/>
                <a:cs typeface="+mn-cs"/>
              </a:rPr>
              <a:t> (BN91) - </a:t>
            </a:r>
            <a:r>
              <a:rPr lang="en-US" sz="1200" kern="1200" dirty="0" err="1" smtClean="0">
                <a:solidFill>
                  <a:schemeClr val="tx1"/>
                </a:solidFill>
                <a:effectLst/>
                <a:latin typeface="+mn-lt"/>
                <a:ea typeface="+mn-ea"/>
                <a:cs typeface="+mn-cs"/>
              </a:rPr>
              <a:t>mới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Bắc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TP.HCM </a:t>
            </a:r>
            <a:r>
              <a:rPr lang="en-US" sz="1200" kern="1200" dirty="0" err="1" smtClean="0">
                <a:solidFill>
                  <a:schemeClr val="tx1"/>
                </a:solidFill>
                <a:effectLst/>
                <a:latin typeface="+mn-lt"/>
                <a:ea typeface="+mn-ea"/>
                <a:cs typeface="+mn-cs"/>
              </a:rPr>
              <a:t>ngày</a:t>
            </a:r>
            <a:r>
              <a:rPr lang="en-US" sz="1200" kern="1200" dirty="0" smtClean="0">
                <a:solidFill>
                  <a:schemeClr val="tx1"/>
                </a:solidFill>
                <a:effectLst/>
                <a:latin typeface="+mn-lt"/>
                <a:ea typeface="+mn-ea"/>
                <a:cs typeface="+mn-cs"/>
              </a:rPr>
              <a:t> 15/6. </a:t>
            </a:r>
          </a:p>
          <a:p>
            <a:r>
              <a:rPr lang="en-US" sz="1200" kern="1200" dirty="0" err="1" smtClean="0">
                <a:solidFill>
                  <a:schemeClr val="tx1"/>
                </a:solidFill>
                <a:effectLst/>
                <a:latin typeface="+mn-lt"/>
                <a:ea typeface="+mn-ea"/>
                <a:cs typeface="+mn-cs"/>
              </a:rPr>
              <a:t>Ngày</a:t>
            </a:r>
            <a:r>
              <a:rPr lang="en-US" sz="1200" kern="1200" dirty="0" smtClean="0">
                <a:solidFill>
                  <a:schemeClr val="tx1"/>
                </a:solidFill>
                <a:effectLst/>
                <a:latin typeface="+mn-lt"/>
                <a:ea typeface="+mn-ea"/>
                <a:cs typeface="+mn-cs"/>
              </a:rPr>
              <a:t> 14/7,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chỉ</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Sở</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TP.HCM, </a:t>
            </a:r>
            <a:r>
              <a:rPr lang="en-US" sz="1200" kern="1200" dirty="0" err="1" smtClean="0">
                <a:solidFill>
                  <a:schemeClr val="tx1"/>
                </a:solidFill>
                <a:effectLst/>
                <a:latin typeface="+mn-lt"/>
                <a:ea typeface="+mn-ea"/>
                <a:cs typeface="+mn-cs"/>
              </a:rPr>
              <a:t>bác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trưởng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đội</a:t>
            </a:r>
            <a:r>
              <a:rPr lang="en-US" sz="1200" kern="1200" dirty="0" smtClean="0">
                <a:solidFill>
                  <a:schemeClr val="tx1"/>
                </a:solidFill>
                <a:effectLst/>
                <a:latin typeface="+mn-lt"/>
                <a:ea typeface="+mn-ea"/>
                <a:cs typeface="+mn-cs"/>
              </a:rPr>
              <a:t> chi </a:t>
            </a:r>
            <a:r>
              <a:rPr lang="en-US" sz="1200" kern="1200" dirty="0" err="1" smtClean="0">
                <a:solidFill>
                  <a:schemeClr val="tx1"/>
                </a:solidFill>
                <a:effectLst/>
                <a:latin typeface="+mn-lt"/>
                <a:ea typeface="+mn-ea"/>
                <a:cs typeface="+mn-cs"/>
              </a:rPr>
              <a:t>viện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hồi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cứu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nặng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Rẫy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53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gồm</a:t>
            </a:r>
            <a:r>
              <a:rPr lang="en-US" sz="1200" kern="1200" dirty="0" smtClean="0">
                <a:solidFill>
                  <a:schemeClr val="tx1"/>
                </a:solidFill>
                <a:effectLst/>
                <a:latin typeface="+mn-lt"/>
                <a:ea typeface="+mn-ea"/>
                <a:cs typeface="+mn-cs"/>
              </a:rPr>
              <a:t> 25 </a:t>
            </a:r>
            <a:r>
              <a:rPr lang="en-US" sz="1200" kern="1200" dirty="0" err="1" smtClean="0">
                <a:solidFill>
                  <a:schemeClr val="tx1"/>
                </a:solidFill>
                <a:effectLst/>
                <a:latin typeface="+mn-lt"/>
                <a:ea typeface="+mn-ea"/>
                <a:cs typeface="+mn-cs"/>
              </a:rPr>
              <a:t>bác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28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tâm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Hồi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nhân</a:t>
            </a:r>
            <a:r>
              <a:rPr lang="en-US" sz="1200" kern="1200" dirty="0" smtClean="0">
                <a:solidFill>
                  <a:schemeClr val="tx1"/>
                </a:solidFill>
                <a:effectLst/>
                <a:latin typeface="+mn-lt"/>
                <a:ea typeface="+mn-ea"/>
                <a:cs typeface="+mn-cs"/>
              </a:rPr>
              <a:t> COVID-19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viện</a:t>
            </a:r>
            <a:r>
              <a:rPr lang="en-US" sz="1200" kern="1200" dirty="0" smtClean="0">
                <a:solidFill>
                  <a:schemeClr val="tx1"/>
                </a:solidFill>
                <a:effectLst/>
                <a:latin typeface="+mn-lt"/>
                <a:ea typeface="+mn-ea"/>
                <a:cs typeface="+mn-cs"/>
              </a:rPr>
              <a:t> Ung </a:t>
            </a:r>
            <a:r>
              <a:rPr lang="en-US" sz="1200" kern="1200" dirty="0" err="1" smtClean="0">
                <a:solidFill>
                  <a:schemeClr val="tx1"/>
                </a:solidFill>
                <a:effectLst/>
                <a:latin typeface="+mn-lt"/>
                <a:ea typeface="+mn-ea"/>
                <a:cs typeface="+mn-cs"/>
              </a:rPr>
              <a:t>bướu</a:t>
            </a:r>
            <a:r>
              <a:rPr lang="en-US" sz="1200" kern="1200" dirty="0" smtClean="0">
                <a:solidFill>
                  <a:schemeClr val="tx1"/>
                </a:solidFill>
                <a:effectLst/>
                <a:latin typeface="+mn-lt"/>
                <a:ea typeface="+mn-ea"/>
                <a:cs typeface="+mn-cs"/>
              </a:rPr>
              <a:t> TP.HCM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sở</a:t>
            </a:r>
            <a:r>
              <a:rPr lang="en-US" sz="1200" kern="1200" dirty="0" smtClean="0">
                <a:solidFill>
                  <a:schemeClr val="tx1"/>
                </a:solidFill>
                <a:effectLst/>
                <a:latin typeface="+mn-lt"/>
                <a:ea typeface="+mn-ea"/>
                <a:cs typeface="+mn-cs"/>
              </a:rPr>
              <a:t> 2 ở TP </a:t>
            </a:r>
            <a:r>
              <a:rPr lang="en-US" sz="1200" kern="1200" dirty="0" err="1" smtClean="0">
                <a:solidFill>
                  <a:schemeClr val="tx1"/>
                </a:solidFill>
                <a:effectLst/>
                <a:latin typeface="+mn-lt"/>
                <a:ea typeface="+mn-ea"/>
                <a:cs typeface="+mn-cs"/>
              </a:rPr>
              <a:t>Thủ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Đức</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Hằng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sĩ</a:t>
            </a:r>
            <a:r>
              <a:rPr lang="en-US" sz="1200" kern="1200" dirty="0" smtClean="0">
                <a:solidFill>
                  <a:schemeClr val="tx1"/>
                </a:solidFill>
                <a:effectLst/>
                <a:latin typeface="+mn-lt"/>
                <a:ea typeface="+mn-ea"/>
                <a:cs typeface="+mn-cs"/>
              </a:rPr>
              <a:t> 91" </a:t>
            </a:r>
            <a:r>
              <a:rPr lang="en-US" sz="1200" kern="1200" dirty="0" err="1" smtClean="0">
                <a:solidFill>
                  <a:schemeClr val="tx1"/>
                </a:solidFill>
                <a:effectLst/>
                <a:latin typeface="+mn-lt"/>
                <a:ea typeface="+mn-ea"/>
                <a:cs typeface="+mn-cs"/>
              </a:rPr>
              <a:t>Trần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tục</a:t>
            </a:r>
            <a:r>
              <a:rPr lang="en-US" sz="1200" kern="1200" dirty="0" smtClean="0">
                <a:solidFill>
                  <a:schemeClr val="tx1"/>
                </a:solidFill>
                <a:effectLst/>
                <a:latin typeface="+mn-lt"/>
                <a:ea typeface="+mn-ea"/>
                <a:cs typeface="+mn-cs"/>
              </a:rPr>
              <a:t> di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giữa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cầu</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bác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bổ</a:t>
            </a:r>
            <a:r>
              <a:rPr lang="en-US" sz="1200" kern="1200" dirty="0" smtClean="0">
                <a:solidFill>
                  <a:schemeClr val="tx1"/>
                </a:solidFill>
                <a:effectLst/>
                <a:latin typeface="+mn-lt"/>
                <a:ea typeface="+mn-ea"/>
                <a:cs typeface="+mn-cs"/>
              </a:rPr>
              <a:t> sung, </a:t>
            </a:r>
            <a:r>
              <a:rPr lang="en-US" sz="1200" kern="1200" dirty="0" err="1" smtClean="0">
                <a:solidFill>
                  <a:schemeClr val="tx1"/>
                </a:solidFill>
                <a:effectLst/>
                <a:latin typeface="+mn-lt"/>
                <a:ea typeface="+mn-ea"/>
                <a:cs typeface="+mn-cs"/>
              </a:rPr>
              <a:t>thay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ca </a:t>
            </a:r>
            <a:r>
              <a:rPr lang="en-US" sz="1200" kern="1200" dirty="0" err="1" smtClean="0">
                <a:solidFill>
                  <a:schemeClr val="tx1"/>
                </a:solidFill>
                <a:effectLst/>
                <a:latin typeface="+mn-lt"/>
                <a:ea typeface="+mn-ea"/>
                <a:cs typeface="+mn-cs"/>
              </a:rPr>
              <a:t>bác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đánh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chiều</a:t>
            </a:r>
            <a:r>
              <a:rPr lang="en-US" sz="1200" kern="1200" dirty="0" smtClean="0">
                <a:solidFill>
                  <a:schemeClr val="tx1"/>
                </a:solidFill>
                <a:effectLst/>
                <a:latin typeface="+mn-lt"/>
                <a:ea typeface="+mn-ea"/>
                <a:cs typeface="+mn-cs"/>
              </a:rPr>
              <a:t> nay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rút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máy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thở</a:t>
            </a:r>
            <a:r>
              <a:rPr lang="en-US" sz="1200" kern="1200" dirty="0" smtClean="0">
                <a:solidFill>
                  <a:schemeClr val="tx1"/>
                </a:solidFill>
                <a:effectLst/>
                <a:latin typeface="+mn-lt"/>
                <a:ea typeface="+mn-ea"/>
                <a:cs typeface="+mn-cs"/>
              </a:rPr>
              <a:t> oxy </a:t>
            </a:r>
            <a:r>
              <a:rPr lang="en-US" sz="1200" kern="1200" dirty="0" err="1" smtClean="0">
                <a:solidFill>
                  <a:schemeClr val="tx1"/>
                </a:solidFill>
                <a:effectLst/>
                <a:latin typeface="+mn-lt"/>
                <a:ea typeface="+mn-ea"/>
                <a:cs typeface="+mn-cs"/>
              </a:rPr>
              <a:t>dòng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còn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trẻ</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mới</a:t>
            </a:r>
            <a:r>
              <a:rPr lang="en-US" sz="1200" kern="1200" dirty="0" smtClean="0">
                <a:solidFill>
                  <a:schemeClr val="tx1"/>
                </a:solidFill>
                <a:effectLst/>
                <a:latin typeface="+mn-lt"/>
                <a:ea typeface="+mn-ea"/>
                <a:cs typeface="+mn-cs"/>
              </a:rPr>
              <a:t> 28 </a:t>
            </a:r>
            <a:r>
              <a:rPr lang="en-US" sz="1200" kern="1200" dirty="0" err="1" smtClean="0">
                <a:solidFill>
                  <a:schemeClr val="tx1"/>
                </a:solidFill>
                <a:effectLst/>
                <a:latin typeface="+mn-lt"/>
                <a:ea typeface="+mn-ea"/>
                <a:cs typeface="+mn-cs"/>
              </a:rPr>
              <a:t>tuổi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lo </a:t>
            </a:r>
            <a:r>
              <a:rPr lang="en-US" sz="1200" kern="1200" dirty="0" err="1" smtClean="0">
                <a:solidFill>
                  <a:schemeClr val="tx1"/>
                </a:solidFill>
                <a:effectLst/>
                <a:latin typeface="+mn-lt"/>
                <a:ea typeface="+mn-ea"/>
                <a:cs typeface="+mn-cs"/>
              </a:rPr>
              <a:t>lắng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cứu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tóc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trước</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7A1CED1F-2A60-4BCF-A982-B1DE6039188B}" type="slidenum">
              <a:rPr lang="vi-VN" smtClean="0"/>
              <a:t>11</a:t>
            </a:fld>
            <a:endParaRPr lang="vi-VN"/>
          </a:p>
        </p:txBody>
      </p:sp>
    </p:spTree>
    <p:extLst>
      <p:ext uri="{BB962C8B-B14F-4D97-AF65-F5344CB8AC3E}">
        <p14:creationId xmlns:p14="http://schemas.microsoft.com/office/powerpoint/2010/main" val="2880116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Khi</a:t>
            </a:r>
            <a:r>
              <a:rPr lang="en-US" dirty="0" smtClean="0"/>
              <a:t> </a:t>
            </a:r>
            <a:r>
              <a:rPr lang="en-US" dirty="0" err="1" smtClean="0"/>
              <a:t>điều</a:t>
            </a:r>
            <a:r>
              <a:rPr lang="en-US" baseline="0" dirty="0" smtClean="0"/>
              <a:t> </a:t>
            </a:r>
            <a:r>
              <a:rPr lang="en-US" baseline="0" dirty="0" err="1" smtClean="0"/>
              <a:t>trị</a:t>
            </a:r>
            <a:r>
              <a:rPr lang="en-US" baseline="0" dirty="0" smtClean="0"/>
              <a:t> </a:t>
            </a:r>
            <a:r>
              <a:rPr lang="en-US" baseline="0" dirty="0" err="1" smtClean="0"/>
              <a:t>cho</a:t>
            </a:r>
            <a:r>
              <a:rPr lang="en-US" baseline="0" dirty="0" smtClean="0"/>
              <a:t> </a:t>
            </a:r>
            <a:r>
              <a:rPr lang="en-US" baseline="0" dirty="0" err="1" smtClean="0"/>
              <a:t>các</a:t>
            </a:r>
            <a:r>
              <a:rPr lang="en-US" baseline="0" dirty="0" smtClean="0"/>
              <a:t> </a:t>
            </a:r>
            <a:r>
              <a:rPr lang="en-US" baseline="0" dirty="0" err="1" smtClean="0"/>
              <a:t>bệnh</a:t>
            </a:r>
            <a:r>
              <a:rPr lang="en-US" baseline="0" dirty="0" smtClean="0"/>
              <a:t> </a:t>
            </a:r>
            <a:r>
              <a:rPr lang="en-US" baseline="0" dirty="0" err="1" smtClean="0"/>
              <a:t>nhân</a:t>
            </a:r>
            <a:r>
              <a:rPr lang="en-US" baseline="0" dirty="0" smtClean="0"/>
              <a:t> Covid-19, </a:t>
            </a:r>
            <a:r>
              <a:rPr lang="en-US" baseline="0" dirty="0" err="1" smtClean="0"/>
              <a:t>bsi</a:t>
            </a:r>
            <a:r>
              <a:rPr lang="en-US" baseline="0" dirty="0" smtClean="0"/>
              <a:t> </a:t>
            </a:r>
            <a:r>
              <a:rPr lang="en-US" baseline="0" dirty="0" err="1" smtClean="0"/>
              <a:t>Linh</a:t>
            </a:r>
            <a:r>
              <a:rPr lang="en-US" baseline="0" dirty="0" smtClean="0"/>
              <a:t> chia </a:t>
            </a:r>
            <a:r>
              <a:rPr lang="en-US" baseline="0" dirty="0" err="1" smtClean="0"/>
              <a:t>sẻ</a:t>
            </a:r>
            <a:r>
              <a:rPr lang="en-US" baseline="0" dirty="0" smtClean="0"/>
              <a:t>: </a:t>
            </a:r>
            <a:r>
              <a:rPr lang="vi-VN" sz="1200" b="0" i="0" kern="1200" dirty="0" smtClean="0">
                <a:solidFill>
                  <a:schemeClr val="tx1"/>
                </a:solidFill>
                <a:effectLst/>
                <a:latin typeface="+mn-lt"/>
                <a:ea typeface="+mn-ea"/>
                <a:cs typeface="+mn-cs"/>
              </a:rPr>
              <a:t>"Thật sự chúng tôi mệt mỏi chứ. Nhưng những mệt mỏi này so với tình hình hiện tại, chúng tôi không cho phép bản thân gục ngã“</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 </a:t>
            </a:r>
            <a:r>
              <a:rPr lang="vi-VN" sz="1200" b="0" i="0" kern="1200" dirty="0" smtClean="0">
                <a:solidFill>
                  <a:schemeClr val="tx1"/>
                </a:solidFill>
                <a:effectLst/>
                <a:latin typeface="+mn-lt"/>
                <a:ea typeface="+mn-ea"/>
                <a:cs typeface="+mn-cs"/>
              </a:rPr>
              <a:t>Cũng theo các y bác sĩ tại Bệnh viện Hồi sức COVID-19, nơi đây không có ranh giới công việc hay khái niệm thời gian. Khi vào "cuộc chiến", tất cả chỉ có một lòng quyết tâm cứu sống và điều trị tốt nhất cho bệnh nhân.</a:t>
            </a:r>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A1CED1F-2A60-4BCF-A982-B1DE6039188B}" type="slidenum">
              <a:rPr lang="vi-VN" smtClean="0"/>
              <a:t>12</a:t>
            </a:fld>
            <a:endParaRPr lang="vi-VN"/>
          </a:p>
        </p:txBody>
      </p:sp>
    </p:spTree>
    <p:extLst>
      <p:ext uri="{BB962C8B-B14F-4D97-AF65-F5344CB8AC3E}">
        <p14:creationId xmlns:p14="http://schemas.microsoft.com/office/powerpoint/2010/main" val="2143001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11/09/2021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11/09/2021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11/09/2021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11/09/2021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C9A0EC-FB5A-4645-BDA8-B69FA18BFD46}" type="datetimeFigureOut">
              <a:rPr lang="vi-VN" smtClean="0"/>
              <a:t>11/09/2021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F4C9A0EC-FB5A-4645-BDA8-B69FA18BFD46}" type="datetimeFigureOut">
              <a:rPr lang="vi-VN" smtClean="0"/>
              <a:t>11/09/2021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F4C9A0EC-FB5A-4645-BDA8-B69FA18BFD46}" type="datetimeFigureOut">
              <a:rPr lang="vi-VN" smtClean="0"/>
              <a:t>11/09/2021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4C9A0EC-FB5A-4645-BDA8-B69FA18BFD46}" type="datetimeFigureOut">
              <a:rPr lang="vi-VN" smtClean="0"/>
              <a:t>11/09/2021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9A0EC-FB5A-4645-BDA8-B69FA18BFD46}" type="datetimeFigureOut">
              <a:rPr lang="vi-VN" smtClean="0"/>
              <a:t>11/09/2021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C9A0EC-FB5A-4645-BDA8-B69FA18BFD46}" type="datetimeFigureOut">
              <a:rPr lang="vi-VN" smtClean="0"/>
              <a:t>11/09/2021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C9A0EC-FB5A-4645-BDA8-B69FA18BFD46}" type="datetimeFigureOut">
              <a:rPr lang="vi-VN" smtClean="0"/>
              <a:t>11/09/2021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9A0EC-FB5A-4645-BDA8-B69FA18BFD46}" type="datetimeFigureOut">
              <a:rPr lang="vi-VN" smtClean="0"/>
              <a:t>11/09/2021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00EDF-A05D-4D11-B793-4CEBAED8796B}"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hyperlink" Target="http://images.google.com.vn/imgres?imgurl=http://www.baovietnam.vn/articles-images/xa-hoi/23/Cuoc-hoi-ngo-nhung-bac-hien-minh-nui-rung-Tay-Nguyen-164486-1.jpg&amp;imgrefurl=http://www.baovietnam.vn/xa-hoi/31-3-2009/4&amp;usg=__snXymd8Jgl-ebdz_EEpbfymYt0g=&amp;h=300&amp;w=400&amp;sz=29&amp;hl=vi&amp;start=16&amp;itbs=1&amp;tbnid=ffY5Ry8g6YCDEM:&amp;tbnh=93&amp;tbnw=124&amp;prev=/images?q=gia+lang+ti%C3%AAu+bi%C3%AAu&amp;gbv=2&amp;hl=vi&amp;sa=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BB8A3CCF-8066-4917-85D6-C846CA0AA256}"/>
              </a:ext>
            </a:extLst>
          </p:cNvPr>
          <p:cNvPicPr>
            <a:picLocks noChangeAspect="1"/>
          </p:cNvPicPr>
          <p:nvPr/>
        </p:nvPicPr>
        <p:blipFill>
          <a:blip r:embed="rId3"/>
          <a:stretch>
            <a:fillRect/>
          </a:stretch>
        </p:blipFill>
        <p:spPr>
          <a:xfrm>
            <a:off x="0" y="0"/>
            <a:ext cx="12192000" cy="6858000"/>
          </a:xfrm>
          <a:prstGeom prst="rect">
            <a:avLst/>
          </a:prstGeom>
        </p:spPr>
      </p:pic>
      <p:sp>
        <p:nvSpPr>
          <p:cNvPr id="14342" name="Rectangle 20"/>
          <p:cNvSpPr>
            <a:spLocks noChangeArrowheads="1"/>
          </p:cNvSpPr>
          <p:nvPr/>
        </p:nvSpPr>
        <p:spPr bwMode="auto">
          <a:xfrm>
            <a:off x="1524001" y="-324750"/>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4345" name="Rectangle 23"/>
          <p:cNvSpPr>
            <a:spLocks noChangeArrowheads="1"/>
          </p:cNvSpPr>
          <p:nvPr/>
        </p:nvSpPr>
        <p:spPr bwMode="auto">
          <a:xfrm>
            <a:off x="1524001" y="-324750"/>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pic>
        <p:nvPicPr>
          <p:cNvPr id="16" name="Picture 7">
            <a:extLst>
              <a:ext uri="{FF2B5EF4-FFF2-40B4-BE49-F238E27FC236}">
                <a16:creationId xmlns:a16="http://schemas.microsoft.com/office/drawing/2014/main" xmlns="" id="{87CB4C8D-7023-480C-AE29-2FD969E7561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81382" y="50498"/>
            <a:ext cx="1441428" cy="1310389"/>
          </a:xfrm>
          <a:prstGeom prst="rect">
            <a:avLst/>
          </a:prstGeom>
        </p:spPr>
      </p:pic>
      <p:pic>
        <p:nvPicPr>
          <p:cNvPr id="17" name="Picture 4">
            <a:extLst>
              <a:ext uri="{FF2B5EF4-FFF2-40B4-BE49-F238E27FC236}">
                <a16:creationId xmlns:a16="http://schemas.microsoft.com/office/drawing/2014/main" xmlns="" id="{F5AEE73E-3602-4C64-9153-E5BCDC76455B}"/>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78170"/>
          <a:stretch/>
        </p:blipFill>
        <p:spPr>
          <a:xfrm rot="16200000">
            <a:off x="10585208" y="735590"/>
            <a:ext cx="2411526" cy="802058"/>
          </a:xfrm>
          <a:prstGeom prst="rect">
            <a:avLst/>
          </a:prstGeom>
        </p:spPr>
      </p:pic>
      <p:sp>
        <p:nvSpPr>
          <p:cNvPr id="18" name="Rectangle 17"/>
          <p:cNvSpPr/>
          <p:nvPr/>
        </p:nvSpPr>
        <p:spPr>
          <a:xfrm>
            <a:off x="4222781" y="75360"/>
            <a:ext cx="3632726" cy="923330"/>
          </a:xfrm>
          <a:prstGeom prst="rect">
            <a:avLst/>
          </a:prstGeom>
          <a:noFill/>
        </p:spPr>
        <p:txBody>
          <a:bodyPr wrap="none">
            <a:spAutoFit/>
          </a:bodyPr>
          <a:lstStyle/>
          <a:p>
            <a:pPr algn="ctr">
              <a:defRPr/>
            </a:pPr>
            <a:r>
              <a:rPr lang="en-US" sz="5400" b="1" dirty="0">
                <a:ln w="12700" cmpd="sng">
                  <a:solidFill>
                    <a:schemeClr val="accent4"/>
                  </a:solidFill>
                  <a:prstDash val="solid"/>
                </a:ln>
                <a:solidFill>
                  <a:schemeClr val="accent6">
                    <a:lumMod val="75000"/>
                  </a:schemeClr>
                </a:solidFill>
              </a:rPr>
              <a:t>KHỞI ĐỘNG</a:t>
            </a:r>
          </a:p>
        </p:txBody>
      </p:sp>
      <p:sp>
        <p:nvSpPr>
          <p:cNvPr id="19" name="Rectangle 18">
            <a:extLst>
              <a:ext uri="{FF2B5EF4-FFF2-40B4-BE49-F238E27FC236}">
                <a16:creationId xmlns:a16="http://schemas.microsoft.com/office/drawing/2014/main" xmlns="" id="{6C943917-090A-4D21-9955-136C48717F1B}"/>
              </a:ext>
            </a:extLst>
          </p:cNvPr>
          <p:cNvSpPr/>
          <p:nvPr/>
        </p:nvSpPr>
        <p:spPr>
          <a:xfrm>
            <a:off x="3082094" y="1360887"/>
            <a:ext cx="5756704" cy="1107996"/>
          </a:xfrm>
          <a:prstGeom prst="rect">
            <a:avLst/>
          </a:prstGeom>
          <a:noFill/>
        </p:spPr>
        <p:txBody>
          <a:bodyPr wrap="none">
            <a:spAutoFit/>
          </a:bodyPr>
          <a:lstStyle/>
          <a:p>
            <a:pPr algn="ctr">
              <a:defRPr/>
            </a:pPr>
            <a:r>
              <a:rPr lang="en-US" sz="6600" b="1" dirty="0">
                <a:ln w="12700" cmpd="sng">
                  <a:solidFill>
                    <a:schemeClr val="accent4"/>
                  </a:solidFill>
                  <a:prstDash val="solid"/>
                </a:ln>
                <a:solidFill>
                  <a:schemeClr val="tx1">
                    <a:lumMod val="95000"/>
                    <a:lumOff val="5000"/>
                  </a:schemeClr>
                </a:solidFill>
              </a:rPr>
              <a:t> </a:t>
            </a:r>
            <a:r>
              <a:rPr lang="en-US" sz="6600" b="1" dirty="0" smtClean="0">
                <a:ln w="12700" cmpd="sng">
                  <a:solidFill>
                    <a:schemeClr val="accent4"/>
                  </a:solidFill>
                  <a:prstDash val="solid"/>
                </a:ln>
                <a:solidFill>
                  <a:schemeClr val="tx1">
                    <a:lumMod val="95000"/>
                    <a:lumOff val="5000"/>
                  </a:schemeClr>
                </a:solidFill>
              </a:rPr>
              <a:t>THI KỂ CHUYỆN</a:t>
            </a:r>
            <a:endParaRPr lang="en-US" sz="6600" b="1" dirty="0">
              <a:ln w="12700" cmpd="sng">
                <a:solidFill>
                  <a:schemeClr val="accent4"/>
                </a:solidFill>
                <a:prstDash val="solid"/>
              </a:ln>
              <a:solidFill>
                <a:schemeClr val="tx1">
                  <a:lumMod val="95000"/>
                  <a:lumOff val="5000"/>
                </a:schemeClr>
              </a:solidFill>
            </a:endParaRPr>
          </a:p>
        </p:txBody>
      </p:sp>
      <p:sp>
        <p:nvSpPr>
          <p:cNvPr id="2" name="Cloud 1"/>
          <p:cNvSpPr/>
          <p:nvPr/>
        </p:nvSpPr>
        <p:spPr>
          <a:xfrm>
            <a:off x="807242" y="2948066"/>
            <a:ext cx="10268797" cy="3304249"/>
          </a:xfrm>
          <a:prstGeom prst="cloud">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err="1" smtClean="0">
                <a:solidFill>
                  <a:schemeClr val="tx1"/>
                </a:solidFill>
                <a:latin typeface="Times New Roman" panose="02020603050405020304" pitchFamily="18" charset="0"/>
                <a:cs typeface="Times New Roman" panose="02020603050405020304" pitchFamily="18" charset="0"/>
              </a:rPr>
              <a:t>Đề</a:t>
            </a:r>
            <a:r>
              <a:rPr lang="en-US" sz="3600" b="1" i="1" dirty="0" smtClean="0">
                <a:solidFill>
                  <a:schemeClr val="tx1"/>
                </a:solidFill>
                <a:latin typeface="Times New Roman" panose="02020603050405020304" pitchFamily="18" charset="0"/>
                <a:cs typeface="Times New Roman" panose="02020603050405020304" pitchFamily="18" charset="0"/>
              </a:rPr>
              <a:t> </a:t>
            </a:r>
            <a:r>
              <a:rPr lang="en-US" sz="3600" b="1" i="1" dirty="0" err="1" smtClean="0">
                <a:solidFill>
                  <a:schemeClr val="tx1"/>
                </a:solidFill>
                <a:latin typeface="Times New Roman" panose="02020603050405020304" pitchFamily="18" charset="0"/>
                <a:cs typeface="Times New Roman" panose="02020603050405020304" pitchFamily="18" charset="0"/>
              </a:rPr>
              <a:t>bài</a:t>
            </a:r>
            <a:r>
              <a:rPr lang="en-US" sz="3600" b="1" i="1" dirty="0" smtClean="0">
                <a:solidFill>
                  <a:schemeClr val="tx1"/>
                </a:solidFill>
                <a:latin typeface="Times New Roman" panose="02020603050405020304" pitchFamily="18" charset="0"/>
                <a:cs typeface="Times New Roman" panose="02020603050405020304" pitchFamily="18" charset="0"/>
              </a:rPr>
              <a:t>: </a:t>
            </a:r>
            <a:r>
              <a:rPr lang="en-US" sz="3600" b="1" i="1" dirty="0" err="1" smtClean="0">
                <a:solidFill>
                  <a:schemeClr val="tx1"/>
                </a:solidFill>
                <a:latin typeface="Times New Roman" panose="02020603050405020304" pitchFamily="18" charset="0"/>
                <a:cs typeface="Times New Roman" panose="02020603050405020304" pitchFamily="18" charset="0"/>
              </a:rPr>
              <a:t>Hãy</a:t>
            </a:r>
            <a:r>
              <a:rPr lang="en-US" sz="3600" b="1" i="1" dirty="0" smtClean="0">
                <a:solidFill>
                  <a:schemeClr val="tx1"/>
                </a:solidFill>
                <a:latin typeface="Times New Roman" panose="02020603050405020304" pitchFamily="18" charset="0"/>
                <a:cs typeface="Times New Roman" panose="02020603050405020304" pitchFamily="18" charset="0"/>
              </a:rPr>
              <a:t> </a:t>
            </a:r>
            <a:r>
              <a:rPr lang="en-US" sz="3600" b="1" i="1" dirty="0" err="1" smtClean="0">
                <a:solidFill>
                  <a:schemeClr val="tx1"/>
                </a:solidFill>
                <a:latin typeface="Times New Roman" panose="02020603050405020304" pitchFamily="18" charset="0"/>
                <a:cs typeface="Times New Roman" panose="02020603050405020304" pitchFamily="18" charset="0"/>
              </a:rPr>
              <a:t>kể</a:t>
            </a:r>
            <a:r>
              <a:rPr lang="en-US" sz="3600" b="1" i="1" dirty="0" smtClean="0">
                <a:solidFill>
                  <a:schemeClr val="tx1"/>
                </a:solidFill>
                <a:latin typeface="Times New Roman" panose="02020603050405020304" pitchFamily="18" charset="0"/>
                <a:cs typeface="Times New Roman" panose="02020603050405020304" pitchFamily="18" charset="0"/>
              </a:rPr>
              <a:t> </a:t>
            </a:r>
            <a:r>
              <a:rPr lang="en-US" sz="3600" b="1" i="1" dirty="0" err="1" smtClean="0">
                <a:solidFill>
                  <a:schemeClr val="tx1"/>
                </a:solidFill>
                <a:latin typeface="Times New Roman" panose="02020603050405020304" pitchFamily="18" charset="0"/>
                <a:cs typeface="Times New Roman" panose="02020603050405020304" pitchFamily="18" charset="0"/>
              </a:rPr>
              <a:t>một</a:t>
            </a:r>
            <a:r>
              <a:rPr lang="en-US" sz="3600" b="1" i="1" dirty="0" smtClean="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câu</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chuyện</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đã</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nghe</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hoặc</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đã</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học</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về</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các</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vị</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a:solidFill>
                  <a:schemeClr val="tx1"/>
                </a:solidFill>
                <a:latin typeface="Times New Roman" panose="02020603050405020304" pitchFamily="18" charset="0"/>
                <a:cs typeface="Times New Roman" panose="02020603050405020304" pitchFamily="18" charset="0"/>
              </a:rPr>
              <a:t>anh</a:t>
            </a:r>
            <a:r>
              <a:rPr lang="en-US" sz="3600" b="1" i="1" dirty="0">
                <a:solidFill>
                  <a:schemeClr val="tx1"/>
                </a:solidFill>
                <a:latin typeface="Times New Roman" panose="02020603050405020304" pitchFamily="18" charset="0"/>
                <a:cs typeface="Times New Roman" panose="02020603050405020304" pitchFamily="18" charset="0"/>
              </a:rPr>
              <a:t> </a:t>
            </a:r>
            <a:r>
              <a:rPr lang="en-US" sz="3600" b="1" i="1" dirty="0" err="1" smtClean="0">
                <a:solidFill>
                  <a:schemeClr val="tx1"/>
                </a:solidFill>
                <a:latin typeface="Times New Roman" panose="02020603050405020304" pitchFamily="18" charset="0"/>
                <a:cs typeface="Times New Roman" panose="02020603050405020304" pitchFamily="18" charset="0"/>
              </a:rPr>
              <a:t>hùng</a:t>
            </a:r>
            <a:r>
              <a:rPr lang="en-US" sz="3600" b="1" i="1" dirty="0" smtClean="0">
                <a:solidFill>
                  <a:schemeClr val="tx1"/>
                </a:solidFill>
                <a:latin typeface="Times New Roman" panose="02020603050405020304" pitchFamily="18" charset="0"/>
                <a:cs typeface="Times New Roman" panose="02020603050405020304" pitchFamily="18" charset="0"/>
              </a:rPr>
              <a:t>, </a:t>
            </a:r>
            <a:r>
              <a:rPr lang="en-US" sz="3600" b="1" i="1" dirty="0" err="1" smtClean="0">
                <a:solidFill>
                  <a:schemeClr val="tx1"/>
                </a:solidFill>
                <a:latin typeface="Times New Roman" panose="02020603050405020304" pitchFamily="18" charset="0"/>
                <a:cs typeface="Times New Roman" panose="02020603050405020304" pitchFamily="18" charset="0"/>
              </a:rPr>
              <a:t>danh</a:t>
            </a:r>
            <a:r>
              <a:rPr lang="en-US" sz="3600" b="1" i="1" dirty="0" smtClean="0">
                <a:solidFill>
                  <a:schemeClr val="tx1"/>
                </a:solidFill>
                <a:latin typeface="Times New Roman" panose="02020603050405020304" pitchFamily="18" charset="0"/>
                <a:cs typeface="Times New Roman" panose="02020603050405020304" pitchFamily="18" charset="0"/>
              </a:rPr>
              <a:t> </a:t>
            </a:r>
            <a:r>
              <a:rPr lang="en-US" sz="3600" b="1" i="1" dirty="0" err="1" smtClean="0">
                <a:solidFill>
                  <a:schemeClr val="tx1"/>
                </a:solidFill>
                <a:latin typeface="Times New Roman" panose="02020603050405020304" pitchFamily="18" charset="0"/>
                <a:cs typeface="Times New Roman" panose="02020603050405020304" pitchFamily="18" charset="0"/>
              </a:rPr>
              <a:t>nhân</a:t>
            </a:r>
            <a:r>
              <a:rPr lang="en-US" sz="3600" b="1" i="1" dirty="0" smtClean="0">
                <a:solidFill>
                  <a:schemeClr val="tx1"/>
                </a:solidFill>
                <a:latin typeface="Times New Roman" panose="02020603050405020304" pitchFamily="18" charset="0"/>
                <a:cs typeface="Times New Roman" panose="02020603050405020304" pitchFamily="18" charset="0"/>
              </a:rPr>
              <a:t> </a:t>
            </a:r>
            <a:r>
              <a:rPr lang="en-US" sz="3600" b="1" i="1" dirty="0" err="1" smtClean="0">
                <a:solidFill>
                  <a:schemeClr val="tx1"/>
                </a:solidFill>
                <a:latin typeface="Times New Roman" panose="02020603050405020304" pitchFamily="18" charset="0"/>
                <a:cs typeface="Times New Roman" panose="02020603050405020304" pitchFamily="18" charset="0"/>
              </a:rPr>
              <a:t>mà</a:t>
            </a:r>
            <a:r>
              <a:rPr lang="en-US" sz="3600" b="1" i="1" dirty="0" smtClean="0">
                <a:solidFill>
                  <a:schemeClr val="tx1"/>
                </a:solidFill>
                <a:latin typeface="Times New Roman" panose="02020603050405020304" pitchFamily="18" charset="0"/>
                <a:cs typeface="Times New Roman" panose="02020603050405020304" pitchFamily="18" charset="0"/>
              </a:rPr>
              <a:t> </a:t>
            </a:r>
            <a:r>
              <a:rPr lang="en-US" sz="3600" b="1" i="1" dirty="0" err="1" smtClean="0">
                <a:solidFill>
                  <a:schemeClr val="tx1"/>
                </a:solidFill>
                <a:latin typeface="Times New Roman" panose="02020603050405020304" pitchFamily="18" charset="0"/>
                <a:cs typeface="Times New Roman" panose="02020603050405020304" pitchFamily="18" charset="0"/>
              </a:rPr>
              <a:t>em</a:t>
            </a:r>
            <a:r>
              <a:rPr lang="en-US" sz="3600" b="1" i="1" dirty="0" smtClean="0">
                <a:solidFill>
                  <a:schemeClr val="tx1"/>
                </a:solidFill>
                <a:latin typeface="Times New Roman" panose="02020603050405020304" pitchFamily="18" charset="0"/>
                <a:cs typeface="Times New Roman" panose="02020603050405020304" pitchFamily="18" charset="0"/>
              </a:rPr>
              <a:t> </a:t>
            </a:r>
            <a:r>
              <a:rPr lang="en-US" sz="3600" b="1" i="1" dirty="0" err="1" smtClean="0">
                <a:solidFill>
                  <a:schemeClr val="tx1"/>
                </a:solidFill>
                <a:latin typeface="Times New Roman" panose="02020603050405020304" pitchFamily="18" charset="0"/>
                <a:cs typeface="Times New Roman" panose="02020603050405020304" pitchFamily="18" charset="0"/>
              </a:rPr>
              <a:t>biết</a:t>
            </a:r>
            <a:r>
              <a:rPr lang="en-US" sz="3600" b="1" i="1" dirty="0" smtClean="0">
                <a:solidFill>
                  <a:schemeClr val="tx1"/>
                </a:solidFill>
                <a:latin typeface="Times New Roman" panose="02020603050405020304" pitchFamily="18" charset="0"/>
                <a:cs typeface="Times New Roman" panose="02020603050405020304" pitchFamily="18" charset="0"/>
              </a:rPr>
              <a:t>.</a:t>
            </a:r>
            <a:endParaRPr lang="en-US" sz="3600" b="1" i="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 y="0"/>
            <a:ext cx="12190171"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 y="0"/>
            <a:ext cx="12190172" cy="6858000"/>
          </a:xfrm>
          <a:prstGeom prst="rect">
            <a:avLst/>
          </a:prstGeom>
        </p:spPr>
      </p:pic>
      <p:grpSp>
        <p:nvGrpSpPr>
          <p:cNvPr id="4" name="Group 3"/>
          <p:cNvGrpSpPr/>
          <p:nvPr/>
        </p:nvGrpSpPr>
        <p:grpSpPr>
          <a:xfrm>
            <a:off x="0" y="0"/>
            <a:ext cx="12191085" cy="6858000"/>
            <a:chOff x="0" y="193182"/>
            <a:chExt cx="11745535" cy="5969355"/>
          </a:xfrm>
        </p:grpSpPr>
        <p:pic>
          <p:nvPicPr>
            <p:cNvPr id="5" name="Picture 1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0" y="193182"/>
              <a:ext cx="5975799" cy="596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hlinkClick r:id="rId4"/>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975799" y="193182"/>
              <a:ext cx="5769736" cy="596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3881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EF8C2BF-E317-4086-86D3-21AE930F48E0}"/>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xmlns="" id="{F3754117-65C5-4772-96A2-6D4651DE72D2}"/>
              </a:ext>
            </a:extLst>
          </p:cNvPr>
          <p:cNvSpPr>
            <a:spLocks noGrp="1"/>
          </p:cNvSpPr>
          <p:nvPr>
            <p:ph idx="1"/>
          </p:nvPr>
        </p:nvSpPr>
        <p:spPr>
          <a:xfrm>
            <a:off x="2413000" y="914401"/>
            <a:ext cx="8229600" cy="7931943"/>
          </a:xfrm>
        </p:spPr>
        <p:txBody>
          <a:bodyPr/>
          <a:lstStyle/>
          <a:p>
            <a:endParaRPr lang="en-US" dirty="0"/>
          </a:p>
        </p:txBody>
      </p:sp>
      <p:pic>
        <p:nvPicPr>
          <p:cNvPr id="1026" name="Picture 2" descr="Bác sĩ Trần Thanh Linh: Dù chưa cầm súng ra chiến trường, nhưng đây là trận chiến phải thắng - Ảnh 3.">
            <a:extLst>
              <a:ext uri="{FF2B5EF4-FFF2-40B4-BE49-F238E27FC236}">
                <a16:creationId xmlns:a16="http://schemas.microsoft.com/office/drawing/2014/main" xmlns="" id="{78DAF0E6-5573-4691-8528-B4526F579D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600" y="0"/>
            <a:ext cx="9144000" cy="592851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xmlns="" id="{3125C585-6815-4404-8D56-7F40ADD64D9F}"/>
              </a:ext>
            </a:extLst>
          </p:cNvPr>
          <p:cNvSpPr>
            <a:spLocks noGrp="1"/>
          </p:cNvSpPr>
          <p:nvPr>
            <p:ph type="title"/>
          </p:nvPr>
        </p:nvSpPr>
        <p:spPr>
          <a:xfrm>
            <a:off x="1498600" y="6073140"/>
            <a:ext cx="9144000" cy="640239"/>
          </a:xfrm>
        </p:spPr>
        <p:txBody>
          <a:bodyPr>
            <a:normAutofit fontScale="90000"/>
          </a:bodyPr>
          <a:lstStyle/>
          <a:p>
            <a:pPr algn="ctr"/>
            <a:r>
              <a:rPr lang="en-US" sz="3100" b="1" i="1" dirty="0" err="1">
                <a:solidFill>
                  <a:srgbClr val="C00000"/>
                </a:solidFill>
                <a:latin typeface="Times New Roman" panose="02020603050405020304" pitchFamily="18" charset="0"/>
                <a:cs typeface="Times New Roman" panose="02020603050405020304" pitchFamily="18" charset="0"/>
              </a:rPr>
              <a:t>Bác</a:t>
            </a:r>
            <a:r>
              <a:rPr lang="en-US" sz="3100" b="1" i="1" dirty="0">
                <a:solidFill>
                  <a:srgbClr val="C00000"/>
                </a:solidFill>
                <a:latin typeface="Times New Roman" panose="02020603050405020304" pitchFamily="18" charset="0"/>
                <a:cs typeface="Times New Roman" panose="02020603050405020304" pitchFamily="18" charset="0"/>
              </a:rPr>
              <a:t> </a:t>
            </a:r>
            <a:r>
              <a:rPr lang="en-US" sz="3100" b="1" i="1" dirty="0" err="1">
                <a:solidFill>
                  <a:srgbClr val="C00000"/>
                </a:solidFill>
                <a:latin typeface="Times New Roman" panose="02020603050405020304" pitchFamily="18" charset="0"/>
                <a:cs typeface="Times New Roman" panose="02020603050405020304" pitchFamily="18" charset="0"/>
              </a:rPr>
              <a:t>sĩ</a:t>
            </a:r>
            <a:r>
              <a:rPr lang="en-US" sz="3100" b="1" i="1" dirty="0">
                <a:solidFill>
                  <a:srgbClr val="C00000"/>
                </a:solidFill>
                <a:latin typeface="Times New Roman" panose="02020603050405020304" pitchFamily="18" charset="0"/>
                <a:cs typeface="Times New Roman" panose="02020603050405020304" pitchFamily="18" charset="0"/>
              </a:rPr>
              <a:t> </a:t>
            </a:r>
            <a:r>
              <a:rPr lang="en-US" sz="3100" b="1" i="1" dirty="0" err="1">
                <a:solidFill>
                  <a:srgbClr val="C00000"/>
                </a:solidFill>
                <a:latin typeface="Times New Roman" panose="02020603050405020304" pitchFamily="18" charset="0"/>
                <a:cs typeface="Times New Roman" panose="02020603050405020304" pitchFamily="18" charset="0"/>
              </a:rPr>
              <a:t>Trần</a:t>
            </a:r>
            <a:r>
              <a:rPr lang="en-US" sz="3100" b="1" i="1" dirty="0">
                <a:solidFill>
                  <a:srgbClr val="C00000"/>
                </a:solidFill>
                <a:latin typeface="Times New Roman" panose="02020603050405020304" pitchFamily="18" charset="0"/>
                <a:cs typeface="Times New Roman" panose="02020603050405020304" pitchFamily="18" charset="0"/>
              </a:rPr>
              <a:t> Thanh Linh (</a:t>
            </a:r>
            <a:r>
              <a:rPr lang="en-US" sz="31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1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bác</a:t>
            </a:r>
            <a:r>
              <a:rPr lang="en-US" sz="31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31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91" )</a:t>
            </a:r>
            <a:r>
              <a:rPr lang="en-US" sz="3100" b="1" i="1" dirty="0">
                <a:solidFill>
                  <a:srgbClr val="C00000"/>
                </a:solidFill>
                <a:latin typeface="Times New Roman" panose="02020603050405020304" pitchFamily="18" charset="0"/>
                <a:cs typeface="Times New Roman" panose="02020603050405020304" pitchFamily="18" charset="0"/>
              </a:rPr>
              <a:t/>
            </a:r>
            <a:br>
              <a:rPr lang="en-US" sz="3100" b="1" i="1" dirty="0">
                <a:solidFill>
                  <a:srgbClr val="C00000"/>
                </a:solidFill>
                <a:latin typeface="Times New Roman" panose="02020603050405020304" pitchFamily="18" charset="0"/>
                <a:cs typeface="Times New Roman" panose="02020603050405020304" pitchFamily="18" charset="0"/>
              </a:rPr>
            </a:br>
            <a:r>
              <a:rPr lang="vi-VN" sz="2200" b="1" i="1" dirty="0">
                <a:latin typeface="Times New Roman" panose="02020603050405020304" pitchFamily="18" charset="0"/>
                <a:cs typeface="Times New Roman" panose="02020603050405020304" pitchFamily="18" charset="0"/>
              </a:rPr>
              <a:t>(Phó trưởng khoa Hồi sức cấp cứu của Bệnh viện Chợ Rẫy)</a:t>
            </a:r>
            <a:endParaRPr lang="en-US"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8948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EF8C2BF-E317-4086-86D3-21AE930F48E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01352EDB-E99D-4CC3-9EAC-5DE1D2962872}"/>
              </a:ext>
            </a:extLst>
          </p:cNvPr>
          <p:cNvSpPr>
            <a:spLocks noGrp="1"/>
          </p:cNvSpPr>
          <p:nvPr>
            <p:ph type="title"/>
          </p:nvPr>
        </p:nvSpPr>
        <p:spPr>
          <a:xfrm>
            <a:off x="1111045" y="5791200"/>
            <a:ext cx="10466439" cy="1417638"/>
          </a:xfrm>
        </p:spPr>
        <p:txBody>
          <a:bodyPr>
            <a:noAutofit/>
          </a:bodyPr>
          <a:lstStyle/>
          <a:p>
            <a:pPr algn="ctr"/>
            <a:r>
              <a:rPr lang="en-US" sz="24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Bác</a:t>
            </a:r>
            <a:r>
              <a:rPr lang="en-US"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Thanh Linh </a:t>
            </a:r>
            <a:r>
              <a:rPr lang="en-US" sz="24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bệnh</a:t>
            </a:r>
            <a:r>
              <a:rPr lang="en-US"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COVID-19 </a:t>
            </a:r>
            <a:r>
              <a:rPr lang="en-US" sz="24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nặng</a:t>
            </a:r>
            <a:r>
              <a:rPr lang="en-US"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Bệnh</a:t>
            </a:r>
            <a:r>
              <a:rPr lang="en-US"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Hồi</a:t>
            </a:r>
            <a:r>
              <a:rPr lang="en-US"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COVID-19.</a:t>
            </a:r>
            <a:r>
              <a:rPr lang="en-US" sz="24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r>
            <a:br>
              <a:rPr lang="en-US" sz="24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br>
            <a:endParaRPr lang="en-US" sz="2400" b="1" i="1" dirty="0">
              <a:solidFill>
                <a:srgbClr val="C00000"/>
              </a:solidFill>
              <a:latin typeface="Times New Roman" panose="02020603050405020304" pitchFamily="18" charset="0"/>
              <a:cs typeface="Times New Roman" panose="02020603050405020304" pitchFamily="18" charset="0"/>
            </a:endParaRPr>
          </a:p>
        </p:txBody>
      </p:sp>
      <p:pic>
        <p:nvPicPr>
          <p:cNvPr id="4" name="Picture 3" descr="Bác sĩ 91 bạc trắng đầu sau hơn 10 ngày ở Bệnh viện Hồi sức COVID-19 - Ảnh 6.">
            <a:extLst>
              <a:ext uri="{FF2B5EF4-FFF2-40B4-BE49-F238E27FC236}">
                <a16:creationId xmlns:a16="http://schemas.microsoft.com/office/drawing/2014/main" xmlns="" id="{44FE8EDD-40B8-4013-A43B-9EC2A10E6AB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5791200"/>
          </a:xfrm>
          <a:prstGeom prst="rect">
            <a:avLst/>
          </a:prstGeom>
          <a:noFill/>
          <a:ln>
            <a:noFill/>
          </a:ln>
        </p:spPr>
      </p:pic>
    </p:spTree>
    <p:extLst>
      <p:ext uri="{BB962C8B-B14F-4D97-AF65-F5344CB8AC3E}">
        <p14:creationId xmlns:p14="http://schemas.microsoft.com/office/powerpoint/2010/main" val="4075679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EF8C2BF-E317-4086-86D3-21AE930F48E0}"/>
              </a:ext>
            </a:extLst>
          </p:cNvPr>
          <p:cNvPicPr>
            <a:picLocks noChangeAspect="1"/>
          </p:cNvPicPr>
          <p:nvPr/>
        </p:nvPicPr>
        <p:blipFill>
          <a:blip r:embed="rId3"/>
          <a:stretch>
            <a:fillRect/>
          </a:stretch>
        </p:blipFill>
        <p:spPr>
          <a:xfrm>
            <a:off x="0" y="0"/>
            <a:ext cx="12192000" cy="6858000"/>
          </a:xfrm>
          <a:prstGeom prst="rect">
            <a:avLst/>
          </a:prstGeom>
        </p:spPr>
      </p:pic>
      <p:pic>
        <p:nvPicPr>
          <p:cNvPr id="7" name="Picture 7">
            <a:extLst>
              <a:ext uri="{FF2B5EF4-FFF2-40B4-BE49-F238E27FC236}">
                <a16:creationId xmlns:a16="http://schemas.microsoft.com/office/drawing/2014/main" xmlns="" id="{87CB4C8D-7023-480C-AE29-2FD969E7561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6699" y="0"/>
            <a:ext cx="1441428" cy="1310389"/>
          </a:xfrm>
          <a:prstGeom prst="rect">
            <a:avLst/>
          </a:prstGeom>
        </p:spPr>
      </p:pic>
      <p:pic>
        <p:nvPicPr>
          <p:cNvPr id="8" name="Picture 4">
            <a:extLst>
              <a:ext uri="{FF2B5EF4-FFF2-40B4-BE49-F238E27FC236}">
                <a16:creationId xmlns:a16="http://schemas.microsoft.com/office/drawing/2014/main" xmlns="" id="{F5AEE73E-3602-4C64-9153-E5BCDC76455B}"/>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78170"/>
          <a:stretch/>
        </p:blipFill>
        <p:spPr>
          <a:xfrm rot="16200000">
            <a:off x="10585208" y="735590"/>
            <a:ext cx="2411526" cy="802058"/>
          </a:xfrm>
          <a:prstGeom prst="rect">
            <a:avLst/>
          </a:prstGeom>
        </p:spPr>
      </p:pic>
      <p:sp>
        <p:nvSpPr>
          <p:cNvPr id="9" name="Rectangle 8"/>
          <p:cNvSpPr/>
          <p:nvPr/>
        </p:nvSpPr>
        <p:spPr>
          <a:xfrm>
            <a:off x="1868793" y="125107"/>
            <a:ext cx="6747171" cy="584775"/>
          </a:xfrm>
          <a:prstGeom prst="rect">
            <a:avLst/>
          </a:prstGeom>
        </p:spPr>
        <p:txBody>
          <a:bodyPr wrap="square">
            <a:spAutoFit/>
          </a:bodyPr>
          <a:lstStyle/>
          <a:p>
            <a:pPr>
              <a:spcBef>
                <a:spcPct val="50000"/>
              </a:spcBef>
            </a:pPr>
            <a:r>
              <a:rPr lang="en-US" sz="3200" b="1" i="1" dirty="0" smtClean="0">
                <a:solidFill>
                  <a:srgbClr val="FF0000"/>
                </a:solidFill>
                <a:latin typeface="Times New Roman" pitchFamily="18" charset="0"/>
                <a:cs typeface="Times New Roman" pitchFamily="18" charset="0"/>
              </a:rPr>
              <a:t>3. </a:t>
            </a:r>
            <a:r>
              <a:rPr lang="en-US" sz="3200" b="1" i="1" dirty="0" err="1" smtClean="0">
                <a:solidFill>
                  <a:srgbClr val="FF0000"/>
                </a:solidFill>
                <a:latin typeface="Times New Roman" pitchFamily="18" charset="0"/>
                <a:cs typeface="Times New Roman" pitchFamily="18" charset="0"/>
              </a:rPr>
              <a:t>Kể</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như</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thế</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nào</a:t>
            </a:r>
            <a:r>
              <a:rPr lang="en-US" sz="3200" b="1" i="1" dirty="0" smtClean="0">
                <a:solidFill>
                  <a:srgbClr val="FF0000"/>
                </a:solidFill>
                <a:latin typeface="Times New Roman" pitchFamily="18" charset="0"/>
                <a:cs typeface="Times New Roman" pitchFamily="18" charset="0"/>
              </a:rPr>
              <a:t>?</a:t>
            </a:r>
            <a:endParaRPr lang="en-US" sz="3200" b="1" i="1" dirty="0">
              <a:solidFill>
                <a:srgbClr val="FF0000"/>
              </a:solidFill>
              <a:latin typeface="Times New Roman" pitchFamily="18" charset="0"/>
              <a:cs typeface="Times New Roman" pitchFamily="18" charset="0"/>
            </a:endParaRPr>
          </a:p>
        </p:txBody>
      </p:sp>
      <p:sp>
        <p:nvSpPr>
          <p:cNvPr id="10" name="Rectangle 9"/>
          <p:cNvSpPr/>
          <p:nvPr/>
        </p:nvSpPr>
        <p:spPr>
          <a:xfrm>
            <a:off x="176700" y="771438"/>
            <a:ext cx="11526810" cy="3021276"/>
          </a:xfrm>
          <a:prstGeom prst="rect">
            <a:avLst/>
          </a:prstGeom>
        </p:spPr>
        <p:txBody>
          <a:bodyPr wrap="square">
            <a:spAutoFit/>
          </a:bodyPr>
          <a:lstStyle/>
          <a:p>
            <a:pPr lvl="1" algn="just">
              <a:lnSpc>
                <a:spcPct val="150000"/>
              </a:lnSpc>
            </a:pPr>
            <a:r>
              <a:rPr lang="en-US" sz="2600" dirty="0" smtClean="0">
                <a:latin typeface="Times New Roman" pitchFamily="18" charset="0"/>
                <a:cs typeface="Times New Roman" pitchFamily="18" charset="0"/>
              </a:rPr>
              <a:t>a)  </a:t>
            </a:r>
            <a:r>
              <a:rPr lang="en-US" sz="2600" dirty="0" err="1">
                <a:latin typeface="Times New Roman" pitchFamily="18" charset="0"/>
                <a:cs typeface="Times New Roman" pitchFamily="18" charset="0"/>
              </a:rPr>
              <a:t>Em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thể</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kể</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một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câu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chuyện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đầu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cuối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diễn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một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gian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định</a:t>
            </a:r>
            <a:r>
              <a:rPr lang="en-US" sz="2600" dirty="0">
                <a:latin typeface="Times New Roman" pitchFamily="18" charset="0"/>
                <a:cs typeface="Times New Roman" pitchFamily="18" charset="0"/>
              </a:rPr>
              <a:t>, ở </a:t>
            </a:r>
            <a:r>
              <a:rPr lang="en-US" sz="2600" dirty="0" err="1">
                <a:latin typeface="Times New Roman" pitchFamily="18" charset="0"/>
                <a:cs typeface="Times New Roman" pitchFamily="18" charset="0"/>
              </a:rPr>
              <a:t>địa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điểm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định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Muốn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vậy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cần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biết</a:t>
            </a:r>
            <a:r>
              <a:rPr lang="en-US" sz="2600" dirty="0">
                <a:latin typeface="Times New Roman" pitchFamily="18" charset="0"/>
                <a:cs typeface="Times New Roman" pitchFamily="18" charset="0"/>
              </a:rPr>
              <a:t>:</a:t>
            </a:r>
          </a:p>
          <a:p>
            <a:pPr algn="just">
              <a:lnSpc>
                <a:spcPct val="150000"/>
              </a:lnSpc>
            </a:pPr>
            <a:r>
              <a:rPr lang="en-US" sz="2600" dirty="0">
                <a:latin typeface="Times New Roman" pitchFamily="18" charset="0"/>
                <a:cs typeface="Times New Roman" pitchFamily="18" charset="0"/>
              </a:rPr>
              <a:t>   - </a:t>
            </a:r>
            <a:r>
              <a:rPr lang="en-US" sz="2600" dirty="0" err="1">
                <a:latin typeface="Times New Roman" pitchFamily="18" charset="0"/>
                <a:cs typeface="Times New Roman" pitchFamily="18" charset="0"/>
              </a:rPr>
              <a:t>Câu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chuyện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bắt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đầu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như</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thế</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nào</a:t>
            </a:r>
            <a:r>
              <a:rPr lang="en-US" sz="2600" dirty="0">
                <a:latin typeface="Times New Roman" pitchFamily="18" charset="0"/>
                <a:cs typeface="Times New Roman" pitchFamily="18" charset="0"/>
              </a:rPr>
              <a:t>?</a:t>
            </a:r>
          </a:p>
          <a:p>
            <a:pPr algn="just">
              <a:lnSpc>
                <a:spcPct val="150000"/>
              </a:lnSpc>
            </a:pPr>
            <a:r>
              <a:rPr lang="en-US" sz="2600" dirty="0">
                <a:latin typeface="Times New Roman" pitchFamily="18" charset="0"/>
                <a:cs typeface="Times New Roman" pitchFamily="18" charset="0"/>
              </a:rPr>
              <a:t>   - </a:t>
            </a:r>
            <a:r>
              <a:rPr lang="en-US" sz="2600" dirty="0" err="1">
                <a:latin typeface="Times New Roman" pitchFamily="18" charset="0"/>
                <a:cs typeface="Times New Roman" pitchFamily="18" charset="0"/>
              </a:rPr>
              <a:t>Diễn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biến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chính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câu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chuyện</a:t>
            </a:r>
            <a:r>
              <a:rPr lang="en-US" sz="2600" dirty="0">
                <a:latin typeface="Times New Roman" pitchFamily="18" charset="0"/>
                <a:cs typeface="Times New Roman" pitchFamily="18" charset="0"/>
              </a:rPr>
              <a:t>.</a:t>
            </a:r>
          </a:p>
          <a:p>
            <a:pPr algn="just">
              <a:lnSpc>
                <a:spcPct val="150000"/>
              </a:lnSpc>
            </a:pPr>
            <a:r>
              <a:rPr lang="en-US" sz="2600" dirty="0">
                <a:latin typeface="Times New Roman" pitchFamily="18" charset="0"/>
                <a:cs typeface="Times New Roman" pitchFamily="18" charset="0"/>
              </a:rPr>
              <a:t>   - </a:t>
            </a:r>
            <a:r>
              <a:rPr lang="en-US" sz="2600" dirty="0" err="1">
                <a:latin typeface="Times New Roman" pitchFamily="18" charset="0"/>
                <a:cs typeface="Times New Roman" pitchFamily="18" charset="0"/>
              </a:rPr>
              <a:t>Suy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nghĩ</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em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về</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hành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câu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chuyện</a:t>
            </a:r>
            <a:r>
              <a:rPr lang="en-US" sz="2600" dirty="0">
                <a:latin typeface="Times New Roman" pitchFamily="18" charset="0"/>
                <a:cs typeface="Times New Roman" pitchFamily="18" charset="0"/>
              </a:rPr>
              <a:t>.</a:t>
            </a:r>
          </a:p>
        </p:txBody>
      </p:sp>
      <p:sp>
        <p:nvSpPr>
          <p:cNvPr id="11" name="Rectangle 10"/>
          <p:cNvSpPr/>
          <p:nvPr/>
        </p:nvSpPr>
        <p:spPr>
          <a:xfrm>
            <a:off x="552690" y="3792714"/>
            <a:ext cx="11327519" cy="3093154"/>
          </a:xfrm>
          <a:prstGeom prst="rect">
            <a:avLst/>
          </a:prstGeom>
        </p:spPr>
        <p:txBody>
          <a:bodyPr wrap="square">
            <a:spAutoFit/>
          </a:bodyPr>
          <a:lstStyle/>
          <a:p>
            <a:pPr algn="just">
              <a:lnSpc>
                <a:spcPct val="150000"/>
              </a:lnSpc>
            </a:pPr>
            <a:r>
              <a:rPr lang="en-US" sz="2600" dirty="0" smtClean="0">
                <a:latin typeface="Times New Roman" pitchFamily="18" charset="0"/>
                <a:cs typeface="Times New Roman" pitchFamily="18" charset="0"/>
              </a:rPr>
              <a:t>b) </a:t>
            </a:r>
            <a:r>
              <a:rPr lang="en-US" sz="2600" dirty="0" err="1">
                <a:latin typeface="Times New Roman" pitchFamily="18" charset="0"/>
                <a:cs typeface="Times New Roman" pitchFamily="18" charset="0"/>
              </a:rPr>
              <a:t>Cũng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thể</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kể</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theo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nói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những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điều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em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biết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về</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một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cần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kể</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thành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một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câu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chuyện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đầu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cuối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Muốn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thế</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em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cần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thiệu</a:t>
            </a:r>
            <a:r>
              <a:rPr lang="en-US" sz="2600" dirty="0">
                <a:latin typeface="Times New Roman" pitchFamily="18" charset="0"/>
                <a:cs typeface="Times New Roman" pitchFamily="18" charset="0"/>
              </a:rPr>
              <a:t>:</a:t>
            </a:r>
          </a:p>
          <a:p>
            <a:pPr algn="just">
              <a:lnSpc>
                <a:spcPct val="150000"/>
              </a:lnSpc>
            </a:pPr>
            <a:r>
              <a:rPr lang="en-US" sz="2600" dirty="0">
                <a:latin typeface="Times New Roman" pitchFamily="18" charset="0"/>
                <a:cs typeface="Times New Roman" pitchFamily="18" charset="0"/>
              </a:rPr>
              <a:t>    -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ấy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ai</a:t>
            </a:r>
            <a:r>
              <a:rPr lang="en-US" sz="2600" dirty="0">
                <a:latin typeface="Times New Roman" pitchFamily="18" charset="0"/>
                <a:cs typeface="Times New Roman" pitchFamily="18" charset="0"/>
              </a:rPr>
              <a:t>?</a:t>
            </a:r>
          </a:p>
          <a:p>
            <a:pPr algn="just">
              <a:lnSpc>
                <a:spcPct val="150000"/>
              </a:lnSpc>
            </a:pPr>
            <a:r>
              <a:rPr lang="en-US" sz="2600" dirty="0">
                <a:latin typeface="Times New Roman" pitchFamily="18" charset="0"/>
                <a:cs typeface="Times New Roman" pitchFamily="18" charset="0"/>
              </a:rPr>
              <a:t>    -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ấy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nói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hoặc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hành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gì</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đẹp</a:t>
            </a:r>
            <a:r>
              <a:rPr lang="en-US" sz="2600" dirty="0">
                <a:latin typeface="Times New Roman" pitchFamily="18" charset="0"/>
                <a:cs typeface="Times New Roman" pitchFamily="18" charset="0"/>
              </a:rPr>
              <a:t>?</a:t>
            </a:r>
          </a:p>
          <a:p>
            <a:pPr algn="just">
              <a:lnSpc>
                <a:spcPct val="150000"/>
              </a:lnSpc>
            </a:pPr>
            <a:r>
              <a:rPr lang="en-US" sz="2600" dirty="0">
                <a:latin typeface="Times New Roman" pitchFamily="18" charset="0"/>
                <a:cs typeface="Times New Roman" pitchFamily="18" charset="0"/>
              </a:rPr>
              <a:t>    - </a:t>
            </a:r>
            <a:r>
              <a:rPr lang="en-US" sz="2600" dirty="0" err="1">
                <a:latin typeface="Times New Roman" pitchFamily="18" charset="0"/>
                <a:cs typeface="Times New Roman" pitchFamily="18" charset="0"/>
              </a:rPr>
              <a:t>Suy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nghĩ</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em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về</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nói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hoặc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hành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đó</a:t>
            </a:r>
            <a:r>
              <a:rPr lang="en-US" sz="2600" dirty="0">
                <a:latin typeface="Times New Roman" pitchFamily="18" charset="0"/>
                <a:cs typeface="Times New Roman" pitchFamily="18" charset="0"/>
              </a:rPr>
              <a:t>.</a:t>
            </a:r>
          </a:p>
        </p:txBody>
      </p:sp>
    </p:spTree>
    <p:extLst>
      <p:ext uri="{BB962C8B-B14F-4D97-AF65-F5344CB8AC3E}">
        <p14:creationId xmlns:p14="http://schemas.microsoft.com/office/powerpoint/2010/main" val="111068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F4FA2A85-8004-4FB2-A36E-DA134D258689}"/>
              </a:ext>
            </a:extLst>
          </p:cNvPr>
          <p:cNvPicPr>
            <a:picLocks noChangeAspect="1"/>
          </p:cNvPicPr>
          <p:nvPr/>
        </p:nvPicPr>
        <p:blipFill>
          <a:blip r:embed="rId3"/>
          <a:stretch>
            <a:fillRect/>
          </a:stretch>
        </p:blipFill>
        <p:spPr>
          <a:xfrm>
            <a:off x="0" y="0"/>
            <a:ext cx="12192000" cy="6858000"/>
          </a:xfrm>
          <a:prstGeom prst="rect">
            <a:avLst/>
          </a:prstGeom>
        </p:spPr>
      </p:pic>
      <p:pic>
        <p:nvPicPr>
          <p:cNvPr id="19" name="Picture 7">
            <a:extLst>
              <a:ext uri="{FF2B5EF4-FFF2-40B4-BE49-F238E27FC236}">
                <a16:creationId xmlns:a16="http://schemas.microsoft.com/office/drawing/2014/main" xmlns="" id="{87CB4C8D-7023-480C-AE29-2FD969E7561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81382" y="50498"/>
            <a:ext cx="1441428" cy="1310389"/>
          </a:xfrm>
          <a:prstGeom prst="rect">
            <a:avLst/>
          </a:prstGeom>
        </p:spPr>
      </p:pic>
      <p:pic>
        <p:nvPicPr>
          <p:cNvPr id="20" name="Picture 4">
            <a:extLst>
              <a:ext uri="{FF2B5EF4-FFF2-40B4-BE49-F238E27FC236}">
                <a16:creationId xmlns:a16="http://schemas.microsoft.com/office/drawing/2014/main" xmlns="" id="{F5AEE73E-3602-4C64-9153-E5BCDC76455B}"/>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78170"/>
          <a:stretch/>
        </p:blipFill>
        <p:spPr>
          <a:xfrm rot="16200000">
            <a:off x="10585208" y="735590"/>
            <a:ext cx="2411526" cy="802058"/>
          </a:xfrm>
          <a:prstGeom prst="rect">
            <a:avLst/>
          </a:prstGeom>
        </p:spPr>
      </p:pic>
      <p:sp>
        <p:nvSpPr>
          <p:cNvPr id="22" name="Rectangle 21"/>
          <p:cNvSpPr/>
          <p:nvPr/>
        </p:nvSpPr>
        <p:spPr>
          <a:xfrm>
            <a:off x="2788619" y="75360"/>
            <a:ext cx="6501075" cy="923330"/>
          </a:xfrm>
          <a:prstGeom prst="rect">
            <a:avLst/>
          </a:prstGeom>
          <a:noFill/>
        </p:spPr>
        <p:txBody>
          <a:bodyPr wrap="none">
            <a:spAutoFit/>
          </a:bodyPr>
          <a:lstStyle/>
          <a:p>
            <a:pPr algn="ctr">
              <a:defRPr/>
            </a:pPr>
            <a:r>
              <a:rPr lang="en-US" sz="5400" b="1" dirty="0" err="1" smtClean="0">
                <a:ln w="12700" cmpd="sng">
                  <a:solidFill>
                    <a:schemeClr val="accent4"/>
                  </a:solidFill>
                  <a:prstDash val="solid"/>
                </a:ln>
                <a:solidFill>
                  <a:schemeClr val="accent6">
                    <a:lumMod val="75000"/>
                  </a:schemeClr>
                </a:solidFill>
              </a:rPr>
              <a:t>Hướng</a:t>
            </a:r>
            <a:r>
              <a:rPr lang="en-US" sz="5400" b="1" dirty="0" smtClean="0">
                <a:ln w="12700" cmpd="sng">
                  <a:solidFill>
                    <a:schemeClr val="accent4"/>
                  </a:solidFill>
                  <a:prstDash val="solid"/>
                </a:ln>
                <a:solidFill>
                  <a:schemeClr val="accent6">
                    <a:lumMod val="75000"/>
                  </a:schemeClr>
                </a:solidFill>
              </a:rPr>
              <a:t> </a:t>
            </a:r>
            <a:r>
              <a:rPr lang="en-US" sz="5400" b="1" dirty="0" err="1" smtClean="0">
                <a:ln w="12700" cmpd="sng">
                  <a:solidFill>
                    <a:schemeClr val="accent4"/>
                  </a:solidFill>
                  <a:prstDash val="solid"/>
                </a:ln>
                <a:solidFill>
                  <a:schemeClr val="accent6">
                    <a:lumMod val="75000"/>
                  </a:schemeClr>
                </a:solidFill>
              </a:rPr>
              <a:t>dẫn</a:t>
            </a:r>
            <a:r>
              <a:rPr lang="en-US" sz="5400" b="1" dirty="0" smtClean="0">
                <a:ln w="12700" cmpd="sng">
                  <a:solidFill>
                    <a:schemeClr val="accent4"/>
                  </a:solidFill>
                  <a:prstDash val="solid"/>
                </a:ln>
                <a:solidFill>
                  <a:schemeClr val="accent6">
                    <a:lumMod val="75000"/>
                  </a:schemeClr>
                </a:solidFill>
              </a:rPr>
              <a:t> </a:t>
            </a:r>
            <a:r>
              <a:rPr lang="en-US" sz="5400" b="1" dirty="0" err="1" smtClean="0">
                <a:ln w="12700" cmpd="sng">
                  <a:solidFill>
                    <a:schemeClr val="accent4"/>
                  </a:solidFill>
                  <a:prstDash val="solid"/>
                </a:ln>
                <a:solidFill>
                  <a:schemeClr val="accent6">
                    <a:lumMod val="75000"/>
                  </a:schemeClr>
                </a:solidFill>
              </a:rPr>
              <a:t>kể</a:t>
            </a:r>
            <a:r>
              <a:rPr lang="en-US" sz="5400" b="1" dirty="0" smtClean="0">
                <a:ln w="12700" cmpd="sng">
                  <a:solidFill>
                    <a:schemeClr val="accent4"/>
                  </a:solidFill>
                  <a:prstDash val="solid"/>
                </a:ln>
                <a:solidFill>
                  <a:schemeClr val="accent6">
                    <a:lumMod val="75000"/>
                  </a:schemeClr>
                </a:solidFill>
              </a:rPr>
              <a:t> </a:t>
            </a:r>
            <a:r>
              <a:rPr lang="en-US" sz="5400" b="1" dirty="0" err="1" smtClean="0">
                <a:ln w="12700" cmpd="sng">
                  <a:solidFill>
                    <a:schemeClr val="accent4"/>
                  </a:solidFill>
                  <a:prstDash val="solid"/>
                </a:ln>
                <a:solidFill>
                  <a:schemeClr val="accent6">
                    <a:lumMod val="75000"/>
                  </a:schemeClr>
                </a:solidFill>
              </a:rPr>
              <a:t>chuyện</a:t>
            </a:r>
            <a:endParaRPr lang="en-US" sz="5400" b="1" dirty="0">
              <a:ln w="12700" cmpd="sng">
                <a:solidFill>
                  <a:schemeClr val="accent4"/>
                </a:solidFill>
                <a:prstDash val="solid"/>
              </a:ln>
              <a:solidFill>
                <a:schemeClr val="accent6">
                  <a:lumMod val="75000"/>
                </a:schemeClr>
              </a:solidFill>
            </a:endParaRPr>
          </a:p>
        </p:txBody>
      </p:sp>
      <p:sp>
        <p:nvSpPr>
          <p:cNvPr id="9" name="Text Box 9">
            <a:extLst>
              <a:ext uri="{FF2B5EF4-FFF2-40B4-BE49-F238E27FC236}">
                <a16:creationId xmlns:a16="http://schemas.microsoft.com/office/drawing/2014/main" xmlns="" id="{02A34E68-FC88-440C-BAD4-0933FCEC2A9A}"/>
              </a:ext>
            </a:extLst>
          </p:cNvPr>
          <p:cNvSpPr txBox="1">
            <a:spLocks noChangeArrowheads="1"/>
          </p:cNvSpPr>
          <p:nvPr/>
        </p:nvSpPr>
        <p:spPr bwMode="auto">
          <a:xfrm>
            <a:off x="1477123" y="3055499"/>
            <a:ext cx="2343150" cy="954107"/>
          </a:xfrm>
          <a:prstGeom prst="rect">
            <a:avLst/>
          </a:prstGeom>
          <a:solidFill>
            <a:schemeClr val="accent1"/>
          </a:solidFill>
          <a:ln w="9525">
            <a:solidFill>
              <a:srgbClr val="99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dirty="0">
                <a:solidFill>
                  <a:srgbClr val="FF3300"/>
                </a:solidFill>
                <a:latin typeface="Times New Roman" panose="02020603050405020304" pitchFamily="18" charset="0"/>
              </a:rPr>
              <a:t>TRÌNH TỰ KỂ CHUYỆN</a:t>
            </a:r>
          </a:p>
        </p:txBody>
      </p:sp>
      <p:sp>
        <p:nvSpPr>
          <p:cNvPr id="10" name="Line 10">
            <a:extLst>
              <a:ext uri="{FF2B5EF4-FFF2-40B4-BE49-F238E27FC236}">
                <a16:creationId xmlns:a16="http://schemas.microsoft.com/office/drawing/2014/main" xmlns="" id="{02D3A46C-A861-47BE-A1D7-440E30C4F88A}"/>
              </a:ext>
            </a:extLst>
          </p:cNvPr>
          <p:cNvSpPr>
            <a:spLocks noChangeShapeType="1"/>
          </p:cNvSpPr>
          <p:nvPr/>
        </p:nvSpPr>
        <p:spPr bwMode="auto">
          <a:xfrm flipV="1">
            <a:off x="3797770" y="2431313"/>
            <a:ext cx="457200" cy="108585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 name="Text Box 11">
            <a:extLst>
              <a:ext uri="{FF2B5EF4-FFF2-40B4-BE49-F238E27FC236}">
                <a16:creationId xmlns:a16="http://schemas.microsoft.com/office/drawing/2014/main" xmlns="" id="{F2172E0E-D21B-431B-940E-7553CDCE0552}"/>
              </a:ext>
            </a:extLst>
          </p:cNvPr>
          <p:cNvSpPr txBox="1">
            <a:spLocks noChangeArrowheads="1"/>
          </p:cNvSpPr>
          <p:nvPr/>
        </p:nvSpPr>
        <p:spPr bwMode="auto">
          <a:xfrm>
            <a:off x="4272274" y="1762956"/>
            <a:ext cx="1085850" cy="954107"/>
          </a:xfrm>
          <a:prstGeom prst="rect">
            <a:avLst/>
          </a:prstGeom>
          <a:solidFill>
            <a:srgbClr val="00FF00"/>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dirty="0" err="1">
                <a:solidFill>
                  <a:srgbClr val="0000FF"/>
                </a:solidFill>
                <a:latin typeface="Times New Roman" panose="02020603050405020304" pitchFamily="18" charset="0"/>
              </a:rPr>
              <a:t>Giới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thiệu</a:t>
            </a:r>
            <a:endParaRPr lang="en-US" altLang="en-US" sz="2800" b="1" dirty="0">
              <a:solidFill>
                <a:srgbClr val="0000FF"/>
              </a:solidFill>
              <a:latin typeface="Times New Roman" panose="02020603050405020304" pitchFamily="18" charset="0"/>
            </a:endParaRPr>
          </a:p>
        </p:txBody>
      </p:sp>
      <p:sp>
        <p:nvSpPr>
          <p:cNvPr id="12" name="Line 12">
            <a:extLst>
              <a:ext uri="{FF2B5EF4-FFF2-40B4-BE49-F238E27FC236}">
                <a16:creationId xmlns:a16="http://schemas.microsoft.com/office/drawing/2014/main" xmlns="" id="{0C589024-DE06-4981-9041-1183A74E58F1}"/>
              </a:ext>
            </a:extLst>
          </p:cNvPr>
          <p:cNvSpPr>
            <a:spLocks noChangeShapeType="1"/>
          </p:cNvSpPr>
          <p:nvPr/>
        </p:nvSpPr>
        <p:spPr bwMode="auto">
          <a:xfrm>
            <a:off x="3797770" y="3517163"/>
            <a:ext cx="400050" cy="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3" name="Text Box 13">
            <a:extLst>
              <a:ext uri="{FF2B5EF4-FFF2-40B4-BE49-F238E27FC236}">
                <a16:creationId xmlns:a16="http://schemas.microsoft.com/office/drawing/2014/main" xmlns="" id="{C984DE01-BE69-4EDE-9C6A-C660992A0515}"/>
              </a:ext>
            </a:extLst>
          </p:cNvPr>
          <p:cNvSpPr txBox="1">
            <a:spLocks noChangeArrowheads="1"/>
          </p:cNvSpPr>
          <p:nvPr/>
        </p:nvSpPr>
        <p:spPr bwMode="auto">
          <a:xfrm>
            <a:off x="4197819" y="3231413"/>
            <a:ext cx="1302425" cy="954107"/>
          </a:xfrm>
          <a:prstGeom prst="rect">
            <a:avLst/>
          </a:prstGeom>
          <a:solidFill>
            <a:srgbClr val="00FF00"/>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dirty="0">
                <a:solidFill>
                  <a:srgbClr val="0000FF"/>
                </a:solidFill>
                <a:latin typeface="Times New Roman" panose="02020603050405020304" pitchFamily="18" charset="0"/>
              </a:rPr>
              <a:t> </a:t>
            </a:r>
            <a:r>
              <a:rPr lang="en-US" altLang="en-US" sz="2800" b="1" dirty="0" err="1" smtClean="0">
                <a:solidFill>
                  <a:srgbClr val="0000FF"/>
                </a:solidFill>
                <a:latin typeface="Times New Roman" panose="02020603050405020304" pitchFamily="18" charset="0"/>
              </a:rPr>
              <a:t>Kể</a:t>
            </a:r>
            <a:r>
              <a:rPr lang="en-US" altLang="en-US" sz="2800" b="1" dirty="0" smtClean="0">
                <a:solidFill>
                  <a:srgbClr val="0000FF"/>
                </a:solidFill>
                <a:latin typeface="Times New Roman" panose="02020603050405020304" pitchFamily="18" charset="0"/>
              </a:rPr>
              <a:t> </a:t>
            </a:r>
            <a:r>
              <a:rPr lang="en-US" altLang="en-US" sz="2800" b="1" dirty="0" err="1" smtClean="0">
                <a:solidFill>
                  <a:srgbClr val="0000FF"/>
                </a:solidFill>
                <a:latin typeface="Times New Roman" panose="02020603050405020304" pitchFamily="18" charset="0"/>
              </a:rPr>
              <a:t>chuyện</a:t>
            </a:r>
            <a:endParaRPr lang="en-US" altLang="en-US" sz="2800" b="1" dirty="0">
              <a:solidFill>
                <a:srgbClr val="0000FF"/>
              </a:solidFill>
              <a:latin typeface="Times New Roman" panose="02020603050405020304" pitchFamily="18" charset="0"/>
            </a:endParaRPr>
          </a:p>
        </p:txBody>
      </p:sp>
      <p:sp>
        <p:nvSpPr>
          <p:cNvPr id="14" name="Text Box 14">
            <a:extLst>
              <a:ext uri="{FF2B5EF4-FFF2-40B4-BE49-F238E27FC236}">
                <a16:creationId xmlns:a16="http://schemas.microsoft.com/office/drawing/2014/main" xmlns="" id="{372A4A2F-DCA1-4A57-A361-36644B4328FC}"/>
              </a:ext>
            </a:extLst>
          </p:cNvPr>
          <p:cNvSpPr txBox="1">
            <a:spLocks noChangeArrowheads="1"/>
          </p:cNvSpPr>
          <p:nvPr/>
        </p:nvSpPr>
        <p:spPr bwMode="auto">
          <a:xfrm>
            <a:off x="4215680" y="4717313"/>
            <a:ext cx="1200150" cy="954107"/>
          </a:xfrm>
          <a:prstGeom prst="rect">
            <a:avLst/>
          </a:prstGeom>
          <a:solidFill>
            <a:srgbClr val="00FF00"/>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dirty="0" err="1">
                <a:solidFill>
                  <a:srgbClr val="0000FF"/>
                </a:solidFill>
                <a:latin typeface="Times New Roman" panose="02020603050405020304" pitchFamily="18" charset="0"/>
              </a:rPr>
              <a:t>Kết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thúc</a:t>
            </a:r>
            <a:endParaRPr lang="en-US" altLang="en-US" sz="2800" b="1" dirty="0">
              <a:solidFill>
                <a:srgbClr val="0000FF"/>
              </a:solidFill>
              <a:latin typeface="Times New Roman" panose="02020603050405020304" pitchFamily="18" charset="0"/>
            </a:endParaRPr>
          </a:p>
        </p:txBody>
      </p:sp>
      <p:sp>
        <p:nvSpPr>
          <p:cNvPr id="15" name="Line 15">
            <a:extLst>
              <a:ext uri="{FF2B5EF4-FFF2-40B4-BE49-F238E27FC236}">
                <a16:creationId xmlns:a16="http://schemas.microsoft.com/office/drawing/2014/main" xmlns="" id="{F39B23D7-2001-4CC2-AB11-1B888BFBF1AA}"/>
              </a:ext>
            </a:extLst>
          </p:cNvPr>
          <p:cNvSpPr>
            <a:spLocks noChangeShapeType="1"/>
          </p:cNvSpPr>
          <p:nvPr/>
        </p:nvSpPr>
        <p:spPr bwMode="auto">
          <a:xfrm>
            <a:off x="3797770" y="3517163"/>
            <a:ext cx="400050" cy="120015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6" name="Line 16">
            <a:extLst>
              <a:ext uri="{FF2B5EF4-FFF2-40B4-BE49-F238E27FC236}">
                <a16:creationId xmlns:a16="http://schemas.microsoft.com/office/drawing/2014/main" xmlns="" id="{17254CD8-3994-49D0-967C-4ED453B718AE}"/>
              </a:ext>
            </a:extLst>
          </p:cNvPr>
          <p:cNvSpPr>
            <a:spLocks noChangeShapeType="1"/>
          </p:cNvSpPr>
          <p:nvPr/>
        </p:nvSpPr>
        <p:spPr bwMode="auto">
          <a:xfrm>
            <a:off x="5332486" y="2202713"/>
            <a:ext cx="514350" cy="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7" name="Text Box 17">
            <a:extLst>
              <a:ext uri="{FF2B5EF4-FFF2-40B4-BE49-F238E27FC236}">
                <a16:creationId xmlns:a16="http://schemas.microsoft.com/office/drawing/2014/main" xmlns="" id="{58C1A411-7370-4CEF-B13A-1C57D853EA03}"/>
              </a:ext>
            </a:extLst>
          </p:cNvPr>
          <p:cNvSpPr txBox="1">
            <a:spLocks noChangeArrowheads="1"/>
          </p:cNvSpPr>
          <p:nvPr/>
        </p:nvSpPr>
        <p:spPr bwMode="auto">
          <a:xfrm>
            <a:off x="5846836" y="1692135"/>
            <a:ext cx="4727028" cy="830997"/>
          </a:xfrm>
          <a:prstGeom prst="rect">
            <a:avLst/>
          </a:prstGeom>
          <a:solidFill>
            <a:srgbClr val="FFFF66"/>
          </a:solidFill>
          <a:ln w="9525">
            <a:solidFill>
              <a:srgbClr val="99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err="1">
                <a:solidFill>
                  <a:srgbClr val="0000FF"/>
                </a:solidFill>
                <a:latin typeface="Times New Roman" panose="02020603050405020304" pitchFamily="18" charset="0"/>
              </a:rPr>
              <a:t>N</a:t>
            </a:r>
            <a:r>
              <a:rPr lang="en-US" altLang="en-US" sz="2400" b="1" dirty="0" err="1">
                <a:solidFill>
                  <a:srgbClr val="0000FF"/>
                </a:solidFill>
                <a:latin typeface="Times New Roman" panose="02020603050405020304" pitchFamily="18" charset="0"/>
              </a:rPr>
              <a:t>hân</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vật</a:t>
            </a:r>
            <a:r>
              <a:rPr lang="en-US" altLang="en-US" sz="2400" b="1" dirty="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chính</a:t>
            </a:r>
            <a:r>
              <a:rPr lang="en-US" altLang="en-US" sz="2400" b="1" dirty="0" smtClean="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là</a:t>
            </a:r>
            <a:r>
              <a:rPr lang="en-US" altLang="en-US" sz="2400" b="1" dirty="0" smtClean="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ai</a:t>
            </a:r>
            <a:r>
              <a:rPr lang="en-US" altLang="en-US" sz="2400" b="1" dirty="0" smtClean="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việc</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tốt</a:t>
            </a:r>
            <a:r>
              <a:rPr lang="en-US" altLang="en-US" sz="2400" b="1" dirty="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gì</a:t>
            </a:r>
            <a:r>
              <a:rPr lang="en-US" altLang="en-US" sz="2400" b="1" dirty="0" smtClean="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hoàn</a:t>
            </a:r>
            <a:r>
              <a:rPr lang="en-US" altLang="en-US" sz="2400" b="1" dirty="0" smtClean="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cảnh</a:t>
            </a:r>
            <a:r>
              <a:rPr lang="en-US" altLang="en-US" sz="2400" b="1" dirty="0" smtClean="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xảy</a:t>
            </a:r>
            <a:r>
              <a:rPr lang="en-US" altLang="en-US" sz="2400" b="1" dirty="0" smtClean="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ra</a:t>
            </a:r>
            <a:r>
              <a:rPr lang="en-US" altLang="en-US" sz="2400" b="1" dirty="0" smtClean="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câu</a:t>
            </a:r>
            <a:r>
              <a:rPr lang="en-US" altLang="en-US" sz="2400" b="1" dirty="0" smtClean="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chuyện</a:t>
            </a:r>
            <a:r>
              <a:rPr lang="en-US" altLang="en-US" sz="2400" b="1" dirty="0" smtClean="0">
                <a:solidFill>
                  <a:srgbClr val="0000FF"/>
                </a:solidFill>
                <a:latin typeface="Times New Roman" panose="02020603050405020304" pitchFamily="18" charset="0"/>
              </a:rPr>
              <a:t>?</a:t>
            </a:r>
            <a:endParaRPr lang="en-US" altLang="en-US" sz="2400" b="1" dirty="0">
              <a:solidFill>
                <a:srgbClr val="0000FF"/>
              </a:solidFill>
              <a:latin typeface="Times New Roman" panose="02020603050405020304" pitchFamily="18" charset="0"/>
            </a:endParaRPr>
          </a:p>
        </p:txBody>
      </p:sp>
      <p:sp>
        <p:nvSpPr>
          <p:cNvPr id="21" name="Line 18">
            <a:extLst>
              <a:ext uri="{FF2B5EF4-FFF2-40B4-BE49-F238E27FC236}">
                <a16:creationId xmlns:a16="http://schemas.microsoft.com/office/drawing/2014/main" xmlns="" id="{C32BD2D6-1C52-4A2B-A413-44F2440556A8}"/>
              </a:ext>
            </a:extLst>
          </p:cNvPr>
          <p:cNvSpPr>
            <a:spLocks noChangeShapeType="1"/>
          </p:cNvSpPr>
          <p:nvPr/>
        </p:nvSpPr>
        <p:spPr bwMode="auto">
          <a:xfrm flipV="1">
            <a:off x="5558902" y="3329993"/>
            <a:ext cx="247769" cy="350604"/>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3" name="Text Box 19">
            <a:extLst>
              <a:ext uri="{FF2B5EF4-FFF2-40B4-BE49-F238E27FC236}">
                <a16:creationId xmlns:a16="http://schemas.microsoft.com/office/drawing/2014/main" xmlns="" id="{786BDFD7-CC63-4B45-9AFA-0F6E9C43682B}"/>
              </a:ext>
            </a:extLst>
          </p:cNvPr>
          <p:cNvSpPr txBox="1">
            <a:spLocks noChangeArrowheads="1"/>
          </p:cNvSpPr>
          <p:nvPr/>
        </p:nvSpPr>
        <p:spPr bwMode="auto">
          <a:xfrm>
            <a:off x="5891086" y="2956866"/>
            <a:ext cx="4696072" cy="461665"/>
          </a:xfrm>
          <a:prstGeom prst="rect">
            <a:avLst/>
          </a:prstGeom>
          <a:solidFill>
            <a:srgbClr val="FFFF66"/>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err="1">
                <a:solidFill>
                  <a:srgbClr val="0000FF"/>
                </a:solidFill>
                <a:latin typeface="Times New Roman" panose="02020603050405020304" pitchFamily="18" charset="0"/>
              </a:rPr>
              <a:t>Câu</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chuyện</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bắt</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đầu</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thế</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nào</a:t>
            </a:r>
            <a:r>
              <a:rPr lang="en-US" altLang="en-US" sz="2400" b="1" dirty="0">
                <a:solidFill>
                  <a:srgbClr val="0000FF"/>
                </a:solidFill>
                <a:latin typeface="Times New Roman" panose="02020603050405020304" pitchFamily="18" charset="0"/>
              </a:rPr>
              <a:t>?</a:t>
            </a:r>
          </a:p>
        </p:txBody>
      </p:sp>
      <p:sp>
        <p:nvSpPr>
          <p:cNvPr id="27" name="Text Box 20">
            <a:extLst>
              <a:ext uri="{FF2B5EF4-FFF2-40B4-BE49-F238E27FC236}">
                <a16:creationId xmlns:a16="http://schemas.microsoft.com/office/drawing/2014/main" xmlns="" id="{2D7ECC1E-3495-4140-8B56-FCD4C76A3C11}"/>
              </a:ext>
            </a:extLst>
          </p:cNvPr>
          <p:cNvSpPr txBox="1">
            <a:spLocks noChangeArrowheads="1"/>
          </p:cNvSpPr>
          <p:nvPr/>
        </p:nvSpPr>
        <p:spPr bwMode="auto">
          <a:xfrm>
            <a:off x="5904380" y="3767598"/>
            <a:ext cx="4721948" cy="461665"/>
          </a:xfrm>
          <a:prstGeom prst="rect">
            <a:avLst/>
          </a:prstGeom>
          <a:solidFill>
            <a:srgbClr val="FFFF66"/>
          </a:solidFill>
          <a:ln w="9525">
            <a:solidFill>
              <a:srgbClr val="99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Diễn</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biến</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câu</a:t>
            </a:r>
            <a:r>
              <a:rPr lang="en-US" altLang="en-US" sz="2400" b="1" dirty="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chuyện</a:t>
            </a:r>
            <a:r>
              <a:rPr lang="en-US" altLang="en-US" sz="2400" b="1" dirty="0" smtClean="0">
                <a:solidFill>
                  <a:srgbClr val="0000FF"/>
                </a:solidFill>
                <a:latin typeface="Times New Roman" panose="02020603050405020304" pitchFamily="18" charset="0"/>
              </a:rPr>
              <a:t>?</a:t>
            </a:r>
            <a:endParaRPr lang="en-US" altLang="en-US" sz="2400" b="1" dirty="0">
              <a:solidFill>
                <a:srgbClr val="0000FF"/>
              </a:solidFill>
              <a:latin typeface="Times New Roman" panose="02020603050405020304" pitchFamily="18" charset="0"/>
            </a:endParaRPr>
          </a:p>
        </p:txBody>
      </p:sp>
      <p:sp>
        <p:nvSpPr>
          <p:cNvPr id="28" name="Line 21">
            <a:extLst>
              <a:ext uri="{FF2B5EF4-FFF2-40B4-BE49-F238E27FC236}">
                <a16:creationId xmlns:a16="http://schemas.microsoft.com/office/drawing/2014/main" xmlns="" id="{3C3625F5-0A1D-4D34-8970-20158A852C73}"/>
              </a:ext>
            </a:extLst>
          </p:cNvPr>
          <p:cNvSpPr>
            <a:spLocks noChangeShapeType="1"/>
          </p:cNvSpPr>
          <p:nvPr/>
        </p:nvSpPr>
        <p:spPr bwMode="auto">
          <a:xfrm>
            <a:off x="5558902" y="3655283"/>
            <a:ext cx="301228" cy="377084"/>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9" name="Line 22">
            <a:extLst>
              <a:ext uri="{FF2B5EF4-FFF2-40B4-BE49-F238E27FC236}">
                <a16:creationId xmlns:a16="http://schemas.microsoft.com/office/drawing/2014/main" xmlns="" id="{2F4579CD-A354-44E1-BD0E-078D9DDECEB8}"/>
              </a:ext>
            </a:extLst>
          </p:cNvPr>
          <p:cNvSpPr>
            <a:spLocks noChangeShapeType="1"/>
          </p:cNvSpPr>
          <p:nvPr/>
        </p:nvSpPr>
        <p:spPr bwMode="auto">
          <a:xfrm>
            <a:off x="5446786" y="5359104"/>
            <a:ext cx="431006" cy="477054"/>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 name="Text Box 23">
            <a:extLst>
              <a:ext uri="{FF2B5EF4-FFF2-40B4-BE49-F238E27FC236}">
                <a16:creationId xmlns:a16="http://schemas.microsoft.com/office/drawing/2014/main" xmlns="" id="{2ADCCBC5-2FFE-4FDB-B689-E61C755CB07E}"/>
              </a:ext>
            </a:extLst>
          </p:cNvPr>
          <p:cNvSpPr txBox="1">
            <a:spLocks noChangeArrowheads="1"/>
          </p:cNvSpPr>
          <p:nvPr/>
        </p:nvSpPr>
        <p:spPr bwMode="auto">
          <a:xfrm>
            <a:off x="5877792" y="4588022"/>
            <a:ext cx="4735242" cy="461665"/>
          </a:xfrm>
          <a:prstGeom prst="rect">
            <a:avLst/>
          </a:prstGeom>
          <a:solidFill>
            <a:srgbClr val="FFFF66"/>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err="1" smtClean="0">
                <a:solidFill>
                  <a:srgbClr val="0000FF"/>
                </a:solidFill>
                <a:latin typeface="Times New Roman" panose="02020603050405020304" pitchFamily="18" charset="0"/>
              </a:rPr>
              <a:t>Kết</a:t>
            </a:r>
            <a:r>
              <a:rPr lang="en-US" altLang="en-US" sz="2400" b="1" dirty="0" smtClean="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quả</a:t>
            </a:r>
            <a:r>
              <a:rPr lang="en-US" altLang="en-US" sz="2400" b="1" dirty="0" smtClean="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của</a:t>
            </a:r>
            <a:r>
              <a:rPr lang="en-US" altLang="en-US" sz="2400" b="1" dirty="0" smtClean="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câu</a:t>
            </a:r>
            <a:r>
              <a:rPr lang="en-US" altLang="en-US" sz="2400" b="1" dirty="0" smtClean="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chuyện</a:t>
            </a:r>
            <a:r>
              <a:rPr lang="en-US" altLang="en-US" sz="2400" b="1" dirty="0" smtClean="0">
                <a:solidFill>
                  <a:srgbClr val="0000FF"/>
                </a:solidFill>
                <a:latin typeface="Times New Roman" panose="02020603050405020304" pitchFamily="18" charset="0"/>
              </a:rPr>
              <a:t>?</a:t>
            </a:r>
            <a:endParaRPr lang="en-US" altLang="en-US" sz="2400" b="1" dirty="0">
              <a:solidFill>
                <a:srgbClr val="0000FF"/>
              </a:solidFill>
              <a:latin typeface="Times New Roman" panose="02020603050405020304" pitchFamily="18" charset="0"/>
            </a:endParaRPr>
          </a:p>
        </p:txBody>
      </p:sp>
      <p:sp>
        <p:nvSpPr>
          <p:cNvPr id="31" name="Text Box 23">
            <a:extLst>
              <a:ext uri="{FF2B5EF4-FFF2-40B4-BE49-F238E27FC236}">
                <a16:creationId xmlns:a16="http://schemas.microsoft.com/office/drawing/2014/main" xmlns="" id="{2ADCCBC5-2FFE-4FDB-B689-E61C755CB07E}"/>
              </a:ext>
            </a:extLst>
          </p:cNvPr>
          <p:cNvSpPr txBox="1">
            <a:spLocks noChangeArrowheads="1"/>
          </p:cNvSpPr>
          <p:nvPr/>
        </p:nvSpPr>
        <p:spPr bwMode="auto">
          <a:xfrm>
            <a:off x="5908748" y="5559334"/>
            <a:ext cx="4704286" cy="830997"/>
          </a:xfrm>
          <a:prstGeom prst="rect">
            <a:avLst/>
          </a:prstGeom>
          <a:solidFill>
            <a:srgbClr val="FFFF66"/>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err="1">
                <a:solidFill>
                  <a:srgbClr val="0000FF"/>
                </a:solidFill>
                <a:latin typeface="Times New Roman" panose="02020603050405020304" pitchFamily="18" charset="0"/>
              </a:rPr>
              <a:t>Nêu</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suy</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nghĩ</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của</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em</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về</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việc</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làm</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tốt</a:t>
            </a:r>
            <a:r>
              <a:rPr lang="en-US" altLang="en-US" sz="2400" b="1" dirty="0">
                <a:solidFill>
                  <a:srgbClr val="0000FF"/>
                </a:solidFill>
                <a:latin typeface="Times New Roman" panose="02020603050405020304" pitchFamily="18" charset="0"/>
              </a:rPr>
              <a:t> </a:t>
            </a:r>
            <a:r>
              <a:rPr lang="en-US" altLang="en-US" sz="2400" b="1" dirty="0" err="1" smtClean="0">
                <a:solidFill>
                  <a:srgbClr val="0000FF"/>
                </a:solidFill>
                <a:latin typeface="Times New Roman" panose="02020603050405020304" pitchFamily="18" charset="0"/>
              </a:rPr>
              <a:t>đó</a:t>
            </a:r>
            <a:r>
              <a:rPr lang="en-US" altLang="en-US" sz="2400" b="1" dirty="0">
                <a:solidFill>
                  <a:srgbClr val="0000FF"/>
                </a:solidFill>
                <a:latin typeface="Times New Roman" panose="02020603050405020304" pitchFamily="18" charset="0"/>
              </a:rPr>
              <a:t>?</a:t>
            </a:r>
          </a:p>
        </p:txBody>
      </p:sp>
      <p:sp>
        <p:nvSpPr>
          <p:cNvPr id="32" name="Line 22">
            <a:extLst>
              <a:ext uri="{FF2B5EF4-FFF2-40B4-BE49-F238E27FC236}">
                <a16:creationId xmlns:a16="http://schemas.microsoft.com/office/drawing/2014/main" xmlns="" id="{2F4579CD-A354-44E1-BD0E-078D9DDECEB8}"/>
              </a:ext>
            </a:extLst>
          </p:cNvPr>
          <p:cNvSpPr>
            <a:spLocks noChangeShapeType="1"/>
          </p:cNvSpPr>
          <p:nvPr/>
        </p:nvSpPr>
        <p:spPr bwMode="auto">
          <a:xfrm flipV="1">
            <a:off x="5433690" y="4850087"/>
            <a:ext cx="457396" cy="467385"/>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428706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0-#ppt_w/2"/>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9"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0-#ppt_w/2"/>
                                          </p:val>
                                        </p:tav>
                                        <p:tav tm="100000">
                                          <p:val>
                                            <p:strVal val="#ppt_x"/>
                                          </p:val>
                                        </p:tav>
                                      </p:tavLst>
                                    </p:anim>
                                    <p:anim calcmode="lin" valueType="num">
                                      <p:cBhvr additive="base">
                                        <p:cTn id="48" dur="500" fill="hold"/>
                                        <p:tgtEl>
                                          <p:spTgt spid="28"/>
                                        </p:tgtEl>
                                        <p:attrNameLst>
                                          <p:attrName>ppt_y</p:attrName>
                                        </p:attrNameLst>
                                      </p:cBhvr>
                                      <p:tavLst>
                                        <p:tav tm="0">
                                          <p:val>
                                            <p:strVal val="0-#ppt_h/2"/>
                                          </p:val>
                                        </p:tav>
                                        <p:tav tm="100000">
                                          <p:val>
                                            <p:strVal val="#ppt_y"/>
                                          </p:val>
                                        </p:tav>
                                      </p:tavLst>
                                    </p:anim>
                                  </p:childTnLst>
                                </p:cTn>
                              </p:par>
                              <p:par>
                                <p:cTn id="49" presetID="2" presetClass="entr" presetSubtype="9"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12"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fill="hold"/>
                                        <p:tgtEl>
                                          <p:spTgt spid="32"/>
                                        </p:tgtEl>
                                        <p:attrNameLst>
                                          <p:attrName>ppt_x</p:attrName>
                                        </p:attrNameLst>
                                      </p:cBhvr>
                                      <p:tavLst>
                                        <p:tav tm="0">
                                          <p:val>
                                            <p:strVal val="0-#ppt_w/2"/>
                                          </p:val>
                                        </p:tav>
                                        <p:tav tm="100000">
                                          <p:val>
                                            <p:strVal val="#ppt_x"/>
                                          </p:val>
                                        </p:tav>
                                      </p:tavLst>
                                    </p:anim>
                                    <p:anim calcmode="lin" valueType="num">
                                      <p:cBhvr additive="base">
                                        <p:cTn id="64" dur="500" fill="hold"/>
                                        <p:tgtEl>
                                          <p:spTgt spid="32"/>
                                        </p:tgtEl>
                                        <p:attrNameLst>
                                          <p:attrName>ppt_y</p:attrName>
                                        </p:attrNameLst>
                                      </p:cBhvr>
                                      <p:tavLst>
                                        <p:tav tm="0">
                                          <p:val>
                                            <p:strVal val="1+#ppt_h/2"/>
                                          </p:val>
                                        </p:tav>
                                        <p:tav tm="100000">
                                          <p:val>
                                            <p:strVal val="#ppt_y"/>
                                          </p:val>
                                        </p:tav>
                                      </p:tavLst>
                                    </p:anim>
                                  </p:childTnLst>
                                </p:cTn>
                              </p:par>
                              <p:par>
                                <p:cTn id="65" presetID="2" presetClass="entr" presetSubtype="12"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0-#ppt_w/2"/>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9"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0-#ppt_w/2"/>
                                          </p:val>
                                        </p:tav>
                                        <p:tav tm="100000">
                                          <p:val>
                                            <p:strVal val="#ppt_x"/>
                                          </p:val>
                                        </p:tav>
                                      </p:tavLst>
                                    </p:anim>
                                    <p:anim calcmode="lin" valueType="num">
                                      <p:cBhvr additive="base">
                                        <p:cTn id="74" dur="500" fill="hold"/>
                                        <p:tgtEl>
                                          <p:spTgt spid="29"/>
                                        </p:tgtEl>
                                        <p:attrNameLst>
                                          <p:attrName>ppt_y</p:attrName>
                                        </p:attrNameLst>
                                      </p:cBhvr>
                                      <p:tavLst>
                                        <p:tav tm="0">
                                          <p:val>
                                            <p:strVal val="0-#ppt_h/2"/>
                                          </p:val>
                                        </p:tav>
                                        <p:tav tm="100000">
                                          <p:val>
                                            <p:strVal val="#ppt_y"/>
                                          </p:val>
                                        </p:tav>
                                      </p:tavLst>
                                    </p:anim>
                                  </p:childTnLst>
                                </p:cTn>
                              </p:par>
                              <p:par>
                                <p:cTn id="75" presetID="2" presetClass="entr" presetSubtype="9"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0-#ppt_w/2"/>
                                          </p:val>
                                        </p:tav>
                                        <p:tav tm="100000">
                                          <p:val>
                                            <p:strVal val="#ppt_x"/>
                                          </p:val>
                                        </p:tav>
                                      </p:tavLst>
                                    </p:anim>
                                    <p:anim calcmode="lin" valueType="num">
                                      <p:cBhvr additive="base">
                                        <p:cTn id="7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10" grpId="0" animBg="1"/>
      <p:bldP spid="11" grpId="0" animBg="1"/>
      <p:bldP spid="12" grpId="0" animBg="1"/>
      <p:bldP spid="13" grpId="0" animBg="1"/>
      <p:bldP spid="14" grpId="0" animBg="1"/>
      <p:bldP spid="15" grpId="0" animBg="1"/>
      <p:bldP spid="16" grpId="0" animBg="1"/>
      <p:bldP spid="17" grpId="0" animBg="1"/>
      <p:bldP spid="21" grpId="0" animBg="1"/>
      <p:bldP spid="23" grpId="0" animBg="1"/>
      <p:bldP spid="27" grpId="0" animBg="1"/>
      <p:bldP spid="28" grpId="0" animBg="1"/>
      <p:bldP spid="29" grpId="0" animBg="1"/>
      <p:bldP spid="30" grpId="0" animBg="1"/>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1CAF5A9-212C-4341-A31A-C0AA91784D9E}"/>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p:cNvSpPr/>
          <p:nvPr/>
        </p:nvSpPr>
        <p:spPr>
          <a:xfrm>
            <a:off x="4753982" y="176981"/>
            <a:ext cx="6302303" cy="923330"/>
          </a:xfrm>
          <a:prstGeom prst="rect">
            <a:avLst/>
          </a:prstGeom>
          <a:noFill/>
        </p:spPr>
        <p:txBody>
          <a:bodyPr wrap="none">
            <a:spAutoFit/>
          </a:bodyPr>
          <a:lstStyle/>
          <a:p>
            <a:pPr algn="ctr">
              <a:defRPr/>
            </a:pPr>
            <a:r>
              <a:rPr lang="en-US" sz="5400" b="1" dirty="0" err="1" smtClean="0">
                <a:ln w="12700" cmpd="sng">
                  <a:solidFill>
                    <a:schemeClr val="accent4"/>
                  </a:solidFill>
                  <a:prstDash val="solid"/>
                </a:ln>
                <a:solidFill>
                  <a:schemeClr val="accent6">
                    <a:lumMod val="75000"/>
                  </a:schemeClr>
                </a:solidFill>
              </a:rPr>
              <a:t>Thực</a:t>
            </a:r>
            <a:r>
              <a:rPr lang="en-US" sz="5400" b="1" dirty="0" smtClean="0">
                <a:ln w="12700" cmpd="sng">
                  <a:solidFill>
                    <a:schemeClr val="accent4"/>
                  </a:solidFill>
                  <a:prstDash val="solid"/>
                </a:ln>
                <a:solidFill>
                  <a:schemeClr val="accent6">
                    <a:lumMod val="75000"/>
                  </a:schemeClr>
                </a:solidFill>
              </a:rPr>
              <a:t> </a:t>
            </a:r>
            <a:r>
              <a:rPr lang="en-US" sz="5400" b="1" dirty="0" err="1" smtClean="0">
                <a:ln w="12700" cmpd="sng">
                  <a:solidFill>
                    <a:schemeClr val="accent4"/>
                  </a:solidFill>
                  <a:prstDash val="solid"/>
                </a:ln>
                <a:solidFill>
                  <a:schemeClr val="accent6">
                    <a:lumMod val="75000"/>
                  </a:schemeClr>
                </a:solidFill>
              </a:rPr>
              <a:t>hành</a:t>
            </a:r>
            <a:r>
              <a:rPr lang="en-US" sz="5400" b="1" dirty="0" smtClean="0">
                <a:ln w="12700" cmpd="sng">
                  <a:solidFill>
                    <a:schemeClr val="accent4"/>
                  </a:solidFill>
                  <a:prstDash val="solid"/>
                </a:ln>
                <a:solidFill>
                  <a:schemeClr val="accent6">
                    <a:lumMod val="75000"/>
                  </a:schemeClr>
                </a:solidFill>
              </a:rPr>
              <a:t> </a:t>
            </a:r>
            <a:r>
              <a:rPr lang="en-US" sz="5400" b="1" dirty="0" err="1" smtClean="0">
                <a:ln w="12700" cmpd="sng">
                  <a:solidFill>
                    <a:schemeClr val="accent4"/>
                  </a:solidFill>
                  <a:prstDash val="solid"/>
                </a:ln>
                <a:solidFill>
                  <a:schemeClr val="accent6">
                    <a:lumMod val="75000"/>
                  </a:schemeClr>
                </a:solidFill>
              </a:rPr>
              <a:t>kể</a:t>
            </a:r>
            <a:r>
              <a:rPr lang="en-US" sz="5400" b="1" dirty="0" smtClean="0">
                <a:ln w="12700" cmpd="sng">
                  <a:solidFill>
                    <a:schemeClr val="accent4"/>
                  </a:solidFill>
                  <a:prstDash val="solid"/>
                </a:ln>
                <a:solidFill>
                  <a:schemeClr val="accent6">
                    <a:lumMod val="75000"/>
                  </a:schemeClr>
                </a:solidFill>
              </a:rPr>
              <a:t> </a:t>
            </a:r>
            <a:r>
              <a:rPr lang="en-US" sz="5400" b="1" dirty="0" err="1" smtClean="0">
                <a:ln w="12700" cmpd="sng">
                  <a:solidFill>
                    <a:schemeClr val="accent4"/>
                  </a:solidFill>
                  <a:prstDash val="solid"/>
                </a:ln>
                <a:solidFill>
                  <a:schemeClr val="accent6">
                    <a:lumMod val="75000"/>
                  </a:schemeClr>
                </a:solidFill>
              </a:rPr>
              <a:t>chuyện</a:t>
            </a:r>
            <a:endParaRPr lang="en-US" sz="5400" b="1" dirty="0">
              <a:ln w="12700" cmpd="sng">
                <a:solidFill>
                  <a:schemeClr val="accent4"/>
                </a:solidFill>
                <a:prstDash val="solid"/>
              </a:ln>
              <a:solidFill>
                <a:schemeClr val="accent6">
                  <a:lumMod val="75000"/>
                </a:schemeClr>
              </a:solidFill>
            </a:endParaRPr>
          </a:p>
        </p:txBody>
      </p:sp>
      <p:sp>
        <p:nvSpPr>
          <p:cNvPr id="2" name="Cloud 1"/>
          <p:cNvSpPr/>
          <p:nvPr/>
        </p:nvSpPr>
        <p:spPr>
          <a:xfrm>
            <a:off x="4542501" y="1578077"/>
            <a:ext cx="6725266" cy="3288891"/>
          </a:xfrm>
          <a:prstGeom prst="cloud">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smtClean="0">
                <a:solidFill>
                  <a:schemeClr val="tx1"/>
                </a:solidFill>
                <a:latin typeface="Times New Roman" panose="02020603050405020304" pitchFamily="18" charset="0"/>
                <a:cs typeface="Times New Roman" panose="02020603050405020304" pitchFamily="18" charset="0"/>
              </a:rPr>
              <a:t>Kể</a:t>
            </a:r>
            <a:r>
              <a:rPr lang="en-US" sz="3200" b="1" i="1" dirty="0" smtClean="0">
                <a:solidFill>
                  <a:schemeClr val="tx1"/>
                </a:solidFill>
                <a:latin typeface="Times New Roman" panose="02020603050405020304" pitchFamily="18" charset="0"/>
                <a:cs typeface="Times New Roman" panose="02020603050405020304" pitchFamily="18" charset="0"/>
              </a:rPr>
              <a:t> </a:t>
            </a:r>
            <a:r>
              <a:rPr lang="en-US" sz="3200" b="1" i="1" dirty="0" err="1" smtClean="0">
                <a:solidFill>
                  <a:schemeClr val="tx1"/>
                </a:solidFill>
                <a:latin typeface="Times New Roman" panose="02020603050405020304" pitchFamily="18" charset="0"/>
                <a:cs typeface="Times New Roman" panose="02020603050405020304" pitchFamily="18" charset="0"/>
              </a:rPr>
              <a:t>chuyện</a:t>
            </a:r>
            <a:r>
              <a:rPr lang="en-US" sz="3200" b="1" i="1" dirty="0" smtClean="0">
                <a:solidFill>
                  <a:schemeClr val="tx1"/>
                </a:solidFill>
                <a:latin typeface="Times New Roman" panose="02020603050405020304" pitchFamily="18" charset="0"/>
                <a:cs typeface="Times New Roman" panose="02020603050405020304" pitchFamily="18" charset="0"/>
              </a:rPr>
              <a:t> </a:t>
            </a:r>
            <a:r>
              <a:rPr lang="en-US" sz="3200" b="1" i="1" dirty="0" err="1" smtClean="0">
                <a:solidFill>
                  <a:schemeClr val="tx1"/>
                </a:solidFill>
                <a:latin typeface="Times New Roman" panose="02020603050405020304" pitchFamily="18" charset="0"/>
                <a:cs typeface="Times New Roman" panose="02020603050405020304" pitchFamily="18" charset="0"/>
              </a:rPr>
              <a:t>trong</a:t>
            </a:r>
            <a:r>
              <a:rPr lang="en-US" sz="3200" b="1" i="1" dirty="0" smtClean="0">
                <a:solidFill>
                  <a:schemeClr val="tx1"/>
                </a:solidFill>
                <a:latin typeface="Times New Roman" panose="02020603050405020304" pitchFamily="18" charset="0"/>
                <a:cs typeface="Times New Roman" panose="02020603050405020304" pitchFamily="18" charset="0"/>
              </a:rPr>
              <a:t> </a:t>
            </a:r>
            <a:r>
              <a:rPr lang="en-US" sz="3200" b="1" i="1" dirty="0" err="1" smtClean="0">
                <a:solidFill>
                  <a:schemeClr val="tx1"/>
                </a:solidFill>
                <a:latin typeface="Times New Roman" panose="02020603050405020304" pitchFamily="18" charset="0"/>
                <a:cs typeface="Times New Roman" panose="02020603050405020304" pitchFamily="18" charset="0"/>
              </a:rPr>
              <a:t>nhóm</a:t>
            </a:r>
            <a:r>
              <a:rPr lang="en-US" sz="3200" b="1" i="1" dirty="0" smtClean="0">
                <a:solidFill>
                  <a:schemeClr val="tx1"/>
                </a:solidFill>
                <a:latin typeface="Times New Roman" panose="02020603050405020304" pitchFamily="18" charset="0"/>
                <a:cs typeface="Times New Roman" panose="02020603050405020304" pitchFamily="18" charset="0"/>
              </a:rPr>
              <a:t> 4</a:t>
            </a:r>
            <a:endParaRPr lang="en-US" sz="32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154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1CAF5A9-212C-4341-A31A-C0AA91784D9E}"/>
              </a:ext>
            </a:extLst>
          </p:cNvPr>
          <p:cNvPicPr>
            <a:picLocks noChangeAspect="1"/>
          </p:cNvPicPr>
          <p:nvPr/>
        </p:nvPicPr>
        <p:blipFill>
          <a:blip r:embed="rId2"/>
          <a:stretch>
            <a:fillRect/>
          </a:stretch>
        </p:blipFill>
        <p:spPr>
          <a:xfrm>
            <a:off x="0" y="0"/>
            <a:ext cx="12192000" cy="6858000"/>
          </a:xfrm>
          <a:prstGeom prst="rect">
            <a:avLst/>
          </a:prstGeom>
        </p:spPr>
      </p:pic>
      <p:grpSp>
        <p:nvGrpSpPr>
          <p:cNvPr id="2" name="Group 1"/>
          <p:cNvGrpSpPr/>
          <p:nvPr/>
        </p:nvGrpSpPr>
        <p:grpSpPr>
          <a:xfrm>
            <a:off x="6130253" y="1931308"/>
            <a:ext cx="5849279" cy="4793957"/>
            <a:chOff x="6130253" y="1931308"/>
            <a:chExt cx="5849279" cy="4793957"/>
          </a:xfrm>
        </p:grpSpPr>
        <p:sp>
          <p:nvSpPr>
            <p:cNvPr id="7" name="Vertical Scroll 6"/>
            <p:cNvSpPr/>
            <p:nvPr/>
          </p:nvSpPr>
          <p:spPr>
            <a:xfrm>
              <a:off x="6130253" y="1980346"/>
              <a:ext cx="5416140" cy="4744919"/>
            </a:xfrm>
            <a:prstGeom prst="verticalScroll">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Tx/>
                <a:buChar char="-"/>
              </a:pPr>
              <a:r>
                <a:rPr lang="en-US" sz="2800" b="1" dirty="0" err="1" smtClean="0">
                  <a:solidFill>
                    <a:schemeClr val="tx1"/>
                  </a:solidFill>
                  <a:latin typeface="Times New Roman" panose="02020603050405020304" pitchFamily="18" charset="0"/>
                  <a:cs typeface="Times New Roman" panose="02020603050405020304" pitchFamily="18" charset="0"/>
                </a:rPr>
                <a:t>Nội</a:t>
              </a:r>
              <a:r>
                <a:rPr lang="en-US" sz="2800" b="1" dirty="0" smtClean="0">
                  <a:solidFill>
                    <a:schemeClr val="tx1"/>
                  </a:solidFill>
                  <a:latin typeface="Times New Roman" panose="02020603050405020304" pitchFamily="18" charset="0"/>
                  <a:cs typeface="Times New Roman" panose="02020603050405020304" pitchFamily="18" charset="0"/>
                </a:rPr>
                <a:t> dung </a:t>
              </a:r>
              <a:r>
                <a:rPr lang="en-US" sz="2800" b="1" dirty="0" err="1" smtClean="0">
                  <a:solidFill>
                    <a:schemeClr val="tx1"/>
                  </a:solidFill>
                  <a:latin typeface="Times New Roman" panose="02020603050405020304" pitchFamily="18" charset="0"/>
                  <a:cs typeface="Times New Roman" panose="02020603050405020304" pitchFamily="18" charset="0"/>
                </a:rPr>
                <a:t>câu</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chuyện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đúng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đề</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smtClean="0">
                  <a:solidFill>
                    <a:schemeClr val="tx1"/>
                  </a:solidFill>
                  <a:latin typeface="Times New Roman" panose="02020603050405020304" pitchFamily="18" charset="0"/>
                  <a:cs typeface="Times New Roman" panose="02020603050405020304" pitchFamily="18" charset="0"/>
                </a:rPr>
                <a:t>bài</a:t>
              </a:r>
              <a:r>
                <a:rPr lang="en-US" sz="2800" b="1" smtClean="0">
                  <a:solidFill>
                    <a:schemeClr val="tx1"/>
                  </a:solidFill>
                  <a:latin typeface="Times New Roman" panose="02020603050405020304" pitchFamily="18" charset="0"/>
                  <a:cs typeface="Times New Roman" panose="02020603050405020304" pitchFamily="18" charset="0"/>
                </a:rPr>
                <a:t>.</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285750" indent="-285750" algn="just">
                <a:lnSpc>
                  <a:spcPct val="150000"/>
                </a:lnSpc>
                <a:buFontTx/>
                <a:buChar char="-"/>
              </a:pPr>
              <a:r>
                <a:rPr lang="en-US" sz="2800" b="1" dirty="0" err="1" smtClean="0">
                  <a:solidFill>
                    <a:schemeClr val="tx1"/>
                  </a:solidFill>
                  <a:latin typeface="Times New Roman" panose="02020603050405020304" pitchFamily="18" charset="0"/>
                  <a:cs typeface="Times New Roman" panose="02020603050405020304" pitchFamily="18" charset="0"/>
                </a:rPr>
                <a:t>Cách</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kể</a:t>
              </a:r>
              <a:r>
                <a:rPr lang="en-US" sz="2800" b="1" dirty="0" smtClean="0">
                  <a:solidFill>
                    <a:schemeClr val="tx1"/>
                  </a:solidFill>
                  <a:latin typeface="Times New Roman" panose="02020603050405020304" pitchFamily="18" charset="0"/>
                  <a:cs typeface="Times New Roman" panose="02020603050405020304" pitchFamily="18" charset="0"/>
                </a:rPr>
                <a:t>: hay, </a:t>
              </a:r>
              <a:r>
                <a:rPr lang="en-US" sz="2800" b="1" dirty="0" err="1" smtClean="0">
                  <a:solidFill>
                    <a:schemeClr val="tx1"/>
                  </a:solidFill>
                  <a:latin typeface="Times New Roman" panose="02020603050405020304" pitchFamily="18" charset="0"/>
                  <a:cs typeface="Times New Roman" panose="02020603050405020304" pitchFamily="18" charset="0"/>
                </a:rPr>
                <a:t>hấp</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dẫn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phối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hợp</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điệu</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bộ</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cử</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chỉ</a:t>
              </a:r>
              <a:r>
                <a:rPr lang="en-US" sz="2800" b="1" dirty="0" smtClean="0">
                  <a:solidFill>
                    <a:schemeClr val="tx1"/>
                  </a:solidFill>
                  <a:latin typeface="Times New Roman" panose="02020603050405020304" pitchFamily="18" charset="0"/>
                  <a:cs typeface="Times New Roman" panose="02020603050405020304" pitchFamily="18" charset="0"/>
                </a:rPr>
                <a:t>.</a:t>
              </a:r>
            </a:p>
            <a:p>
              <a:pPr marL="285750" indent="-285750" algn="just">
                <a:lnSpc>
                  <a:spcPct val="150000"/>
                </a:lnSpc>
                <a:buFontTx/>
                <a:buChar char="-"/>
              </a:pPr>
              <a:r>
                <a:rPr lang="en-US" sz="2800" b="1" dirty="0" err="1" smtClean="0">
                  <a:solidFill>
                    <a:schemeClr val="tx1"/>
                  </a:solidFill>
                  <a:latin typeface="Times New Roman" panose="02020603050405020304" pitchFamily="18" charset="0"/>
                  <a:cs typeface="Times New Roman" panose="02020603050405020304" pitchFamily="18" charset="0"/>
                </a:rPr>
                <a:t>Nêu</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được</a:t>
              </a:r>
              <a:r>
                <a:rPr lang="en-US" sz="2800" b="1" dirty="0" smtClean="0">
                  <a:solidFill>
                    <a:schemeClr val="tx1"/>
                  </a:solidFill>
                  <a:latin typeface="Times New Roman" panose="02020603050405020304" pitchFamily="18" charset="0"/>
                  <a:cs typeface="Times New Roman" panose="02020603050405020304" pitchFamily="18" charset="0"/>
                </a:rPr>
                <a:t> ý </a:t>
              </a:r>
              <a:r>
                <a:rPr lang="en-US" sz="2800" b="1" dirty="0" err="1" smtClean="0">
                  <a:solidFill>
                    <a:schemeClr val="tx1"/>
                  </a:solidFill>
                  <a:latin typeface="Times New Roman" panose="02020603050405020304" pitchFamily="18" charset="0"/>
                  <a:cs typeface="Times New Roman" panose="02020603050405020304" pitchFamily="18" charset="0"/>
                </a:rPr>
                <a:t>nghĩa</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của</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câu</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chuyện</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xmlns="" id="{19756F18-DEAC-4CC3-AFAA-FBD2F4ED0BB6}"/>
                </a:ext>
              </a:extLst>
            </p:cNvPr>
            <p:cNvSpPr txBox="1"/>
            <p:nvPr/>
          </p:nvSpPr>
          <p:spPr>
            <a:xfrm>
              <a:off x="7630466" y="1931308"/>
              <a:ext cx="4349066" cy="584775"/>
            </a:xfrm>
            <a:prstGeom prst="rect">
              <a:avLst/>
            </a:prstGeom>
            <a:noFill/>
          </p:spPr>
          <p:txBody>
            <a:bodyPr wrap="square" rtlCol="0">
              <a:spAutoFit/>
            </a:bodyPr>
            <a:lstStyle/>
            <a:p>
              <a:r>
                <a:rPr lang="en-US" sz="3200" b="1" dirty="0" err="1" smtClean="0">
                  <a:solidFill>
                    <a:schemeClr val="accent6">
                      <a:lumMod val="50000"/>
                    </a:schemeClr>
                  </a:solidFill>
                  <a:latin typeface="Times New Roman" panose="02020603050405020304" pitchFamily="18" charset="0"/>
                  <a:cs typeface="Times New Roman" panose="02020603050405020304" pitchFamily="18" charset="0"/>
                </a:rPr>
                <a:t>Tiêu</a:t>
              </a:r>
              <a:r>
                <a:rPr lang="en-US" sz="32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6">
                      <a:lumMod val="50000"/>
                    </a:schemeClr>
                  </a:solidFill>
                  <a:latin typeface="Times New Roman" panose="02020603050405020304" pitchFamily="18" charset="0"/>
                  <a:cs typeface="Times New Roman" panose="02020603050405020304" pitchFamily="18" charset="0"/>
                </a:rPr>
                <a:t>chí</a:t>
              </a:r>
              <a:r>
                <a:rPr lang="en-US" sz="32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6">
                      <a:lumMod val="50000"/>
                    </a:schemeClr>
                  </a:solidFill>
                  <a:latin typeface="Times New Roman" panose="02020603050405020304" pitchFamily="18" charset="0"/>
                  <a:cs typeface="Times New Roman" panose="02020603050405020304" pitchFamily="18" charset="0"/>
                </a:rPr>
                <a:t>đánh</a:t>
              </a:r>
              <a:r>
                <a:rPr lang="en-US" sz="32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6">
                      <a:lumMod val="50000"/>
                    </a:schemeClr>
                  </a:solidFill>
                  <a:latin typeface="Times New Roman" panose="02020603050405020304" pitchFamily="18" charset="0"/>
                  <a:cs typeface="Times New Roman" panose="02020603050405020304" pitchFamily="18" charset="0"/>
                </a:rPr>
                <a:t>giá</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grpSp>
      <p:sp>
        <p:nvSpPr>
          <p:cNvPr id="8" name="Rectangle 7"/>
          <p:cNvSpPr/>
          <p:nvPr/>
        </p:nvSpPr>
        <p:spPr>
          <a:xfrm>
            <a:off x="4753982" y="176981"/>
            <a:ext cx="6302303" cy="923330"/>
          </a:xfrm>
          <a:prstGeom prst="rect">
            <a:avLst/>
          </a:prstGeom>
          <a:noFill/>
        </p:spPr>
        <p:txBody>
          <a:bodyPr wrap="none">
            <a:spAutoFit/>
          </a:bodyPr>
          <a:lstStyle/>
          <a:p>
            <a:pPr algn="ctr">
              <a:defRPr/>
            </a:pPr>
            <a:r>
              <a:rPr lang="en-US" sz="5400" b="1" dirty="0" err="1" smtClean="0">
                <a:ln w="12700" cmpd="sng">
                  <a:solidFill>
                    <a:schemeClr val="accent4"/>
                  </a:solidFill>
                  <a:prstDash val="solid"/>
                </a:ln>
                <a:solidFill>
                  <a:schemeClr val="accent6">
                    <a:lumMod val="75000"/>
                  </a:schemeClr>
                </a:solidFill>
              </a:rPr>
              <a:t>Thực</a:t>
            </a:r>
            <a:r>
              <a:rPr lang="en-US" sz="5400" b="1" dirty="0" smtClean="0">
                <a:ln w="12700" cmpd="sng">
                  <a:solidFill>
                    <a:schemeClr val="accent4"/>
                  </a:solidFill>
                  <a:prstDash val="solid"/>
                </a:ln>
                <a:solidFill>
                  <a:schemeClr val="accent6">
                    <a:lumMod val="75000"/>
                  </a:schemeClr>
                </a:solidFill>
              </a:rPr>
              <a:t> </a:t>
            </a:r>
            <a:r>
              <a:rPr lang="en-US" sz="5400" b="1" dirty="0" err="1" smtClean="0">
                <a:ln w="12700" cmpd="sng">
                  <a:solidFill>
                    <a:schemeClr val="accent4"/>
                  </a:solidFill>
                  <a:prstDash val="solid"/>
                </a:ln>
                <a:solidFill>
                  <a:schemeClr val="accent6">
                    <a:lumMod val="75000"/>
                  </a:schemeClr>
                </a:solidFill>
              </a:rPr>
              <a:t>hành</a:t>
            </a:r>
            <a:r>
              <a:rPr lang="en-US" sz="5400" b="1" dirty="0" smtClean="0">
                <a:ln w="12700" cmpd="sng">
                  <a:solidFill>
                    <a:schemeClr val="accent4"/>
                  </a:solidFill>
                  <a:prstDash val="solid"/>
                </a:ln>
                <a:solidFill>
                  <a:schemeClr val="accent6">
                    <a:lumMod val="75000"/>
                  </a:schemeClr>
                </a:solidFill>
              </a:rPr>
              <a:t> </a:t>
            </a:r>
            <a:r>
              <a:rPr lang="en-US" sz="5400" b="1" dirty="0" err="1" smtClean="0">
                <a:ln w="12700" cmpd="sng">
                  <a:solidFill>
                    <a:schemeClr val="accent4"/>
                  </a:solidFill>
                  <a:prstDash val="solid"/>
                </a:ln>
                <a:solidFill>
                  <a:schemeClr val="accent6">
                    <a:lumMod val="75000"/>
                  </a:schemeClr>
                </a:solidFill>
              </a:rPr>
              <a:t>kể</a:t>
            </a:r>
            <a:r>
              <a:rPr lang="en-US" sz="5400" b="1" dirty="0" smtClean="0">
                <a:ln w="12700" cmpd="sng">
                  <a:solidFill>
                    <a:schemeClr val="accent4"/>
                  </a:solidFill>
                  <a:prstDash val="solid"/>
                </a:ln>
                <a:solidFill>
                  <a:schemeClr val="accent6">
                    <a:lumMod val="75000"/>
                  </a:schemeClr>
                </a:solidFill>
              </a:rPr>
              <a:t> </a:t>
            </a:r>
            <a:r>
              <a:rPr lang="en-US" sz="5400" b="1" dirty="0" err="1" smtClean="0">
                <a:ln w="12700" cmpd="sng">
                  <a:solidFill>
                    <a:schemeClr val="accent4"/>
                  </a:solidFill>
                  <a:prstDash val="solid"/>
                </a:ln>
                <a:solidFill>
                  <a:schemeClr val="accent6">
                    <a:lumMod val="75000"/>
                  </a:schemeClr>
                </a:solidFill>
              </a:rPr>
              <a:t>chuyện</a:t>
            </a:r>
            <a:endParaRPr lang="en-US" sz="5400" b="1" dirty="0">
              <a:ln w="12700" cmpd="sng">
                <a:solidFill>
                  <a:schemeClr val="accent4"/>
                </a:solidFill>
                <a:prstDash val="solid"/>
              </a:ln>
              <a:solidFill>
                <a:schemeClr val="accent6">
                  <a:lumMod val="75000"/>
                </a:schemeClr>
              </a:solidFill>
            </a:endParaRPr>
          </a:p>
        </p:txBody>
      </p:sp>
      <p:sp>
        <p:nvSpPr>
          <p:cNvPr id="9" name="Rectangle 8">
            <a:extLst>
              <a:ext uri="{FF2B5EF4-FFF2-40B4-BE49-F238E27FC236}">
                <a16:creationId xmlns:a16="http://schemas.microsoft.com/office/drawing/2014/main" xmlns="" id="{6C943917-090A-4D21-9955-136C48717F1B}"/>
              </a:ext>
            </a:extLst>
          </p:cNvPr>
          <p:cNvSpPr/>
          <p:nvPr/>
        </p:nvSpPr>
        <p:spPr>
          <a:xfrm>
            <a:off x="5025232" y="1100311"/>
            <a:ext cx="4955777" cy="830997"/>
          </a:xfrm>
          <a:prstGeom prst="rect">
            <a:avLst/>
          </a:prstGeom>
          <a:noFill/>
        </p:spPr>
        <p:txBody>
          <a:bodyPr wrap="square">
            <a:spAutoFit/>
          </a:bodyPr>
          <a:lstStyle/>
          <a:p>
            <a:pPr algn="ctr">
              <a:defRPr/>
            </a:pPr>
            <a:r>
              <a:rPr lang="en-US" sz="4800" b="1" dirty="0">
                <a:ln w="12700" cmpd="sng">
                  <a:solidFill>
                    <a:schemeClr val="accent4"/>
                  </a:solidFill>
                  <a:prstDash val="solid"/>
                </a:ln>
                <a:solidFill>
                  <a:schemeClr val="tx1">
                    <a:lumMod val="95000"/>
                    <a:lumOff val="5000"/>
                  </a:schemeClr>
                </a:solidFill>
              </a:rPr>
              <a:t> </a:t>
            </a:r>
            <a:r>
              <a:rPr lang="en-US" sz="4800" b="1" dirty="0" smtClean="0">
                <a:ln w="12700" cmpd="sng">
                  <a:solidFill>
                    <a:schemeClr val="accent4"/>
                  </a:solidFill>
                  <a:prstDash val="solid"/>
                </a:ln>
                <a:solidFill>
                  <a:schemeClr val="tx1">
                    <a:lumMod val="95000"/>
                    <a:lumOff val="5000"/>
                  </a:schemeClr>
                </a:solidFill>
              </a:rPr>
              <a:t>THI KỂ CHUYỆN</a:t>
            </a:r>
            <a:endParaRPr lang="en-US" sz="4800" b="1" dirty="0">
              <a:ln w="12700" cmpd="sng">
                <a:solidFill>
                  <a:schemeClr val="accent4"/>
                </a:solidFill>
                <a:prstDash val="solid"/>
              </a:ln>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6428615-4D0C-40A6-98F8-2937432F764B}"/>
              </a:ext>
            </a:extLst>
          </p:cNvPr>
          <p:cNvPicPr>
            <a:picLocks noChangeAspect="1"/>
          </p:cNvPicPr>
          <p:nvPr/>
        </p:nvPicPr>
        <p:blipFill>
          <a:blip r:embed="rId3"/>
          <a:stretch>
            <a:fillRect/>
          </a:stretch>
        </p:blipFill>
        <p:spPr>
          <a:xfrm>
            <a:off x="0" y="-69144"/>
            <a:ext cx="12192000" cy="6927144"/>
          </a:xfrm>
          <a:prstGeom prst="rect">
            <a:avLst/>
          </a:prstGeom>
        </p:spPr>
      </p:pic>
      <p:sp>
        <p:nvSpPr>
          <p:cNvPr id="4" name="Rectangle 3"/>
          <p:cNvSpPr/>
          <p:nvPr/>
        </p:nvSpPr>
        <p:spPr>
          <a:xfrm>
            <a:off x="2784890" y="75360"/>
            <a:ext cx="6508513" cy="923330"/>
          </a:xfrm>
          <a:prstGeom prst="rect">
            <a:avLst/>
          </a:prstGeom>
          <a:noFill/>
        </p:spPr>
        <p:txBody>
          <a:bodyPr wrap="none">
            <a:spAutoFit/>
          </a:bodyPr>
          <a:lstStyle/>
          <a:p>
            <a:pPr algn="ctr">
              <a:defRPr/>
            </a:pPr>
            <a:r>
              <a:rPr lang="en-US" sz="5400" b="1" dirty="0" err="1" smtClean="0">
                <a:ln w="12700" cmpd="sng">
                  <a:solidFill>
                    <a:schemeClr val="accent4"/>
                  </a:solidFill>
                  <a:prstDash val="solid"/>
                </a:ln>
                <a:solidFill>
                  <a:schemeClr val="accent6">
                    <a:lumMod val="75000"/>
                  </a:schemeClr>
                </a:solidFill>
              </a:rPr>
              <a:t>Vận</a:t>
            </a:r>
            <a:r>
              <a:rPr lang="en-US" sz="5400" b="1" dirty="0" smtClean="0">
                <a:ln w="12700" cmpd="sng">
                  <a:solidFill>
                    <a:schemeClr val="accent4"/>
                  </a:solidFill>
                  <a:prstDash val="solid"/>
                </a:ln>
                <a:solidFill>
                  <a:schemeClr val="accent6">
                    <a:lumMod val="75000"/>
                  </a:schemeClr>
                </a:solidFill>
              </a:rPr>
              <a:t> </a:t>
            </a:r>
            <a:r>
              <a:rPr lang="en-US" sz="5400" b="1" dirty="0" err="1" smtClean="0">
                <a:ln w="12700" cmpd="sng">
                  <a:solidFill>
                    <a:schemeClr val="accent4"/>
                  </a:solidFill>
                  <a:prstDash val="solid"/>
                </a:ln>
                <a:solidFill>
                  <a:schemeClr val="accent6">
                    <a:lumMod val="75000"/>
                  </a:schemeClr>
                </a:solidFill>
              </a:rPr>
              <a:t>dụng</a:t>
            </a:r>
            <a:r>
              <a:rPr lang="en-US" sz="5400" b="1" dirty="0" smtClean="0">
                <a:ln w="12700" cmpd="sng">
                  <a:solidFill>
                    <a:schemeClr val="accent4"/>
                  </a:solidFill>
                  <a:prstDash val="solid"/>
                </a:ln>
                <a:solidFill>
                  <a:schemeClr val="accent6">
                    <a:lumMod val="75000"/>
                  </a:schemeClr>
                </a:solidFill>
              </a:rPr>
              <a:t>, </a:t>
            </a:r>
            <a:r>
              <a:rPr lang="en-US" sz="5400" b="1" dirty="0" err="1" smtClean="0">
                <a:ln w="12700" cmpd="sng">
                  <a:solidFill>
                    <a:schemeClr val="accent4"/>
                  </a:solidFill>
                  <a:prstDash val="solid"/>
                </a:ln>
                <a:solidFill>
                  <a:schemeClr val="accent6">
                    <a:lumMod val="75000"/>
                  </a:schemeClr>
                </a:solidFill>
              </a:rPr>
              <a:t>trải</a:t>
            </a:r>
            <a:r>
              <a:rPr lang="en-US" sz="5400" b="1" dirty="0" smtClean="0">
                <a:ln w="12700" cmpd="sng">
                  <a:solidFill>
                    <a:schemeClr val="accent4"/>
                  </a:solidFill>
                  <a:prstDash val="solid"/>
                </a:ln>
                <a:solidFill>
                  <a:schemeClr val="accent6">
                    <a:lumMod val="75000"/>
                  </a:schemeClr>
                </a:solidFill>
              </a:rPr>
              <a:t> </a:t>
            </a:r>
            <a:r>
              <a:rPr lang="en-US" sz="5400" b="1" dirty="0" err="1" smtClean="0">
                <a:ln w="12700" cmpd="sng">
                  <a:solidFill>
                    <a:schemeClr val="accent4"/>
                  </a:solidFill>
                  <a:prstDash val="solid"/>
                </a:ln>
                <a:solidFill>
                  <a:schemeClr val="accent6">
                    <a:lumMod val="75000"/>
                  </a:schemeClr>
                </a:solidFill>
              </a:rPr>
              <a:t>nghiệm</a:t>
            </a:r>
            <a:endParaRPr lang="en-US" sz="5400" b="1" dirty="0">
              <a:ln w="12700" cmpd="sng">
                <a:solidFill>
                  <a:schemeClr val="accent4"/>
                </a:solidFill>
                <a:prstDash val="solid"/>
              </a:ln>
              <a:solidFill>
                <a:schemeClr val="accent6">
                  <a:lumMod val="75000"/>
                </a:schemeClr>
              </a:solidFill>
            </a:endParaRPr>
          </a:p>
        </p:txBody>
      </p:sp>
      <p:pic>
        <p:nvPicPr>
          <p:cNvPr id="7" name="Picture 7">
            <a:extLst>
              <a:ext uri="{FF2B5EF4-FFF2-40B4-BE49-F238E27FC236}">
                <a16:creationId xmlns:a16="http://schemas.microsoft.com/office/drawing/2014/main" xmlns="" id="{87CB4C8D-7023-480C-AE29-2FD969E7561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81382" y="50498"/>
            <a:ext cx="1441428" cy="1310389"/>
          </a:xfrm>
          <a:prstGeom prst="rect">
            <a:avLst/>
          </a:prstGeom>
        </p:spPr>
      </p:pic>
      <p:pic>
        <p:nvPicPr>
          <p:cNvPr id="8" name="Picture 4">
            <a:extLst>
              <a:ext uri="{FF2B5EF4-FFF2-40B4-BE49-F238E27FC236}">
                <a16:creationId xmlns:a16="http://schemas.microsoft.com/office/drawing/2014/main" xmlns="" id="{F5AEE73E-3602-4C64-9153-E5BCDC76455B}"/>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78170"/>
          <a:stretch/>
        </p:blipFill>
        <p:spPr>
          <a:xfrm rot="16200000">
            <a:off x="10585208" y="735590"/>
            <a:ext cx="2411526" cy="802058"/>
          </a:xfrm>
          <a:prstGeom prst="rect">
            <a:avLst/>
          </a:prstGeom>
        </p:spPr>
      </p:pic>
      <p:grpSp>
        <p:nvGrpSpPr>
          <p:cNvPr id="5" name="Group 4"/>
          <p:cNvGrpSpPr/>
          <p:nvPr/>
        </p:nvGrpSpPr>
        <p:grpSpPr>
          <a:xfrm>
            <a:off x="19382" y="2125793"/>
            <a:ext cx="12172618" cy="807913"/>
            <a:chOff x="19382" y="2125793"/>
            <a:chExt cx="12172618" cy="807913"/>
          </a:xfrm>
        </p:grpSpPr>
        <p:sp>
          <p:nvSpPr>
            <p:cNvPr id="2" name="Rectangle 1"/>
            <p:cNvSpPr/>
            <p:nvPr/>
          </p:nvSpPr>
          <p:spPr>
            <a:xfrm>
              <a:off x="245807" y="2125793"/>
              <a:ext cx="11946193" cy="807913"/>
            </a:xfrm>
            <a:prstGeom prst="rect">
              <a:avLst/>
            </a:prstGeom>
          </p:spPr>
          <p:txBody>
            <a:bodyPr wrap="square">
              <a:spAutoFit/>
            </a:bodyPr>
            <a:lstStyle/>
            <a:p>
              <a:pPr algn="just">
                <a:lnSpc>
                  <a:spcPct val="150000"/>
                </a:lnSpc>
              </a:pP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Em</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có</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suy</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nghĩ</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gì</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về</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nhân</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vật</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trong</a:t>
              </a:r>
              <a:r>
                <a:rPr lang="en-US" sz="3100" b="1" dirty="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câu</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chuyện</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mà</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các</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bạn</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vừa</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kể</a:t>
              </a:r>
              <a:r>
                <a:rPr lang="en-US" sz="3100" b="1" dirty="0" smtClean="0">
                  <a:latin typeface="Times New Roman" panose="02020603050405020304" pitchFamily="18" charset="0"/>
                  <a:cs typeface="Times New Roman" panose="02020603050405020304" pitchFamily="18" charset="0"/>
                </a:rPr>
                <a:t>?</a:t>
              </a:r>
              <a:endParaRPr lang="vi-VN" sz="3100" dirty="0">
                <a:solidFill>
                  <a:schemeClr val="bg1"/>
                </a:solidFill>
                <a:latin typeface="Times New Roman" panose="02020603050405020304" pitchFamily="18" charset="0"/>
                <a:cs typeface="Times New Roman" panose="02020603050405020304" pitchFamily="18" charset="0"/>
              </a:endParaRPr>
            </a:p>
          </p:txBody>
        </p:sp>
        <p:sp>
          <p:nvSpPr>
            <p:cNvPr id="3" name="4-Point Star 2"/>
            <p:cNvSpPr/>
            <p:nvPr/>
          </p:nvSpPr>
          <p:spPr>
            <a:xfrm>
              <a:off x="19382" y="2382265"/>
              <a:ext cx="412955" cy="32446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53794" y="3255549"/>
            <a:ext cx="12241162" cy="1523494"/>
            <a:chOff x="53794" y="3255549"/>
            <a:chExt cx="12241162" cy="1523494"/>
          </a:xfrm>
        </p:grpSpPr>
        <p:sp>
          <p:nvSpPr>
            <p:cNvPr id="9" name="Rectangle 8"/>
            <p:cNvSpPr/>
            <p:nvPr/>
          </p:nvSpPr>
          <p:spPr>
            <a:xfrm>
              <a:off x="348763" y="3255549"/>
              <a:ext cx="11946193" cy="1523494"/>
            </a:xfrm>
            <a:prstGeom prst="rect">
              <a:avLst/>
            </a:prstGeom>
          </p:spPr>
          <p:txBody>
            <a:bodyPr wrap="square">
              <a:spAutoFit/>
            </a:bodyPr>
            <a:lstStyle/>
            <a:p>
              <a:pPr algn="just">
                <a:lnSpc>
                  <a:spcPct val="150000"/>
                </a:lnSpc>
              </a:pP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Em</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học</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tập</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được</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điều</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gì</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từ</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họ</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và</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em</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sẽ</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làm</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gì</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để</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góp</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phần</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xây</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dựng</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quê</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hương</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đất</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nước</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ngày</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càng</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giàu</a:t>
              </a:r>
              <a:r>
                <a:rPr lang="en-US" sz="3100" b="1" dirty="0" smtClean="0">
                  <a:latin typeface="Times New Roman" panose="02020603050405020304" pitchFamily="18" charset="0"/>
                  <a:cs typeface="Times New Roman" panose="02020603050405020304" pitchFamily="18" charset="0"/>
                </a:rPr>
                <a:t> </a:t>
              </a:r>
              <a:r>
                <a:rPr lang="en-US" sz="3100" b="1" dirty="0" err="1" smtClean="0">
                  <a:latin typeface="Times New Roman" panose="02020603050405020304" pitchFamily="18" charset="0"/>
                  <a:cs typeface="Times New Roman" panose="02020603050405020304" pitchFamily="18" charset="0"/>
                </a:rPr>
                <a:t>đẹp</a:t>
              </a:r>
              <a:r>
                <a:rPr lang="en-US" sz="3100" b="1" dirty="0" smtClean="0">
                  <a:latin typeface="Times New Roman" panose="02020603050405020304" pitchFamily="18" charset="0"/>
                  <a:cs typeface="Times New Roman" panose="02020603050405020304" pitchFamily="18" charset="0"/>
                </a:rPr>
                <a:t>?</a:t>
              </a:r>
              <a:endParaRPr lang="vi-VN" sz="3100" dirty="0">
                <a:solidFill>
                  <a:schemeClr val="bg1"/>
                </a:solidFill>
                <a:latin typeface="Times New Roman" panose="02020603050405020304" pitchFamily="18" charset="0"/>
                <a:cs typeface="Times New Roman" panose="02020603050405020304" pitchFamily="18" charset="0"/>
              </a:endParaRPr>
            </a:p>
          </p:txBody>
        </p:sp>
        <p:sp>
          <p:nvSpPr>
            <p:cNvPr id="10" name="4-Point Star 9"/>
            <p:cNvSpPr/>
            <p:nvPr/>
          </p:nvSpPr>
          <p:spPr>
            <a:xfrm>
              <a:off x="53794" y="3536380"/>
              <a:ext cx="412955" cy="32446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EE28B9F-172A-46FC-87B3-0D9670E090D8}"/>
              </a:ext>
            </a:extLst>
          </p:cNvPr>
          <p:cNvPicPr>
            <a:picLocks noChangeAspect="1"/>
          </p:cNvPicPr>
          <p:nvPr/>
        </p:nvPicPr>
        <p:blipFill>
          <a:blip r:embed="rId3"/>
          <a:stretch>
            <a:fillRect/>
          </a:stretch>
        </p:blipFill>
        <p:spPr>
          <a:xfrm>
            <a:off x="0" y="0"/>
            <a:ext cx="12192000" cy="6927144"/>
          </a:xfrm>
          <a:prstGeom prst="rect">
            <a:avLst/>
          </a:prstGeom>
        </p:spPr>
      </p:pic>
      <p:pic>
        <p:nvPicPr>
          <p:cNvPr id="8" name="Picture 4">
            <a:extLst>
              <a:ext uri="{FF2B5EF4-FFF2-40B4-BE49-F238E27FC236}">
                <a16:creationId xmlns:a16="http://schemas.microsoft.com/office/drawing/2014/main" xmlns="" id="{70D3B328-0A92-44D0-A70A-A761D2985CBD}"/>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78170"/>
          <a:stretch/>
        </p:blipFill>
        <p:spPr>
          <a:xfrm rot="16200000">
            <a:off x="10585208" y="735590"/>
            <a:ext cx="2411526" cy="802058"/>
          </a:xfrm>
          <a:prstGeom prst="rect">
            <a:avLst/>
          </a:prstGeom>
        </p:spPr>
      </p:pic>
      <p:pic>
        <p:nvPicPr>
          <p:cNvPr id="9" name="Picture 7">
            <a:extLst>
              <a:ext uri="{FF2B5EF4-FFF2-40B4-BE49-F238E27FC236}">
                <a16:creationId xmlns:a16="http://schemas.microsoft.com/office/drawing/2014/main" xmlns="" id="{336EDBB6-CE77-4D06-9350-B60403A63AC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466962" y="5547611"/>
            <a:ext cx="1441428" cy="1310389"/>
          </a:xfrm>
          <a:prstGeom prst="rect">
            <a:avLst/>
          </a:prstGeom>
        </p:spPr>
      </p:pic>
      <p:sp>
        <p:nvSpPr>
          <p:cNvPr id="5" name="Rectangle 2"/>
          <p:cNvSpPr txBox="1">
            <a:spLocks noChangeArrowheads="1"/>
          </p:cNvSpPr>
          <p:nvPr/>
        </p:nvSpPr>
        <p:spPr>
          <a:xfrm>
            <a:off x="826684" y="2342382"/>
            <a:ext cx="10964287" cy="198821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Tx/>
              <a:buChar char="-"/>
            </a:pPr>
            <a:r>
              <a:rPr lang="en-US" altLang="en-US" sz="3200" b="1" dirty="0" err="1" smtClean="0">
                <a:latin typeface="Times New Roman" panose="02020603050405020304" pitchFamily="18" charset="0"/>
                <a:cs typeface="Times New Roman" panose="02020603050405020304" pitchFamily="18" charset="0"/>
              </a:rPr>
              <a:t>Kể</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lại</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câu</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chuyện</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cho</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người</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thân</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nghe</a:t>
            </a:r>
            <a:r>
              <a:rPr lang="en-US" altLang="en-US" sz="3200" b="1" dirty="0" smtClean="0">
                <a:latin typeface="Times New Roman" panose="02020603050405020304" pitchFamily="18" charset="0"/>
                <a:cs typeface="Times New Roman" panose="02020603050405020304" pitchFamily="18" charset="0"/>
              </a:rPr>
              <a:t>.</a:t>
            </a:r>
          </a:p>
          <a:p>
            <a:pPr marL="457200" indent="-457200">
              <a:lnSpc>
                <a:spcPct val="150000"/>
              </a:lnSpc>
              <a:buFontTx/>
              <a:buChar char="-"/>
            </a:pPr>
            <a:r>
              <a:rPr lang="en-US" altLang="en-US" sz="3200" b="1" dirty="0" err="1" smtClean="0">
                <a:latin typeface="Times New Roman" panose="02020603050405020304" pitchFamily="18" charset="0"/>
                <a:cs typeface="Times New Roman" panose="02020603050405020304" pitchFamily="18" charset="0"/>
              </a:rPr>
              <a:t>Sưu</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tầm</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thêm</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các</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câu</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chuyện</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nói</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về</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tấm</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gương</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người</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tốt</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việc</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tốt</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trong</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cuộc</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sống</a:t>
            </a:r>
            <a:r>
              <a:rPr lang="en-US" altLang="en-US" sz="3200" b="1" smtClean="0">
                <a:latin typeface="Times New Roman" panose="02020603050405020304" pitchFamily="18" charset="0"/>
                <a:cs typeface="Times New Roman" panose="02020603050405020304" pitchFamily="18" charset="0"/>
              </a:rPr>
              <a:t>.</a:t>
            </a:r>
            <a:endParaRPr lang="en-US" altLang="en-US" sz="3200" b="1" dirty="0" smtClean="0">
              <a:latin typeface="Times New Roman" panose="02020603050405020304" pitchFamily="18" charset="0"/>
              <a:cs typeface="Times New Roman" panose="02020603050405020304" pitchFamily="18" charset="0"/>
            </a:endParaRPr>
          </a:p>
          <a:p>
            <a:pPr marL="457200" indent="-457200">
              <a:lnSpc>
                <a:spcPct val="150000"/>
              </a:lnSpc>
              <a:buFontTx/>
              <a:buChar char="-"/>
            </a:pPr>
            <a:r>
              <a:rPr lang="en-US" altLang="en-US" sz="3200" b="1" dirty="0" err="1" smtClean="0">
                <a:latin typeface="Times New Roman" panose="02020603050405020304" pitchFamily="18" charset="0"/>
                <a:cs typeface="Times New Roman" panose="02020603050405020304" pitchFamily="18" charset="0"/>
              </a:rPr>
              <a:t>Chuẩn</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bị</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bài</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sau</a:t>
            </a:r>
            <a:r>
              <a:rPr lang="en-US" altLang="en-US" sz="3200" b="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Tiếng</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vĩ</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cầm</a:t>
            </a:r>
            <a:r>
              <a:rPr lang="en-US" altLang="en-US" sz="3200" b="1" i="1" dirty="0" smtClean="0">
                <a:latin typeface="Times New Roman" panose="02020603050405020304" pitchFamily="18" charset="0"/>
                <a:cs typeface="Times New Roman" panose="02020603050405020304" pitchFamily="18" charset="0"/>
              </a:rPr>
              <a:t> ở </a:t>
            </a:r>
            <a:r>
              <a:rPr lang="en-US" altLang="en-US" sz="3200" b="1" i="1" dirty="0" err="1" smtClean="0">
                <a:latin typeface="Times New Roman" panose="02020603050405020304" pitchFamily="18" charset="0"/>
                <a:cs typeface="Times New Roman" panose="02020603050405020304" pitchFamily="18" charset="0"/>
              </a:rPr>
              <a:t>Mỹ</a:t>
            </a:r>
            <a:r>
              <a:rPr lang="en-US" altLang="en-US" sz="3200" b="1" i="1" dirty="0" smtClean="0">
                <a:latin typeface="Times New Roman" panose="02020603050405020304" pitchFamily="18" charset="0"/>
                <a:cs typeface="Times New Roman" panose="02020603050405020304" pitchFamily="18" charset="0"/>
              </a:rPr>
              <a:t> Lai</a:t>
            </a:r>
          </a:p>
        </p:txBody>
      </p:sp>
      <p:pic>
        <p:nvPicPr>
          <p:cNvPr id="1026" name="Picture 2" descr="House  free icon">
            <a:extLst>
              <a:ext uri="{FF2B5EF4-FFF2-40B4-BE49-F238E27FC236}">
                <a16:creationId xmlns:a16="http://schemas.microsoft.com/office/drawing/2014/main" xmlns="" id="{05CAA60B-E419-4288-8A4A-4131DAEFF38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81893" y="292125"/>
            <a:ext cx="1660261" cy="16602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C4667DF-2DF6-48B1-B002-29A9AEE6BD95}"/>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xmlns="" id="{19756F18-DEAC-4CC3-AFAA-FBD2F4ED0BB6}"/>
              </a:ext>
            </a:extLst>
          </p:cNvPr>
          <p:cNvSpPr txBox="1"/>
          <p:nvPr/>
        </p:nvSpPr>
        <p:spPr>
          <a:xfrm>
            <a:off x="6658007" y="278957"/>
            <a:ext cx="4973934" cy="769441"/>
          </a:xfrm>
          <a:prstGeom prst="rect">
            <a:avLst/>
          </a:prstGeom>
          <a:noFill/>
        </p:spPr>
        <p:txBody>
          <a:bodyPr wrap="square" rtlCol="0">
            <a:spAutoFit/>
          </a:bodyPr>
          <a:lstStyle/>
          <a:p>
            <a:r>
              <a:rPr lang="en-US" sz="4400" b="1" dirty="0" err="1" smtClean="0">
                <a:solidFill>
                  <a:schemeClr val="accent6">
                    <a:lumMod val="50000"/>
                  </a:schemeClr>
                </a:solidFill>
                <a:latin typeface="Arial" panose="020B0604020202020204" pitchFamily="34" charset="0"/>
                <a:cs typeface="Arial" panose="020B0604020202020204" pitchFamily="34" charset="0"/>
              </a:rPr>
              <a:t>Tiêu</a:t>
            </a:r>
            <a:r>
              <a:rPr lang="en-US" sz="4400" b="1" dirty="0" smtClean="0">
                <a:solidFill>
                  <a:schemeClr val="accent6">
                    <a:lumMod val="50000"/>
                  </a:schemeClr>
                </a:solidFill>
                <a:latin typeface="Arial" panose="020B0604020202020204" pitchFamily="34" charset="0"/>
                <a:cs typeface="Arial" panose="020B0604020202020204" pitchFamily="34" charset="0"/>
              </a:rPr>
              <a:t> </a:t>
            </a:r>
            <a:r>
              <a:rPr lang="en-US" sz="4400" b="1" dirty="0" err="1" smtClean="0">
                <a:solidFill>
                  <a:schemeClr val="accent6">
                    <a:lumMod val="50000"/>
                  </a:schemeClr>
                </a:solidFill>
                <a:latin typeface="Arial" panose="020B0604020202020204" pitchFamily="34" charset="0"/>
                <a:cs typeface="Arial" panose="020B0604020202020204" pitchFamily="34" charset="0"/>
              </a:rPr>
              <a:t>chí</a:t>
            </a:r>
            <a:r>
              <a:rPr lang="en-US" sz="4400" b="1" dirty="0" smtClean="0">
                <a:solidFill>
                  <a:schemeClr val="accent6">
                    <a:lumMod val="50000"/>
                  </a:schemeClr>
                </a:solidFill>
                <a:latin typeface="Arial" panose="020B0604020202020204" pitchFamily="34" charset="0"/>
                <a:cs typeface="Arial" panose="020B0604020202020204" pitchFamily="34" charset="0"/>
              </a:rPr>
              <a:t> </a:t>
            </a:r>
            <a:r>
              <a:rPr lang="en-US" sz="4400" b="1" dirty="0" err="1" smtClean="0">
                <a:solidFill>
                  <a:schemeClr val="accent6">
                    <a:lumMod val="50000"/>
                  </a:schemeClr>
                </a:solidFill>
                <a:latin typeface="Arial" panose="020B0604020202020204" pitchFamily="34" charset="0"/>
                <a:cs typeface="Arial" panose="020B0604020202020204" pitchFamily="34" charset="0"/>
              </a:rPr>
              <a:t>đánh</a:t>
            </a:r>
            <a:r>
              <a:rPr lang="en-US" sz="4400" b="1" dirty="0" smtClean="0">
                <a:solidFill>
                  <a:schemeClr val="accent6">
                    <a:lumMod val="50000"/>
                  </a:schemeClr>
                </a:solidFill>
                <a:latin typeface="Arial" panose="020B0604020202020204" pitchFamily="34" charset="0"/>
                <a:cs typeface="Arial" panose="020B0604020202020204" pitchFamily="34" charset="0"/>
              </a:rPr>
              <a:t> </a:t>
            </a:r>
            <a:r>
              <a:rPr lang="en-US" sz="4400" b="1" dirty="0" err="1" smtClean="0">
                <a:solidFill>
                  <a:schemeClr val="accent6">
                    <a:lumMod val="50000"/>
                  </a:schemeClr>
                </a:solidFill>
                <a:latin typeface="Arial" panose="020B0604020202020204" pitchFamily="34" charset="0"/>
                <a:cs typeface="Arial" panose="020B0604020202020204" pitchFamily="34" charset="0"/>
              </a:rPr>
              <a:t>giá</a:t>
            </a:r>
            <a:endParaRPr lang="en-US" sz="4400" b="1" dirty="0">
              <a:solidFill>
                <a:schemeClr val="accent6">
                  <a:lumMod val="50000"/>
                </a:schemeClr>
              </a:solidFill>
              <a:latin typeface="Arial" panose="020B0604020202020204" pitchFamily="34" charset="0"/>
              <a:cs typeface="Arial" panose="020B0604020202020204" pitchFamily="34" charset="0"/>
            </a:endParaRPr>
          </a:p>
        </p:txBody>
      </p:sp>
      <p:sp>
        <p:nvSpPr>
          <p:cNvPr id="2" name="Vertical Scroll 1"/>
          <p:cNvSpPr/>
          <p:nvPr/>
        </p:nvSpPr>
        <p:spPr>
          <a:xfrm>
            <a:off x="5810864" y="1327355"/>
            <a:ext cx="6194323" cy="5043948"/>
          </a:xfrm>
          <a:prstGeom prst="verticalScroll">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Tx/>
              <a:buChar char="-"/>
            </a:pPr>
            <a:r>
              <a:rPr lang="en-US" sz="3000" b="1" dirty="0" err="1" smtClean="0">
                <a:solidFill>
                  <a:schemeClr val="tx1"/>
                </a:solidFill>
                <a:latin typeface="Times New Roman" panose="02020603050405020304" pitchFamily="18" charset="0"/>
                <a:cs typeface="Times New Roman" panose="02020603050405020304" pitchFamily="18" charset="0"/>
              </a:rPr>
              <a:t>Nội</a:t>
            </a:r>
            <a:r>
              <a:rPr lang="en-US" sz="3000" b="1" dirty="0" smtClean="0">
                <a:solidFill>
                  <a:schemeClr val="tx1"/>
                </a:solidFill>
                <a:latin typeface="Times New Roman" panose="02020603050405020304" pitchFamily="18" charset="0"/>
                <a:cs typeface="Times New Roman" panose="02020603050405020304" pitchFamily="18" charset="0"/>
              </a:rPr>
              <a:t> dung </a:t>
            </a:r>
            <a:r>
              <a:rPr lang="en-US" sz="3000" b="1" dirty="0" err="1" smtClean="0">
                <a:solidFill>
                  <a:schemeClr val="tx1"/>
                </a:solidFill>
                <a:latin typeface="Times New Roman" panose="02020603050405020304" pitchFamily="18" charset="0"/>
                <a:cs typeface="Times New Roman" panose="02020603050405020304" pitchFamily="18" charset="0"/>
              </a:rPr>
              <a:t>câu</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chuyện</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đúng</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đề</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bài</a:t>
            </a:r>
            <a:r>
              <a:rPr lang="en-US" sz="3000" b="1" dirty="0" smtClean="0">
                <a:solidFill>
                  <a:schemeClr val="tx1"/>
                </a:solidFill>
                <a:latin typeface="Times New Roman" panose="02020603050405020304" pitchFamily="18" charset="0"/>
                <a:cs typeface="Times New Roman" panose="02020603050405020304" pitchFamily="18" charset="0"/>
              </a:rPr>
              <a:t>.</a:t>
            </a:r>
          </a:p>
          <a:p>
            <a:pPr marL="285750" indent="-285750" algn="just">
              <a:lnSpc>
                <a:spcPct val="150000"/>
              </a:lnSpc>
              <a:buFontTx/>
              <a:buChar char="-"/>
            </a:pPr>
            <a:r>
              <a:rPr lang="en-US" sz="3000" b="1" dirty="0" err="1" smtClean="0">
                <a:solidFill>
                  <a:schemeClr val="tx1"/>
                </a:solidFill>
                <a:latin typeface="Times New Roman" panose="02020603050405020304" pitchFamily="18" charset="0"/>
                <a:cs typeface="Times New Roman" panose="02020603050405020304" pitchFamily="18" charset="0"/>
              </a:rPr>
              <a:t>Cách</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kể</a:t>
            </a:r>
            <a:r>
              <a:rPr lang="en-US" sz="3000" b="1" dirty="0" smtClean="0">
                <a:solidFill>
                  <a:schemeClr val="tx1"/>
                </a:solidFill>
                <a:latin typeface="Times New Roman" panose="02020603050405020304" pitchFamily="18" charset="0"/>
                <a:cs typeface="Times New Roman" panose="02020603050405020304" pitchFamily="18" charset="0"/>
              </a:rPr>
              <a:t>: hay, </a:t>
            </a:r>
            <a:r>
              <a:rPr lang="en-US" sz="3000" b="1" dirty="0" err="1" smtClean="0">
                <a:solidFill>
                  <a:schemeClr val="tx1"/>
                </a:solidFill>
                <a:latin typeface="Times New Roman" panose="02020603050405020304" pitchFamily="18" charset="0"/>
                <a:cs typeface="Times New Roman" panose="02020603050405020304" pitchFamily="18" charset="0"/>
              </a:rPr>
              <a:t>hấp</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dẫn</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phối</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hợp</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điệu</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bộ</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cử</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chỉ</a:t>
            </a:r>
            <a:r>
              <a:rPr lang="en-US" sz="3000" b="1" dirty="0" smtClean="0">
                <a:solidFill>
                  <a:schemeClr val="tx1"/>
                </a:solidFill>
                <a:latin typeface="Times New Roman" panose="02020603050405020304" pitchFamily="18" charset="0"/>
                <a:cs typeface="Times New Roman" panose="02020603050405020304" pitchFamily="18" charset="0"/>
              </a:rPr>
              <a:t>.</a:t>
            </a:r>
          </a:p>
          <a:p>
            <a:pPr marL="285750" indent="-285750" algn="just">
              <a:lnSpc>
                <a:spcPct val="150000"/>
              </a:lnSpc>
              <a:buFontTx/>
              <a:buChar char="-"/>
            </a:pPr>
            <a:r>
              <a:rPr lang="en-US" sz="3000" b="1" dirty="0" err="1" smtClean="0">
                <a:solidFill>
                  <a:schemeClr val="tx1"/>
                </a:solidFill>
                <a:latin typeface="Times New Roman" panose="02020603050405020304" pitchFamily="18" charset="0"/>
                <a:cs typeface="Times New Roman" panose="02020603050405020304" pitchFamily="18" charset="0"/>
              </a:rPr>
              <a:t>Nêu</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được</a:t>
            </a:r>
            <a:r>
              <a:rPr lang="en-US" sz="3000" b="1" dirty="0" smtClean="0">
                <a:solidFill>
                  <a:schemeClr val="tx1"/>
                </a:solidFill>
                <a:latin typeface="Times New Roman" panose="02020603050405020304" pitchFamily="18" charset="0"/>
                <a:cs typeface="Times New Roman" panose="02020603050405020304" pitchFamily="18" charset="0"/>
              </a:rPr>
              <a:t> ý </a:t>
            </a:r>
            <a:r>
              <a:rPr lang="en-US" sz="3000" b="1" dirty="0" err="1" smtClean="0">
                <a:solidFill>
                  <a:schemeClr val="tx1"/>
                </a:solidFill>
                <a:latin typeface="Times New Roman" panose="02020603050405020304" pitchFamily="18" charset="0"/>
                <a:cs typeface="Times New Roman" panose="02020603050405020304" pitchFamily="18" charset="0"/>
              </a:rPr>
              <a:t>nghĩa</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của</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câu</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chuyện</a:t>
            </a:r>
            <a:r>
              <a:rPr lang="en-US" sz="3000" b="1" dirty="0" smtClean="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2DD05F3-2733-458A-9E39-483C24A0C10C}"/>
              </a:ext>
            </a:extLst>
          </p:cNvPr>
          <p:cNvPicPr>
            <a:picLocks noChangeAspect="1"/>
          </p:cNvPicPr>
          <p:nvPr/>
        </p:nvPicPr>
        <p:blipFill>
          <a:blip r:embed="rId3"/>
          <a:stretch>
            <a:fillRect/>
          </a:stretch>
        </p:blipFill>
        <p:spPr>
          <a:xfrm>
            <a:off x="0" y="0"/>
            <a:ext cx="12192000" cy="6858000"/>
          </a:xfrm>
          <a:prstGeom prst="rect">
            <a:avLst/>
          </a:prstGeom>
        </p:spPr>
      </p:pic>
      <p:sp>
        <p:nvSpPr>
          <p:cNvPr id="15" name="TextBox 14"/>
          <p:cNvSpPr txBox="1"/>
          <p:nvPr/>
        </p:nvSpPr>
        <p:spPr>
          <a:xfrm>
            <a:off x="336341" y="2111398"/>
            <a:ext cx="11748654" cy="1569660"/>
          </a:xfrm>
          <a:prstGeom prst="rect">
            <a:avLst/>
          </a:prstGeom>
          <a:noFill/>
        </p:spPr>
        <p:txBody>
          <a:bodyPr wrap="square" rtlCol="0">
            <a:spAutoFit/>
          </a:bodyPr>
          <a:lstStyle/>
          <a:p>
            <a:pPr algn="ctr"/>
            <a:r>
              <a:rPr lang="en-US" sz="4800" b="1" dirty="0" smtClean="0">
                <a:solidFill>
                  <a:schemeClr val="bg1"/>
                </a:solidFill>
                <a:latin typeface="Times New Roman" panose="02020603050405020304" pitchFamily="18" charset="0"/>
                <a:ea typeface="Kids" pitchFamily="2" charset="0"/>
                <a:cs typeface="Times New Roman" panose="02020603050405020304" pitchFamily="18" charset="0"/>
              </a:rPr>
              <a:t>KỂ CHUYỆN</a:t>
            </a:r>
            <a:endParaRPr lang="en-US" sz="4800" b="1" dirty="0">
              <a:solidFill>
                <a:schemeClr val="bg1"/>
              </a:solidFill>
              <a:latin typeface="Times New Roman" panose="02020603050405020304" pitchFamily="18" charset="0"/>
              <a:ea typeface="Kids" pitchFamily="2" charset="0"/>
              <a:cs typeface="Times New Roman" panose="02020603050405020304" pitchFamily="18" charset="0"/>
            </a:endParaRPr>
          </a:p>
          <a:p>
            <a:pPr algn="ctr"/>
            <a:r>
              <a:rPr lang="en-US" sz="4800" b="1" dirty="0" err="1" smtClean="0">
                <a:solidFill>
                  <a:schemeClr val="bg1"/>
                </a:solidFill>
                <a:latin typeface="Times New Roman" panose="02020603050405020304" pitchFamily="18" charset="0"/>
                <a:ea typeface="Kids" pitchFamily="2" charset="0"/>
                <a:cs typeface="Times New Roman" panose="02020603050405020304" pitchFamily="18" charset="0"/>
              </a:rPr>
              <a:t>Kể</a:t>
            </a:r>
            <a:r>
              <a:rPr lang="en-US" sz="4800" b="1" dirty="0" smtClean="0">
                <a:solidFill>
                  <a:schemeClr val="bg1"/>
                </a:solidFill>
                <a:latin typeface="Times New Roman" panose="02020603050405020304" pitchFamily="18" charset="0"/>
                <a:ea typeface="Kids" pitchFamily="2" charset="0"/>
                <a:cs typeface="Times New Roman" panose="02020603050405020304" pitchFamily="18" charset="0"/>
              </a:rPr>
              <a:t> </a:t>
            </a:r>
            <a:r>
              <a:rPr lang="en-US" sz="4800" b="1" dirty="0" err="1" smtClean="0">
                <a:solidFill>
                  <a:schemeClr val="bg1"/>
                </a:solidFill>
                <a:latin typeface="Times New Roman" panose="02020603050405020304" pitchFamily="18" charset="0"/>
                <a:ea typeface="Kids" pitchFamily="2" charset="0"/>
                <a:cs typeface="Times New Roman" panose="02020603050405020304" pitchFamily="18" charset="0"/>
              </a:rPr>
              <a:t>chuyện</a:t>
            </a:r>
            <a:r>
              <a:rPr lang="en-US" sz="4800" b="1" dirty="0" smtClean="0">
                <a:solidFill>
                  <a:schemeClr val="bg1"/>
                </a:solidFill>
                <a:latin typeface="Times New Roman" panose="02020603050405020304" pitchFamily="18" charset="0"/>
                <a:ea typeface="Kids" pitchFamily="2" charset="0"/>
                <a:cs typeface="Times New Roman" panose="02020603050405020304" pitchFamily="18" charset="0"/>
              </a:rPr>
              <a:t> </a:t>
            </a:r>
            <a:r>
              <a:rPr lang="en-US" sz="4800" b="1" dirty="0" err="1" smtClean="0">
                <a:solidFill>
                  <a:schemeClr val="bg1"/>
                </a:solidFill>
                <a:latin typeface="Times New Roman" panose="02020603050405020304" pitchFamily="18" charset="0"/>
                <a:ea typeface="Kids" pitchFamily="2" charset="0"/>
                <a:cs typeface="Times New Roman" panose="02020603050405020304" pitchFamily="18" charset="0"/>
              </a:rPr>
              <a:t>được</a:t>
            </a:r>
            <a:r>
              <a:rPr lang="en-US" sz="4800" b="1" dirty="0" smtClean="0">
                <a:solidFill>
                  <a:schemeClr val="bg1"/>
                </a:solidFill>
                <a:latin typeface="Times New Roman" panose="02020603050405020304" pitchFamily="18" charset="0"/>
                <a:ea typeface="Kids" pitchFamily="2" charset="0"/>
                <a:cs typeface="Times New Roman" panose="02020603050405020304" pitchFamily="18" charset="0"/>
              </a:rPr>
              <a:t> </a:t>
            </a:r>
            <a:r>
              <a:rPr lang="en-US" sz="4800" b="1" dirty="0" err="1" smtClean="0">
                <a:solidFill>
                  <a:schemeClr val="bg1"/>
                </a:solidFill>
                <a:latin typeface="Times New Roman" panose="02020603050405020304" pitchFamily="18" charset="0"/>
                <a:ea typeface="Kids" pitchFamily="2" charset="0"/>
                <a:cs typeface="Times New Roman" panose="02020603050405020304" pitchFamily="18" charset="0"/>
              </a:rPr>
              <a:t>chứng</a:t>
            </a:r>
            <a:r>
              <a:rPr lang="en-US" sz="4800" b="1" dirty="0" smtClean="0">
                <a:solidFill>
                  <a:schemeClr val="bg1"/>
                </a:solidFill>
                <a:latin typeface="Times New Roman" panose="02020603050405020304" pitchFamily="18" charset="0"/>
                <a:ea typeface="Kids" pitchFamily="2" charset="0"/>
                <a:cs typeface="Times New Roman" panose="02020603050405020304" pitchFamily="18" charset="0"/>
              </a:rPr>
              <a:t> </a:t>
            </a:r>
            <a:r>
              <a:rPr lang="en-US" sz="4800" b="1" dirty="0" err="1" smtClean="0">
                <a:solidFill>
                  <a:schemeClr val="bg1"/>
                </a:solidFill>
                <a:latin typeface="Times New Roman" panose="02020603050405020304" pitchFamily="18" charset="0"/>
                <a:ea typeface="Kids" pitchFamily="2" charset="0"/>
                <a:cs typeface="Times New Roman" panose="02020603050405020304" pitchFamily="18" charset="0"/>
              </a:rPr>
              <a:t>kiến</a:t>
            </a:r>
            <a:r>
              <a:rPr lang="en-US" sz="4800" b="1" dirty="0" smtClean="0">
                <a:solidFill>
                  <a:schemeClr val="bg1"/>
                </a:solidFill>
                <a:latin typeface="Times New Roman" panose="02020603050405020304" pitchFamily="18" charset="0"/>
                <a:ea typeface="Kids" pitchFamily="2" charset="0"/>
                <a:cs typeface="Times New Roman" panose="02020603050405020304" pitchFamily="18" charset="0"/>
              </a:rPr>
              <a:t> </a:t>
            </a:r>
            <a:r>
              <a:rPr lang="en-US" sz="4800" b="1" dirty="0" err="1" smtClean="0">
                <a:solidFill>
                  <a:schemeClr val="bg1"/>
                </a:solidFill>
                <a:latin typeface="Times New Roman" panose="02020603050405020304" pitchFamily="18" charset="0"/>
                <a:ea typeface="Kids" pitchFamily="2" charset="0"/>
                <a:cs typeface="Times New Roman" panose="02020603050405020304" pitchFamily="18" charset="0"/>
              </a:rPr>
              <a:t>hoặc</a:t>
            </a:r>
            <a:r>
              <a:rPr lang="en-US" sz="4800" b="1" dirty="0" smtClean="0">
                <a:solidFill>
                  <a:schemeClr val="bg1"/>
                </a:solidFill>
                <a:latin typeface="Times New Roman" panose="02020603050405020304" pitchFamily="18" charset="0"/>
                <a:ea typeface="Kids" pitchFamily="2" charset="0"/>
                <a:cs typeface="Times New Roman" panose="02020603050405020304" pitchFamily="18" charset="0"/>
              </a:rPr>
              <a:t> </a:t>
            </a:r>
            <a:r>
              <a:rPr lang="en-US" sz="4800" b="1" dirty="0" err="1" smtClean="0">
                <a:solidFill>
                  <a:schemeClr val="bg1"/>
                </a:solidFill>
                <a:latin typeface="Times New Roman" panose="02020603050405020304" pitchFamily="18" charset="0"/>
                <a:ea typeface="Kids" pitchFamily="2" charset="0"/>
                <a:cs typeface="Times New Roman" panose="02020603050405020304" pitchFamily="18" charset="0"/>
              </a:rPr>
              <a:t>tham</a:t>
            </a:r>
            <a:r>
              <a:rPr lang="en-US" sz="4800" b="1" dirty="0" smtClean="0">
                <a:solidFill>
                  <a:schemeClr val="bg1"/>
                </a:solidFill>
                <a:latin typeface="Times New Roman" panose="02020603050405020304" pitchFamily="18" charset="0"/>
                <a:ea typeface="Kids" pitchFamily="2" charset="0"/>
                <a:cs typeface="Times New Roman" panose="02020603050405020304" pitchFamily="18" charset="0"/>
              </a:rPr>
              <a:t> </a:t>
            </a:r>
            <a:r>
              <a:rPr lang="en-US" sz="4800" b="1" dirty="0" err="1" smtClean="0">
                <a:solidFill>
                  <a:schemeClr val="bg1"/>
                </a:solidFill>
                <a:latin typeface="Times New Roman" panose="02020603050405020304" pitchFamily="18" charset="0"/>
                <a:ea typeface="Kids" pitchFamily="2" charset="0"/>
                <a:cs typeface="Times New Roman" panose="02020603050405020304" pitchFamily="18" charset="0"/>
              </a:rPr>
              <a:t>gia</a:t>
            </a:r>
            <a:endParaRPr lang="en-US" sz="4800" b="1" dirty="0">
              <a:solidFill>
                <a:schemeClr val="bg1"/>
              </a:solidFill>
              <a:latin typeface="Times New Roman" panose="02020603050405020304" pitchFamily="18" charset="0"/>
              <a:ea typeface="Kids" pitchFamily="2" charset="0"/>
              <a:cs typeface="Times New Roman" panose="02020603050405020304" pitchFamily="18" charset="0"/>
            </a:endParaRPr>
          </a:p>
        </p:txBody>
      </p:sp>
      <p:sp>
        <p:nvSpPr>
          <p:cNvPr id="17" name="Slide Number Placeholder 2"/>
          <p:cNvSpPr>
            <a:spLocks noGrp="1"/>
          </p:cNvSpPr>
          <p:nvPr>
            <p:ph type="sldNum" sz="quarter" idx="12"/>
          </p:nvPr>
        </p:nvSpPr>
        <p:spPr>
          <a:xfrm>
            <a:off x="6457950" y="6356351"/>
            <a:ext cx="2057400" cy="365125"/>
          </a:xfrm>
        </p:spPr>
        <p:txBody>
          <a:bodyPr/>
          <a:lstStyle/>
          <a:p>
            <a:fld id="{B6F15528-21DE-4FAA-801E-634DDDAF4B2B}" type="slidenum">
              <a:rPr lang="en-US" smtClean="0"/>
              <a:t>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nodeType="afterEffect">
                                  <p:stCondLst>
                                    <p:cond delay="0"/>
                                  </p:stCondLst>
                                  <p:endCondLst>
                                    <p:cond evt="onNext" delay="0">
                                      <p:tgtEl>
                                        <p:sldTgt/>
                                      </p:tgtEl>
                                    </p:cond>
                                  </p:endCondLst>
                                  <p:childTnLst>
                                    <p:animClr clrSpc="rgb" dir="cw">
                                      <p:cBhvr override="childStyle">
                                        <p:cTn id="6" dur="2000" fill="hold"/>
                                        <p:tgtEl>
                                          <p:spTgt spid="15">
                                            <p:txEl>
                                              <p:pRg st="0" end="0"/>
                                            </p:txEl>
                                          </p:spTgt>
                                        </p:tgtEl>
                                        <p:attrNameLst>
                                          <p:attrName>style.color</p:attrName>
                                        </p:attrNameLst>
                                      </p:cBhvr>
                                      <p:to>
                                        <a:schemeClr val="accent2"/>
                                      </p:to>
                                    </p:animClr>
                                  </p:childTnLst>
                                </p:cTn>
                              </p:par>
                              <p:par>
                                <p:cTn id="7" presetID="3" presetClass="emph" presetSubtype="2" repeatCount="indefinite" nodeType="withEffect">
                                  <p:stCondLst>
                                    <p:cond delay="0"/>
                                  </p:stCondLst>
                                  <p:endCondLst>
                                    <p:cond evt="onNext" delay="0">
                                      <p:tgtEl>
                                        <p:sldTgt/>
                                      </p:tgtEl>
                                    </p:cond>
                                  </p:endCondLst>
                                  <p:childTnLst>
                                    <p:animClr clrSpc="rgb" dir="cw">
                                      <p:cBhvr override="childStyle">
                                        <p:cTn id="8" dur="2000" fill="hold"/>
                                        <p:tgtEl>
                                          <p:spTgt spid="15">
                                            <p:txEl>
                                              <p:pRg st="1" end="1"/>
                                            </p:txEl>
                                          </p:spTgt>
                                        </p:tgtEl>
                                        <p:attrNameLst>
                                          <p:attrName>style.color</p:attrName>
                                        </p:attrNameLst>
                                      </p:cBhvr>
                                      <p:to>
                                        <a:schemeClr val="accent2"/>
                                      </p:to>
                                    </p:animClr>
                                  </p:childTnLst>
                                </p:cTn>
                              </p:par>
                            </p:childTnLst>
                          </p:cTn>
                        </p:par>
                        <p:par>
                          <p:cTn id="9" fill="hold">
                            <p:stCondLst>
                              <p:cond delay="2000"/>
                            </p:stCondLst>
                            <p:childTnLst>
                              <p:par>
                                <p:cTn id="10" presetID="32" presetClass="emph" presetSubtype="0" fill="hold" nodeType="afterEffect">
                                  <p:stCondLst>
                                    <p:cond delay="0"/>
                                  </p:stCondLst>
                                  <p:childTnLst>
                                    <p:animRot by="120000">
                                      <p:cBhvr>
                                        <p:cTn id="11" dur="100" fill="hold">
                                          <p:stCondLst>
                                            <p:cond delay="0"/>
                                          </p:stCondLst>
                                        </p:cTn>
                                        <p:tgtEl>
                                          <p:spTgt spid="15">
                                            <p:txEl>
                                              <p:pRg st="0" end="0"/>
                                            </p:txEl>
                                          </p:spTgt>
                                        </p:tgtEl>
                                        <p:attrNameLst>
                                          <p:attrName>r</p:attrName>
                                        </p:attrNameLst>
                                      </p:cBhvr>
                                    </p:animRot>
                                    <p:animRot by="-240000">
                                      <p:cBhvr>
                                        <p:cTn id="12" dur="200" fill="hold">
                                          <p:stCondLst>
                                            <p:cond delay="200"/>
                                          </p:stCondLst>
                                        </p:cTn>
                                        <p:tgtEl>
                                          <p:spTgt spid="15">
                                            <p:txEl>
                                              <p:pRg st="0" end="0"/>
                                            </p:txEl>
                                          </p:spTgt>
                                        </p:tgtEl>
                                        <p:attrNameLst>
                                          <p:attrName>r</p:attrName>
                                        </p:attrNameLst>
                                      </p:cBhvr>
                                    </p:animRot>
                                    <p:animRot by="240000">
                                      <p:cBhvr>
                                        <p:cTn id="13" dur="200" fill="hold">
                                          <p:stCondLst>
                                            <p:cond delay="400"/>
                                          </p:stCondLst>
                                        </p:cTn>
                                        <p:tgtEl>
                                          <p:spTgt spid="15">
                                            <p:txEl>
                                              <p:pRg st="0" end="0"/>
                                            </p:txEl>
                                          </p:spTgt>
                                        </p:tgtEl>
                                        <p:attrNameLst>
                                          <p:attrName>r</p:attrName>
                                        </p:attrNameLst>
                                      </p:cBhvr>
                                    </p:animRot>
                                    <p:animRot by="-240000">
                                      <p:cBhvr>
                                        <p:cTn id="14" dur="200" fill="hold">
                                          <p:stCondLst>
                                            <p:cond delay="600"/>
                                          </p:stCondLst>
                                        </p:cTn>
                                        <p:tgtEl>
                                          <p:spTgt spid="15">
                                            <p:txEl>
                                              <p:pRg st="0" end="0"/>
                                            </p:txEl>
                                          </p:spTgt>
                                        </p:tgtEl>
                                        <p:attrNameLst>
                                          <p:attrName>r</p:attrName>
                                        </p:attrNameLst>
                                      </p:cBhvr>
                                    </p:animRot>
                                    <p:animRot by="120000">
                                      <p:cBhvr>
                                        <p:cTn id="15" dur="200" fill="hold">
                                          <p:stCondLst>
                                            <p:cond delay="800"/>
                                          </p:stCondLst>
                                        </p:cTn>
                                        <p:tgtEl>
                                          <p:spTgt spid="15">
                                            <p:txEl>
                                              <p:pRg st="0" end="0"/>
                                            </p:txEl>
                                          </p:spTgt>
                                        </p:tgtEl>
                                        <p:attrNameLst>
                                          <p:attrName>r</p:attrName>
                                        </p:attrNameLst>
                                      </p:cBhvr>
                                    </p:animRot>
                                  </p:childTnLst>
                                </p:cTn>
                              </p:par>
                            </p:childTnLst>
                          </p:cTn>
                        </p:par>
                        <p:par>
                          <p:cTn id="16" fill="hold">
                            <p:stCondLst>
                              <p:cond delay="3000"/>
                            </p:stCondLst>
                            <p:childTnLst>
                              <p:par>
                                <p:cTn id="17" presetID="32" presetClass="emph" presetSubtype="0" fill="hold" nodeType="afterEffect">
                                  <p:stCondLst>
                                    <p:cond delay="0"/>
                                  </p:stCondLst>
                                  <p:childTnLst>
                                    <p:animRot by="120000">
                                      <p:cBhvr>
                                        <p:cTn id="18" dur="100" fill="hold">
                                          <p:stCondLst>
                                            <p:cond delay="0"/>
                                          </p:stCondLst>
                                        </p:cTn>
                                        <p:tgtEl>
                                          <p:spTgt spid="15">
                                            <p:txEl>
                                              <p:pRg st="1" end="1"/>
                                            </p:txEl>
                                          </p:spTgt>
                                        </p:tgtEl>
                                        <p:attrNameLst>
                                          <p:attrName>r</p:attrName>
                                        </p:attrNameLst>
                                      </p:cBhvr>
                                    </p:animRot>
                                    <p:animRot by="-240000">
                                      <p:cBhvr>
                                        <p:cTn id="19" dur="200" fill="hold">
                                          <p:stCondLst>
                                            <p:cond delay="200"/>
                                          </p:stCondLst>
                                        </p:cTn>
                                        <p:tgtEl>
                                          <p:spTgt spid="15">
                                            <p:txEl>
                                              <p:pRg st="1" end="1"/>
                                            </p:txEl>
                                          </p:spTgt>
                                        </p:tgtEl>
                                        <p:attrNameLst>
                                          <p:attrName>r</p:attrName>
                                        </p:attrNameLst>
                                      </p:cBhvr>
                                    </p:animRot>
                                    <p:animRot by="240000">
                                      <p:cBhvr>
                                        <p:cTn id="20" dur="200" fill="hold">
                                          <p:stCondLst>
                                            <p:cond delay="400"/>
                                          </p:stCondLst>
                                        </p:cTn>
                                        <p:tgtEl>
                                          <p:spTgt spid="15">
                                            <p:txEl>
                                              <p:pRg st="1" end="1"/>
                                            </p:txEl>
                                          </p:spTgt>
                                        </p:tgtEl>
                                        <p:attrNameLst>
                                          <p:attrName>r</p:attrName>
                                        </p:attrNameLst>
                                      </p:cBhvr>
                                    </p:animRot>
                                    <p:animRot by="-240000">
                                      <p:cBhvr>
                                        <p:cTn id="21" dur="200" fill="hold">
                                          <p:stCondLst>
                                            <p:cond delay="600"/>
                                          </p:stCondLst>
                                        </p:cTn>
                                        <p:tgtEl>
                                          <p:spTgt spid="15">
                                            <p:txEl>
                                              <p:pRg st="1" end="1"/>
                                            </p:txEl>
                                          </p:spTgt>
                                        </p:tgtEl>
                                        <p:attrNameLst>
                                          <p:attrName>r</p:attrName>
                                        </p:attrNameLst>
                                      </p:cBhvr>
                                    </p:animRot>
                                    <p:animRot by="120000">
                                      <p:cBhvr>
                                        <p:cTn id="22" dur="200" fill="hold">
                                          <p:stCondLst>
                                            <p:cond delay="800"/>
                                          </p:stCondLst>
                                        </p:cTn>
                                        <p:tgtEl>
                                          <p:spTgt spid="1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63B568E-CE1A-453C-8169-461F7D237384}"/>
              </a:ext>
            </a:extLst>
          </p:cNvPr>
          <p:cNvPicPr>
            <a:picLocks noChangeAspect="1"/>
          </p:cNvPicPr>
          <p:nvPr/>
        </p:nvPicPr>
        <p:blipFill>
          <a:blip r:embed="rId3"/>
          <a:stretch>
            <a:fillRect/>
          </a:stretch>
        </p:blipFill>
        <p:spPr>
          <a:xfrm>
            <a:off x="0" y="-69144"/>
            <a:ext cx="12192000" cy="6927144"/>
          </a:xfrm>
          <a:prstGeom prst="rect">
            <a:avLst/>
          </a:prstGeom>
        </p:spPr>
      </p:pic>
      <p:grpSp>
        <p:nvGrpSpPr>
          <p:cNvPr id="7" name="Group 6"/>
          <p:cNvGrpSpPr/>
          <p:nvPr/>
        </p:nvGrpSpPr>
        <p:grpSpPr bwMode="auto">
          <a:xfrm>
            <a:off x="215573" y="3157153"/>
            <a:ext cx="10615321" cy="742511"/>
            <a:chOff x="1159367" y="2980105"/>
            <a:chExt cx="11013022" cy="741630"/>
          </a:xfrm>
        </p:grpSpPr>
        <p:sp>
          <p:nvSpPr>
            <p:cNvPr id="8" name="Rectangle 14"/>
            <p:cNvSpPr>
              <a:spLocks noChangeArrowheads="1"/>
            </p:cNvSpPr>
            <p:nvPr/>
          </p:nvSpPr>
          <p:spPr bwMode="auto">
            <a:xfrm>
              <a:off x="1955926" y="2980105"/>
              <a:ext cx="10216463" cy="74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50000"/>
                </a:lnSpc>
              </a:pPr>
              <a:r>
                <a:rPr lang="en-US" sz="3200" b="1" dirty="0" err="1"/>
                <a:t>Biết</a:t>
              </a:r>
              <a:r>
                <a:rPr lang="en-US" sz="3200" b="1" dirty="0"/>
                <a:t> </a:t>
              </a:r>
              <a:r>
                <a:rPr lang="en-US" sz="3200" b="1" dirty="0" err="1"/>
                <a:t>trao</a:t>
              </a:r>
              <a:r>
                <a:rPr lang="en-US" sz="3200" b="1" dirty="0"/>
                <a:t> </a:t>
              </a:r>
              <a:r>
                <a:rPr lang="en-US" sz="3200" b="1" dirty="0" err="1"/>
                <a:t>đổi</a:t>
              </a:r>
              <a:r>
                <a:rPr lang="en-US" sz="3200" b="1" dirty="0"/>
                <a:t> </a:t>
              </a:r>
              <a:r>
                <a:rPr lang="en-US" sz="3200" b="1" dirty="0" err="1"/>
                <a:t>về</a:t>
              </a:r>
              <a:r>
                <a:rPr lang="en-US" sz="3200" b="1" dirty="0"/>
                <a:t> ý </a:t>
              </a:r>
              <a:r>
                <a:rPr lang="en-US" sz="3200" b="1" dirty="0" err="1"/>
                <a:t>nghĩa</a:t>
              </a:r>
              <a:r>
                <a:rPr lang="en-US" sz="3200" b="1" dirty="0"/>
                <a:t> </a:t>
              </a:r>
              <a:r>
                <a:rPr lang="en-US" sz="3200" b="1" dirty="0" err="1"/>
                <a:t>câu</a:t>
              </a:r>
              <a:r>
                <a:rPr lang="en-US" sz="3200" b="1" dirty="0"/>
                <a:t> </a:t>
              </a:r>
              <a:r>
                <a:rPr lang="en-US" sz="3200" b="1" dirty="0" err="1"/>
                <a:t>chuyện</a:t>
              </a:r>
              <a:r>
                <a:rPr lang="en-US" sz="3200" b="1" dirty="0"/>
                <a:t>.</a:t>
              </a:r>
              <a:endParaRPr lang="en-US" altLang="en-US" sz="3200" b="1" dirty="0">
                <a:solidFill>
                  <a:schemeClr val="tx1">
                    <a:lumMod val="95000"/>
                    <a:lumOff val="5000"/>
                  </a:schemeClr>
                </a:solidFill>
                <a:cs typeface="Times New Roman" panose="02020603050405020304" pitchFamily="18" charset="0"/>
              </a:endParaRPr>
            </a:p>
          </p:txBody>
        </p:sp>
        <p:sp>
          <p:nvSpPr>
            <p:cNvPr id="9" name="Freeform 11"/>
            <p:cNvSpPr/>
            <p:nvPr/>
          </p:nvSpPr>
          <p:spPr>
            <a:xfrm>
              <a:off x="1159367" y="3191054"/>
              <a:ext cx="624851" cy="455072"/>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A5A35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en-US"/>
            </a:p>
          </p:txBody>
        </p:sp>
      </p:grpSp>
      <p:pic>
        <p:nvPicPr>
          <p:cNvPr id="12" name="Picture 4">
            <a:extLst>
              <a:ext uri="{FF2B5EF4-FFF2-40B4-BE49-F238E27FC236}">
                <a16:creationId xmlns:a16="http://schemas.microsoft.com/office/drawing/2014/main" xmlns="" id="{F5AEE73E-3602-4C64-9153-E5BCDC76455B}"/>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78170"/>
          <a:stretch/>
        </p:blipFill>
        <p:spPr>
          <a:xfrm rot="16200000">
            <a:off x="10585208" y="735590"/>
            <a:ext cx="2411526" cy="802058"/>
          </a:xfrm>
          <a:prstGeom prst="rect">
            <a:avLst/>
          </a:prstGeom>
        </p:spPr>
      </p:pic>
      <p:pic>
        <p:nvPicPr>
          <p:cNvPr id="13" name="Picture 7">
            <a:extLst>
              <a:ext uri="{FF2B5EF4-FFF2-40B4-BE49-F238E27FC236}">
                <a16:creationId xmlns:a16="http://schemas.microsoft.com/office/drawing/2014/main" xmlns="" id="{87CB4C8D-7023-480C-AE29-2FD969E7561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81382" y="50498"/>
            <a:ext cx="1441428" cy="1310389"/>
          </a:xfrm>
          <a:prstGeom prst="rect">
            <a:avLst/>
          </a:prstGeom>
        </p:spPr>
      </p:pic>
      <p:grpSp>
        <p:nvGrpSpPr>
          <p:cNvPr id="17" name="Group 16"/>
          <p:cNvGrpSpPr/>
          <p:nvPr/>
        </p:nvGrpSpPr>
        <p:grpSpPr bwMode="auto">
          <a:xfrm>
            <a:off x="143793" y="1480529"/>
            <a:ext cx="11750414" cy="1481175"/>
            <a:chOff x="681488" y="2842400"/>
            <a:chExt cx="12190641" cy="1479416"/>
          </a:xfrm>
        </p:grpSpPr>
        <p:sp>
          <p:nvSpPr>
            <p:cNvPr id="18" name="Rectangle 14"/>
            <p:cNvSpPr>
              <a:spLocks noChangeArrowheads="1"/>
            </p:cNvSpPr>
            <p:nvPr/>
          </p:nvSpPr>
          <p:spPr bwMode="auto">
            <a:xfrm>
              <a:off x="1552516" y="2842400"/>
              <a:ext cx="11319613" cy="147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50000"/>
                </a:lnSpc>
              </a:pPr>
              <a:r>
                <a:rPr lang="es-VE" sz="3200" b="1" dirty="0" err="1"/>
                <a:t>Kể</a:t>
              </a:r>
              <a:r>
                <a:rPr lang="es-VE" sz="3200" b="1" dirty="0"/>
                <a:t> </a:t>
              </a:r>
              <a:r>
                <a:rPr lang="es-VE" sz="3200" b="1" dirty="0" err="1"/>
                <a:t>được</a:t>
              </a:r>
              <a:r>
                <a:rPr lang="es-VE" sz="3200" b="1" dirty="0"/>
                <a:t> </a:t>
              </a:r>
              <a:r>
                <a:rPr lang="es-VE" sz="3200" b="1" dirty="0" err="1"/>
                <a:t>câu</a:t>
              </a:r>
              <a:r>
                <a:rPr lang="es-VE" sz="3200" b="1" dirty="0"/>
                <a:t> </a:t>
              </a:r>
              <a:r>
                <a:rPr lang="es-VE" sz="3200" b="1" dirty="0" err="1" smtClean="0"/>
                <a:t>chuyện</a:t>
              </a:r>
              <a:r>
                <a:rPr lang="es-VE" sz="3200" b="1" dirty="0" smtClean="0"/>
                <a:t> (</a:t>
              </a:r>
              <a:r>
                <a:rPr lang="es-VE" sz="3200" b="1" dirty="0" err="1"/>
                <a:t>đã</a:t>
              </a:r>
              <a:r>
                <a:rPr lang="es-VE" sz="3200" b="1" dirty="0"/>
                <a:t> </a:t>
              </a:r>
              <a:r>
                <a:rPr lang="es-VE" sz="3200" b="1" dirty="0" err="1"/>
                <a:t>chứng</a:t>
              </a:r>
              <a:r>
                <a:rPr lang="es-VE" sz="3200" b="1" dirty="0"/>
                <a:t> </a:t>
              </a:r>
              <a:r>
                <a:rPr lang="es-VE" sz="3200" b="1" dirty="0" err="1" smtClean="0"/>
                <a:t>kiến</a:t>
              </a:r>
              <a:r>
                <a:rPr lang="es-VE" sz="3200" b="1" dirty="0"/>
                <a:t> </a:t>
              </a:r>
              <a:r>
                <a:rPr lang="es-VE" sz="3200" b="1" dirty="0" err="1" smtClean="0"/>
                <a:t>hoặc</a:t>
              </a:r>
              <a:r>
                <a:rPr lang="es-VE" sz="3200" b="1" dirty="0" smtClean="0"/>
                <a:t> </a:t>
              </a:r>
              <a:r>
                <a:rPr lang="es-VE" sz="3200" b="1" dirty="0" err="1"/>
                <a:t>tham</a:t>
              </a:r>
              <a:r>
                <a:rPr lang="es-VE" sz="3200" b="1" dirty="0"/>
                <a:t> </a:t>
              </a:r>
              <a:r>
                <a:rPr lang="es-VE" sz="3200" b="1" dirty="0" err="1" smtClean="0"/>
                <a:t>gia</a:t>
              </a:r>
              <a:r>
                <a:rPr lang="es-VE" sz="3200" b="1" dirty="0" smtClean="0"/>
                <a:t>) </a:t>
              </a:r>
              <a:r>
                <a:rPr lang="es-VE" sz="3200" b="1" dirty="0" err="1"/>
                <a:t>về</a:t>
              </a:r>
              <a:r>
                <a:rPr lang="es-VE" sz="3200" b="1" dirty="0"/>
                <a:t> </a:t>
              </a:r>
              <a:r>
                <a:rPr lang="es-VE" sz="3200" b="1" dirty="0" err="1"/>
                <a:t>người</a:t>
              </a:r>
              <a:r>
                <a:rPr lang="es-VE" sz="3200" b="1" dirty="0"/>
                <a:t> </a:t>
              </a:r>
              <a:r>
                <a:rPr lang="es-VE" sz="3200" b="1" dirty="0" err="1"/>
                <a:t>có</a:t>
              </a:r>
              <a:r>
                <a:rPr lang="es-VE" sz="3200" b="1" dirty="0"/>
                <a:t> </a:t>
              </a:r>
              <a:r>
                <a:rPr lang="es-VE" sz="3200" b="1" dirty="0" err="1"/>
                <a:t>việc</a:t>
              </a:r>
              <a:r>
                <a:rPr lang="es-VE" sz="3200" b="1" dirty="0"/>
                <a:t> </a:t>
              </a:r>
              <a:r>
                <a:rPr lang="es-VE" sz="3200" b="1" dirty="0" err="1"/>
                <a:t>làm</a:t>
              </a:r>
              <a:r>
                <a:rPr lang="es-VE" sz="3200" b="1" dirty="0"/>
                <a:t> </a:t>
              </a:r>
              <a:r>
                <a:rPr lang="es-VE" sz="3200" b="1" dirty="0" err="1"/>
                <a:t>tốt</a:t>
              </a:r>
              <a:r>
                <a:rPr lang="es-VE" sz="3200" b="1" dirty="0"/>
                <a:t> </a:t>
              </a:r>
              <a:r>
                <a:rPr lang="es-VE" sz="3200" b="1" dirty="0" err="1"/>
                <a:t>góp</a:t>
              </a:r>
              <a:r>
                <a:rPr lang="es-VE" sz="3200" b="1" dirty="0"/>
                <a:t> </a:t>
              </a:r>
              <a:r>
                <a:rPr lang="es-VE" sz="3200" b="1" dirty="0" err="1"/>
                <a:t>phần</a:t>
              </a:r>
              <a:r>
                <a:rPr lang="es-VE" sz="3200" b="1" dirty="0"/>
                <a:t> </a:t>
              </a:r>
              <a:r>
                <a:rPr lang="es-VE" sz="3200" b="1" dirty="0" err="1"/>
                <a:t>xây</a:t>
              </a:r>
              <a:r>
                <a:rPr lang="es-VE" sz="3200" b="1" dirty="0"/>
                <a:t> </a:t>
              </a:r>
              <a:r>
                <a:rPr lang="es-VE" sz="3200" b="1" dirty="0" err="1"/>
                <a:t>dựng</a:t>
              </a:r>
              <a:r>
                <a:rPr lang="es-VE" sz="3200" b="1" dirty="0"/>
                <a:t> </a:t>
              </a:r>
              <a:r>
                <a:rPr lang="es-VE" sz="3200" b="1" dirty="0" err="1"/>
                <a:t>quê</a:t>
              </a:r>
              <a:r>
                <a:rPr lang="es-VE" sz="3200" b="1" dirty="0"/>
                <a:t> </a:t>
              </a:r>
              <a:r>
                <a:rPr lang="es-VE" sz="3200" b="1" dirty="0" err="1"/>
                <a:t>hương</a:t>
              </a:r>
              <a:r>
                <a:rPr lang="es-VE" sz="3200" b="1" dirty="0"/>
                <a:t> </a:t>
              </a:r>
              <a:r>
                <a:rPr lang="es-VE" sz="3200" b="1" dirty="0" err="1"/>
                <a:t>đất</a:t>
              </a:r>
              <a:r>
                <a:rPr lang="es-VE" sz="3200" b="1" dirty="0"/>
                <a:t> </a:t>
              </a:r>
              <a:r>
                <a:rPr lang="es-VE" sz="3200" b="1" dirty="0" err="1"/>
                <a:t>nước</a:t>
              </a:r>
              <a:r>
                <a:rPr lang="es-VE" sz="3200" b="1" dirty="0" smtClean="0"/>
                <a:t>.</a:t>
              </a:r>
              <a:endParaRPr lang="en-US" altLang="en-US" sz="3200" b="1" dirty="0">
                <a:solidFill>
                  <a:schemeClr val="tx1">
                    <a:lumMod val="95000"/>
                    <a:lumOff val="5000"/>
                  </a:schemeClr>
                </a:solidFill>
                <a:cs typeface="Times New Roman" panose="02020603050405020304" pitchFamily="18" charset="0"/>
              </a:endParaRPr>
            </a:p>
          </p:txBody>
        </p:sp>
        <p:sp>
          <p:nvSpPr>
            <p:cNvPr id="19" name="Freeform 11"/>
            <p:cNvSpPr/>
            <p:nvPr/>
          </p:nvSpPr>
          <p:spPr>
            <a:xfrm>
              <a:off x="681488" y="3079653"/>
              <a:ext cx="624851" cy="455072"/>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A5A35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en-US"/>
            </a:p>
          </p:txBody>
        </p:sp>
      </p:grpSp>
      <p:grpSp>
        <p:nvGrpSpPr>
          <p:cNvPr id="14" name="Group 13"/>
          <p:cNvGrpSpPr/>
          <p:nvPr/>
        </p:nvGrpSpPr>
        <p:grpSpPr bwMode="auto">
          <a:xfrm>
            <a:off x="185640" y="4203101"/>
            <a:ext cx="11715800" cy="1480662"/>
            <a:chOff x="681488" y="2795273"/>
            <a:chExt cx="12154730" cy="1478904"/>
          </a:xfrm>
        </p:grpSpPr>
        <p:sp>
          <p:nvSpPr>
            <p:cNvPr id="15" name="Rectangle 14"/>
            <p:cNvSpPr>
              <a:spLocks noChangeArrowheads="1"/>
            </p:cNvSpPr>
            <p:nvPr/>
          </p:nvSpPr>
          <p:spPr bwMode="auto">
            <a:xfrm>
              <a:off x="1516605" y="2795273"/>
              <a:ext cx="11319613" cy="147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50000"/>
                </a:lnSpc>
              </a:pPr>
              <a:r>
                <a:rPr lang="en-US" sz="3200" b="1" dirty="0" err="1">
                  <a:cs typeface="Times New Roman" panose="02020603050405020304" pitchFamily="18" charset="0"/>
                </a:rPr>
                <a:t>Học</a:t>
              </a:r>
              <a:r>
                <a:rPr lang="en-US" sz="3200" b="1" dirty="0">
                  <a:cs typeface="Times New Roman" panose="02020603050405020304" pitchFamily="18" charset="0"/>
                </a:rPr>
                <a:t> </a:t>
              </a:r>
              <a:r>
                <a:rPr lang="en-US" sz="3200" b="1" dirty="0" err="1">
                  <a:cs typeface="Times New Roman" panose="02020603050405020304" pitchFamily="18" charset="0"/>
                </a:rPr>
                <a:t>tập</a:t>
              </a:r>
              <a:r>
                <a:rPr lang="en-US" sz="3200" b="1" dirty="0">
                  <a:cs typeface="Times New Roman" panose="02020603050405020304" pitchFamily="18" charset="0"/>
                </a:rPr>
                <a:t> </a:t>
              </a:r>
              <a:r>
                <a:rPr lang="en-US" sz="3200" b="1" dirty="0" err="1">
                  <a:cs typeface="Times New Roman" panose="02020603050405020304" pitchFamily="18" charset="0"/>
                </a:rPr>
                <a:t>theo</a:t>
              </a:r>
              <a:r>
                <a:rPr lang="en-US" sz="3200" b="1" dirty="0">
                  <a:cs typeface="Times New Roman" panose="02020603050405020304" pitchFamily="18" charset="0"/>
                </a:rPr>
                <a:t> </a:t>
              </a:r>
              <a:r>
                <a:rPr lang="en-US" sz="3200" b="1" dirty="0" err="1">
                  <a:cs typeface="Times New Roman" panose="02020603050405020304" pitchFamily="18" charset="0"/>
                </a:rPr>
                <a:t>những</a:t>
              </a:r>
              <a:r>
                <a:rPr lang="en-US" sz="3200" b="1" dirty="0">
                  <a:cs typeface="Times New Roman" panose="02020603050405020304" pitchFamily="18" charset="0"/>
                </a:rPr>
                <a:t> </a:t>
              </a:r>
              <a:r>
                <a:rPr lang="en-US" sz="3200" b="1" dirty="0" err="1">
                  <a:cs typeface="Times New Roman" panose="02020603050405020304" pitchFamily="18" charset="0"/>
                </a:rPr>
                <a:t>tấm</a:t>
              </a:r>
              <a:r>
                <a:rPr lang="en-US" sz="3200" b="1" dirty="0">
                  <a:cs typeface="Times New Roman" panose="02020603050405020304" pitchFamily="18" charset="0"/>
                </a:rPr>
                <a:t> </a:t>
              </a:r>
              <a:r>
                <a:rPr lang="en-US" sz="3200" b="1" dirty="0" err="1">
                  <a:cs typeface="Times New Roman" panose="02020603050405020304" pitchFamily="18" charset="0"/>
                </a:rPr>
                <a:t>gương</a:t>
              </a:r>
              <a:r>
                <a:rPr lang="en-US" sz="3200" b="1" dirty="0">
                  <a:cs typeface="Times New Roman" panose="02020603050405020304" pitchFamily="18" charset="0"/>
                </a:rPr>
                <a:t> </a:t>
              </a:r>
              <a:r>
                <a:rPr lang="en-US" sz="3200" b="1" dirty="0" err="1" smtClean="0">
                  <a:cs typeface="Times New Roman" panose="02020603050405020304" pitchFamily="18" charset="0"/>
                </a:rPr>
                <a:t>người</a:t>
              </a:r>
              <a:r>
                <a:rPr lang="en-US" sz="3200" b="1" dirty="0" smtClean="0">
                  <a:cs typeface="Times New Roman" panose="02020603050405020304" pitchFamily="18" charset="0"/>
                </a:rPr>
                <a:t> </a:t>
              </a:r>
              <a:r>
                <a:rPr lang="en-US" sz="3200" b="1" dirty="0" err="1" smtClean="0">
                  <a:cs typeface="Times New Roman" panose="02020603050405020304" pitchFamily="18" charset="0"/>
                </a:rPr>
                <a:t>tốt</a:t>
              </a:r>
              <a:r>
                <a:rPr lang="en-US" sz="3200" b="1" dirty="0" smtClean="0">
                  <a:cs typeface="Times New Roman" panose="02020603050405020304" pitchFamily="18" charset="0"/>
                </a:rPr>
                <a:t> </a:t>
              </a:r>
              <a:r>
                <a:rPr lang="en-US" sz="3200" b="1" dirty="0" err="1" smtClean="0">
                  <a:cs typeface="Times New Roman" panose="02020603050405020304" pitchFamily="18" charset="0"/>
                </a:rPr>
                <a:t>việc</a:t>
              </a:r>
              <a:r>
                <a:rPr lang="en-US" sz="3200" b="1" dirty="0" smtClean="0">
                  <a:cs typeface="Times New Roman" panose="02020603050405020304" pitchFamily="18" charset="0"/>
                </a:rPr>
                <a:t> </a:t>
              </a:r>
              <a:r>
                <a:rPr lang="en-US" sz="3200" b="1" dirty="0" err="1" smtClean="0">
                  <a:cs typeface="Times New Roman" panose="02020603050405020304" pitchFamily="18" charset="0"/>
                </a:rPr>
                <a:t>tốt</a:t>
              </a:r>
              <a:r>
                <a:rPr lang="es-VE" sz="3200" b="1" dirty="0" smtClean="0">
                  <a:cs typeface="Times New Roman" panose="02020603050405020304" pitchFamily="18" charset="0"/>
                </a:rPr>
                <a:t> </a:t>
              </a:r>
              <a:r>
                <a:rPr lang="es-VE" sz="3200" b="1" dirty="0" err="1">
                  <a:cs typeface="Times New Roman" panose="02020603050405020304" pitchFamily="18" charset="0"/>
                </a:rPr>
                <a:t>góp</a:t>
              </a:r>
              <a:r>
                <a:rPr lang="es-VE" sz="3200" b="1" dirty="0">
                  <a:cs typeface="Times New Roman" panose="02020603050405020304" pitchFamily="18" charset="0"/>
                </a:rPr>
                <a:t> </a:t>
              </a:r>
              <a:r>
                <a:rPr lang="es-VE" sz="3200" b="1" dirty="0" err="1">
                  <a:cs typeface="Times New Roman" panose="02020603050405020304" pitchFamily="18" charset="0"/>
                </a:rPr>
                <a:t>phần</a:t>
              </a:r>
              <a:r>
                <a:rPr lang="es-VE" sz="3200" b="1" dirty="0">
                  <a:cs typeface="Times New Roman" panose="02020603050405020304" pitchFamily="18" charset="0"/>
                </a:rPr>
                <a:t> </a:t>
              </a:r>
              <a:r>
                <a:rPr lang="es-VE" sz="3200" b="1" dirty="0" err="1">
                  <a:cs typeface="Times New Roman" panose="02020603050405020304" pitchFamily="18" charset="0"/>
                </a:rPr>
                <a:t>xây</a:t>
              </a:r>
              <a:r>
                <a:rPr lang="es-VE" sz="3200" b="1" dirty="0">
                  <a:cs typeface="Times New Roman" panose="02020603050405020304" pitchFamily="18" charset="0"/>
                </a:rPr>
                <a:t> </a:t>
              </a:r>
              <a:r>
                <a:rPr lang="es-VE" sz="3200" b="1" dirty="0" err="1">
                  <a:cs typeface="Times New Roman" panose="02020603050405020304" pitchFamily="18" charset="0"/>
                </a:rPr>
                <a:t>dựng</a:t>
              </a:r>
              <a:r>
                <a:rPr lang="es-VE" sz="3200" b="1" dirty="0">
                  <a:cs typeface="Times New Roman" panose="02020603050405020304" pitchFamily="18" charset="0"/>
                </a:rPr>
                <a:t> </a:t>
              </a:r>
              <a:r>
                <a:rPr lang="es-VE" sz="3200" b="1" dirty="0" err="1">
                  <a:cs typeface="Times New Roman" panose="02020603050405020304" pitchFamily="18" charset="0"/>
                </a:rPr>
                <a:t>quê</a:t>
              </a:r>
              <a:r>
                <a:rPr lang="es-VE" sz="3200" b="1" dirty="0">
                  <a:cs typeface="Times New Roman" panose="02020603050405020304" pitchFamily="18" charset="0"/>
                </a:rPr>
                <a:t> </a:t>
              </a:r>
              <a:r>
                <a:rPr lang="es-VE" sz="3200" b="1" dirty="0" err="1">
                  <a:cs typeface="Times New Roman" panose="02020603050405020304" pitchFamily="18" charset="0"/>
                </a:rPr>
                <a:t>hương</a:t>
              </a:r>
              <a:r>
                <a:rPr lang="es-VE" sz="3200" b="1" dirty="0">
                  <a:cs typeface="Times New Roman" panose="02020603050405020304" pitchFamily="18" charset="0"/>
                </a:rPr>
                <a:t> </a:t>
              </a:r>
              <a:r>
                <a:rPr lang="es-VE" sz="3200" b="1" dirty="0" err="1">
                  <a:cs typeface="Times New Roman" panose="02020603050405020304" pitchFamily="18" charset="0"/>
                </a:rPr>
                <a:t>đất</a:t>
              </a:r>
              <a:r>
                <a:rPr lang="es-VE" sz="3200" b="1" dirty="0">
                  <a:cs typeface="Times New Roman" panose="02020603050405020304" pitchFamily="18" charset="0"/>
                </a:rPr>
                <a:t> </a:t>
              </a:r>
              <a:r>
                <a:rPr lang="es-VE" sz="3200" b="1" dirty="0" err="1">
                  <a:cs typeface="Times New Roman" panose="02020603050405020304" pitchFamily="18" charset="0"/>
                </a:rPr>
                <a:t>nước</a:t>
              </a:r>
              <a:r>
                <a:rPr lang="es-VE" sz="3200" b="1" dirty="0" smtClean="0">
                  <a:cs typeface="Times New Roman" panose="02020603050405020304" pitchFamily="18" charset="0"/>
                </a:rPr>
                <a:t>.</a:t>
              </a:r>
              <a:endParaRPr lang="vi-VN" sz="3200" dirty="0">
                <a:solidFill>
                  <a:schemeClr val="bg1"/>
                </a:solidFill>
                <a:latin typeface="Arial" panose="020B0604020202020204" pitchFamily="34" charset="0"/>
                <a:cs typeface="Arial" panose="020B0604020202020204" pitchFamily="34" charset="0"/>
              </a:endParaRPr>
            </a:p>
          </p:txBody>
        </p:sp>
        <p:sp>
          <p:nvSpPr>
            <p:cNvPr id="16" name="Freeform 11"/>
            <p:cNvSpPr/>
            <p:nvPr/>
          </p:nvSpPr>
          <p:spPr>
            <a:xfrm>
              <a:off x="681488" y="3079653"/>
              <a:ext cx="624851" cy="455072"/>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A5A35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en-US"/>
            </a:p>
          </p:txBody>
        </p:sp>
      </p:grpSp>
      <p:sp>
        <p:nvSpPr>
          <p:cNvPr id="20" name="Rectangle 19"/>
          <p:cNvSpPr/>
          <p:nvPr/>
        </p:nvSpPr>
        <p:spPr>
          <a:xfrm>
            <a:off x="3715146" y="75360"/>
            <a:ext cx="4648004" cy="923330"/>
          </a:xfrm>
          <a:prstGeom prst="rect">
            <a:avLst/>
          </a:prstGeom>
          <a:noFill/>
        </p:spPr>
        <p:txBody>
          <a:bodyPr wrap="none">
            <a:spAutoFit/>
          </a:bodyPr>
          <a:lstStyle/>
          <a:p>
            <a:pPr algn="ctr">
              <a:defRPr/>
            </a:pPr>
            <a:r>
              <a:rPr lang="en-US" sz="5400" b="1" dirty="0" err="1" smtClean="0">
                <a:ln w="12700" cmpd="sng">
                  <a:solidFill>
                    <a:schemeClr val="accent4"/>
                  </a:solidFill>
                  <a:prstDash val="solid"/>
                </a:ln>
                <a:solidFill>
                  <a:schemeClr val="accent6">
                    <a:lumMod val="75000"/>
                  </a:schemeClr>
                </a:solidFill>
              </a:rPr>
              <a:t>Yêu</a:t>
            </a:r>
            <a:r>
              <a:rPr lang="en-US" sz="5400" b="1" dirty="0" smtClean="0">
                <a:ln w="12700" cmpd="sng">
                  <a:solidFill>
                    <a:schemeClr val="accent4"/>
                  </a:solidFill>
                  <a:prstDash val="solid"/>
                </a:ln>
                <a:solidFill>
                  <a:schemeClr val="accent6">
                    <a:lumMod val="75000"/>
                  </a:schemeClr>
                </a:solidFill>
              </a:rPr>
              <a:t> </a:t>
            </a:r>
            <a:r>
              <a:rPr lang="en-US" sz="5400" b="1" dirty="0" err="1" smtClean="0">
                <a:ln w="12700" cmpd="sng">
                  <a:solidFill>
                    <a:schemeClr val="accent4"/>
                  </a:solidFill>
                  <a:prstDash val="solid"/>
                </a:ln>
                <a:solidFill>
                  <a:schemeClr val="accent6">
                    <a:lumMod val="75000"/>
                  </a:schemeClr>
                </a:solidFill>
              </a:rPr>
              <a:t>cầu</a:t>
            </a:r>
            <a:r>
              <a:rPr lang="en-US" sz="5400" b="1" dirty="0" smtClean="0">
                <a:ln w="12700" cmpd="sng">
                  <a:solidFill>
                    <a:schemeClr val="accent4"/>
                  </a:solidFill>
                  <a:prstDash val="solid"/>
                </a:ln>
                <a:solidFill>
                  <a:schemeClr val="accent6">
                    <a:lumMod val="75000"/>
                  </a:schemeClr>
                </a:solidFill>
              </a:rPr>
              <a:t> </a:t>
            </a:r>
            <a:r>
              <a:rPr lang="en-US" sz="5400" b="1" dirty="0" err="1" smtClean="0">
                <a:ln w="12700" cmpd="sng">
                  <a:solidFill>
                    <a:schemeClr val="accent4"/>
                  </a:solidFill>
                  <a:prstDash val="solid"/>
                </a:ln>
                <a:solidFill>
                  <a:schemeClr val="accent6">
                    <a:lumMod val="75000"/>
                  </a:schemeClr>
                </a:solidFill>
              </a:rPr>
              <a:t>cần</a:t>
            </a:r>
            <a:r>
              <a:rPr lang="en-US" sz="5400" b="1" dirty="0" smtClean="0">
                <a:ln w="12700" cmpd="sng">
                  <a:solidFill>
                    <a:schemeClr val="accent4"/>
                  </a:solidFill>
                  <a:prstDash val="solid"/>
                </a:ln>
                <a:solidFill>
                  <a:schemeClr val="accent6">
                    <a:lumMod val="75000"/>
                  </a:schemeClr>
                </a:solidFill>
              </a:rPr>
              <a:t> </a:t>
            </a:r>
            <a:r>
              <a:rPr lang="en-US" sz="5400" b="1" dirty="0" err="1" smtClean="0">
                <a:ln w="12700" cmpd="sng">
                  <a:solidFill>
                    <a:schemeClr val="accent4"/>
                  </a:solidFill>
                  <a:prstDash val="solid"/>
                </a:ln>
                <a:solidFill>
                  <a:schemeClr val="accent6">
                    <a:lumMod val="75000"/>
                  </a:schemeClr>
                </a:solidFill>
              </a:rPr>
              <a:t>đạt</a:t>
            </a:r>
            <a:endParaRPr lang="en-US" sz="5400" b="1" dirty="0">
              <a:ln w="12700" cmpd="sng">
                <a:solidFill>
                  <a:schemeClr val="accent4"/>
                </a:solidFill>
                <a:prstDash val="solid"/>
              </a:ln>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F4FA2A85-8004-4FB2-A36E-DA134D258689}"/>
              </a:ext>
            </a:extLst>
          </p:cNvPr>
          <p:cNvPicPr>
            <a:picLocks noChangeAspect="1"/>
          </p:cNvPicPr>
          <p:nvPr/>
        </p:nvPicPr>
        <p:blipFill>
          <a:blip r:embed="rId3"/>
          <a:stretch>
            <a:fillRect/>
          </a:stretch>
        </p:blipFill>
        <p:spPr>
          <a:xfrm>
            <a:off x="0" y="0"/>
            <a:ext cx="12192000" cy="6858000"/>
          </a:xfrm>
          <a:prstGeom prst="rect">
            <a:avLst/>
          </a:prstGeom>
        </p:spPr>
      </p:pic>
      <p:pic>
        <p:nvPicPr>
          <p:cNvPr id="19" name="Picture 7">
            <a:extLst>
              <a:ext uri="{FF2B5EF4-FFF2-40B4-BE49-F238E27FC236}">
                <a16:creationId xmlns:a16="http://schemas.microsoft.com/office/drawing/2014/main" xmlns="" id="{87CB4C8D-7023-480C-AE29-2FD969E7561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81382" y="50498"/>
            <a:ext cx="1441428" cy="1310389"/>
          </a:xfrm>
          <a:prstGeom prst="rect">
            <a:avLst/>
          </a:prstGeom>
        </p:spPr>
      </p:pic>
      <p:pic>
        <p:nvPicPr>
          <p:cNvPr id="20" name="Picture 4">
            <a:extLst>
              <a:ext uri="{FF2B5EF4-FFF2-40B4-BE49-F238E27FC236}">
                <a16:creationId xmlns:a16="http://schemas.microsoft.com/office/drawing/2014/main" xmlns="" id="{F5AEE73E-3602-4C64-9153-E5BCDC76455B}"/>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78170"/>
          <a:stretch/>
        </p:blipFill>
        <p:spPr>
          <a:xfrm rot="16200000">
            <a:off x="10585208" y="735590"/>
            <a:ext cx="2411526" cy="802058"/>
          </a:xfrm>
          <a:prstGeom prst="rect">
            <a:avLst/>
          </a:prstGeom>
        </p:spPr>
      </p:pic>
      <p:sp>
        <p:nvSpPr>
          <p:cNvPr id="22" name="Rectangle 21"/>
          <p:cNvSpPr/>
          <p:nvPr/>
        </p:nvSpPr>
        <p:spPr>
          <a:xfrm>
            <a:off x="3723932" y="75360"/>
            <a:ext cx="4630435" cy="923330"/>
          </a:xfrm>
          <a:prstGeom prst="rect">
            <a:avLst/>
          </a:prstGeom>
          <a:noFill/>
        </p:spPr>
        <p:txBody>
          <a:bodyPr wrap="none">
            <a:spAutoFit/>
          </a:bodyPr>
          <a:lstStyle/>
          <a:p>
            <a:pPr algn="ctr">
              <a:defRPr/>
            </a:pPr>
            <a:r>
              <a:rPr lang="en-US" sz="5400" b="1" dirty="0" err="1" smtClean="0">
                <a:ln w="12700" cmpd="sng">
                  <a:solidFill>
                    <a:schemeClr val="accent4"/>
                  </a:solidFill>
                  <a:prstDash val="solid"/>
                </a:ln>
                <a:solidFill>
                  <a:schemeClr val="accent6">
                    <a:lumMod val="75000"/>
                  </a:schemeClr>
                </a:solidFill>
              </a:rPr>
              <a:t>Tìm</a:t>
            </a:r>
            <a:r>
              <a:rPr lang="en-US" sz="5400" b="1" dirty="0" smtClean="0">
                <a:ln w="12700" cmpd="sng">
                  <a:solidFill>
                    <a:schemeClr val="accent4"/>
                  </a:solidFill>
                  <a:prstDash val="solid"/>
                </a:ln>
                <a:solidFill>
                  <a:schemeClr val="accent6">
                    <a:lumMod val="75000"/>
                  </a:schemeClr>
                </a:solidFill>
              </a:rPr>
              <a:t> </a:t>
            </a:r>
            <a:r>
              <a:rPr lang="en-US" sz="5400" b="1" dirty="0" err="1" smtClean="0">
                <a:ln w="12700" cmpd="sng">
                  <a:solidFill>
                    <a:schemeClr val="accent4"/>
                  </a:solidFill>
                  <a:prstDash val="solid"/>
                </a:ln>
                <a:solidFill>
                  <a:schemeClr val="accent6">
                    <a:lumMod val="75000"/>
                  </a:schemeClr>
                </a:solidFill>
              </a:rPr>
              <a:t>hiểu</a:t>
            </a:r>
            <a:r>
              <a:rPr lang="en-US" sz="5400" b="1" dirty="0" smtClean="0">
                <a:ln w="12700" cmpd="sng">
                  <a:solidFill>
                    <a:schemeClr val="accent4"/>
                  </a:solidFill>
                  <a:prstDash val="solid"/>
                </a:ln>
                <a:solidFill>
                  <a:schemeClr val="accent6">
                    <a:lumMod val="75000"/>
                  </a:schemeClr>
                </a:solidFill>
              </a:rPr>
              <a:t> </a:t>
            </a:r>
            <a:r>
              <a:rPr lang="en-US" sz="5400" b="1" dirty="0" err="1" smtClean="0">
                <a:ln w="12700" cmpd="sng">
                  <a:solidFill>
                    <a:schemeClr val="accent4"/>
                  </a:solidFill>
                  <a:prstDash val="solid"/>
                </a:ln>
                <a:solidFill>
                  <a:schemeClr val="accent6">
                    <a:lumMod val="75000"/>
                  </a:schemeClr>
                </a:solidFill>
              </a:rPr>
              <a:t>đề</a:t>
            </a:r>
            <a:r>
              <a:rPr lang="en-US" sz="5400" b="1" dirty="0" smtClean="0">
                <a:ln w="12700" cmpd="sng">
                  <a:solidFill>
                    <a:schemeClr val="accent4"/>
                  </a:solidFill>
                  <a:prstDash val="solid"/>
                </a:ln>
                <a:solidFill>
                  <a:schemeClr val="accent6">
                    <a:lumMod val="75000"/>
                  </a:schemeClr>
                </a:solidFill>
              </a:rPr>
              <a:t> </a:t>
            </a:r>
            <a:r>
              <a:rPr lang="en-US" sz="5400" b="1" dirty="0" err="1" smtClean="0">
                <a:ln w="12700" cmpd="sng">
                  <a:solidFill>
                    <a:schemeClr val="accent4"/>
                  </a:solidFill>
                  <a:prstDash val="solid"/>
                </a:ln>
                <a:solidFill>
                  <a:schemeClr val="accent6">
                    <a:lumMod val="75000"/>
                  </a:schemeClr>
                </a:solidFill>
              </a:rPr>
              <a:t>bài</a:t>
            </a:r>
            <a:endParaRPr lang="en-US" sz="5400" b="1" dirty="0">
              <a:ln w="12700" cmpd="sng">
                <a:solidFill>
                  <a:schemeClr val="accent4"/>
                </a:solidFill>
                <a:prstDash val="solid"/>
              </a:ln>
              <a:solidFill>
                <a:schemeClr val="accent6">
                  <a:lumMod val="75000"/>
                </a:schemeClr>
              </a:solidFill>
            </a:endParaRPr>
          </a:p>
        </p:txBody>
      </p:sp>
      <p:sp>
        <p:nvSpPr>
          <p:cNvPr id="24" name="Rectangle 23"/>
          <p:cNvSpPr/>
          <p:nvPr/>
        </p:nvSpPr>
        <p:spPr>
          <a:xfrm>
            <a:off x="339213" y="1211197"/>
            <a:ext cx="11852787" cy="1200329"/>
          </a:xfrm>
          <a:prstGeom prst="rect">
            <a:avLst/>
          </a:prstGeom>
        </p:spPr>
        <p:txBody>
          <a:bodyPr wrap="square">
            <a:spAutoFit/>
          </a:bodyPr>
          <a:lstStyle/>
          <a:p>
            <a:pPr>
              <a:lnSpc>
                <a:spcPct val="150000"/>
              </a:lnSpc>
            </a:pPr>
            <a:r>
              <a:rPr lang="en-US" altLang="en-US" sz="3200" b="1" i="1" dirty="0" err="1">
                <a:latin typeface="Times New Roman" pitchFamily="18" charset="0"/>
                <a:cs typeface="Times New Roman" pitchFamily="18" charset="0"/>
              </a:rPr>
              <a:t>Đề</a:t>
            </a:r>
            <a:r>
              <a:rPr lang="en-US" altLang="en-US" sz="3200" b="1" i="1" dirty="0">
                <a:latin typeface="Times New Roman" pitchFamily="18" charset="0"/>
                <a:cs typeface="Times New Roman" pitchFamily="18" charset="0"/>
              </a:rPr>
              <a:t> </a:t>
            </a:r>
            <a:r>
              <a:rPr lang="en-US" altLang="en-US" sz="3200" b="1" i="1" dirty="0" err="1" smtClean="0">
                <a:latin typeface="Times New Roman" pitchFamily="18" charset="0"/>
                <a:cs typeface="Times New Roman" pitchFamily="18" charset="0"/>
              </a:rPr>
              <a:t>bài</a:t>
            </a:r>
            <a:r>
              <a:rPr lang="en-US" altLang="en-US" sz="3200" b="1" i="1" dirty="0" smtClean="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Kể</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một</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việc</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làm</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tốt</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góp</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phần</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xây</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dựng</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quê</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hương</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đất</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nước</a:t>
            </a:r>
            <a:r>
              <a:rPr lang="en-US" altLang="en-US" sz="3200" b="1" i="1" dirty="0">
                <a:latin typeface="Times New Roman" pitchFamily="18" charset="0"/>
                <a:cs typeface="Times New Roman" pitchFamily="18" charset="0"/>
              </a:rPr>
              <a:t>.</a:t>
            </a:r>
          </a:p>
          <a:p>
            <a:pPr indent="0">
              <a:lnSpc>
                <a:spcPct val="150000"/>
              </a:lnSpc>
            </a:pPr>
            <a:endParaRPr lang="en-US" sz="1600" b="1" i="1" spc="-150" dirty="0">
              <a:solidFill>
                <a:schemeClr val="accent3">
                  <a:lumMod val="50000"/>
                </a:schemeClr>
              </a:solidFill>
              <a:latin typeface="Times New Roman" panose="02020603050405020304" pitchFamily="18" charset="0"/>
              <a:cs typeface="Times New Roman" panose="02020603050405020304" pitchFamily="18" charset="0"/>
              <a:sym typeface="+mn-ea"/>
            </a:endParaRPr>
          </a:p>
        </p:txBody>
      </p:sp>
      <p:sp>
        <p:nvSpPr>
          <p:cNvPr id="25" name="Line 6"/>
          <p:cNvSpPr>
            <a:spLocks noChangeShapeType="1"/>
          </p:cNvSpPr>
          <p:nvPr/>
        </p:nvSpPr>
        <p:spPr bwMode="auto">
          <a:xfrm>
            <a:off x="2972749" y="1897537"/>
            <a:ext cx="195565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b="1" i="1"/>
          </a:p>
        </p:txBody>
      </p:sp>
      <p:sp>
        <p:nvSpPr>
          <p:cNvPr id="26" name="Line 6"/>
          <p:cNvSpPr>
            <a:spLocks noChangeShapeType="1"/>
          </p:cNvSpPr>
          <p:nvPr/>
        </p:nvSpPr>
        <p:spPr bwMode="auto">
          <a:xfrm>
            <a:off x="6658319" y="1896777"/>
            <a:ext cx="533384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b="1" i="1"/>
          </a:p>
        </p:txBody>
      </p:sp>
      <p:sp>
        <p:nvSpPr>
          <p:cNvPr id="27" name="Text Box 19">
            <a:extLst>
              <a:ext uri="{FF2B5EF4-FFF2-40B4-BE49-F238E27FC236}">
                <a16:creationId xmlns:a16="http://schemas.microsoft.com/office/drawing/2014/main" xmlns="" id="{D40C6ABE-7E2C-4750-946D-AE7DCE3FC984}"/>
              </a:ext>
            </a:extLst>
          </p:cNvPr>
          <p:cNvSpPr txBox="1">
            <a:spLocks noChangeArrowheads="1"/>
          </p:cNvSpPr>
          <p:nvPr/>
        </p:nvSpPr>
        <p:spPr bwMode="auto">
          <a:xfrm>
            <a:off x="196359" y="2439158"/>
            <a:ext cx="94640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Yêu</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cầu</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của</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đề</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bài</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là</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gì</a:t>
            </a:r>
            <a:r>
              <a:rPr lang="en-US" altLang="en-US" sz="3000" b="1" dirty="0">
                <a:solidFill>
                  <a:srgbClr val="0000FF"/>
                </a:solidFill>
                <a:latin typeface="Times New Roman" panose="02020603050405020304" pitchFamily="18" charset="0"/>
                <a:cs typeface="Times New Roman" panose="02020603050405020304" pitchFamily="18" charset="0"/>
              </a:rPr>
              <a:t>?</a:t>
            </a:r>
          </a:p>
        </p:txBody>
      </p:sp>
      <p:sp>
        <p:nvSpPr>
          <p:cNvPr id="28" name="Text Box 20">
            <a:extLst>
              <a:ext uri="{FF2B5EF4-FFF2-40B4-BE49-F238E27FC236}">
                <a16:creationId xmlns:a16="http://schemas.microsoft.com/office/drawing/2014/main" xmlns="" id="{02AB3D90-23B3-401A-ABD8-DA7849A5D0EF}"/>
              </a:ext>
            </a:extLst>
          </p:cNvPr>
          <p:cNvSpPr txBox="1">
            <a:spLocks noChangeArrowheads="1"/>
          </p:cNvSpPr>
          <p:nvPr/>
        </p:nvSpPr>
        <p:spPr bwMode="auto">
          <a:xfrm>
            <a:off x="196360" y="3207722"/>
            <a:ext cx="118360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Kể</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một</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việc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làm</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tốt</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góp</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phần</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xây</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dựng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quê</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hương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đất</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nước</a:t>
            </a:r>
            <a:r>
              <a:rPr lang="en-US" altLang="en-US" sz="3000" b="1" dirty="0">
                <a:latin typeface="Times New Roman" panose="02020603050405020304" pitchFamily="18" charset="0"/>
                <a:cs typeface="Times New Roman" panose="02020603050405020304" pitchFamily="18" charset="0"/>
              </a:rPr>
              <a:t>.</a:t>
            </a:r>
          </a:p>
        </p:txBody>
      </p:sp>
      <p:sp>
        <p:nvSpPr>
          <p:cNvPr id="29" name="Text Box 21">
            <a:extLst>
              <a:ext uri="{FF2B5EF4-FFF2-40B4-BE49-F238E27FC236}">
                <a16:creationId xmlns:a16="http://schemas.microsoft.com/office/drawing/2014/main" xmlns="" id="{B290B95C-750E-4430-8686-77943E9F0F2E}"/>
              </a:ext>
            </a:extLst>
          </p:cNvPr>
          <p:cNvSpPr txBox="1">
            <a:spLocks noChangeArrowheads="1"/>
          </p:cNvSpPr>
          <p:nvPr/>
        </p:nvSpPr>
        <p:spPr bwMode="auto">
          <a:xfrm>
            <a:off x="196359" y="4118904"/>
            <a:ext cx="94640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Thế</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nào</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là</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việc</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làm</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tốt</a:t>
            </a:r>
            <a:r>
              <a:rPr lang="en-US" altLang="en-US" sz="3000" b="1" dirty="0">
                <a:solidFill>
                  <a:srgbClr val="0000FF"/>
                </a:solidFill>
                <a:latin typeface="Times New Roman" panose="02020603050405020304" pitchFamily="18" charset="0"/>
                <a:cs typeface="Times New Roman" panose="02020603050405020304" pitchFamily="18" charset="0"/>
              </a:rPr>
              <a:t>?</a:t>
            </a:r>
          </a:p>
        </p:txBody>
      </p:sp>
      <p:sp>
        <p:nvSpPr>
          <p:cNvPr id="30" name="Text Box 22">
            <a:extLst>
              <a:ext uri="{FF2B5EF4-FFF2-40B4-BE49-F238E27FC236}">
                <a16:creationId xmlns:a16="http://schemas.microsoft.com/office/drawing/2014/main" xmlns="" id="{122F0285-6EBF-45BE-BA63-C86620BBB391}"/>
              </a:ext>
            </a:extLst>
          </p:cNvPr>
          <p:cNvSpPr txBox="1">
            <a:spLocks noChangeArrowheads="1"/>
          </p:cNvSpPr>
          <p:nvPr/>
        </p:nvSpPr>
        <p:spPr bwMode="auto">
          <a:xfrm>
            <a:off x="49233" y="5030086"/>
            <a:ext cx="122236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Việc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làm</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tốt</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là</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việc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làm</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mang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lại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lợi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ích</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cho</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nhiều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người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cho</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cộng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đồng</a:t>
            </a:r>
            <a:r>
              <a:rPr lang="en-US" altLang="en-US" sz="30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animBg="1"/>
      <p:bldP spid="26" grpId="0" animBg="1"/>
      <p:bldP spid="27"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EF8C2BF-E317-4086-86D3-21AE930F48E0}"/>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7">
            <a:extLst>
              <a:ext uri="{FF2B5EF4-FFF2-40B4-BE49-F238E27FC236}">
                <a16:creationId xmlns:a16="http://schemas.microsoft.com/office/drawing/2014/main" xmlns="" id="{87CB4C8D-7023-480C-AE29-2FD969E7561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81382" y="50498"/>
            <a:ext cx="1441428" cy="1310389"/>
          </a:xfrm>
          <a:prstGeom prst="rect">
            <a:avLst/>
          </a:prstGeom>
        </p:spPr>
      </p:pic>
      <p:pic>
        <p:nvPicPr>
          <p:cNvPr id="6" name="Picture 4">
            <a:extLst>
              <a:ext uri="{FF2B5EF4-FFF2-40B4-BE49-F238E27FC236}">
                <a16:creationId xmlns:a16="http://schemas.microsoft.com/office/drawing/2014/main" xmlns="" id="{F5AEE73E-3602-4C64-9153-E5BCDC76455B}"/>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78170"/>
          <a:stretch/>
        </p:blipFill>
        <p:spPr>
          <a:xfrm rot="16200000">
            <a:off x="10585208" y="735590"/>
            <a:ext cx="2411526" cy="802058"/>
          </a:xfrm>
          <a:prstGeom prst="rect">
            <a:avLst/>
          </a:prstGeom>
        </p:spPr>
      </p:pic>
      <p:sp>
        <p:nvSpPr>
          <p:cNvPr id="7" name="Rectangle 6"/>
          <p:cNvSpPr/>
          <p:nvPr/>
        </p:nvSpPr>
        <p:spPr>
          <a:xfrm>
            <a:off x="5052811" y="196065"/>
            <a:ext cx="2086377" cy="905056"/>
          </a:xfrm>
          <a:prstGeom prst="rect">
            <a:avLst/>
          </a:prstGeom>
        </p:spPr>
        <p:txBody>
          <a:bodyPr wrap="square">
            <a:spAutoFit/>
          </a:bodyPr>
          <a:lstStyle/>
          <a:p>
            <a:pPr indent="0">
              <a:lnSpc>
                <a:spcPct val="150000"/>
              </a:lnSpc>
            </a:pPr>
            <a:r>
              <a:rPr lang="en-US" sz="4000" b="1" u="sng" spc="-150" dirty="0" err="1" smtClean="0">
                <a:latin typeface="Times New Roman" panose="02020603050405020304" pitchFamily="18" charset="0"/>
                <a:cs typeface="Times New Roman" panose="02020603050405020304" pitchFamily="18" charset="0"/>
                <a:sym typeface="+mn-ea"/>
              </a:rPr>
              <a:t>Gợi</a:t>
            </a:r>
            <a:r>
              <a:rPr lang="en-US" sz="4000" b="1" u="sng" spc="-150" dirty="0" smtClean="0">
                <a:latin typeface="Times New Roman" panose="02020603050405020304" pitchFamily="18" charset="0"/>
                <a:cs typeface="Times New Roman" panose="02020603050405020304" pitchFamily="18" charset="0"/>
                <a:sym typeface="+mn-ea"/>
              </a:rPr>
              <a:t> ý </a:t>
            </a:r>
            <a:endParaRPr lang="en-US" sz="4000" b="1" u="sng" spc="-150" dirty="0">
              <a:latin typeface="Times New Roman" panose="02020603050405020304" pitchFamily="18" charset="0"/>
              <a:cs typeface="Times New Roman" panose="02020603050405020304" pitchFamily="18" charset="0"/>
              <a:sym typeface="+mn-ea"/>
            </a:endParaRPr>
          </a:p>
        </p:txBody>
      </p:sp>
      <p:sp>
        <p:nvSpPr>
          <p:cNvPr id="8" name="Rectangle 7"/>
          <p:cNvSpPr/>
          <p:nvPr/>
        </p:nvSpPr>
        <p:spPr>
          <a:xfrm>
            <a:off x="458248" y="1532089"/>
            <a:ext cx="11695753" cy="584775"/>
          </a:xfrm>
          <a:prstGeom prst="rect">
            <a:avLst/>
          </a:prstGeom>
        </p:spPr>
        <p:txBody>
          <a:bodyPr wrap="square">
            <a:spAutoFit/>
          </a:bodyPr>
          <a:lstStyle/>
          <a:p>
            <a:pPr>
              <a:spcBef>
                <a:spcPct val="50000"/>
              </a:spcBef>
            </a:pPr>
            <a:r>
              <a:rPr lang="en-US" sz="3200" b="1" i="1" dirty="0">
                <a:solidFill>
                  <a:srgbClr val="FF0000"/>
                </a:solidFill>
                <a:latin typeface="Times New Roman" pitchFamily="18" charset="0"/>
                <a:cs typeface="Times New Roman" pitchFamily="18" charset="0"/>
              </a:rPr>
              <a:t>1. </a:t>
            </a:r>
            <a:r>
              <a:rPr lang="en-US" sz="3200" b="1" i="1" dirty="0" err="1">
                <a:solidFill>
                  <a:srgbClr val="FF0000"/>
                </a:solidFill>
                <a:latin typeface="Times New Roman" pitchFamily="18" charset="0"/>
                <a:cs typeface="Times New Roman" pitchFamily="18" charset="0"/>
              </a:rPr>
              <a:t>Những</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việc</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làm</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thể</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hiện</a:t>
            </a:r>
            <a:r>
              <a:rPr lang="en-US" sz="3200" b="1" i="1" dirty="0">
                <a:solidFill>
                  <a:srgbClr val="FF0000"/>
                </a:solidFill>
                <a:latin typeface="Times New Roman" pitchFamily="18" charset="0"/>
                <a:cs typeface="Times New Roman" pitchFamily="18" charset="0"/>
              </a:rPr>
              <a:t> ý </a:t>
            </a:r>
            <a:r>
              <a:rPr lang="en-US" sz="3200" b="1" i="1" dirty="0" err="1">
                <a:solidFill>
                  <a:srgbClr val="FF0000"/>
                </a:solidFill>
                <a:latin typeface="Times New Roman" pitchFamily="18" charset="0"/>
                <a:cs typeface="Times New Roman" pitchFamily="18" charset="0"/>
              </a:rPr>
              <a:t>thức</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xây</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dựng</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quê</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hương</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đất</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nước</a:t>
            </a:r>
            <a:r>
              <a:rPr lang="en-US" sz="3200" b="1" i="1" dirty="0">
                <a:solidFill>
                  <a:srgbClr val="FF0000"/>
                </a:solidFill>
                <a:latin typeface="Times New Roman" pitchFamily="18" charset="0"/>
                <a:cs typeface="Times New Roman" pitchFamily="18" charset="0"/>
              </a:rPr>
              <a:t>:</a:t>
            </a:r>
          </a:p>
        </p:txBody>
      </p:sp>
      <p:sp>
        <p:nvSpPr>
          <p:cNvPr id="9" name="Rectangle 8"/>
          <p:cNvSpPr/>
          <p:nvPr/>
        </p:nvSpPr>
        <p:spPr>
          <a:xfrm>
            <a:off x="458248" y="2342382"/>
            <a:ext cx="11332723" cy="4247317"/>
          </a:xfrm>
          <a:prstGeom prst="rect">
            <a:avLst/>
          </a:prstGeom>
        </p:spPr>
        <p:txBody>
          <a:bodyPr wrap="square">
            <a:spAutoFit/>
          </a:bodyPr>
          <a:lstStyle/>
          <a:p>
            <a:pPr>
              <a:lnSpc>
                <a:spcPct val="150000"/>
              </a:lnSpc>
            </a:pPr>
            <a:r>
              <a:rPr lang="en-US" sz="2000" b="1" dirty="0" smtClean="0">
                <a:solidFill>
                  <a:srgbClr val="0000FF"/>
                </a:solidFill>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Góp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góp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xây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dựng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đường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cầu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cống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đẩy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lùi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dịch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bệnh</a:t>
            </a:r>
            <a:r>
              <a:rPr lang="en-US" sz="3600" dirty="0" smtClean="0">
                <a:latin typeface="Times New Roman" pitchFamily="18" charset="0"/>
                <a:cs typeface="Times New Roman" pitchFamily="18" charset="0"/>
              </a:rPr>
              <a:t> Covid-19…</a:t>
            </a:r>
          </a:p>
          <a:p>
            <a:pPr>
              <a:lnSpc>
                <a:spcPct val="150000"/>
              </a:lnSpc>
            </a:pP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Giữ</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gìn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vệ</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tự</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đường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phố</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xóm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làng</a:t>
            </a:r>
            <a:r>
              <a:rPr lang="en-US" sz="3600" dirty="0" smtClean="0">
                <a:latin typeface="Times New Roman" pitchFamily="18" charset="0"/>
                <a:cs typeface="Times New Roman" pitchFamily="18" charset="0"/>
              </a:rPr>
              <a:t>. </a:t>
            </a:r>
          </a:p>
          <a:p>
            <a:pPr>
              <a:lnSpc>
                <a:spcPct val="150000"/>
              </a:lnSpc>
            </a:pPr>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Trồng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cây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trồng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bảo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vệ</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môi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trường</a:t>
            </a:r>
            <a:r>
              <a:rPr lang="en-US" sz="3600" dirty="0" smtClean="0">
                <a:latin typeface="Times New Roman" pitchFamily="18" charset="0"/>
                <a:cs typeface="Times New Roman" pitchFamily="18" charset="0"/>
              </a:rPr>
              <a:t>.</a:t>
            </a:r>
          </a:p>
          <a:p>
            <a:pPr>
              <a:lnSpc>
                <a:spcPct val="150000"/>
              </a:lnSpc>
            </a:pPr>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Vận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xây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dựng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nếp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sống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mới</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1" cy="67903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2000" cy="697551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1998" cy="7110465"/>
          </a:xfrm>
          <a:prstGeom prst="rect">
            <a:avLst/>
          </a:prstGeom>
        </p:spPr>
      </p:pic>
    </p:spTree>
    <p:extLst>
      <p:ext uri="{BB962C8B-B14F-4D97-AF65-F5344CB8AC3E}">
        <p14:creationId xmlns:p14="http://schemas.microsoft.com/office/powerpoint/2010/main" val="51798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 presetClass="exit" presetSubtype="0" fill="hold"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7551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97551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1" cy="697567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975514"/>
          </a:xfrm>
          <a:prstGeom prst="rect">
            <a:avLst/>
          </a:prstGeom>
        </p:spPr>
      </p:pic>
    </p:spTree>
    <p:extLst>
      <p:ext uri="{BB962C8B-B14F-4D97-AF65-F5344CB8AC3E}">
        <p14:creationId xmlns:p14="http://schemas.microsoft.com/office/powerpoint/2010/main" val="25190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EF8C2BF-E317-4086-86D3-21AE930F48E0}"/>
              </a:ext>
            </a:extLst>
          </p:cNvPr>
          <p:cNvPicPr>
            <a:picLocks noChangeAspect="1"/>
          </p:cNvPicPr>
          <p:nvPr/>
        </p:nvPicPr>
        <p:blipFill>
          <a:blip r:embed="rId3"/>
          <a:stretch>
            <a:fillRect/>
          </a:stretch>
        </p:blipFill>
        <p:spPr>
          <a:xfrm>
            <a:off x="0" y="0"/>
            <a:ext cx="12192000" cy="6858000"/>
          </a:xfrm>
          <a:prstGeom prst="rect">
            <a:avLst/>
          </a:prstGeom>
        </p:spPr>
      </p:pic>
      <p:sp>
        <p:nvSpPr>
          <p:cNvPr id="3" name="Rectangle 2"/>
          <p:cNvSpPr/>
          <p:nvPr/>
        </p:nvSpPr>
        <p:spPr>
          <a:xfrm>
            <a:off x="1013442" y="1411385"/>
            <a:ext cx="6747171" cy="584775"/>
          </a:xfrm>
          <a:prstGeom prst="rect">
            <a:avLst/>
          </a:prstGeom>
        </p:spPr>
        <p:txBody>
          <a:bodyPr wrap="square">
            <a:spAutoFit/>
          </a:bodyPr>
          <a:lstStyle/>
          <a:p>
            <a:pPr>
              <a:spcBef>
                <a:spcPct val="50000"/>
              </a:spcBef>
            </a:pPr>
            <a:r>
              <a:rPr lang="en-US" sz="3200" b="1" i="1" dirty="0">
                <a:solidFill>
                  <a:srgbClr val="FF0000"/>
                </a:solidFill>
                <a:latin typeface="Times New Roman" pitchFamily="18" charset="0"/>
                <a:cs typeface="Times New Roman" pitchFamily="18" charset="0"/>
              </a:rPr>
              <a:t>2</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Kể</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những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chuyện</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gì</a:t>
            </a:r>
            <a:r>
              <a:rPr lang="en-US" sz="3200" b="1" i="1" dirty="0" smtClean="0">
                <a:solidFill>
                  <a:srgbClr val="FF0000"/>
                </a:solidFill>
                <a:latin typeface="Times New Roman" pitchFamily="18" charset="0"/>
                <a:cs typeface="Times New Roman" pitchFamily="18" charset="0"/>
              </a:rPr>
              <a:t>?</a:t>
            </a:r>
            <a:endParaRPr lang="en-US" sz="3200" b="1" i="1" dirty="0">
              <a:solidFill>
                <a:srgbClr val="FF0000"/>
              </a:solidFill>
              <a:latin typeface="Times New Roman" pitchFamily="18" charset="0"/>
              <a:cs typeface="Times New Roman" pitchFamily="18" charset="0"/>
            </a:endParaRPr>
          </a:p>
        </p:txBody>
      </p:sp>
      <p:sp>
        <p:nvSpPr>
          <p:cNvPr id="6" name="Rectangle 5"/>
          <p:cNvSpPr/>
          <p:nvPr/>
        </p:nvSpPr>
        <p:spPr>
          <a:xfrm>
            <a:off x="226142" y="4358717"/>
            <a:ext cx="11739716" cy="1394356"/>
          </a:xfrm>
          <a:prstGeom prst="rect">
            <a:avLst/>
          </a:prstGeom>
        </p:spPr>
        <p:txBody>
          <a:bodyPr wrap="square">
            <a:spAutoFit/>
          </a:bodyPr>
          <a:lstStyle/>
          <a:p>
            <a:pPr algn="just">
              <a:lnSpc>
                <a:spcPct val="150000"/>
              </a:lnSpc>
              <a:spcBef>
                <a:spcPct val="50000"/>
              </a:spcBef>
            </a:pP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câu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chuyện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về</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việc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tốt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lạ</a:t>
            </a:r>
            <a:r>
              <a:rPr lang="en-US" sz="3000" dirty="0">
                <a:latin typeface="Times New Roman" pitchFamily="18" charset="0"/>
                <a:cs typeface="Times New Roman" pitchFamily="18" charset="0"/>
              </a:rPr>
              <a:t> hay </a:t>
            </a:r>
            <a:r>
              <a:rPr lang="en-US" sz="3000" dirty="0" err="1">
                <a:latin typeface="Times New Roman" pitchFamily="18" charset="0"/>
                <a:cs typeface="Times New Roman" pitchFamily="18" charset="0"/>
              </a:rPr>
              <a:t>kể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việc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em</a:t>
            </a:r>
            <a:r>
              <a:rPr lang="en-US" sz="3000" dirty="0">
                <a:latin typeface="Times New Roman" pitchFamily="18" charset="0"/>
                <a:cs typeface="Times New Roman" pitchFamily="18" charset="0"/>
              </a:rPr>
              <a:t>.</a:t>
            </a:r>
          </a:p>
        </p:txBody>
      </p:sp>
      <p:pic>
        <p:nvPicPr>
          <p:cNvPr id="7" name="Picture 7">
            <a:extLst>
              <a:ext uri="{FF2B5EF4-FFF2-40B4-BE49-F238E27FC236}">
                <a16:creationId xmlns:a16="http://schemas.microsoft.com/office/drawing/2014/main" xmlns="" id="{87CB4C8D-7023-480C-AE29-2FD969E7561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81382" y="50498"/>
            <a:ext cx="1441428" cy="1310389"/>
          </a:xfrm>
          <a:prstGeom prst="rect">
            <a:avLst/>
          </a:prstGeom>
        </p:spPr>
      </p:pic>
      <p:pic>
        <p:nvPicPr>
          <p:cNvPr id="8" name="Picture 4">
            <a:extLst>
              <a:ext uri="{FF2B5EF4-FFF2-40B4-BE49-F238E27FC236}">
                <a16:creationId xmlns:a16="http://schemas.microsoft.com/office/drawing/2014/main" xmlns="" id="{F5AEE73E-3602-4C64-9153-E5BCDC76455B}"/>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78170"/>
          <a:stretch/>
        </p:blipFill>
        <p:spPr>
          <a:xfrm rot="16200000">
            <a:off x="10585208" y="735590"/>
            <a:ext cx="2411526" cy="802058"/>
          </a:xfrm>
          <a:prstGeom prst="rect">
            <a:avLst/>
          </a:prstGeom>
        </p:spPr>
      </p:pic>
      <p:sp>
        <p:nvSpPr>
          <p:cNvPr id="5" name="Rectangle 4"/>
          <p:cNvSpPr/>
          <p:nvPr/>
        </p:nvSpPr>
        <p:spPr>
          <a:xfrm>
            <a:off x="226142" y="2178454"/>
            <a:ext cx="11562735" cy="2169825"/>
          </a:xfrm>
          <a:prstGeom prst="rect">
            <a:avLst/>
          </a:prstGeom>
        </p:spPr>
        <p:txBody>
          <a:bodyPr wrap="square">
            <a:spAutoFit/>
          </a:bodyPr>
          <a:lstStyle/>
          <a:p>
            <a:pPr algn="just">
              <a:lnSpc>
                <a:spcPct val="150000"/>
              </a:lnSpc>
              <a:spcBef>
                <a:spcPct val="50000"/>
              </a:spcBef>
            </a:pPr>
            <a:r>
              <a:rPr lang="en-US" sz="3000" i="1"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câu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chuyện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thấy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đình</a:t>
            </a:r>
            <a:r>
              <a:rPr lang="en-US" sz="3000" dirty="0">
                <a:latin typeface="Times New Roman" pitchFamily="18" charset="0"/>
                <a:cs typeface="Times New Roman" pitchFamily="18" charset="0"/>
              </a:rPr>
              <a:t>, ở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ở </a:t>
            </a:r>
            <a:r>
              <a:rPr lang="en-US" sz="3000" dirty="0" err="1">
                <a:latin typeface="Times New Roman" pitchFamily="18" charset="0"/>
                <a:cs typeface="Times New Roman" pitchFamily="18" charset="0"/>
              </a:rPr>
              <a:t>làng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xóm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cộng</a:t>
            </a:r>
            <a:r>
              <a:rPr lang="en-US" sz="3000" i="1" dirty="0">
                <a:latin typeface="Times New Roman" pitchFamily="18" charset="0"/>
                <a:cs typeface="Times New Roman" pitchFamily="18" charset="0"/>
              </a:rPr>
              <a:t> </a:t>
            </a:r>
            <a:r>
              <a:rPr lang="en-US" sz="3000" i="1" dirty="0" smtClean="0">
                <a:latin typeface="Times New Roman" pitchFamily="18" charset="0"/>
                <a:cs typeface="Times New Roman" pitchFamily="18" charset="0"/>
              </a:rPr>
              <a:t>( </a:t>
            </a:r>
            <a:r>
              <a:rPr lang="en-US" sz="3000" i="1" dirty="0" err="1" smtClean="0">
                <a:latin typeface="Times New Roman" pitchFamily="18" charset="0"/>
                <a:cs typeface="Times New Roman" pitchFamily="18" charset="0"/>
              </a:rPr>
              <a:t>trên</a:t>
            </a:r>
            <a:r>
              <a:rPr lang="en-US" sz="3000" i="1" dirty="0" smtClean="0">
                <a:latin typeface="Times New Roman" pitchFamily="18" charset="0"/>
                <a:cs typeface="Times New Roman" pitchFamily="18" charset="0"/>
              </a:rPr>
              <a:t> </a:t>
            </a:r>
            <a:r>
              <a:rPr lang="en-US" sz="3000" i="1" dirty="0" err="1">
                <a:latin typeface="Times New Roman" pitchFamily="18" charset="0"/>
                <a:cs typeface="Times New Roman" pitchFamily="18" charset="0"/>
              </a:rPr>
              <a:t>đường</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trong</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bệnh</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viện</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bưu</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điện</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của</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hàng</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bến</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xe</a:t>
            </a:r>
            <a:r>
              <a:rPr lang="en-US" sz="3000" i="1"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cũng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những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câu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chuyện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thấy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trên</a:t>
            </a:r>
            <a:r>
              <a:rPr lang="en-US" sz="3000" dirty="0">
                <a:latin typeface="Times New Roman" pitchFamily="18" charset="0"/>
                <a:cs typeface="Times New Roman" pitchFamily="18" charset="0"/>
              </a:rPr>
              <a:t> ti </a:t>
            </a:r>
            <a:r>
              <a:rPr lang="en-US" sz="3000" dirty="0" smtClean="0">
                <a:latin typeface="Times New Roman" pitchFamily="18" charset="0"/>
                <a:cs typeface="Times New Roman" pitchFamily="18" charset="0"/>
              </a:rPr>
              <a:t>vi, </a:t>
            </a:r>
            <a:r>
              <a:rPr lang="en-US" sz="3000" dirty="0" err="1" smtClean="0">
                <a:latin typeface="Times New Roman" pitchFamily="18" charset="0"/>
                <a:cs typeface="Times New Roman" pitchFamily="18" charset="0"/>
              </a:rPr>
              <a:t>báo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đài</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293283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962</Words>
  <Application>Microsoft Office PowerPoint</Application>
  <PresentationFormat>Widescreen</PresentationFormat>
  <Paragraphs>85</Paragraphs>
  <Slides>18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Kids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Bác sĩ Trần Thanh Linh ("bác sĩ 91" ) (Phó trưởng khoa Hồi sức cấp cứu của Bệnh viện Chợ Rẫy)</vt:lpstr>
      <vt:lpstr>Bác sĩ Trần Thanh Linh đang điều trị cho bệnh nhân COVID-19 nặng tại Bệnh viện Hồi sức COVID-19.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 User</cp:lastModifiedBy>
  <cp:revision>210</cp:revision>
  <cp:lastPrinted>2021-04-06T22:48:00Z</cp:lastPrinted>
  <dcterms:created xsi:type="dcterms:W3CDTF">2021-04-05T03:43:00Z</dcterms:created>
  <dcterms:modified xsi:type="dcterms:W3CDTF">2021-09-11T06:50:29Z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1033-11.2.0.10130</vt:lpwstr>
  </property>
</Properties>
</file>