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110" autoAdjust="0"/>
  </p:normalViewPr>
  <p:slideViewPr>
    <p:cSldViewPr snapToGrid="0">
      <p:cViewPr varScale="1">
        <p:scale>
          <a:sx n="53" d="100"/>
          <a:sy n="53" d="100"/>
        </p:scale>
        <p:origin x="40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2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4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948694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5801" y="41495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).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hiện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đúng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cấu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tạo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bài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văn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cảnh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lọc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biểu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Kết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hợp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trong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sát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520" y="312336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520" y="1042623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Dấu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báo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sắp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đến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435840" y="543169"/>
            <a:ext cx="1646680" cy="42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3435840" y="969676"/>
            <a:ext cx="1646680" cy="26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2520" y="2262034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67614" y="2492867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em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ây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, gió, bầu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trời, mưa,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con vật, cây cối, con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người, đường phố...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ây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cối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ánh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nắng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trời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người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xmlns="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xmlns="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vi-VN" sz="28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Một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731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Arima Madurai Black</vt:lpstr>
      <vt:lpstr>.VnAvant</vt:lpstr>
      <vt:lpstr>Arial</vt:lpstr>
      <vt:lpstr>Calibri</vt:lpstr>
      <vt:lpstr>Calibri Light</vt:lpstr>
      <vt:lpstr>Kids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49</cp:revision>
  <dcterms:created xsi:type="dcterms:W3CDTF">2020-09-10T08:02:29Z</dcterms:created>
  <dcterms:modified xsi:type="dcterms:W3CDTF">2021-09-11T06:58:53Z</dcterms:modified>
</cp:coreProperties>
</file>