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6" r:id="rId2"/>
    <p:sldId id="359" r:id="rId3"/>
    <p:sldId id="360" r:id="rId4"/>
    <p:sldId id="263" r:id="rId5"/>
    <p:sldId id="333" r:id="rId6"/>
    <p:sldId id="343" r:id="rId7"/>
    <p:sldId id="348" r:id="rId8"/>
    <p:sldId id="350" r:id="rId9"/>
    <p:sldId id="349" r:id="rId10"/>
    <p:sldId id="358" r:id="rId11"/>
    <p:sldId id="272" r:id="rId12"/>
    <p:sldId id="260" r:id="rId13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240" autoAdjust="0"/>
  </p:normalViewPr>
  <p:slideViewPr>
    <p:cSldViewPr snapToGrid="0">
      <p:cViewPr varScale="1">
        <p:scale>
          <a:sx n="46" d="100"/>
          <a:sy n="46" d="100"/>
        </p:scale>
        <p:origin x="142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354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9027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3315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làm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344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8271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nào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bước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“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Rút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về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đơn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vị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”.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=&gt;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Chốt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toán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tỉ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lệ</a:t>
            </a:r>
            <a:endParaRPr lang="en-US" sz="1200" b="1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6845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Nêu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mqh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giữa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tiền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vở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và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vở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mua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được</a:t>
            </a:r>
            <a:endParaRPr lang="en-US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1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n-US" sz="1200" b="1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tỉ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/>
              <a:t>=&gt;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9126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</a:t>
            </a:r>
            <a:r>
              <a:rPr lang="en-US" sz="1200" b="1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*PT: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HSNK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cách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lập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tỉ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số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22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GV </a:t>
            </a:r>
            <a:r>
              <a:rPr lang="en-US" sz="1200" b="1" i="1" u="sng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chốt</a:t>
            </a:r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giải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n-US" sz="1200" b="1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rút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về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đơn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vị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=&gt; Qua </a:t>
            </a:r>
            <a:r>
              <a:rPr lang="en-US" dirty="0" err="1"/>
              <a:t>các</a:t>
            </a:r>
            <a:r>
              <a:rPr lang="en-US" dirty="0"/>
              <a:t> BT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0272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6667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2847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E0F1F-6A0B-4DB9-84D7-DFDC2FE38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CEE317-9F5D-4BE2-82E5-4C10C762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840D-A4DD-44DF-A344-36EAD0D14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163E-ABFC-4DD3-86D9-F60715AC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D4887-EC00-40EA-B0D3-4B0A3ECE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291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8A23-FF33-4213-84DF-D96462318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6F594D-0891-4D04-9383-FD125A6DD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F090-0F75-4670-8123-B8807B09D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1DB30-B540-40B1-86B1-BAEF8EBE1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8219-3C4C-4876-BAB1-80CB193D4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52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B470B-B147-4461-844C-7DF2238F0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3D972-FDDB-4E45-AC1C-E1825392B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C2B7D-951B-4594-BE70-26820786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ECBA6-5FF4-48C3-9EF4-58BA8DDCC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F6A52-5F45-4A5D-AF4D-2CE485807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382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719264"/>
            <a:ext cx="53848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1"/>
            <a:ext cx="53848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AB2B7-543E-4ACA-92BC-24A1DCF17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660210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5C60C-8618-46AD-82FB-74EFFF22E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C9C31-DB43-4DE0-BBAE-F6533C7D0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1BF5FA-C717-47B0-9147-7095DAD6D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16B44-75AE-4021-8DA4-C2C9231D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8A47E-0FA1-4D07-9575-3DAE9B3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0969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1CF6-67B5-485A-AFB2-FC21C7260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A35E1A-39CC-441E-B90C-4356CEF9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EF07A-9F41-451F-8ABB-B8032FD5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B6F8-4ACC-4A4D-A7FC-D70EA8C59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CE8AE-BF2D-4327-BC7C-68E8269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0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66E8-70FA-498F-A185-66694154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69655-3A4A-4E4B-9C62-0C9ED45ED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489C4-AF11-4BFD-81C1-1025F5633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76C25E-ECBE-4B92-8E86-21375819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D08B1-C7A0-4AA1-826A-EB7B2490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D1532-F6D5-444C-AA1E-3C957426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9083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C42C-C8D8-487F-9C00-C48EBBA9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D0D14-930A-4682-84CF-38DB0E0AE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5F1D2-5EDC-47C7-A9D1-785E1C8B1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7FA686-148F-4DAD-BD39-9BD8331D9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0777B-E858-4CF5-9160-EC8707666F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BE4070-16AC-4EDD-96C5-5AE361D6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B043A7-929C-470D-A4BE-C2F4D588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4C6AA-44DE-4D51-9510-0A806B7A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230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29964-08F6-4BC0-BD1D-B3099953C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884694-FC6B-47F0-B6D6-9BF58624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423B09-0F29-4D33-8B65-851AC550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10744A-2483-4891-945B-C0B16975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61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EF1E3-8B28-4ACC-B472-69AE99ED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0EBF5C-03F3-4922-B6F5-65DD0C76E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CB553-09C5-4FF7-8BE8-32496D27B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342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6CFF6-2056-4B58-ADD3-515951106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F9CE0-C8FE-472C-9C20-A80C3C462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DF73F-6AB4-41C3-BA4C-3C4E890D9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0722A-50A2-489F-9A73-4E8FE306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F741A-656B-4A0A-921D-76E436A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69C7-3458-44DA-9C1B-A95D28E42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60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EE83-D48E-4134-A69C-30F2DB411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F25701-90DE-41E4-AE94-C173571E7C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50613-A124-46F2-BB74-6CF629F59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43506-D81B-47EE-AD1C-DDC7DE67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686FE-DB66-494C-9874-A780A818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C207F-772D-4434-B846-24E2D526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4992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8569-83E0-495F-A414-B3FA911A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0D851-540A-4C2B-80DF-E973A01E4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3F5E-249B-450D-BFB8-31B192538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22/09/2021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938F0-CD65-4F7F-9B72-F499B6126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FDB71-DFAF-4BE5-8CD5-AF1EF98BE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9171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1680971" y="2921168"/>
            <a:ext cx="9841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BÀI:LUYỆN TẬP (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19)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148943"/>
              </p:ext>
            </p:extLst>
          </p:nvPr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2191817" imgH="1424635" progId="MS_ClipArt_Gallery.2">
                  <p:embed/>
                </p:oleObj>
              </mc:Choice>
              <mc:Fallback>
                <p:oleObj name="Clip" r:id="rId4" imgW="2191817" imgH="1424635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D4F1A8-2090-4098-988F-B5D010AE19B2}"/>
              </a:ext>
            </a:extLst>
          </p:cNvPr>
          <p:cNvSpPr txBox="1"/>
          <p:nvPr/>
        </p:nvSpPr>
        <p:spPr>
          <a:xfrm>
            <a:off x="4399426" y="1905505"/>
            <a:ext cx="47093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  <p:extLst>
      <p:ext uri="{BB962C8B-B14F-4D97-AF65-F5344CB8AC3E}">
        <p14:creationId xmlns:p14="http://schemas.microsoft.com/office/powerpoint/2010/main" val="354817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56605">
            <a:off x="1828800" y="1095876"/>
            <a:ext cx="8146473" cy="27903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</p:spTree>
    <p:extLst>
      <p:ext uri="{BB962C8B-B14F-4D97-AF65-F5344CB8AC3E}">
        <p14:creationId xmlns:p14="http://schemas.microsoft.com/office/powerpoint/2010/main" val="4293766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72"/>
            <a:ext cx="12192000" cy="68304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48145" y="1491825"/>
            <a:ext cx="114438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9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...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22963" y="4062587"/>
            <a:ext cx="229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0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1FF984-8AB3-4D9F-A311-7DABB226D1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D6018C-F17E-4655-A45A-7B9AAD3354A8}"/>
              </a:ext>
            </a:extLst>
          </p:cNvPr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67D968D-955B-4E6C-AB17-820227EE9A27}"/>
              </a:ext>
            </a:extLst>
          </p:cNvPr>
          <p:cNvSpPr txBox="1">
            <a:spLocks noChangeArrowheads="1"/>
          </p:cNvSpPr>
          <p:nvPr/>
        </p:nvSpPr>
        <p:spPr>
          <a:xfrm>
            <a:off x="1218955" y="2650284"/>
            <a:ext cx="10070611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3EC1BA2-DE39-4B98-94B6-A7C3EA36F1B7}"/>
              </a:ext>
            </a:extLst>
          </p:cNvPr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9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56605">
            <a:off x="1828800" y="1095876"/>
            <a:ext cx="8146473" cy="27903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9525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845259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B13834-EB98-429B-95D8-E0C3D0175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74B628A0-FDBB-4F84-949E-539679307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7757" y="3559629"/>
            <a:ext cx="9550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lang="en-US" alt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AutoNum type="alphaUcPeriod"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144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C.145 </a:t>
            </a:r>
            <a:r>
              <a:rPr kumimoji="0" lang="en-US" alt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cây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335AAB-F2BD-4296-B3B4-C4E578FA3DCC}"/>
              </a:ext>
            </a:extLst>
          </p:cNvPr>
          <p:cNvSpPr txBox="1"/>
          <p:nvPr/>
        </p:nvSpPr>
        <p:spPr>
          <a:xfrm>
            <a:off x="477157" y="1636493"/>
            <a:ext cx="11152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5A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DCFB922F-BC22-4BB3-9751-4CB68B5A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757" y="4382717"/>
            <a:ext cx="537633" cy="415925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1200" cap="none" spc="0" normalizeH="0" baseline="0" noProof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57641F3-6F4B-40F8-9BAB-CEBE7B5C90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" y="5120"/>
            <a:ext cx="12088091" cy="6852880"/>
          </a:xfrm>
          <a:prstGeom prst="rect">
            <a:avLst/>
          </a:prstGeom>
        </p:spPr>
      </p:pic>
      <p:sp>
        <p:nvSpPr>
          <p:cNvPr id="9" name="Freeform 11">
            <a:extLst>
              <a:ext uri="{FF2B5EF4-FFF2-40B4-BE49-F238E27FC236}">
                <a16:creationId xmlns:a16="http://schemas.microsoft.com/office/drawing/2014/main" id="{68F07B36-3BA2-40D8-B9B9-5ECB3AE0FCAF}"/>
              </a:ext>
            </a:extLst>
          </p:cNvPr>
          <p:cNvSpPr/>
          <p:nvPr/>
        </p:nvSpPr>
        <p:spPr bwMode="auto">
          <a:xfrm>
            <a:off x="377728" y="208638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63E4E5C-77B3-46BB-977F-8C732BFEE130}"/>
              </a:ext>
            </a:extLst>
          </p:cNvPr>
          <p:cNvSpPr/>
          <p:nvPr/>
        </p:nvSpPr>
        <p:spPr bwMode="auto">
          <a:xfrm>
            <a:off x="377728" y="3860395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52704" y="2021798"/>
            <a:ext cx="104814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2704" y="3625612"/>
            <a:ext cx="10086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0DD3DF-28F9-4839-9952-1B860629DC09}"/>
              </a:ext>
            </a:extLst>
          </p:cNvPr>
          <p:cNvSpPr txBox="1">
            <a:spLocks/>
          </p:cNvSpPr>
          <p:nvPr/>
        </p:nvSpPr>
        <p:spPr>
          <a:xfrm>
            <a:off x="2400883" y="663784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267534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WordArt 5">
            <a:extLst>
              <a:ext uri="{FF2B5EF4-FFF2-40B4-BE49-F238E27FC236}">
                <a16:creationId xmlns:a16="http://schemas.microsoft.com/office/drawing/2014/main" id="{5EF23C13-9442-4D1B-B2A6-EE5854313A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1356605">
            <a:off x="1828800" y="1095876"/>
            <a:ext cx="8146473" cy="279032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 HÀNH</a:t>
            </a:r>
          </a:p>
        </p:txBody>
      </p:sp>
    </p:spTree>
    <p:extLst>
      <p:ext uri="{BB962C8B-B14F-4D97-AF65-F5344CB8AC3E}">
        <p14:creationId xmlns:p14="http://schemas.microsoft.com/office/powerpoint/2010/main" val="161113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415637"/>
            <a:ext cx="11887200" cy="1295400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Mua 12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90 000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			                  </a:t>
            </a:r>
            <a:endParaRPr lang="en-US" sz="48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	                      </a:t>
            </a: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304799" y="1880123"/>
            <a:ext cx="517467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i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12quyển: 90 000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...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	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5313218" y="1903737"/>
            <a:ext cx="64008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90 000 : 12 = 7500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7500 x 30  = 22 500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22 500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61037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97165" y="303721"/>
            <a:ext cx="11337635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96 000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en-US" sz="2800" dirty="0"/>
              <a:t>                                                                 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397165" y="2078457"/>
            <a:ext cx="34544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28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355601" y="2837531"/>
            <a:ext cx="5588000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tá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= 24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96 000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406400" y="3921211"/>
            <a:ext cx="467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5292436" y="2304269"/>
            <a:ext cx="0" cy="441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5745018" y="2615625"/>
            <a:ext cx="604058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	</a:t>
            </a:r>
            <a:r>
              <a:rPr lang="en-US" sz="3200" dirty="0">
                <a:latin typeface="Times New Roman" pitchFamily="18" charset="0"/>
              </a:rPr>
              <a:t>2 </a:t>
            </a:r>
            <a:r>
              <a:rPr lang="en-US" sz="3200" dirty="0" err="1">
                <a:latin typeface="Times New Roman" pitchFamily="18" charset="0"/>
              </a:rPr>
              <a:t>tá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chì</a:t>
            </a:r>
            <a:r>
              <a:rPr lang="en-US" sz="3200" dirty="0">
                <a:latin typeface="Times New Roman" pitchFamily="18" charset="0"/>
              </a:rPr>
              <a:t> = 24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chì</a:t>
            </a:r>
            <a:endParaRPr lang="en-US" sz="3200" dirty="0">
              <a:latin typeface="Times New Roman" pitchFamily="18" charset="0"/>
            </a:endParaRPr>
          </a:p>
          <a:p>
            <a:pPr eaLnBrk="1" hangingPunct="1"/>
            <a:r>
              <a:rPr lang="en-US" sz="3200" dirty="0">
                <a:latin typeface="Times New Roman" pitchFamily="18" charset="0"/>
              </a:rPr>
              <a:t>8 </a:t>
            </a:r>
            <a:r>
              <a:rPr lang="en-US" sz="3200" dirty="0" err="1">
                <a:latin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kém</a:t>
            </a:r>
            <a:r>
              <a:rPr lang="en-US" sz="3200" dirty="0">
                <a:latin typeface="Times New Roman" pitchFamily="18" charset="0"/>
              </a:rPr>
              <a:t> 24 </a:t>
            </a:r>
            <a:r>
              <a:rPr lang="en-US" sz="3200" dirty="0" err="1">
                <a:latin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</a:rPr>
              <a:t>          24 : 8 = 3 (</a:t>
            </a:r>
            <a:r>
              <a:rPr lang="en-US" sz="3200" dirty="0" err="1">
                <a:latin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3200" dirty="0" err="1">
                <a:latin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mua</a:t>
            </a:r>
            <a:r>
              <a:rPr lang="en-US" sz="3200" dirty="0">
                <a:latin typeface="Times New Roman" pitchFamily="18" charset="0"/>
              </a:rPr>
              <a:t> 8 </a:t>
            </a:r>
            <a:r>
              <a:rPr lang="en-US" sz="3200" dirty="0" err="1">
                <a:latin typeface="Times New Roman" pitchFamily="18" charset="0"/>
              </a:rPr>
              <a:t>cái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bút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chì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</a:rPr>
              <a:t>:</a:t>
            </a:r>
          </a:p>
          <a:p>
            <a:pPr eaLnBrk="1" hangingPunct="1"/>
            <a:r>
              <a:rPr lang="en-US" sz="3200" dirty="0">
                <a:latin typeface="Times New Roman" pitchFamily="18" charset="0"/>
              </a:rPr>
              <a:t>         96 000 : 3  = 32 000 (</a:t>
            </a:r>
            <a:r>
              <a:rPr lang="en-US" sz="3200" dirty="0" err="1">
                <a:latin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en-US" sz="3200" b="1" i="1" dirty="0">
                <a:latin typeface="Times New Roman" pitchFamily="18" charset="0"/>
              </a:rPr>
              <a:t>                     </a:t>
            </a:r>
            <a:r>
              <a:rPr lang="en-US" sz="3200" b="1" i="1" dirty="0" err="1">
                <a:latin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</a:rPr>
              <a:t>: 32 000 </a:t>
            </a:r>
            <a:r>
              <a:rPr lang="en-US" sz="3200" b="1" i="1" dirty="0" err="1">
                <a:latin typeface="Times New Roman" pitchFamily="18" charset="0"/>
              </a:rPr>
              <a:t>đồng</a:t>
            </a:r>
            <a:r>
              <a:rPr lang="en-US" sz="3200" b="1" i="1" dirty="0">
                <a:latin typeface="Times New Roman" pitchFamily="18" charset="0"/>
              </a:rPr>
              <a:t> </a:t>
            </a:r>
          </a:p>
          <a:p>
            <a:pPr eaLnBrk="1" hangingPunct="1"/>
            <a:endParaRPr lang="en-US" sz="3200" b="1" i="1" dirty="0">
              <a:latin typeface="Times New Roman" pitchFamily="18" charset="0"/>
            </a:endParaRPr>
          </a:p>
          <a:p>
            <a:pPr eaLnBrk="1" hangingPunct="1"/>
            <a:endParaRPr lang="en-US" sz="3200" b="1" dirty="0">
              <a:latin typeface="Times New Roman" pitchFamily="18" charset="0"/>
            </a:endParaRPr>
          </a:p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7511472" y="2022901"/>
            <a:ext cx="1975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27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76809" grpId="0" animBg="1"/>
      <p:bldP spid="5127" grpId="0"/>
      <p:bldP spid="51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812800" y="533401"/>
            <a:ext cx="944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52400" y="285915"/>
            <a:ext cx="1188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304800" y="1872632"/>
            <a:ext cx="2235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6096000" y="2109010"/>
            <a:ext cx="27986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04800" y="2534352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 ô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289983" y="3196071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ôtô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4804833" y="2810344"/>
            <a:ext cx="708236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5080003" y="3404393"/>
            <a:ext cx="4876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120 : 3 = 40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4673600" y="4019240"/>
            <a:ext cx="62992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160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5588000" y="4648200"/>
            <a:ext cx="416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160 : 40 = 4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 Box 23"/>
          <p:cNvSpPr txBox="1">
            <a:spLocks noChangeArrowheads="1"/>
          </p:cNvSpPr>
          <p:nvPr/>
        </p:nvSpPr>
        <p:spPr bwMode="auto">
          <a:xfrm>
            <a:off x="6684434" y="6361113"/>
            <a:ext cx="367876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6223001" y="5302992"/>
            <a:ext cx="4140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tô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4354944" y="2109519"/>
            <a:ext cx="13855" cy="42150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8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/>
      <p:bldP spid="68623" grpId="0"/>
      <p:bldP spid="68624" grpId="0"/>
      <p:bldP spid="68625" grpId="0"/>
      <p:bldP spid="68627" grpId="0"/>
      <p:bldP spid="68628" grpId="0"/>
      <p:bldP spid="68629" grpId="0"/>
      <p:bldP spid="68630" grpId="0"/>
      <p:bldP spid="6157" grpId="0"/>
      <p:bldP spid="68632" grpId="0"/>
      <p:bldP spid="686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11"/>
          <p:cNvSpPr>
            <a:spLocks noChangeArrowheads="1" noChangeShapeType="1" noTextEdit="1"/>
          </p:cNvSpPr>
          <p:nvPr/>
        </p:nvSpPr>
        <p:spPr bwMode="auto">
          <a:xfrm>
            <a:off x="406400" y="228601"/>
            <a:ext cx="100330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284017" y="39196"/>
            <a:ext cx="1196419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300 000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48147" name="Text Box 19"/>
          <p:cNvSpPr txBox="1">
            <a:spLocks noChangeArrowheads="1"/>
          </p:cNvSpPr>
          <p:nvPr/>
        </p:nvSpPr>
        <p:spPr bwMode="auto">
          <a:xfrm>
            <a:off x="609600" y="1905000"/>
            <a:ext cx="314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507999" y="2576663"/>
            <a:ext cx="4267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300 000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508000" y="3161438"/>
            <a:ext cx="467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… </a:t>
            </a:r>
            <a:r>
              <a:rPr lang="en-US" sz="32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5384801" y="2595563"/>
            <a:ext cx="64940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4978400" y="3225225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    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300 000 : 2  =  150 000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5283200" y="3733800"/>
            <a:ext cx="660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6197600" y="4267200"/>
            <a:ext cx="650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150 000  x 5  = 750 000 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7010400" y="4800600"/>
            <a:ext cx="518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: 750 000 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4978400" y="2057400"/>
            <a:ext cx="0" cy="3505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3E2E4455-9D27-4857-8C3C-BC7B834C9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089" y="2019018"/>
            <a:ext cx="1975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giải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2507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5" grpId="0"/>
      <p:bldP spid="48147" grpId="0"/>
      <p:bldP spid="48148" grpId="0"/>
      <p:bldP spid="48149" grpId="0"/>
      <p:bldP spid="48150" grpId="0"/>
      <p:bldP spid="48155" grpId="0"/>
      <p:bldP spid="48156" grpId="0"/>
      <p:bldP spid="48157" grpId="0"/>
      <p:bldP spid="48158" grpId="0"/>
      <p:bldP spid="48159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732</Words>
  <Application>Microsoft Office PowerPoint</Application>
  <PresentationFormat>Widescreen</PresentationFormat>
  <Paragraphs>91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noi ha</cp:lastModifiedBy>
  <cp:revision>203</cp:revision>
  <cp:lastPrinted>2021-04-06T22:48:27Z</cp:lastPrinted>
  <dcterms:created xsi:type="dcterms:W3CDTF">2021-04-05T03:43:09Z</dcterms:created>
  <dcterms:modified xsi:type="dcterms:W3CDTF">2021-09-22T13:51:30Z</dcterms:modified>
</cp:coreProperties>
</file>