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79" r:id="rId2"/>
    <p:sldId id="280" r:id="rId3"/>
    <p:sldId id="261" r:id="rId4"/>
    <p:sldId id="278" r:id="rId5"/>
    <p:sldId id="266" r:id="rId6"/>
    <p:sldId id="267" r:id="rId7"/>
    <p:sldId id="271" r:id="rId8"/>
    <p:sldId id="272" r:id="rId9"/>
    <p:sldId id="275" r:id="rId10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CC"/>
    <a:srgbClr val="000000"/>
    <a:srgbClr val="003366"/>
    <a:srgbClr val="FFFF00"/>
    <a:srgbClr val="006600"/>
    <a:srgbClr val="FF0000"/>
    <a:srgbClr val="009900"/>
    <a:srgbClr val="D6009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3250" autoAdjust="0"/>
  </p:normalViewPr>
  <p:slideViewPr>
    <p:cSldViewPr>
      <p:cViewPr varScale="1">
        <p:scale>
          <a:sx n="80" d="100"/>
          <a:sy n="80" d="100"/>
        </p:scale>
        <p:origin x="141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noProof="0"/>
              <a:t>Click to edit Master text styles</a:t>
            </a:r>
          </a:p>
          <a:p>
            <a:pPr lvl="1"/>
            <a:r>
              <a:rPr lang="vi-VN" noProof="0"/>
              <a:t>Second level</a:t>
            </a:r>
          </a:p>
          <a:p>
            <a:pPr lvl="2"/>
            <a:r>
              <a:rPr lang="vi-VN" noProof="0"/>
              <a:t>Third level</a:t>
            </a:r>
          </a:p>
          <a:p>
            <a:pPr lvl="3"/>
            <a:r>
              <a:rPr lang="vi-VN" noProof="0"/>
              <a:t>Fourth level</a:t>
            </a:r>
          </a:p>
          <a:p>
            <a:pPr lvl="4"/>
            <a:r>
              <a:rPr lang="vi-VN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6BEE0DB-17A2-4B4C-A3EC-7B09BE7023D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751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FBFFFD9-A194-46C1-A1F7-0D0D832E3737}" type="slidenum">
              <a:rPr lang="vi-VN"/>
              <a:pPr eaLnBrk="1" hangingPunct="1"/>
              <a:t>7</a:t>
            </a:fld>
            <a:endParaRPr lang="vi-VN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`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EAF403E-8F60-443A-B159-584581212CEE}" type="slidenum">
              <a:rPr lang="vi-VN"/>
              <a:pPr eaLnBrk="1" hangingPunct="1"/>
              <a:t>8</a:t>
            </a:fld>
            <a:endParaRPr lang="vi-VN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`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BC92-D39E-433C-A7D8-8A527B4AFB45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04F7-67BA-4EB8-B4B3-F8EAF0F9F9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6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A9A6-8474-46BD-B96E-63115AE20C16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7E6E-CACB-4908-82D9-C5AC3FF188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4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2014-A3AC-41A8-9B70-D4657DB569FF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B214-27D7-4DB4-AC33-3D1DB2C1D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E480-499B-4E7E-8635-46D9549CD191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AEDD-62B3-43AD-9BEE-9620EA664C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8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A14C-10E2-41AF-BD92-359A0A268EC8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07A2-CB7E-45BB-9BEA-288B54BF2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2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D18B-107F-4EA6-B2B4-C3725A8E3681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879C-C067-4ACD-B707-CAD0BE7365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7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B82D-DE53-48C3-8D3A-A1C00AA763A8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0010-C611-4CED-AD3D-03F156F47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86B-1922-4D9F-926D-5681878C55AA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3F6E-1669-4D80-85C2-BD52DA30D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7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1F70-84CE-4D71-A8B8-101E86297D7D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04F7-38A6-4855-A7F0-CB9E446002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3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262-62B5-459E-9DAC-A99F100D6988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1E41-F15D-4977-9F05-6BB2C1E013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45D-A934-443F-A819-06C0C0613BE1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8F08-BA5B-41F2-B6E2-1F9625002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3174-27E7-4AE6-A3E9-3DA232B3AF53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6BBF-C5E9-412B-A03C-B9F488CD1E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8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>
            <a:extLst>
              <a:ext uri="{FF2B5EF4-FFF2-40B4-BE49-F238E27FC236}">
                <a16:creationId xmlns:a16="http://schemas.microsoft.com/office/drawing/2014/main" id="{70E278C3-B8E4-4A1C-95B0-E4DE33099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2895600"/>
            <a:ext cx="5105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 TẢ- TUẦN 1</a:t>
            </a:r>
            <a:endParaRPr lang="en-US" altLang="vi-VN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4C1633D3-9698-4C3B-8746-2325D24C4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-7620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</a:rPr>
              <a:t>TRƯỜNG TIỂU HỌC GIANG BIÊN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17858F00-B1B3-4C4D-BADA-CD588FCD877B}"/>
              </a:ext>
            </a:extLst>
          </p:cNvPr>
          <p:cNvSpPr txBox="1"/>
          <p:nvPr/>
        </p:nvSpPr>
        <p:spPr>
          <a:xfrm>
            <a:off x="228600" y="1473368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 err="1">
                <a:solidFill>
                  <a:srgbClr val="3333CC"/>
                </a:solidFill>
                <a:latin typeface="HP001 4 hàng" panose="020B0603050302020204" pitchFamily="34" charset="0"/>
              </a:rPr>
              <a:t>Chào</a:t>
            </a:r>
            <a:r>
              <a:rPr lang="en-US" sz="4400" b="1" dirty="0">
                <a:solidFill>
                  <a:srgbClr val="3333CC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3333CC"/>
                </a:solidFill>
                <a:latin typeface="HP001 4 hàng" panose="020B0603050302020204" pitchFamily="34" charset="0"/>
              </a:rPr>
              <a:t>mừng</a:t>
            </a:r>
            <a:r>
              <a:rPr lang="en-US" sz="4400" b="1" dirty="0">
                <a:solidFill>
                  <a:srgbClr val="3333CC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3333CC"/>
                </a:solidFill>
                <a:latin typeface="HP001 4 hàng" panose="020B0603050302020204" pitchFamily="34" charset="0"/>
              </a:rPr>
              <a:t>các</a:t>
            </a:r>
            <a:r>
              <a:rPr lang="en-US" sz="4400" b="1" dirty="0">
                <a:solidFill>
                  <a:srgbClr val="3333CC"/>
                </a:solidFill>
                <a:latin typeface="HP001 4 hàng" panose="020B0603050302020204" pitchFamily="34" charset="0"/>
              </a:rPr>
              <a:t> con </a:t>
            </a:r>
            <a:r>
              <a:rPr lang="en-US" sz="4400" b="1" dirty="0" err="1">
                <a:solidFill>
                  <a:srgbClr val="3333CC"/>
                </a:solidFill>
                <a:latin typeface="HP001 4 hàng" panose="020B0603050302020204" pitchFamily="34" charset="0"/>
              </a:rPr>
              <a:t>đến</a:t>
            </a:r>
            <a:r>
              <a:rPr lang="en-US" sz="4400" b="1" dirty="0">
                <a:solidFill>
                  <a:srgbClr val="3333CC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3333CC"/>
                </a:solidFill>
                <a:latin typeface="HP001 4 hàng" panose="020B0603050302020204" pitchFamily="34" charset="0"/>
              </a:rPr>
              <a:t>với</a:t>
            </a:r>
            <a:r>
              <a:rPr lang="en-US" sz="4400" b="1" dirty="0">
                <a:solidFill>
                  <a:srgbClr val="3333CC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3333CC"/>
                </a:solidFill>
                <a:latin typeface="HP001 4 hàng" panose="020B0603050302020204" pitchFamily="34" charset="0"/>
              </a:rPr>
              <a:t>tiết</a:t>
            </a:r>
            <a:r>
              <a:rPr lang="en-US" sz="4400" b="1" dirty="0">
                <a:solidFill>
                  <a:srgbClr val="3333CC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3333CC"/>
                </a:solidFill>
                <a:latin typeface="HP001 4 hàng" panose="020B0603050302020204" pitchFamily="34" charset="0"/>
              </a:rPr>
              <a:t>học</a:t>
            </a:r>
            <a:endParaRPr lang="en-US" sz="4400" b="1" dirty="0">
              <a:solidFill>
                <a:srgbClr val="3333CC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5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2B24BADC-4D8D-46EF-833C-FC0E714A6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10">
            <a:extLst>
              <a:ext uri="{FF2B5EF4-FFF2-40B4-BE49-F238E27FC236}">
                <a16:creationId xmlns:a16="http://schemas.microsoft.com/office/drawing/2014/main" id="{87AACB1B-8127-4C03-84D8-539C6DA14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34264"/>
            <a:ext cx="338732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“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đôi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đôi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”   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Mắt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sáng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ngời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Theo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hòn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cuội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mềm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mại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Vơ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que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DD0FC395-6E22-4B5E-9E46-76FB3378D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734264"/>
            <a:ext cx="37338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Mai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lớn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lên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nhà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máy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mới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Giữa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dây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Đón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Mắt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mỏi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rời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dẻo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dai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       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chuyền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mãi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…                       </a:t>
            </a:r>
          </a:p>
          <a:p>
            <a:pPr algn="r">
              <a:spcBef>
                <a:spcPct val="50000"/>
              </a:spcBef>
            </a:pP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Thái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itchFamily="18" charset="0"/>
              </a:rPr>
              <a:t> Linh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25DD8-CE0B-4A8F-A372-B7489B3FC267}"/>
              </a:ext>
            </a:extLst>
          </p:cNvPr>
          <p:cNvSpPr txBox="1"/>
          <p:nvPr/>
        </p:nvSpPr>
        <p:spPr>
          <a:xfrm>
            <a:off x="491728" y="457200"/>
            <a:ext cx="77724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algn="ctr" fontAlgn="base">
              <a:spcBef>
                <a:spcPct val="0"/>
              </a:spcBef>
              <a:spcAft>
                <a:spcPct val="0"/>
              </a:spcAft>
              <a:tabLst>
                <a:tab pos="1973263" algn="l"/>
              </a:tabLst>
            </a:pPr>
            <a:r>
              <a:rPr lang="en-US" sz="2800" b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Chính </a:t>
            </a:r>
            <a:r>
              <a:rPr lang="en-US" sz="28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tả</a:t>
            </a:r>
            <a:r>
              <a:rPr lang="en-US" sz="28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chép</a:t>
            </a:r>
            <a:r>
              <a:rPr lang="en-US" sz="28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)</a:t>
            </a:r>
          </a:p>
          <a:p>
            <a:pPr indent="342900" algn="ctr" fontAlgn="base">
              <a:spcBef>
                <a:spcPct val="0"/>
              </a:spcBef>
              <a:spcAft>
                <a:spcPct val="0"/>
              </a:spcAft>
              <a:tabLst>
                <a:tab pos="1973263" algn="l"/>
              </a:tabLst>
            </a:pPr>
            <a:r>
              <a:rPr lang="en-US" sz="2800" b="1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Chơi</a:t>
            </a:r>
            <a:r>
              <a:rPr lang="en-US" sz="2800" b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 chuyền</a:t>
            </a:r>
            <a:endParaRPr lang="en-US" sz="2800" dirty="0">
              <a:latin typeface="HP001 4 hàng" panose="020B06030503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8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444" y="653456"/>
            <a:ext cx="4793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405" y="1285158"/>
            <a:ext cx="5859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71" y="1973681"/>
            <a:ext cx="4793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405" y="2620027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3436" y="4007157"/>
            <a:ext cx="52261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1091" y="5209006"/>
            <a:ext cx="7571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3916" y="4663552"/>
            <a:ext cx="1380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- 3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vi-V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098" y="5776694"/>
            <a:ext cx="1573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vi-V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5636" y="1462025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58981" y="2147825"/>
            <a:ext cx="304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vi-VN" sz="32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58981" y="2986025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……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endParaRPr lang="vi-VN" sz="32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58981" y="3824225"/>
            <a:ext cx="304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Ng…. </a:t>
            </a:r>
            <a:r>
              <a:rPr lang="en-US" sz="32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ngán</a:t>
            </a:r>
            <a:endParaRPr lang="vi-VN" sz="32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382981" y="3861739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</a:rPr>
              <a:t>`</a:t>
            </a:r>
            <a:endParaRPr lang="vi-VN" sz="3200" b="1" i="1" dirty="0">
              <a:solidFill>
                <a:srgbClr val="FF0000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07225" y="2147825"/>
            <a:ext cx="9074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051463" y="297217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211781" y="2972170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565562" y="382422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6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24345" y="122864"/>
            <a:ext cx="7620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-60161" y="3324017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16136" y="1289931"/>
            <a:ext cx="39139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43845" y="1871916"/>
            <a:ext cx="47174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chìm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0383" y="2451354"/>
            <a:ext cx="502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gặt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820445" y="1302911"/>
            <a:ext cx="12192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endParaRPr 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385017" y="1924209"/>
            <a:ext cx="9906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endParaRPr 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861267" y="2504978"/>
            <a:ext cx="10287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liềm</a:t>
            </a:r>
            <a:endParaRPr 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-70126" y="737175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63881" y="4003149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23062" y="4776118"/>
            <a:ext cx="77239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lâu,không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nức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nẻ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23062" y="5511468"/>
            <a:ext cx="71385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4078272" y="4059367"/>
            <a:ext cx="1458188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732621" y="4776118"/>
            <a:ext cx="10287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endParaRPr 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6632916" y="5506937"/>
            <a:ext cx="1444283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endParaRPr lang="vi-VN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9" grpId="0"/>
      <p:bldP spid="12301" grpId="0"/>
      <p:bldP spid="12303" grpId="0"/>
      <p:bldP spid="15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209800" y="609600"/>
            <a:ext cx="4343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b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rò chơi</a:t>
            </a:r>
            <a:endParaRPr lang="en-US" sz="3600" b="1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48849" y="1981200"/>
            <a:ext cx="83141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0" grpId="1" animBg="1"/>
      <p:bldP spid="143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WordArt 12"/>
          <p:cNvSpPr>
            <a:spLocks noChangeArrowheads="1" noChangeShapeType="1" noTextEdit="1"/>
          </p:cNvSpPr>
          <p:nvPr/>
        </p:nvSpPr>
        <p:spPr bwMode="auto">
          <a:xfrm>
            <a:off x="3124200" y="228600"/>
            <a:ext cx="3124200" cy="11191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Đáp án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62000" y="1371600"/>
            <a:ext cx="792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6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09600" y="2514600"/>
            <a:ext cx="8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nhàn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an, 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ãn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,…..</a:t>
            </a:r>
            <a:endParaRPr lang="vi-VN" sz="36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/>
      <p:bldP spid="184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WordArt 12"/>
          <p:cNvSpPr>
            <a:spLocks noChangeArrowheads="1" noChangeShapeType="1" noTextEdit="1"/>
          </p:cNvSpPr>
          <p:nvPr/>
        </p:nvSpPr>
        <p:spPr bwMode="auto">
          <a:xfrm>
            <a:off x="3124200" y="228600"/>
            <a:ext cx="3124200" cy="11191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Đáp</a:t>
            </a:r>
            <a:r>
              <a:rPr lang="en-US" sz="3600" kern="10" dirty="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án</a:t>
            </a:r>
            <a:endParaRPr lang="en-US" sz="3600" kern="10" dirty="0"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723900" y="1066800"/>
            <a:ext cx="792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6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04800" y="1905000"/>
            <a:ext cx="85344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i="1" dirty="0">
                <a:solidFill>
                  <a:srgbClr val="FF0000"/>
                </a:solidFill>
              </a:rPr>
              <a:t>   </a:t>
            </a:r>
            <a:r>
              <a:rPr lang="en-US" sz="3600" i="1" dirty="0">
                <a:solidFill>
                  <a:srgbClr val="0033CC"/>
                </a:solidFill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àng,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lênh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áng,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khệnh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ãng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nứa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,s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hiên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6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vi-VN" sz="36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143000" y="2514600"/>
            <a:ext cx="6508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Centur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Centur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Centur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Centur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Centu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Centur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7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altLang="vi-VN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7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vi-VN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</TotalTime>
  <Words>472</Words>
  <Application>Microsoft Office PowerPoint</Application>
  <PresentationFormat>On-screen Show (4:3)</PresentationFormat>
  <Paragraphs>53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HUYNH GIA II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duphong</cp:lastModifiedBy>
  <cp:revision>62</cp:revision>
  <dcterms:created xsi:type="dcterms:W3CDTF">2012-04-01T05:13:50Z</dcterms:created>
  <dcterms:modified xsi:type="dcterms:W3CDTF">2021-09-28T00:54:14Z</dcterms:modified>
</cp:coreProperties>
</file>