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</p:sldMasterIdLst>
  <p:sldIdLst>
    <p:sldId id="257" r:id="rId5"/>
    <p:sldId id="259" r:id="rId6"/>
    <p:sldId id="260" r:id="rId7"/>
    <p:sldId id="261" r:id="rId8"/>
    <p:sldId id="262" r:id="rId9"/>
    <p:sldId id="263" r:id="rId10"/>
    <p:sldId id="271" r:id="rId11"/>
    <p:sldId id="266" r:id="rId12"/>
    <p:sldId id="264" r:id="rId13"/>
    <p:sldId id="265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75" d="100"/>
          <a:sy n="75" d="100"/>
        </p:scale>
        <p:origin x="-4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4.GIF"/><Relationship Id="rId17" Type="http://schemas.openxmlformats.org/officeDocument/2006/relationships/slide" Target="slide7.xml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11.GIF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9.png"/><Relationship Id="rId10" Type="http://schemas.openxmlformats.org/officeDocument/2006/relationships/image" Target="../media/image13.GIF"/><Relationship Id="rId19" Type="http://schemas.openxmlformats.org/officeDocument/2006/relationships/slide" Target="slide4.xml"/><Relationship Id="rId4" Type="http://schemas.openxmlformats.org/officeDocument/2006/relationships/image" Target="../media/image3.png"/><Relationship Id="rId9" Type="http://schemas.openxmlformats.org/officeDocument/2006/relationships/image" Target="../media/image12.GIF"/><Relationship Id="rId14" Type="http://schemas.openxmlformats.org/officeDocument/2006/relationships/image" Target="../media/image15.GIF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95" y="1134745"/>
            <a:ext cx="10494645" cy="3653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231265"/>
            <a:ext cx="10418445" cy="362648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7770495" y="3888740"/>
            <a:ext cx="678815" cy="723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4" name="Rectangles 3"/>
          <p:cNvSpPr/>
          <p:nvPr/>
        </p:nvSpPr>
        <p:spPr>
          <a:xfrm>
            <a:off x="9098280" y="3797935"/>
            <a:ext cx="678815" cy="8147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5" name="Rectangles 4"/>
          <p:cNvSpPr/>
          <p:nvPr/>
        </p:nvSpPr>
        <p:spPr>
          <a:xfrm>
            <a:off x="10426065" y="3888740"/>
            <a:ext cx="678815" cy="723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5" y="532130"/>
            <a:ext cx="9292590" cy="549148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5311140" y="295338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4" name="Rectangles 3"/>
          <p:cNvSpPr/>
          <p:nvPr/>
        </p:nvSpPr>
        <p:spPr>
          <a:xfrm>
            <a:off x="9611360" y="2922905"/>
            <a:ext cx="603250" cy="557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5" name="Rectangles 4"/>
          <p:cNvSpPr/>
          <p:nvPr/>
        </p:nvSpPr>
        <p:spPr>
          <a:xfrm>
            <a:off x="5311140" y="533717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611360" y="533717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656590"/>
            <a:ext cx="9889490" cy="49110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194175" y="204787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276340" y="1987550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111375" y="3903980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298950" y="396430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276340" y="399478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71341" y="48996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85300" y="51824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56216" y="336341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42203" y="354762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ight Arrow 2">
            <a:hlinkClick r:id="rId26" action="ppaction://hlinksldjump"/>
          </p:cNvPr>
          <p:cNvSpPr/>
          <p:nvPr/>
        </p:nvSpPr>
        <p:spPr>
          <a:xfrm>
            <a:off x="10657840" y="0"/>
            <a:ext cx="1402080" cy="6858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9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6 + 4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9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8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9 + 0 =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=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&lt;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6 ? 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  &lt;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 &gt;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7 </a:t>
            </a:r>
            <a:r>
              <a:rPr lang="en-US" sz="4800" b="1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48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sz="4800" b="1" dirty="0" err="1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19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2445" y="1943100"/>
            <a:ext cx="64941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Các số 11, 12, 13, 14, 15, 16 (2 tiết)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88</Words>
  <Application>Microsoft Office PowerPoint</Application>
  <PresentationFormat>Custom</PresentationFormat>
  <Paragraphs>32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1_Office Theme</vt:lpstr>
      <vt:lpstr>2_Office Theme</vt:lpstr>
      <vt:lpstr>1_Default Design</vt:lpstr>
      <vt:lpstr>Default Design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Minhthangpc.VN</dc:creator>
  <cp:lastModifiedBy>Minhthangpc.VN</cp:lastModifiedBy>
  <cp:revision>4</cp:revision>
  <dcterms:created xsi:type="dcterms:W3CDTF">2020-10-05T09:46:00Z</dcterms:created>
  <dcterms:modified xsi:type="dcterms:W3CDTF">2022-01-18T15:31:28Z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