
<file path=[Content_Types].xml><?xml version="1.0" encoding="utf-8"?>
<Types xmlns="http://schemas.openxmlformats.org/package/2006/content-types">
  <Default Extension="bin" ContentType="image/unknown"/>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0"/>
  </p:notesMasterIdLst>
  <p:handoutMasterIdLst>
    <p:handoutMasterId r:id="rId31"/>
  </p:handoutMasterIdLst>
  <p:sldIdLst>
    <p:sldId id="306" r:id="rId4"/>
    <p:sldId id="307" r:id="rId5"/>
    <p:sldId id="296" r:id="rId6"/>
    <p:sldId id="302" r:id="rId7"/>
    <p:sldId id="304" r:id="rId8"/>
    <p:sldId id="308" r:id="rId9"/>
    <p:sldId id="300" r:id="rId10"/>
    <p:sldId id="262" r:id="rId11"/>
    <p:sldId id="291" r:id="rId12"/>
    <p:sldId id="292" r:id="rId13"/>
    <p:sldId id="265" r:id="rId14"/>
    <p:sldId id="305" r:id="rId15"/>
    <p:sldId id="309" r:id="rId16"/>
    <p:sldId id="290" r:id="rId17"/>
    <p:sldId id="294" r:id="rId18"/>
    <p:sldId id="287" r:id="rId19"/>
    <p:sldId id="272" r:id="rId20"/>
    <p:sldId id="273" r:id="rId21"/>
    <p:sldId id="301" r:id="rId22"/>
    <p:sldId id="274" r:id="rId23"/>
    <p:sldId id="285" r:id="rId24"/>
    <p:sldId id="278" r:id="rId25"/>
    <p:sldId id="279" r:id="rId26"/>
    <p:sldId id="280" r:id="rId27"/>
    <p:sldId id="281" r:id="rId28"/>
    <p:sldId id="276" r:id="rId29"/>
  </p:sldIdLst>
  <p:sldSz cx="9144000" cy="6858000" type="screen4x3"/>
  <p:notesSz cx="6735763" cy="986948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00FF"/>
    <a:srgbClr val="660066"/>
    <a:srgbClr val="FF505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6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29699"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170DAC5A-0D6C-43DB-8A18-054F203C1CFF}" type="datetimeFigureOut">
              <a:rPr lang="en-US"/>
              <a:pPr>
                <a:defRPr/>
              </a:pPr>
              <a:t>1/16/2022</a:t>
            </a:fld>
            <a:endParaRPr lang="en-US"/>
          </a:p>
        </p:txBody>
      </p:sp>
      <p:sp>
        <p:nvSpPr>
          <p:cNvPr id="29700" name="Rectangle 4"/>
          <p:cNvSpPr>
            <a:spLocks noGrp="1" noChangeArrowheads="1"/>
          </p:cNvSpPr>
          <p:nvPr>
            <p:ph type="ftr" sz="quarter" idx="2"/>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p>
        </p:txBody>
      </p:sp>
      <p:sp>
        <p:nvSpPr>
          <p:cNvPr id="29701" name="Rectangle 5"/>
          <p:cNvSpPr>
            <a:spLocks noGrp="1" noChangeArrowheads="1"/>
          </p:cNvSpPr>
          <p:nvPr>
            <p:ph type="sldNum" sz="quarter" idx="3"/>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F9DE6EB8-71D7-4012-8154-4473841E2511}" type="slidenum">
              <a:rPr lang="en-US" altLang="en-US"/>
              <a:pPr>
                <a:defRPr/>
              </a:pPr>
              <a:t>‹#›</a:t>
            </a:fld>
            <a:endParaRPr lang="en-US" altLang="en-US"/>
          </a:p>
        </p:txBody>
      </p:sp>
    </p:spTree>
    <p:extLst>
      <p:ext uri="{BB962C8B-B14F-4D97-AF65-F5344CB8AC3E}">
        <p14:creationId xmlns:p14="http://schemas.microsoft.com/office/powerpoint/2010/main" val="1248194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1A99008-1000-48EC-AA66-38B6893D3CA2}" type="datetimeFigureOut">
              <a:rPr lang="en-US" smtClean="0"/>
              <a:t>1/16/2022</a:t>
            </a:fld>
            <a:endParaRPr lang="en-US"/>
          </a:p>
        </p:txBody>
      </p:sp>
      <p:sp>
        <p:nvSpPr>
          <p:cNvPr id="4" name="Slide Image Placeholder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9800"/>
            <a:ext cx="5389563" cy="3886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188"/>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5300"/>
          </a:xfrm>
          <a:prstGeom prst="rect">
            <a:avLst/>
          </a:prstGeom>
        </p:spPr>
        <p:txBody>
          <a:bodyPr vert="horz" lIns="91440" tIns="45720" rIns="91440" bIns="45720" rtlCol="0" anchor="b"/>
          <a:lstStyle>
            <a:lvl1pPr algn="r">
              <a:defRPr sz="1200"/>
            </a:lvl1pPr>
          </a:lstStyle>
          <a:p>
            <a:fld id="{BDE1E61E-57E0-4DFB-BB2B-5E28033AB375}" type="slidenum">
              <a:rPr lang="en-US" smtClean="0"/>
              <a:t>‹#›</a:t>
            </a:fld>
            <a:endParaRPr lang="en-US"/>
          </a:p>
        </p:txBody>
      </p:sp>
    </p:spTree>
    <p:extLst>
      <p:ext uri="{BB962C8B-B14F-4D97-AF65-F5344CB8AC3E}">
        <p14:creationId xmlns:p14="http://schemas.microsoft.com/office/powerpoint/2010/main" val="373403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1E61E-57E0-4DFB-BB2B-5E28033AB375}" type="slidenum">
              <a:rPr lang="en-US" smtClean="0"/>
              <a:t>7</a:t>
            </a:fld>
            <a:endParaRPr lang="en-US"/>
          </a:p>
        </p:txBody>
      </p:sp>
    </p:spTree>
    <p:extLst>
      <p:ext uri="{BB962C8B-B14F-4D97-AF65-F5344CB8AC3E}">
        <p14:creationId xmlns:p14="http://schemas.microsoft.com/office/powerpoint/2010/main" val="249385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7B35AB-CC4C-461F-A1EC-0AFD4B05F1D9}" type="slidenum">
              <a:rPr lang="en-US" altLang="en-US"/>
              <a:pPr>
                <a:defRPr/>
              </a:pPr>
              <a:t>‹#›</a:t>
            </a:fld>
            <a:endParaRPr lang="en-US" altLang="en-US"/>
          </a:p>
        </p:txBody>
      </p:sp>
    </p:spTree>
    <p:extLst>
      <p:ext uri="{BB962C8B-B14F-4D97-AF65-F5344CB8AC3E}">
        <p14:creationId xmlns:p14="http://schemas.microsoft.com/office/powerpoint/2010/main" val="42665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E2434B-67BD-4A74-BB01-B0E19392E5FB}" type="slidenum">
              <a:rPr lang="en-US" altLang="en-US"/>
              <a:pPr>
                <a:defRPr/>
              </a:pPr>
              <a:t>‹#›</a:t>
            </a:fld>
            <a:endParaRPr lang="en-US" altLang="en-US"/>
          </a:p>
        </p:txBody>
      </p:sp>
    </p:spTree>
    <p:extLst>
      <p:ext uri="{BB962C8B-B14F-4D97-AF65-F5344CB8AC3E}">
        <p14:creationId xmlns:p14="http://schemas.microsoft.com/office/powerpoint/2010/main" val="1252040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FFB956-483E-4CD0-8A63-DC94266E2AD5}" type="slidenum">
              <a:rPr lang="en-US" altLang="en-US"/>
              <a:pPr>
                <a:defRPr/>
              </a:pPr>
              <a:t>‹#›</a:t>
            </a:fld>
            <a:endParaRPr lang="en-US" altLang="en-US"/>
          </a:p>
        </p:txBody>
      </p:sp>
    </p:spTree>
    <p:extLst>
      <p:ext uri="{BB962C8B-B14F-4D97-AF65-F5344CB8AC3E}">
        <p14:creationId xmlns:p14="http://schemas.microsoft.com/office/powerpoint/2010/main" val="2607362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8648" indent="0" algn="ctr">
              <a:buNone/>
              <a:defRPr>
                <a:solidFill>
                  <a:schemeClr val="tx1">
                    <a:tint val="75000"/>
                  </a:schemeClr>
                </a:solidFill>
              </a:defRPr>
            </a:lvl2pPr>
            <a:lvl3pPr marL="677296" indent="0" algn="ctr">
              <a:buNone/>
              <a:defRPr>
                <a:solidFill>
                  <a:schemeClr val="tx1">
                    <a:tint val="75000"/>
                  </a:schemeClr>
                </a:solidFill>
              </a:defRPr>
            </a:lvl3pPr>
            <a:lvl4pPr marL="1015944" indent="0" algn="ctr">
              <a:buNone/>
              <a:defRPr>
                <a:solidFill>
                  <a:schemeClr val="tx1">
                    <a:tint val="75000"/>
                  </a:schemeClr>
                </a:solidFill>
              </a:defRPr>
            </a:lvl4pPr>
            <a:lvl5pPr marL="1354592" indent="0" algn="ctr">
              <a:buNone/>
              <a:defRPr>
                <a:solidFill>
                  <a:schemeClr val="tx1">
                    <a:tint val="75000"/>
                  </a:schemeClr>
                </a:solidFill>
              </a:defRPr>
            </a:lvl5pPr>
            <a:lvl6pPr marL="1693240" indent="0" algn="ctr">
              <a:buNone/>
              <a:defRPr>
                <a:solidFill>
                  <a:schemeClr val="tx1">
                    <a:tint val="75000"/>
                  </a:schemeClr>
                </a:solidFill>
              </a:defRPr>
            </a:lvl6pPr>
            <a:lvl7pPr marL="2031888" indent="0" algn="ctr">
              <a:buNone/>
              <a:defRPr>
                <a:solidFill>
                  <a:schemeClr val="tx1">
                    <a:tint val="75000"/>
                  </a:schemeClr>
                </a:solidFill>
              </a:defRPr>
            </a:lvl7pPr>
            <a:lvl8pPr marL="2370536" indent="0" algn="ctr">
              <a:buNone/>
              <a:defRPr>
                <a:solidFill>
                  <a:schemeClr val="tx1">
                    <a:tint val="75000"/>
                  </a:schemeClr>
                </a:solidFill>
              </a:defRPr>
            </a:lvl8pPr>
            <a:lvl9pPr marL="27091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50008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97422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7"/>
            <a:ext cx="7772400" cy="1362075"/>
          </a:xfrm>
        </p:spPr>
        <p:txBody>
          <a:bodyPr anchor="t"/>
          <a:lstStyle>
            <a:lvl1pPr algn="l">
              <a:defRPr sz="2963"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8"/>
          </a:xfrm>
        </p:spPr>
        <p:txBody>
          <a:bodyPr anchor="b"/>
          <a:lstStyle>
            <a:lvl1pPr marL="0" indent="0">
              <a:buNone/>
              <a:defRPr sz="1481">
                <a:solidFill>
                  <a:schemeClr val="tx1">
                    <a:tint val="75000"/>
                  </a:schemeClr>
                </a:solidFill>
              </a:defRPr>
            </a:lvl1pPr>
            <a:lvl2pPr marL="338648" indent="0">
              <a:buNone/>
              <a:defRPr sz="1333">
                <a:solidFill>
                  <a:schemeClr val="tx1">
                    <a:tint val="75000"/>
                  </a:schemeClr>
                </a:solidFill>
              </a:defRPr>
            </a:lvl2pPr>
            <a:lvl3pPr marL="677296" indent="0">
              <a:buNone/>
              <a:defRPr sz="1185">
                <a:solidFill>
                  <a:schemeClr val="tx1">
                    <a:tint val="75000"/>
                  </a:schemeClr>
                </a:solidFill>
              </a:defRPr>
            </a:lvl3pPr>
            <a:lvl4pPr marL="1015944" indent="0">
              <a:buNone/>
              <a:defRPr sz="1037">
                <a:solidFill>
                  <a:schemeClr val="tx1">
                    <a:tint val="75000"/>
                  </a:schemeClr>
                </a:solidFill>
              </a:defRPr>
            </a:lvl4pPr>
            <a:lvl5pPr marL="1354592" indent="0">
              <a:buNone/>
              <a:defRPr sz="1037">
                <a:solidFill>
                  <a:schemeClr val="tx1">
                    <a:tint val="75000"/>
                  </a:schemeClr>
                </a:solidFill>
              </a:defRPr>
            </a:lvl5pPr>
            <a:lvl6pPr marL="1693240" indent="0">
              <a:buNone/>
              <a:defRPr sz="1037">
                <a:solidFill>
                  <a:schemeClr val="tx1">
                    <a:tint val="75000"/>
                  </a:schemeClr>
                </a:solidFill>
              </a:defRPr>
            </a:lvl6pPr>
            <a:lvl7pPr marL="2031888" indent="0">
              <a:buNone/>
              <a:defRPr sz="1037">
                <a:solidFill>
                  <a:schemeClr val="tx1">
                    <a:tint val="75000"/>
                  </a:schemeClr>
                </a:solidFill>
              </a:defRPr>
            </a:lvl7pPr>
            <a:lvl8pPr marL="2370536" indent="0">
              <a:buNone/>
              <a:defRPr sz="1037">
                <a:solidFill>
                  <a:schemeClr val="tx1">
                    <a:tint val="75000"/>
                  </a:schemeClr>
                </a:solidFill>
              </a:defRPr>
            </a:lvl8pPr>
            <a:lvl9pPr marL="2709184" indent="0">
              <a:buNone/>
              <a:defRPr sz="10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11084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074"/>
            </a:lvl1pPr>
            <a:lvl2pPr>
              <a:defRPr sz="1778"/>
            </a:lvl2pPr>
            <a:lvl3pPr>
              <a:defRPr sz="1481"/>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074"/>
            </a:lvl1pPr>
            <a:lvl2pPr>
              <a:defRPr sz="1778"/>
            </a:lvl2pPr>
            <a:lvl3pPr>
              <a:defRPr sz="1481"/>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96536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5"/>
            <a:ext cx="4040187" cy="63976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a:t>Click to edit Master text styles</a:t>
            </a:r>
          </a:p>
        </p:txBody>
      </p:sp>
      <p:sp>
        <p:nvSpPr>
          <p:cNvPr id="4" name="Content Placeholder 3"/>
          <p:cNvSpPr>
            <a:spLocks noGrp="1"/>
          </p:cNvSpPr>
          <p:nvPr>
            <p:ph sz="half" idx="2"/>
          </p:nvPr>
        </p:nvSpPr>
        <p:spPr>
          <a:xfrm>
            <a:off x="457201" y="2174877"/>
            <a:ext cx="4040187" cy="3951288"/>
          </a:xfrm>
        </p:spPr>
        <p:txBody>
          <a:bodyPr/>
          <a:lstStyle>
            <a:lvl1pPr>
              <a:defRPr sz="1778"/>
            </a:lvl1pPr>
            <a:lvl2pPr>
              <a:defRPr sz="1481"/>
            </a:lvl2pPr>
            <a:lvl3pPr>
              <a:defRPr sz="1333"/>
            </a:lvl3pPr>
            <a:lvl4pPr>
              <a:defRPr sz="1185"/>
            </a:lvl4pPr>
            <a:lvl5pPr>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5"/>
            <a:ext cx="4041776" cy="63976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a:t>Click to edit Master text styles</a:t>
            </a:r>
          </a:p>
        </p:txBody>
      </p:sp>
      <p:sp>
        <p:nvSpPr>
          <p:cNvPr id="6" name="Content Placeholder 5"/>
          <p:cNvSpPr>
            <a:spLocks noGrp="1"/>
          </p:cNvSpPr>
          <p:nvPr>
            <p:ph sz="quarter" idx="4"/>
          </p:nvPr>
        </p:nvSpPr>
        <p:spPr>
          <a:xfrm>
            <a:off x="4645031" y="2174877"/>
            <a:ext cx="4041776" cy="3951288"/>
          </a:xfrm>
        </p:spPr>
        <p:txBody>
          <a:bodyPr/>
          <a:lstStyle>
            <a:lvl1pPr>
              <a:defRPr sz="1778"/>
            </a:lvl1pPr>
            <a:lvl2pPr>
              <a:defRPr sz="1481"/>
            </a:lvl2pPr>
            <a:lvl3pPr>
              <a:defRPr sz="1333"/>
            </a:lvl3pPr>
            <a:lvl4pPr>
              <a:defRPr sz="1185"/>
            </a:lvl4pPr>
            <a:lvl5pPr>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7900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61796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33126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4" cy="1162050"/>
          </a:xfrm>
        </p:spPr>
        <p:txBody>
          <a:bodyPr anchor="b"/>
          <a:lstStyle>
            <a:lvl1pPr algn="l">
              <a:defRPr sz="1481" b="1"/>
            </a:lvl1pPr>
          </a:lstStyle>
          <a:p>
            <a:r>
              <a:rPr lang="en-US"/>
              <a:t>Click to edit Master title style</a:t>
            </a:r>
          </a:p>
        </p:txBody>
      </p:sp>
      <p:sp>
        <p:nvSpPr>
          <p:cNvPr id="3" name="Content Placeholder 2"/>
          <p:cNvSpPr>
            <a:spLocks noGrp="1"/>
          </p:cNvSpPr>
          <p:nvPr>
            <p:ph idx="1"/>
          </p:nvPr>
        </p:nvSpPr>
        <p:spPr>
          <a:xfrm>
            <a:off x="3575049" y="273058"/>
            <a:ext cx="5111751" cy="5853113"/>
          </a:xfrm>
        </p:spPr>
        <p:txBody>
          <a:bodyPr/>
          <a:lstStyle>
            <a:lvl1pPr>
              <a:defRPr sz="2370"/>
            </a:lvl1pPr>
            <a:lvl2pPr>
              <a:defRPr sz="2074"/>
            </a:lvl2pPr>
            <a:lvl3pPr>
              <a:defRPr sz="1778"/>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7"/>
            <a:ext cx="3008314" cy="4691063"/>
          </a:xfrm>
        </p:spPr>
        <p:txBody>
          <a:bodyPr/>
          <a:lstStyle>
            <a:lvl1pPr marL="0" indent="0">
              <a:buNone/>
              <a:defRPr sz="1037"/>
            </a:lvl1pPr>
            <a:lvl2pPr marL="338648" indent="0">
              <a:buNone/>
              <a:defRPr sz="889"/>
            </a:lvl2pPr>
            <a:lvl3pPr marL="677296" indent="0">
              <a:buNone/>
              <a:defRPr sz="741"/>
            </a:lvl3pPr>
            <a:lvl4pPr marL="1015944" indent="0">
              <a:buNone/>
              <a:defRPr sz="667"/>
            </a:lvl4pPr>
            <a:lvl5pPr marL="1354592" indent="0">
              <a:buNone/>
              <a:defRPr sz="667"/>
            </a:lvl5pPr>
            <a:lvl6pPr marL="1693240" indent="0">
              <a:buNone/>
              <a:defRPr sz="667"/>
            </a:lvl6pPr>
            <a:lvl7pPr marL="2031888" indent="0">
              <a:buNone/>
              <a:defRPr sz="667"/>
            </a:lvl7pPr>
            <a:lvl8pPr marL="2370536" indent="0">
              <a:buNone/>
              <a:defRPr sz="667"/>
            </a:lvl8pPr>
            <a:lvl9pPr marL="2709184" indent="0">
              <a:buNone/>
              <a:defRPr sz="667"/>
            </a:lvl9pPr>
          </a:lstStyle>
          <a:p>
            <a:pPr lvl="0"/>
            <a:r>
              <a:rPr lang="en-US"/>
              <a:t>Click to edit Master text styles</a:t>
            </a:r>
          </a:p>
        </p:txBody>
      </p:sp>
      <p:sp>
        <p:nvSpPr>
          <p:cNvPr id="5" name="Date Placeholder 4"/>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29048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F5DEF-5181-4978-8A1C-17CABDC92AAF}" type="slidenum">
              <a:rPr lang="en-US" altLang="en-US"/>
              <a:pPr>
                <a:defRPr/>
              </a:pPr>
              <a:t>‹#›</a:t>
            </a:fld>
            <a:endParaRPr lang="en-US" altLang="en-US"/>
          </a:p>
        </p:txBody>
      </p:sp>
    </p:spTree>
    <p:extLst>
      <p:ext uri="{BB962C8B-B14F-4D97-AF65-F5344CB8AC3E}">
        <p14:creationId xmlns:p14="http://schemas.microsoft.com/office/powerpoint/2010/main" val="386035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2"/>
            <a:ext cx="5486400" cy="566738"/>
          </a:xfrm>
        </p:spPr>
        <p:txBody>
          <a:bodyPr anchor="b"/>
          <a:lstStyle>
            <a:lvl1pPr algn="l">
              <a:defRPr sz="1481"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a:lstStyle>
            <a:lvl1pPr marL="0" indent="0">
              <a:buNone/>
              <a:defRPr sz="2370"/>
            </a:lvl1pPr>
            <a:lvl2pPr marL="338648" indent="0">
              <a:buNone/>
              <a:defRPr sz="2074"/>
            </a:lvl2pPr>
            <a:lvl3pPr marL="677296" indent="0">
              <a:buNone/>
              <a:defRPr sz="1778"/>
            </a:lvl3pPr>
            <a:lvl4pPr marL="1015944" indent="0">
              <a:buNone/>
              <a:defRPr sz="1481"/>
            </a:lvl4pPr>
            <a:lvl5pPr marL="1354592" indent="0">
              <a:buNone/>
              <a:defRPr sz="1481"/>
            </a:lvl5pPr>
            <a:lvl6pPr marL="1693240" indent="0">
              <a:buNone/>
              <a:defRPr sz="1481"/>
            </a:lvl6pPr>
            <a:lvl7pPr marL="2031888" indent="0">
              <a:buNone/>
              <a:defRPr sz="1481"/>
            </a:lvl7pPr>
            <a:lvl8pPr marL="2370536" indent="0">
              <a:buNone/>
              <a:defRPr sz="1481"/>
            </a:lvl8pPr>
            <a:lvl9pPr marL="2709184" indent="0">
              <a:buNone/>
              <a:defRPr sz="1481"/>
            </a:lvl9pPr>
          </a:lstStyle>
          <a:p>
            <a:endParaRPr lang="en-US"/>
          </a:p>
        </p:txBody>
      </p:sp>
      <p:sp>
        <p:nvSpPr>
          <p:cNvPr id="4" name="Text Placeholder 3"/>
          <p:cNvSpPr>
            <a:spLocks noGrp="1"/>
          </p:cNvSpPr>
          <p:nvPr>
            <p:ph type="body" sz="half" idx="2"/>
          </p:nvPr>
        </p:nvSpPr>
        <p:spPr>
          <a:xfrm>
            <a:off x="1792287" y="5367341"/>
            <a:ext cx="5486400" cy="804863"/>
          </a:xfrm>
        </p:spPr>
        <p:txBody>
          <a:bodyPr/>
          <a:lstStyle>
            <a:lvl1pPr marL="0" indent="0">
              <a:buNone/>
              <a:defRPr sz="1037"/>
            </a:lvl1pPr>
            <a:lvl2pPr marL="338648" indent="0">
              <a:buNone/>
              <a:defRPr sz="889"/>
            </a:lvl2pPr>
            <a:lvl3pPr marL="677296" indent="0">
              <a:buNone/>
              <a:defRPr sz="741"/>
            </a:lvl3pPr>
            <a:lvl4pPr marL="1015944" indent="0">
              <a:buNone/>
              <a:defRPr sz="667"/>
            </a:lvl4pPr>
            <a:lvl5pPr marL="1354592" indent="0">
              <a:buNone/>
              <a:defRPr sz="667"/>
            </a:lvl5pPr>
            <a:lvl6pPr marL="1693240" indent="0">
              <a:buNone/>
              <a:defRPr sz="667"/>
            </a:lvl6pPr>
            <a:lvl7pPr marL="2031888" indent="0">
              <a:buNone/>
              <a:defRPr sz="667"/>
            </a:lvl7pPr>
            <a:lvl8pPr marL="2370536" indent="0">
              <a:buNone/>
              <a:defRPr sz="667"/>
            </a:lvl8pPr>
            <a:lvl9pPr marL="2709184" indent="0">
              <a:buNone/>
              <a:defRPr sz="667"/>
            </a:lvl9pPr>
          </a:lstStyle>
          <a:p>
            <a:pPr lvl="0"/>
            <a:r>
              <a:rPr lang="en-US"/>
              <a:t>Click to edit Master text styles</a:t>
            </a:r>
          </a:p>
        </p:txBody>
      </p:sp>
      <p:sp>
        <p:nvSpPr>
          <p:cNvPr id="5" name="Date Placeholder 4"/>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70634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28995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9BD33-5EDF-4B93-969B-CF4D30C82DD4}" type="datetimeFigureOut">
              <a:rPr lang="en-US" smtClean="0">
                <a:solidFill>
                  <a:prstClr val="black">
                    <a:tint val="75000"/>
                  </a:prstClr>
                </a:solidFill>
              </a: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43665F-BA97-4786-92BE-1FEB174AC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5397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837E0D5-8354-4566-935A-BE39194A2F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3474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38648" indent="0" algn="ctr">
              <a:buNone/>
              <a:defRPr>
                <a:solidFill>
                  <a:schemeClr val="tx1">
                    <a:tint val="75000"/>
                  </a:schemeClr>
                </a:solidFill>
              </a:defRPr>
            </a:lvl2pPr>
            <a:lvl3pPr marL="677296" indent="0" algn="ctr">
              <a:buNone/>
              <a:defRPr>
                <a:solidFill>
                  <a:schemeClr val="tx1">
                    <a:tint val="75000"/>
                  </a:schemeClr>
                </a:solidFill>
              </a:defRPr>
            </a:lvl3pPr>
            <a:lvl4pPr marL="1015944" indent="0" algn="ctr">
              <a:buNone/>
              <a:defRPr>
                <a:solidFill>
                  <a:schemeClr val="tx1">
                    <a:tint val="75000"/>
                  </a:schemeClr>
                </a:solidFill>
              </a:defRPr>
            </a:lvl4pPr>
            <a:lvl5pPr marL="1354592" indent="0" algn="ctr">
              <a:buNone/>
              <a:defRPr>
                <a:solidFill>
                  <a:schemeClr val="tx1">
                    <a:tint val="75000"/>
                  </a:schemeClr>
                </a:solidFill>
              </a:defRPr>
            </a:lvl5pPr>
            <a:lvl6pPr marL="1693240" indent="0" algn="ctr">
              <a:buNone/>
              <a:defRPr>
                <a:solidFill>
                  <a:schemeClr val="tx1">
                    <a:tint val="75000"/>
                  </a:schemeClr>
                </a:solidFill>
              </a:defRPr>
            </a:lvl6pPr>
            <a:lvl7pPr marL="2031888" indent="0" algn="ctr">
              <a:buNone/>
              <a:defRPr>
                <a:solidFill>
                  <a:schemeClr val="tx1">
                    <a:tint val="75000"/>
                  </a:schemeClr>
                </a:solidFill>
              </a:defRPr>
            </a:lvl7pPr>
            <a:lvl8pPr marL="2370536" indent="0" algn="ctr">
              <a:buNone/>
              <a:defRPr>
                <a:solidFill>
                  <a:schemeClr val="tx1">
                    <a:tint val="75000"/>
                  </a:schemeClr>
                </a:solidFill>
              </a:defRPr>
            </a:lvl8pPr>
            <a:lvl9pPr marL="27091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5E6E303-71C6-408E-9DA1-E1C00A907F57}" type="datetimeFigureOut">
              <a:rPr lang="en-US">
                <a:solidFill>
                  <a:prstClr val="black">
                    <a:tint val="75000"/>
                  </a:prstClr>
                </a:solidFill>
              </a:rPr>
              <a:pPr>
                <a:def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4B297-ED24-401A-9332-BE647B1FA66C}" type="slidenum">
              <a:rPr lang="en-US" altLang="vi-VN"/>
              <a:pPr>
                <a:defRPr/>
              </a:pPr>
              <a:t>‹#›</a:t>
            </a:fld>
            <a:endParaRPr lang="en-US" altLang="vi-VN"/>
          </a:p>
        </p:txBody>
      </p:sp>
    </p:spTree>
    <p:extLst>
      <p:ext uri="{BB962C8B-B14F-4D97-AF65-F5344CB8AC3E}">
        <p14:creationId xmlns:p14="http://schemas.microsoft.com/office/powerpoint/2010/main" val="1487959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C8402A-4A87-4291-94FC-97BB49AE486C}" type="datetimeFigureOut">
              <a:rPr lang="en-US">
                <a:solidFill>
                  <a:prstClr val="black">
                    <a:tint val="75000"/>
                  </a:prstClr>
                </a:solidFill>
              </a:rPr>
              <a:pPr>
                <a:def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ED6F74-C855-46EB-B240-25EB51FB7CA0}" type="slidenum">
              <a:rPr lang="en-US" altLang="vi-VN"/>
              <a:pPr>
                <a:defRPr/>
              </a:pPr>
              <a:t>‹#›</a:t>
            </a:fld>
            <a:endParaRPr lang="en-US" altLang="vi-VN"/>
          </a:p>
        </p:txBody>
      </p:sp>
    </p:spTree>
    <p:extLst>
      <p:ext uri="{BB962C8B-B14F-4D97-AF65-F5344CB8AC3E}">
        <p14:creationId xmlns:p14="http://schemas.microsoft.com/office/powerpoint/2010/main" val="2246153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296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481">
                <a:solidFill>
                  <a:schemeClr val="tx1">
                    <a:tint val="75000"/>
                  </a:schemeClr>
                </a:solidFill>
              </a:defRPr>
            </a:lvl1pPr>
            <a:lvl2pPr marL="338648" indent="0">
              <a:buNone/>
              <a:defRPr sz="1333">
                <a:solidFill>
                  <a:schemeClr val="tx1">
                    <a:tint val="75000"/>
                  </a:schemeClr>
                </a:solidFill>
              </a:defRPr>
            </a:lvl2pPr>
            <a:lvl3pPr marL="677296" indent="0">
              <a:buNone/>
              <a:defRPr sz="1185">
                <a:solidFill>
                  <a:schemeClr val="tx1">
                    <a:tint val="75000"/>
                  </a:schemeClr>
                </a:solidFill>
              </a:defRPr>
            </a:lvl3pPr>
            <a:lvl4pPr marL="1015944" indent="0">
              <a:buNone/>
              <a:defRPr sz="1037">
                <a:solidFill>
                  <a:schemeClr val="tx1">
                    <a:tint val="75000"/>
                  </a:schemeClr>
                </a:solidFill>
              </a:defRPr>
            </a:lvl4pPr>
            <a:lvl5pPr marL="1354592" indent="0">
              <a:buNone/>
              <a:defRPr sz="1037">
                <a:solidFill>
                  <a:schemeClr val="tx1">
                    <a:tint val="75000"/>
                  </a:schemeClr>
                </a:solidFill>
              </a:defRPr>
            </a:lvl5pPr>
            <a:lvl6pPr marL="1693240" indent="0">
              <a:buNone/>
              <a:defRPr sz="1037">
                <a:solidFill>
                  <a:schemeClr val="tx1">
                    <a:tint val="75000"/>
                  </a:schemeClr>
                </a:solidFill>
              </a:defRPr>
            </a:lvl6pPr>
            <a:lvl7pPr marL="2031888" indent="0">
              <a:buNone/>
              <a:defRPr sz="1037">
                <a:solidFill>
                  <a:schemeClr val="tx1">
                    <a:tint val="75000"/>
                  </a:schemeClr>
                </a:solidFill>
              </a:defRPr>
            </a:lvl7pPr>
            <a:lvl8pPr marL="2370536" indent="0">
              <a:buNone/>
              <a:defRPr sz="1037">
                <a:solidFill>
                  <a:schemeClr val="tx1">
                    <a:tint val="75000"/>
                  </a:schemeClr>
                </a:solidFill>
              </a:defRPr>
            </a:lvl8pPr>
            <a:lvl9pPr marL="2709184" indent="0">
              <a:buNone/>
              <a:defRPr sz="103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E39D5AD-43EA-4072-BB52-0F7B52423212}" type="datetimeFigureOut">
              <a:rPr lang="en-US">
                <a:solidFill>
                  <a:prstClr val="black">
                    <a:tint val="75000"/>
                  </a:prstClr>
                </a:solidFill>
              </a:rPr>
              <a:pPr>
                <a:def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0E03D-4BD2-41C9-A104-1105EB438D9A}" type="slidenum">
              <a:rPr lang="en-US" altLang="vi-VN"/>
              <a:pPr>
                <a:defRPr/>
              </a:pPr>
              <a:t>‹#›</a:t>
            </a:fld>
            <a:endParaRPr lang="en-US" altLang="vi-VN"/>
          </a:p>
        </p:txBody>
      </p:sp>
    </p:spTree>
    <p:extLst>
      <p:ext uri="{BB962C8B-B14F-4D97-AF65-F5344CB8AC3E}">
        <p14:creationId xmlns:p14="http://schemas.microsoft.com/office/powerpoint/2010/main" val="3322988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074"/>
            </a:lvl1pPr>
            <a:lvl2pPr>
              <a:defRPr sz="1778"/>
            </a:lvl2pPr>
            <a:lvl3pPr>
              <a:defRPr sz="1481"/>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074"/>
            </a:lvl1pPr>
            <a:lvl2pPr>
              <a:defRPr sz="1778"/>
            </a:lvl2pPr>
            <a:lvl3pPr>
              <a:defRPr sz="1481"/>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525E0A-3579-4D94-BA07-59A59FBEBCAE}" type="datetimeFigureOut">
              <a:rPr lang="en-US">
                <a:solidFill>
                  <a:prstClr val="black">
                    <a:tint val="75000"/>
                  </a:prstClr>
                </a:solidFill>
              </a:rPr>
              <a:pPr>
                <a:defRPr/>
              </a:pPr>
              <a:t>1/16/2022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F93F46D-1592-492B-8DEF-2EC988FF9327}" type="slidenum">
              <a:rPr lang="en-US" altLang="vi-VN"/>
              <a:pPr>
                <a:defRPr/>
              </a:pPr>
              <a:t>‹#›</a:t>
            </a:fld>
            <a:endParaRPr lang="en-US" altLang="vi-VN"/>
          </a:p>
        </p:txBody>
      </p:sp>
    </p:spTree>
    <p:extLst>
      <p:ext uri="{BB962C8B-B14F-4D97-AF65-F5344CB8AC3E}">
        <p14:creationId xmlns:p14="http://schemas.microsoft.com/office/powerpoint/2010/main" val="453620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7" cy="63976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a:t>Click to edit Master text styles</a:t>
            </a:r>
          </a:p>
        </p:txBody>
      </p:sp>
      <p:sp>
        <p:nvSpPr>
          <p:cNvPr id="4" name="Content Placeholder 3"/>
          <p:cNvSpPr>
            <a:spLocks noGrp="1"/>
          </p:cNvSpPr>
          <p:nvPr>
            <p:ph sz="half" idx="2"/>
          </p:nvPr>
        </p:nvSpPr>
        <p:spPr>
          <a:xfrm>
            <a:off x="457201" y="2174875"/>
            <a:ext cx="4040187" cy="3951288"/>
          </a:xfrm>
        </p:spPr>
        <p:txBody>
          <a:bodyPr/>
          <a:lstStyle>
            <a:lvl1pPr>
              <a:defRPr sz="1778"/>
            </a:lvl1pPr>
            <a:lvl2pPr>
              <a:defRPr sz="1481"/>
            </a:lvl2pPr>
            <a:lvl3pPr>
              <a:defRPr sz="1333"/>
            </a:lvl3pPr>
            <a:lvl4pPr>
              <a:defRPr sz="1185"/>
            </a:lvl4pPr>
            <a:lvl5pPr>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778" b="1"/>
            </a:lvl1pPr>
            <a:lvl2pPr marL="338648" indent="0">
              <a:buNone/>
              <a:defRPr sz="1481" b="1"/>
            </a:lvl2pPr>
            <a:lvl3pPr marL="677296" indent="0">
              <a:buNone/>
              <a:defRPr sz="1333" b="1"/>
            </a:lvl3pPr>
            <a:lvl4pPr marL="1015944" indent="0">
              <a:buNone/>
              <a:defRPr sz="1185" b="1"/>
            </a:lvl4pPr>
            <a:lvl5pPr marL="1354592" indent="0">
              <a:buNone/>
              <a:defRPr sz="1185" b="1"/>
            </a:lvl5pPr>
            <a:lvl6pPr marL="1693240" indent="0">
              <a:buNone/>
              <a:defRPr sz="1185" b="1"/>
            </a:lvl6pPr>
            <a:lvl7pPr marL="2031888" indent="0">
              <a:buNone/>
              <a:defRPr sz="1185" b="1"/>
            </a:lvl7pPr>
            <a:lvl8pPr marL="2370536" indent="0">
              <a:buNone/>
              <a:defRPr sz="1185" b="1"/>
            </a:lvl8pPr>
            <a:lvl9pPr marL="2709184" indent="0">
              <a:buNone/>
              <a:defRPr sz="1185"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778"/>
            </a:lvl1pPr>
            <a:lvl2pPr>
              <a:defRPr sz="1481"/>
            </a:lvl2pPr>
            <a:lvl3pPr>
              <a:defRPr sz="1333"/>
            </a:lvl3pPr>
            <a:lvl4pPr>
              <a:defRPr sz="1185"/>
            </a:lvl4pPr>
            <a:lvl5pPr>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664399B-B30A-4132-B70B-DA44F950F1E9}" type="datetimeFigureOut">
              <a:rPr lang="en-US">
                <a:solidFill>
                  <a:prstClr val="black">
                    <a:tint val="75000"/>
                  </a:prstClr>
                </a:solidFill>
              </a:rPr>
              <a:pPr>
                <a:defRPr/>
              </a:pPr>
              <a:t>1/16/2022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BE03478-71ED-4129-B107-67849416F417}" type="slidenum">
              <a:rPr lang="en-US" altLang="vi-VN"/>
              <a:pPr>
                <a:defRPr/>
              </a:pPr>
              <a:t>‹#›</a:t>
            </a:fld>
            <a:endParaRPr lang="en-US" altLang="vi-VN"/>
          </a:p>
        </p:txBody>
      </p:sp>
    </p:spTree>
    <p:extLst>
      <p:ext uri="{BB962C8B-B14F-4D97-AF65-F5344CB8AC3E}">
        <p14:creationId xmlns:p14="http://schemas.microsoft.com/office/powerpoint/2010/main" val="961497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AA5A07-45F0-4FF6-A88A-FF450C759ED0}" type="datetimeFigureOut">
              <a:rPr lang="en-US">
                <a:solidFill>
                  <a:prstClr val="black">
                    <a:tint val="75000"/>
                  </a:prstClr>
                </a:solidFill>
              </a:rPr>
              <a:pPr>
                <a:defRPr/>
              </a:pPr>
              <a:t>1/16/2022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E72C38-D3FB-4048-87DA-2F9B8ECC8A35}" type="slidenum">
              <a:rPr lang="en-US" altLang="vi-VN"/>
              <a:pPr>
                <a:defRPr/>
              </a:pPr>
              <a:t>‹#›</a:t>
            </a:fld>
            <a:endParaRPr lang="en-US" altLang="vi-VN"/>
          </a:p>
        </p:txBody>
      </p:sp>
    </p:spTree>
    <p:extLst>
      <p:ext uri="{BB962C8B-B14F-4D97-AF65-F5344CB8AC3E}">
        <p14:creationId xmlns:p14="http://schemas.microsoft.com/office/powerpoint/2010/main" val="36466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DF2870-D46A-45BA-990E-4E5C33EBFD48}" type="slidenum">
              <a:rPr lang="en-US" altLang="en-US"/>
              <a:pPr>
                <a:defRPr/>
              </a:pPr>
              <a:t>‹#›</a:t>
            </a:fld>
            <a:endParaRPr lang="en-US" altLang="en-US"/>
          </a:p>
        </p:txBody>
      </p:sp>
    </p:spTree>
    <p:extLst>
      <p:ext uri="{BB962C8B-B14F-4D97-AF65-F5344CB8AC3E}">
        <p14:creationId xmlns:p14="http://schemas.microsoft.com/office/powerpoint/2010/main" val="1692891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B45AFD-FE03-4749-BFE1-5A3909605858}" type="datetimeFigureOut">
              <a:rPr lang="en-US">
                <a:solidFill>
                  <a:prstClr val="black">
                    <a:tint val="75000"/>
                  </a:prstClr>
                </a:solidFill>
              </a:rPr>
              <a:pPr>
                <a:defRPr/>
              </a:pPr>
              <a:t>1/16/2022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EC8004-F645-45A2-9B54-43DF1AB4D66B}" type="slidenum">
              <a:rPr lang="en-US" altLang="vi-VN"/>
              <a:pPr>
                <a:defRPr/>
              </a:pPr>
              <a:t>‹#›</a:t>
            </a:fld>
            <a:endParaRPr lang="en-US" altLang="vi-VN"/>
          </a:p>
        </p:txBody>
      </p:sp>
    </p:spTree>
    <p:extLst>
      <p:ext uri="{BB962C8B-B14F-4D97-AF65-F5344CB8AC3E}">
        <p14:creationId xmlns:p14="http://schemas.microsoft.com/office/powerpoint/2010/main" val="2264212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481" b="1"/>
            </a:lvl1pPr>
          </a:lstStyle>
          <a:p>
            <a:r>
              <a:rPr lang="en-US"/>
              <a:t>Click to edit Master title style</a:t>
            </a:r>
          </a:p>
        </p:txBody>
      </p:sp>
      <p:sp>
        <p:nvSpPr>
          <p:cNvPr id="3" name="Content Placeholder 2"/>
          <p:cNvSpPr>
            <a:spLocks noGrp="1"/>
          </p:cNvSpPr>
          <p:nvPr>
            <p:ph idx="1"/>
          </p:nvPr>
        </p:nvSpPr>
        <p:spPr>
          <a:xfrm>
            <a:off x="3575051" y="273053"/>
            <a:ext cx="5111750" cy="5853113"/>
          </a:xfrm>
        </p:spPr>
        <p:txBody>
          <a:bodyPr/>
          <a:lstStyle>
            <a:lvl1pPr>
              <a:defRPr sz="2370"/>
            </a:lvl1pPr>
            <a:lvl2pPr>
              <a:defRPr sz="2074"/>
            </a:lvl2pPr>
            <a:lvl3pPr>
              <a:defRPr sz="1778"/>
            </a:lvl3pPr>
            <a:lvl4pPr>
              <a:defRPr sz="1481"/>
            </a:lvl4pPr>
            <a:lvl5pPr>
              <a:defRPr sz="1481"/>
            </a:lvl5pPr>
            <a:lvl6pPr>
              <a:defRPr sz="1481"/>
            </a:lvl6pPr>
            <a:lvl7pPr>
              <a:defRPr sz="1481"/>
            </a:lvl7pPr>
            <a:lvl8pPr>
              <a:defRPr sz="1481"/>
            </a:lvl8pPr>
            <a:lvl9pPr>
              <a:defRPr sz="14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037"/>
            </a:lvl1pPr>
            <a:lvl2pPr marL="338648" indent="0">
              <a:buNone/>
              <a:defRPr sz="889"/>
            </a:lvl2pPr>
            <a:lvl3pPr marL="677296" indent="0">
              <a:buNone/>
              <a:defRPr sz="741"/>
            </a:lvl3pPr>
            <a:lvl4pPr marL="1015944" indent="0">
              <a:buNone/>
              <a:defRPr sz="667"/>
            </a:lvl4pPr>
            <a:lvl5pPr marL="1354592" indent="0">
              <a:buNone/>
              <a:defRPr sz="667"/>
            </a:lvl5pPr>
            <a:lvl6pPr marL="1693240" indent="0">
              <a:buNone/>
              <a:defRPr sz="667"/>
            </a:lvl6pPr>
            <a:lvl7pPr marL="2031888" indent="0">
              <a:buNone/>
              <a:defRPr sz="667"/>
            </a:lvl7pPr>
            <a:lvl8pPr marL="2370536" indent="0">
              <a:buNone/>
              <a:defRPr sz="667"/>
            </a:lvl8pPr>
            <a:lvl9pPr marL="2709184" indent="0">
              <a:buNone/>
              <a:defRPr sz="66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28C631-BD8D-437F-AF1E-40B0BD999D5C}" type="datetimeFigureOut">
              <a:rPr lang="en-US">
                <a:solidFill>
                  <a:prstClr val="black">
                    <a:tint val="75000"/>
                  </a:prstClr>
                </a:solidFill>
              </a:rPr>
              <a:pPr>
                <a:defRPr/>
              </a:pPr>
              <a:t>1/16/2022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CD2113E-4D73-4A58-B358-6456BE542BBF}" type="slidenum">
              <a:rPr lang="en-US" altLang="vi-VN"/>
              <a:pPr>
                <a:defRPr/>
              </a:pPr>
              <a:t>‹#›</a:t>
            </a:fld>
            <a:endParaRPr lang="en-US" altLang="vi-VN"/>
          </a:p>
        </p:txBody>
      </p:sp>
    </p:spTree>
    <p:extLst>
      <p:ext uri="{BB962C8B-B14F-4D97-AF65-F5344CB8AC3E}">
        <p14:creationId xmlns:p14="http://schemas.microsoft.com/office/powerpoint/2010/main" val="1471782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5486400" cy="566738"/>
          </a:xfrm>
        </p:spPr>
        <p:txBody>
          <a:bodyPr anchor="b"/>
          <a:lstStyle>
            <a:lvl1pPr algn="l">
              <a:defRPr sz="1481"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rtlCol="0">
            <a:normAutofit/>
          </a:bodyPr>
          <a:lstStyle>
            <a:lvl1pPr marL="0" indent="0">
              <a:buNone/>
              <a:defRPr sz="2370"/>
            </a:lvl1pPr>
            <a:lvl2pPr marL="338648" indent="0">
              <a:buNone/>
              <a:defRPr sz="2074"/>
            </a:lvl2pPr>
            <a:lvl3pPr marL="677296" indent="0">
              <a:buNone/>
              <a:defRPr sz="1778"/>
            </a:lvl3pPr>
            <a:lvl4pPr marL="1015944" indent="0">
              <a:buNone/>
              <a:defRPr sz="1481"/>
            </a:lvl4pPr>
            <a:lvl5pPr marL="1354592" indent="0">
              <a:buNone/>
              <a:defRPr sz="1481"/>
            </a:lvl5pPr>
            <a:lvl6pPr marL="1693240" indent="0">
              <a:buNone/>
              <a:defRPr sz="1481"/>
            </a:lvl6pPr>
            <a:lvl7pPr marL="2031888" indent="0">
              <a:buNone/>
              <a:defRPr sz="1481"/>
            </a:lvl7pPr>
            <a:lvl8pPr marL="2370536" indent="0">
              <a:buNone/>
              <a:defRPr sz="1481"/>
            </a:lvl8pPr>
            <a:lvl9pPr marL="2709184" indent="0">
              <a:buNone/>
              <a:defRPr sz="1481"/>
            </a:lvl9pPr>
          </a:lstStyle>
          <a:p>
            <a:pPr lvl="0"/>
            <a:endParaRPr lang="en-US" noProof="0"/>
          </a:p>
        </p:txBody>
      </p:sp>
      <p:sp>
        <p:nvSpPr>
          <p:cNvPr id="4" name="Text Placeholder 3"/>
          <p:cNvSpPr>
            <a:spLocks noGrp="1"/>
          </p:cNvSpPr>
          <p:nvPr>
            <p:ph type="body" sz="half" idx="2"/>
          </p:nvPr>
        </p:nvSpPr>
        <p:spPr>
          <a:xfrm>
            <a:off x="1792287" y="5367338"/>
            <a:ext cx="5486400" cy="804862"/>
          </a:xfrm>
        </p:spPr>
        <p:txBody>
          <a:bodyPr/>
          <a:lstStyle>
            <a:lvl1pPr marL="0" indent="0">
              <a:buNone/>
              <a:defRPr sz="1037"/>
            </a:lvl1pPr>
            <a:lvl2pPr marL="338648" indent="0">
              <a:buNone/>
              <a:defRPr sz="889"/>
            </a:lvl2pPr>
            <a:lvl3pPr marL="677296" indent="0">
              <a:buNone/>
              <a:defRPr sz="741"/>
            </a:lvl3pPr>
            <a:lvl4pPr marL="1015944" indent="0">
              <a:buNone/>
              <a:defRPr sz="667"/>
            </a:lvl4pPr>
            <a:lvl5pPr marL="1354592" indent="0">
              <a:buNone/>
              <a:defRPr sz="667"/>
            </a:lvl5pPr>
            <a:lvl6pPr marL="1693240" indent="0">
              <a:buNone/>
              <a:defRPr sz="667"/>
            </a:lvl6pPr>
            <a:lvl7pPr marL="2031888" indent="0">
              <a:buNone/>
              <a:defRPr sz="667"/>
            </a:lvl7pPr>
            <a:lvl8pPr marL="2370536" indent="0">
              <a:buNone/>
              <a:defRPr sz="667"/>
            </a:lvl8pPr>
            <a:lvl9pPr marL="2709184" indent="0">
              <a:buNone/>
              <a:defRPr sz="667"/>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CFA5E6-3042-47D3-A52A-8920EE796CD7}" type="datetimeFigureOut">
              <a:rPr lang="en-US">
                <a:solidFill>
                  <a:prstClr val="black">
                    <a:tint val="75000"/>
                  </a:prstClr>
                </a:solidFill>
              </a:rPr>
              <a:pPr>
                <a:defRPr/>
              </a:pPr>
              <a:t>1/16/2022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52B322-4C60-46F6-8EAF-34B0F4F010F2}" type="slidenum">
              <a:rPr lang="en-US" altLang="vi-VN"/>
              <a:pPr>
                <a:defRPr/>
              </a:pPr>
              <a:t>‹#›</a:t>
            </a:fld>
            <a:endParaRPr lang="en-US" altLang="vi-VN"/>
          </a:p>
        </p:txBody>
      </p:sp>
    </p:spTree>
    <p:extLst>
      <p:ext uri="{BB962C8B-B14F-4D97-AF65-F5344CB8AC3E}">
        <p14:creationId xmlns:p14="http://schemas.microsoft.com/office/powerpoint/2010/main" val="4037792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4B3A3D-9DEA-4677-AFFC-A2D38D9B7255}" type="datetimeFigureOut">
              <a:rPr lang="en-US">
                <a:solidFill>
                  <a:prstClr val="black">
                    <a:tint val="75000"/>
                  </a:prstClr>
                </a:solidFill>
              </a:rPr>
              <a:pPr>
                <a:def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E3A3D8-E7B4-4A38-9B4F-9DF1CD0D53F2}" type="slidenum">
              <a:rPr lang="en-US" altLang="vi-VN"/>
              <a:pPr>
                <a:defRPr/>
              </a:pPr>
              <a:t>‹#›</a:t>
            </a:fld>
            <a:endParaRPr lang="en-US" altLang="vi-VN"/>
          </a:p>
        </p:txBody>
      </p:sp>
    </p:spTree>
    <p:extLst>
      <p:ext uri="{BB962C8B-B14F-4D97-AF65-F5344CB8AC3E}">
        <p14:creationId xmlns:p14="http://schemas.microsoft.com/office/powerpoint/2010/main" val="3044161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57309E-3F28-43A1-B229-345552A08477}" type="datetimeFigureOut">
              <a:rPr lang="en-US">
                <a:solidFill>
                  <a:prstClr val="black">
                    <a:tint val="75000"/>
                  </a:prstClr>
                </a:solidFill>
              </a:rPr>
              <a:pPr>
                <a:defRPr/>
              </a:pPr>
              <a:t>1/16/2022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3795EC-50D0-4246-8045-93977179BBBE}" type="slidenum">
              <a:rPr lang="en-US" altLang="vi-VN"/>
              <a:pPr>
                <a:defRPr/>
              </a:pPr>
              <a:t>‹#›</a:t>
            </a:fld>
            <a:endParaRPr lang="en-US" altLang="vi-VN"/>
          </a:p>
        </p:txBody>
      </p:sp>
    </p:spTree>
    <p:extLst>
      <p:ext uri="{BB962C8B-B14F-4D97-AF65-F5344CB8AC3E}">
        <p14:creationId xmlns:p14="http://schemas.microsoft.com/office/powerpoint/2010/main" val="165921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fld id="{54B49B22-F2D0-40E6-BAE4-59784B54A1EC}" type="datetimeFigureOut">
              <a:rPr lang="en-US">
                <a:solidFill>
                  <a:prstClr val="black">
                    <a:tint val="75000"/>
                  </a:prstClr>
                </a:solidFill>
              </a:rPr>
              <a:pPr>
                <a:defRPr/>
              </a:pPr>
              <a:t>1/16/2022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284CF18-41F5-4023-941C-4C6BBF518CD6}" type="slidenum">
              <a:rPr lang="en-US" altLang="vi-VN"/>
              <a:pPr>
                <a:defRPr/>
              </a:pPr>
              <a:t>‹#›</a:t>
            </a:fld>
            <a:endParaRPr lang="en-US" altLang="vi-VN"/>
          </a:p>
        </p:txBody>
      </p:sp>
    </p:spTree>
    <p:extLst>
      <p:ext uri="{BB962C8B-B14F-4D97-AF65-F5344CB8AC3E}">
        <p14:creationId xmlns:p14="http://schemas.microsoft.com/office/powerpoint/2010/main" val="219265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8CB51C-51DA-4AAF-94F6-C0DD79E2C784}" type="slidenum">
              <a:rPr lang="en-US" altLang="en-US"/>
              <a:pPr>
                <a:defRPr/>
              </a:pPr>
              <a:t>‹#›</a:t>
            </a:fld>
            <a:endParaRPr lang="en-US" altLang="en-US"/>
          </a:p>
        </p:txBody>
      </p:sp>
    </p:spTree>
    <p:extLst>
      <p:ext uri="{BB962C8B-B14F-4D97-AF65-F5344CB8AC3E}">
        <p14:creationId xmlns:p14="http://schemas.microsoft.com/office/powerpoint/2010/main" val="269125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C54425-AA7F-44BD-ABF5-41F004317B29}" type="slidenum">
              <a:rPr lang="en-US" altLang="en-US"/>
              <a:pPr>
                <a:defRPr/>
              </a:pPr>
              <a:t>‹#›</a:t>
            </a:fld>
            <a:endParaRPr lang="en-US" altLang="en-US"/>
          </a:p>
        </p:txBody>
      </p:sp>
    </p:spTree>
    <p:extLst>
      <p:ext uri="{BB962C8B-B14F-4D97-AF65-F5344CB8AC3E}">
        <p14:creationId xmlns:p14="http://schemas.microsoft.com/office/powerpoint/2010/main" val="262523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A6506A-FFC9-44CC-A112-2C2357DD27C7}" type="slidenum">
              <a:rPr lang="en-US" altLang="en-US"/>
              <a:pPr>
                <a:defRPr/>
              </a:pPr>
              <a:t>‹#›</a:t>
            </a:fld>
            <a:endParaRPr lang="en-US" altLang="en-US"/>
          </a:p>
        </p:txBody>
      </p:sp>
    </p:spTree>
    <p:extLst>
      <p:ext uri="{BB962C8B-B14F-4D97-AF65-F5344CB8AC3E}">
        <p14:creationId xmlns:p14="http://schemas.microsoft.com/office/powerpoint/2010/main" val="245489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6CE036-1E8E-483F-9010-E24AAF54C1E8}" type="slidenum">
              <a:rPr lang="en-US" altLang="en-US"/>
              <a:pPr>
                <a:defRPr/>
              </a:pPr>
              <a:t>‹#›</a:t>
            </a:fld>
            <a:endParaRPr lang="en-US" altLang="en-US"/>
          </a:p>
        </p:txBody>
      </p:sp>
    </p:spTree>
    <p:extLst>
      <p:ext uri="{BB962C8B-B14F-4D97-AF65-F5344CB8AC3E}">
        <p14:creationId xmlns:p14="http://schemas.microsoft.com/office/powerpoint/2010/main" val="268467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AEAA2-9AFA-4E75-BF87-71DC2A2D2A36}" type="slidenum">
              <a:rPr lang="en-US" altLang="en-US"/>
              <a:pPr>
                <a:defRPr/>
              </a:pPr>
              <a:t>‹#›</a:t>
            </a:fld>
            <a:endParaRPr lang="en-US" altLang="en-US"/>
          </a:p>
        </p:txBody>
      </p:sp>
    </p:spTree>
    <p:extLst>
      <p:ext uri="{BB962C8B-B14F-4D97-AF65-F5344CB8AC3E}">
        <p14:creationId xmlns:p14="http://schemas.microsoft.com/office/powerpoint/2010/main" val="28466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7FE303-760B-415B-A33F-4895088AA1C6}" type="slidenum">
              <a:rPr lang="en-US" altLang="en-US"/>
              <a:pPr>
                <a:defRPr/>
              </a:pPr>
              <a:t>‹#›</a:t>
            </a:fld>
            <a:endParaRPr lang="en-US" altLang="en-US"/>
          </a:p>
        </p:txBody>
      </p:sp>
    </p:spTree>
    <p:extLst>
      <p:ext uri="{BB962C8B-B14F-4D97-AF65-F5344CB8AC3E}">
        <p14:creationId xmlns:p14="http://schemas.microsoft.com/office/powerpoint/2010/main" val="3478373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48282D8-41C9-41BC-950D-EF849AAEF7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889">
                <a:solidFill>
                  <a:schemeClr val="tx1">
                    <a:tint val="75000"/>
                  </a:schemeClr>
                </a:solidFill>
              </a:defRPr>
            </a:lvl1pPr>
          </a:lstStyle>
          <a:p>
            <a:pPr eaLnBrk="1" fontAlgn="auto" hangingPunct="1">
              <a:spcBef>
                <a:spcPts val="0"/>
              </a:spcBef>
              <a:spcAft>
                <a:spcPts val="0"/>
              </a:spcAft>
            </a:pPr>
            <a:fld id="{1859BD33-5EDF-4B93-969B-CF4D30C82DD4}" type="datetimeFigureOut">
              <a:rPr lang="en-US" smtClean="0">
                <a:solidFill>
                  <a:prstClr val="black">
                    <a:tint val="75000"/>
                  </a:prstClr>
                </a:solidFill>
                <a:latin typeface="Calibri"/>
              </a:rPr>
              <a:pPr eaLnBrk="1" fontAlgn="auto" hangingPunct="1">
                <a:spcBef>
                  <a:spcPts val="0"/>
                </a:spcBef>
                <a:spcAft>
                  <a:spcPts val="0"/>
                </a:spcAft>
              </a:pPr>
              <a:t>1/16/2022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889">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889">
                <a:solidFill>
                  <a:schemeClr val="tx1">
                    <a:tint val="75000"/>
                  </a:schemeClr>
                </a:solidFill>
              </a:defRPr>
            </a:lvl1pPr>
          </a:lstStyle>
          <a:p>
            <a:pPr eaLnBrk="1" fontAlgn="auto" hangingPunct="1">
              <a:spcBef>
                <a:spcPts val="0"/>
              </a:spcBef>
              <a:spcAft>
                <a:spcPts val="0"/>
              </a:spcAft>
            </a:pPr>
            <a:fld id="{6443665F-BA97-4786-92BE-1FEB174AC985}"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6816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defTabSz="677296" rtl="0" eaLnBrk="1" latinLnBrk="0" hangingPunct="1">
        <a:spcBef>
          <a:spcPct val="0"/>
        </a:spcBef>
        <a:buNone/>
        <a:defRPr sz="3259" kern="1200">
          <a:solidFill>
            <a:schemeClr val="tx1"/>
          </a:solidFill>
          <a:latin typeface="+mj-lt"/>
          <a:ea typeface="+mj-ea"/>
          <a:cs typeface="+mj-cs"/>
        </a:defRPr>
      </a:lvl1pPr>
    </p:titleStyle>
    <p:bodyStyle>
      <a:lvl1pPr marL="253986" indent="-253986" algn="l" defTabSz="677296" rtl="0" eaLnBrk="1" latinLnBrk="0" hangingPunct="1">
        <a:spcBef>
          <a:spcPct val="20000"/>
        </a:spcBef>
        <a:buFont typeface="Arial" pitchFamily="34" charset="0"/>
        <a:buChar char="•"/>
        <a:defRPr sz="2370" kern="1200">
          <a:solidFill>
            <a:schemeClr val="tx1"/>
          </a:solidFill>
          <a:latin typeface="+mn-lt"/>
          <a:ea typeface="+mn-ea"/>
          <a:cs typeface="+mn-cs"/>
        </a:defRPr>
      </a:lvl1pPr>
      <a:lvl2pPr marL="550303" indent="-211655" algn="l" defTabSz="677296" rtl="0" eaLnBrk="1" latinLnBrk="0" hangingPunct="1">
        <a:spcBef>
          <a:spcPct val="20000"/>
        </a:spcBef>
        <a:buFont typeface="Arial" pitchFamily="34" charset="0"/>
        <a:buChar char="–"/>
        <a:defRPr sz="2074" kern="1200">
          <a:solidFill>
            <a:schemeClr val="tx1"/>
          </a:solidFill>
          <a:latin typeface="+mn-lt"/>
          <a:ea typeface="+mn-ea"/>
          <a:cs typeface="+mn-cs"/>
        </a:defRPr>
      </a:lvl2pPr>
      <a:lvl3pPr marL="846620" indent="-169324" algn="l" defTabSz="677296" rtl="0" eaLnBrk="1" latinLnBrk="0" hangingPunct="1">
        <a:spcBef>
          <a:spcPct val="20000"/>
        </a:spcBef>
        <a:buFont typeface="Arial" pitchFamily="34" charset="0"/>
        <a:buChar char="•"/>
        <a:defRPr sz="1778" kern="1200">
          <a:solidFill>
            <a:schemeClr val="tx1"/>
          </a:solidFill>
          <a:latin typeface="+mn-lt"/>
          <a:ea typeface="+mn-ea"/>
          <a:cs typeface="+mn-cs"/>
        </a:defRPr>
      </a:lvl3pPr>
      <a:lvl4pPr marL="1185268"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4pPr>
      <a:lvl5pPr marL="1523916"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5pPr>
      <a:lvl6pPr marL="1862564"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6pPr>
      <a:lvl7pPr marL="2201212"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7pPr>
      <a:lvl8pPr marL="2539860"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8pPr>
      <a:lvl9pPr marL="2878508"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9pPr>
    </p:bodyStyle>
    <p:otherStyle>
      <a:defPPr>
        <a:defRPr lang="en-US"/>
      </a:defPPr>
      <a:lvl1pPr marL="0" algn="l" defTabSz="677296" rtl="0" eaLnBrk="1" latinLnBrk="0" hangingPunct="1">
        <a:defRPr sz="1333" kern="1200">
          <a:solidFill>
            <a:schemeClr val="tx1"/>
          </a:solidFill>
          <a:latin typeface="+mn-lt"/>
          <a:ea typeface="+mn-ea"/>
          <a:cs typeface="+mn-cs"/>
        </a:defRPr>
      </a:lvl1pPr>
      <a:lvl2pPr marL="338648" algn="l" defTabSz="677296" rtl="0" eaLnBrk="1" latinLnBrk="0" hangingPunct="1">
        <a:defRPr sz="1333" kern="1200">
          <a:solidFill>
            <a:schemeClr val="tx1"/>
          </a:solidFill>
          <a:latin typeface="+mn-lt"/>
          <a:ea typeface="+mn-ea"/>
          <a:cs typeface="+mn-cs"/>
        </a:defRPr>
      </a:lvl2pPr>
      <a:lvl3pPr marL="677296" algn="l" defTabSz="677296" rtl="0" eaLnBrk="1" latinLnBrk="0" hangingPunct="1">
        <a:defRPr sz="1333" kern="1200">
          <a:solidFill>
            <a:schemeClr val="tx1"/>
          </a:solidFill>
          <a:latin typeface="+mn-lt"/>
          <a:ea typeface="+mn-ea"/>
          <a:cs typeface="+mn-cs"/>
        </a:defRPr>
      </a:lvl3pPr>
      <a:lvl4pPr marL="1015944" algn="l" defTabSz="677296" rtl="0" eaLnBrk="1" latinLnBrk="0" hangingPunct="1">
        <a:defRPr sz="1333" kern="1200">
          <a:solidFill>
            <a:schemeClr val="tx1"/>
          </a:solidFill>
          <a:latin typeface="+mn-lt"/>
          <a:ea typeface="+mn-ea"/>
          <a:cs typeface="+mn-cs"/>
        </a:defRPr>
      </a:lvl4pPr>
      <a:lvl5pPr marL="1354592" algn="l" defTabSz="677296" rtl="0" eaLnBrk="1" latinLnBrk="0" hangingPunct="1">
        <a:defRPr sz="1333" kern="1200">
          <a:solidFill>
            <a:schemeClr val="tx1"/>
          </a:solidFill>
          <a:latin typeface="+mn-lt"/>
          <a:ea typeface="+mn-ea"/>
          <a:cs typeface="+mn-cs"/>
        </a:defRPr>
      </a:lvl5pPr>
      <a:lvl6pPr marL="1693240" algn="l" defTabSz="677296" rtl="0" eaLnBrk="1" latinLnBrk="0" hangingPunct="1">
        <a:defRPr sz="1333" kern="1200">
          <a:solidFill>
            <a:schemeClr val="tx1"/>
          </a:solidFill>
          <a:latin typeface="+mn-lt"/>
          <a:ea typeface="+mn-ea"/>
          <a:cs typeface="+mn-cs"/>
        </a:defRPr>
      </a:lvl6pPr>
      <a:lvl7pPr marL="2031888" algn="l" defTabSz="677296" rtl="0" eaLnBrk="1" latinLnBrk="0" hangingPunct="1">
        <a:defRPr sz="1333" kern="1200">
          <a:solidFill>
            <a:schemeClr val="tx1"/>
          </a:solidFill>
          <a:latin typeface="+mn-lt"/>
          <a:ea typeface="+mn-ea"/>
          <a:cs typeface="+mn-cs"/>
        </a:defRPr>
      </a:lvl7pPr>
      <a:lvl8pPr marL="2370536" algn="l" defTabSz="677296" rtl="0" eaLnBrk="1" latinLnBrk="0" hangingPunct="1">
        <a:defRPr sz="1333" kern="1200">
          <a:solidFill>
            <a:schemeClr val="tx1"/>
          </a:solidFill>
          <a:latin typeface="+mn-lt"/>
          <a:ea typeface="+mn-ea"/>
          <a:cs typeface="+mn-cs"/>
        </a:defRPr>
      </a:lvl8pPr>
      <a:lvl9pPr marL="2709184" algn="l" defTabSz="677296" rtl="0" eaLnBrk="1" latinLnBrk="0" hangingPunct="1">
        <a:defRPr sz="13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889">
                <a:solidFill>
                  <a:schemeClr val="tx1">
                    <a:tint val="75000"/>
                  </a:schemeClr>
                </a:solidFill>
              </a:defRPr>
            </a:lvl1pPr>
          </a:lstStyle>
          <a:p>
            <a:pPr>
              <a:defRPr/>
            </a:pPr>
            <a:fld id="{B6D57FC3-C4CE-4B69-A340-969E67A6E5A8}" type="datetimeFigureOut">
              <a:rPr lang="en-US">
                <a:solidFill>
                  <a:prstClr val="black">
                    <a:tint val="75000"/>
                  </a:prstClr>
                </a:solidFill>
                <a:latin typeface="Garamond" panose="02020404030301010803" pitchFamily="18" charset="0"/>
              </a:rPr>
              <a:pPr>
                <a:defRPr/>
              </a:pPr>
              <a:t>1/16/2022</a:t>
            </a:fld>
            <a:endParaRPr lang="en-US">
              <a:solidFill>
                <a:prstClr val="black">
                  <a:tint val="75000"/>
                </a:prstClr>
              </a:solidFill>
              <a:latin typeface="Garamond" panose="02020404030301010803" pitchFamily="18" charset="0"/>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889">
                <a:solidFill>
                  <a:schemeClr val="tx1">
                    <a:tint val="75000"/>
                  </a:schemeClr>
                </a:solidFill>
              </a:defRPr>
            </a:lvl1pPr>
          </a:lstStyle>
          <a:p>
            <a:pPr>
              <a:defRPr/>
            </a:pPr>
            <a:endParaRPr lang="en-US">
              <a:solidFill>
                <a:prstClr val="black">
                  <a:tint val="75000"/>
                </a:prstClr>
              </a:solidFill>
              <a:latin typeface="Garamond" panose="02020404030301010803" pitchFamily="18" charset="0"/>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889" smtClean="0">
                <a:solidFill>
                  <a:srgbClr val="898989"/>
                </a:solidFill>
              </a:defRPr>
            </a:lvl1pPr>
          </a:lstStyle>
          <a:p>
            <a:pPr>
              <a:defRPr/>
            </a:pPr>
            <a:fld id="{9995B1D5-E125-4898-987B-06693E9EE15E}" type="slidenum">
              <a:rPr lang="en-US" altLang="vi-VN">
                <a:latin typeface="Garamond" panose="02020404030301010803" pitchFamily="18" charset="0"/>
              </a:rPr>
              <a:pPr>
                <a:defRPr/>
              </a:pPr>
              <a:t>‹#›</a:t>
            </a:fld>
            <a:endParaRPr lang="en-US" altLang="vi-VN">
              <a:latin typeface="Garamond" panose="02020404030301010803" pitchFamily="18" charset="0"/>
            </a:endParaRPr>
          </a:p>
        </p:txBody>
      </p:sp>
    </p:spTree>
    <p:extLst>
      <p:ext uri="{BB962C8B-B14F-4D97-AF65-F5344CB8AC3E}">
        <p14:creationId xmlns:p14="http://schemas.microsoft.com/office/powerpoint/2010/main" val="32348329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3259" kern="1200">
          <a:solidFill>
            <a:schemeClr val="tx1"/>
          </a:solidFill>
          <a:latin typeface="+mj-lt"/>
          <a:ea typeface="+mj-ea"/>
          <a:cs typeface="+mj-cs"/>
        </a:defRPr>
      </a:lvl1pPr>
      <a:lvl2pPr algn="ctr" rtl="0" eaLnBrk="0" fontAlgn="base" hangingPunct="0">
        <a:spcBef>
          <a:spcPct val="0"/>
        </a:spcBef>
        <a:spcAft>
          <a:spcPct val="0"/>
        </a:spcAft>
        <a:defRPr sz="3259">
          <a:solidFill>
            <a:schemeClr val="tx1"/>
          </a:solidFill>
          <a:latin typeface="Calibri" pitchFamily="34" charset="0"/>
        </a:defRPr>
      </a:lvl2pPr>
      <a:lvl3pPr algn="ctr" rtl="0" eaLnBrk="0" fontAlgn="base" hangingPunct="0">
        <a:spcBef>
          <a:spcPct val="0"/>
        </a:spcBef>
        <a:spcAft>
          <a:spcPct val="0"/>
        </a:spcAft>
        <a:defRPr sz="3259">
          <a:solidFill>
            <a:schemeClr val="tx1"/>
          </a:solidFill>
          <a:latin typeface="Calibri" pitchFamily="34" charset="0"/>
        </a:defRPr>
      </a:lvl3pPr>
      <a:lvl4pPr algn="ctr" rtl="0" eaLnBrk="0" fontAlgn="base" hangingPunct="0">
        <a:spcBef>
          <a:spcPct val="0"/>
        </a:spcBef>
        <a:spcAft>
          <a:spcPct val="0"/>
        </a:spcAft>
        <a:defRPr sz="3259">
          <a:solidFill>
            <a:schemeClr val="tx1"/>
          </a:solidFill>
          <a:latin typeface="Calibri" pitchFamily="34" charset="0"/>
        </a:defRPr>
      </a:lvl4pPr>
      <a:lvl5pPr algn="ctr" rtl="0" eaLnBrk="0" fontAlgn="base" hangingPunct="0">
        <a:spcBef>
          <a:spcPct val="0"/>
        </a:spcBef>
        <a:spcAft>
          <a:spcPct val="0"/>
        </a:spcAft>
        <a:defRPr sz="3259">
          <a:solidFill>
            <a:schemeClr val="tx1"/>
          </a:solidFill>
          <a:latin typeface="Calibri" pitchFamily="34" charset="0"/>
        </a:defRPr>
      </a:lvl5pPr>
      <a:lvl6pPr marL="338648" algn="ctr" rtl="0" fontAlgn="base">
        <a:spcBef>
          <a:spcPct val="0"/>
        </a:spcBef>
        <a:spcAft>
          <a:spcPct val="0"/>
        </a:spcAft>
        <a:defRPr sz="3259">
          <a:solidFill>
            <a:schemeClr val="tx1"/>
          </a:solidFill>
          <a:latin typeface="Calibri" pitchFamily="34" charset="0"/>
        </a:defRPr>
      </a:lvl6pPr>
      <a:lvl7pPr marL="677296" algn="ctr" rtl="0" fontAlgn="base">
        <a:spcBef>
          <a:spcPct val="0"/>
        </a:spcBef>
        <a:spcAft>
          <a:spcPct val="0"/>
        </a:spcAft>
        <a:defRPr sz="3259">
          <a:solidFill>
            <a:schemeClr val="tx1"/>
          </a:solidFill>
          <a:latin typeface="Calibri" pitchFamily="34" charset="0"/>
        </a:defRPr>
      </a:lvl7pPr>
      <a:lvl8pPr marL="1015944" algn="ctr" rtl="0" fontAlgn="base">
        <a:spcBef>
          <a:spcPct val="0"/>
        </a:spcBef>
        <a:spcAft>
          <a:spcPct val="0"/>
        </a:spcAft>
        <a:defRPr sz="3259">
          <a:solidFill>
            <a:schemeClr val="tx1"/>
          </a:solidFill>
          <a:latin typeface="Calibri" pitchFamily="34" charset="0"/>
        </a:defRPr>
      </a:lvl8pPr>
      <a:lvl9pPr marL="1354592" algn="ctr" rtl="0" fontAlgn="base">
        <a:spcBef>
          <a:spcPct val="0"/>
        </a:spcBef>
        <a:spcAft>
          <a:spcPct val="0"/>
        </a:spcAft>
        <a:defRPr sz="3259">
          <a:solidFill>
            <a:schemeClr val="tx1"/>
          </a:solidFill>
          <a:latin typeface="Calibri" pitchFamily="34" charset="0"/>
        </a:defRPr>
      </a:lvl9pPr>
    </p:titleStyle>
    <p:bodyStyle>
      <a:lvl1pPr marL="253986" indent="-253986" algn="l" rtl="0" eaLnBrk="0" fontAlgn="base" hangingPunct="0">
        <a:spcBef>
          <a:spcPct val="20000"/>
        </a:spcBef>
        <a:spcAft>
          <a:spcPct val="0"/>
        </a:spcAft>
        <a:buFont typeface="Arial" panose="020B0604020202020204" pitchFamily="34" charset="0"/>
        <a:buChar char="•"/>
        <a:defRPr sz="2370" kern="1200">
          <a:solidFill>
            <a:schemeClr val="tx1"/>
          </a:solidFill>
          <a:latin typeface="+mn-lt"/>
          <a:ea typeface="+mn-ea"/>
          <a:cs typeface="+mn-cs"/>
        </a:defRPr>
      </a:lvl1pPr>
      <a:lvl2pPr marL="550303" indent="-211655" algn="l" rtl="0" eaLnBrk="0" fontAlgn="base" hangingPunct="0">
        <a:spcBef>
          <a:spcPct val="20000"/>
        </a:spcBef>
        <a:spcAft>
          <a:spcPct val="0"/>
        </a:spcAft>
        <a:buFont typeface="Arial" panose="020B0604020202020204" pitchFamily="34" charset="0"/>
        <a:buChar char="–"/>
        <a:defRPr sz="2074" kern="1200">
          <a:solidFill>
            <a:schemeClr val="tx1"/>
          </a:solidFill>
          <a:latin typeface="+mn-lt"/>
          <a:ea typeface="+mn-ea"/>
          <a:cs typeface="+mn-cs"/>
        </a:defRPr>
      </a:lvl2pPr>
      <a:lvl3pPr marL="846620" indent="-169324" algn="l"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3pPr>
      <a:lvl4pPr marL="1185268" indent="-169324" algn="l" rtl="0" eaLnBrk="0" fontAlgn="base" hangingPunct="0">
        <a:spcBef>
          <a:spcPct val="20000"/>
        </a:spcBef>
        <a:spcAft>
          <a:spcPct val="0"/>
        </a:spcAft>
        <a:buFont typeface="Arial" panose="020B0604020202020204" pitchFamily="34" charset="0"/>
        <a:buChar char="–"/>
        <a:defRPr sz="1481" kern="1200">
          <a:solidFill>
            <a:schemeClr val="tx1"/>
          </a:solidFill>
          <a:latin typeface="+mn-lt"/>
          <a:ea typeface="+mn-ea"/>
          <a:cs typeface="+mn-cs"/>
        </a:defRPr>
      </a:lvl4pPr>
      <a:lvl5pPr marL="1523916" indent="-169324" algn="l" rtl="0" eaLnBrk="0" fontAlgn="base" hangingPunct="0">
        <a:spcBef>
          <a:spcPct val="20000"/>
        </a:spcBef>
        <a:spcAft>
          <a:spcPct val="0"/>
        </a:spcAft>
        <a:buFont typeface="Arial" panose="020B0604020202020204" pitchFamily="34" charset="0"/>
        <a:buChar char="»"/>
        <a:defRPr sz="1481" kern="1200">
          <a:solidFill>
            <a:schemeClr val="tx1"/>
          </a:solidFill>
          <a:latin typeface="+mn-lt"/>
          <a:ea typeface="+mn-ea"/>
          <a:cs typeface="+mn-cs"/>
        </a:defRPr>
      </a:lvl5pPr>
      <a:lvl6pPr marL="1862564"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6pPr>
      <a:lvl7pPr marL="2201212"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7pPr>
      <a:lvl8pPr marL="2539860"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8pPr>
      <a:lvl9pPr marL="2878508" indent="-169324" algn="l" defTabSz="677296" rtl="0" eaLnBrk="1" latinLnBrk="0" hangingPunct="1">
        <a:spcBef>
          <a:spcPct val="20000"/>
        </a:spcBef>
        <a:buFont typeface="Arial" pitchFamily="34" charset="0"/>
        <a:buChar char="•"/>
        <a:defRPr sz="1481" kern="1200">
          <a:solidFill>
            <a:schemeClr val="tx1"/>
          </a:solidFill>
          <a:latin typeface="+mn-lt"/>
          <a:ea typeface="+mn-ea"/>
          <a:cs typeface="+mn-cs"/>
        </a:defRPr>
      </a:lvl9pPr>
    </p:bodyStyle>
    <p:otherStyle>
      <a:defPPr>
        <a:defRPr lang="en-US"/>
      </a:defPPr>
      <a:lvl1pPr marL="0" algn="l" defTabSz="677296" rtl="0" eaLnBrk="1" latinLnBrk="0" hangingPunct="1">
        <a:defRPr sz="1333" kern="1200">
          <a:solidFill>
            <a:schemeClr val="tx1"/>
          </a:solidFill>
          <a:latin typeface="+mn-lt"/>
          <a:ea typeface="+mn-ea"/>
          <a:cs typeface="+mn-cs"/>
        </a:defRPr>
      </a:lvl1pPr>
      <a:lvl2pPr marL="338648" algn="l" defTabSz="677296" rtl="0" eaLnBrk="1" latinLnBrk="0" hangingPunct="1">
        <a:defRPr sz="1333" kern="1200">
          <a:solidFill>
            <a:schemeClr val="tx1"/>
          </a:solidFill>
          <a:latin typeface="+mn-lt"/>
          <a:ea typeface="+mn-ea"/>
          <a:cs typeface="+mn-cs"/>
        </a:defRPr>
      </a:lvl2pPr>
      <a:lvl3pPr marL="677296" algn="l" defTabSz="677296" rtl="0" eaLnBrk="1" latinLnBrk="0" hangingPunct="1">
        <a:defRPr sz="1333" kern="1200">
          <a:solidFill>
            <a:schemeClr val="tx1"/>
          </a:solidFill>
          <a:latin typeface="+mn-lt"/>
          <a:ea typeface="+mn-ea"/>
          <a:cs typeface="+mn-cs"/>
        </a:defRPr>
      </a:lvl3pPr>
      <a:lvl4pPr marL="1015944" algn="l" defTabSz="677296" rtl="0" eaLnBrk="1" latinLnBrk="0" hangingPunct="1">
        <a:defRPr sz="1333" kern="1200">
          <a:solidFill>
            <a:schemeClr val="tx1"/>
          </a:solidFill>
          <a:latin typeface="+mn-lt"/>
          <a:ea typeface="+mn-ea"/>
          <a:cs typeface="+mn-cs"/>
        </a:defRPr>
      </a:lvl4pPr>
      <a:lvl5pPr marL="1354592" algn="l" defTabSz="677296" rtl="0" eaLnBrk="1" latinLnBrk="0" hangingPunct="1">
        <a:defRPr sz="1333" kern="1200">
          <a:solidFill>
            <a:schemeClr val="tx1"/>
          </a:solidFill>
          <a:latin typeface="+mn-lt"/>
          <a:ea typeface="+mn-ea"/>
          <a:cs typeface="+mn-cs"/>
        </a:defRPr>
      </a:lvl5pPr>
      <a:lvl6pPr marL="1693240" algn="l" defTabSz="677296" rtl="0" eaLnBrk="1" latinLnBrk="0" hangingPunct="1">
        <a:defRPr sz="1333" kern="1200">
          <a:solidFill>
            <a:schemeClr val="tx1"/>
          </a:solidFill>
          <a:latin typeface="+mn-lt"/>
          <a:ea typeface="+mn-ea"/>
          <a:cs typeface="+mn-cs"/>
        </a:defRPr>
      </a:lvl6pPr>
      <a:lvl7pPr marL="2031888" algn="l" defTabSz="677296" rtl="0" eaLnBrk="1" latinLnBrk="0" hangingPunct="1">
        <a:defRPr sz="1333" kern="1200">
          <a:solidFill>
            <a:schemeClr val="tx1"/>
          </a:solidFill>
          <a:latin typeface="+mn-lt"/>
          <a:ea typeface="+mn-ea"/>
          <a:cs typeface="+mn-cs"/>
        </a:defRPr>
      </a:lvl7pPr>
      <a:lvl8pPr marL="2370536" algn="l" defTabSz="677296" rtl="0" eaLnBrk="1" latinLnBrk="0" hangingPunct="1">
        <a:defRPr sz="1333" kern="1200">
          <a:solidFill>
            <a:schemeClr val="tx1"/>
          </a:solidFill>
          <a:latin typeface="+mn-lt"/>
          <a:ea typeface="+mn-ea"/>
          <a:cs typeface="+mn-cs"/>
        </a:defRPr>
      </a:lvl8pPr>
      <a:lvl9pPr marL="2709184" algn="l" defTabSz="677296" rtl="0" eaLnBrk="1" latinLnBrk="0" hangingPunct="1">
        <a:defRPr sz="13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vn/imgres?imgurl=http://thatsonchaudoc.com/banviet2/LuongThuTrung/HoiKy/VacDiecBoNong_files/image008.jpg&amp;imgrefurl=http://thatsonchaudoc.com/banviet2/LuongThuTrung/HoiKy/VacDiecBoNong.htm&amp;usg=__sDPRogpqKm01kx3eJwox4DxcPqs=&amp;h=278&amp;w=245&amp;sz=8&amp;hl=vi&amp;start=57&amp;tbnid=zEmcQqqN_CwHqM:&amp;tbnh=114&amp;tbnw=100&amp;prev=/images%3Fq%3Dcon%2Bv%25E1%25BA%25A1c%26gbv%3D2%26ndsp%3D20%26hl%3Dvi%26sa%3DN%26start%3D40"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images.google.com.vn/imgres?imgurl=http://i209.photobucket.com/albums/bb112/Kieu_anhhuong/CHIM/chim5.jpg&amp;imgrefurl=http://blog.timnhanh.com/bluesky11/subject/khac.35A4E901.html&amp;usg=__8lBrodrNfOKemekK6ipIcfvnEw8=&amp;h=323&amp;w=400&amp;sz=20&amp;hl=vi&amp;start=20&amp;tbnid=XdXmFfTa61alTM:&amp;tbnh=100&amp;tbnw=124&amp;prev=/images%3Fq%3Dcon%2Bc%25C3%25B2%2Bb%25E1%25BB%25A3%26gbv%3D2%26hl%3Dv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vn/imgres?imgurl=http://thatsonchaudoc.com/banviet2/LuongThuTrung/HoiKy/VacDiecBoNong_files/image008.jpg&amp;imgrefurl=http://thatsonchaudoc.com/banviet2/LuongThuTrung/HoiKy/VacDiecBoNong.htm&amp;usg=__sDPRogpqKm01kx3eJwox4DxcPqs=&amp;h=278&amp;w=245&amp;sz=8&amp;hl=vi&amp;start=57&amp;tbnid=zEmcQqqN_CwHqM:&amp;tbnh=114&amp;tbnw=100&amp;prev=/images%3Fq%3Dcon%2Bv%25E1%25BA%25A1c%26gbv%3D2%26ndsp%3D20%26hl%3Dvi%26sa%3DN%26start%3D40"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hyperlink" Target="http://images.google.com.vn/imgres?imgurl=http://i209.photobucket.com/albums/bb112/Kieu_anhhuong/CHIM/chim5.jpg&amp;imgrefurl=http://blog.timnhanh.com/bluesky11/subject/khac.35A4E901.html&amp;usg=__8lBrodrNfOKemekK6ipIcfvnEw8=&amp;h=323&amp;w=400&amp;sz=20&amp;hl=vi&amp;start=20&amp;tbnid=XdXmFfTa61alTM:&amp;tbnh=100&amp;tbnw=124&amp;prev=/images%3Fq%3Dcon%2Bc%25C3%25B2%2Bb%25E1%25BB%25A3%26gbv%3D2%26hl%3Dv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image" Target="../media/image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3778" y="3090334"/>
            <a:ext cx="7772400" cy="1088907"/>
          </a:xfrm>
        </p:spPr>
        <p:txBody>
          <a:bodyPr>
            <a:normAutofit/>
          </a:bodyPr>
          <a:lstStyle/>
          <a:p>
            <a:r>
              <a:rPr lang="en-US" sz="4000" b="1" dirty="0">
                <a:solidFill>
                  <a:srgbClr val="C00000"/>
                </a:solidFill>
                <a:latin typeface="Times New Roman" panose="02020603050405020304" pitchFamily="18" charset="0"/>
                <a:cs typeface="Times New Roman" panose="02020603050405020304" pitchFamily="18" charset="0"/>
              </a:rPr>
              <a:t>LUYỆN TỪ VÀ CÂU</a:t>
            </a:r>
          </a:p>
        </p:txBody>
      </p:sp>
    </p:spTree>
    <p:extLst>
      <p:ext uri="{BB962C8B-B14F-4D97-AF65-F5344CB8AC3E}">
        <p14:creationId xmlns:p14="http://schemas.microsoft.com/office/powerpoint/2010/main" val="2617317987"/>
      </p:ext>
    </p:extLst>
  </p:cSld>
  <p:clrMapOvr>
    <a:masterClrMapping/>
  </p:clrMapOvr>
  <p:transition spd="slow" advTm="28802">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408113"/>
            <a:ext cx="9144000" cy="2851150"/>
          </a:xfrm>
          <a:solidFill>
            <a:schemeClr val="accent6">
              <a:lumMod val="20000"/>
              <a:lumOff val="80000"/>
            </a:schemeClr>
          </a:solidFill>
        </p:spPr>
        <p:txBody>
          <a:bodyPr>
            <a:noAutofit/>
          </a:bodyPr>
          <a:lstStyle/>
          <a:p>
            <a:pPr algn="just">
              <a:defRPr/>
            </a:pP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gọi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Tả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những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con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p>
        </p:txBody>
      </p:sp>
      <p:sp>
        <p:nvSpPr>
          <p:cNvPr id="12291" name="Rectangle 1"/>
          <p:cNvSpPr>
            <a:spLocks noChangeArrowheads="1"/>
          </p:cNvSpPr>
          <p:nvPr/>
        </p:nvSpPr>
        <p:spPr bwMode="auto">
          <a:xfrm>
            <a:off x="685800" y="762000"/>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t>Nhân hóa gồm có ba cách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8"/>
          <p:cNvSpPr txBox="1">
            <a:spLocks noChangeArrowheads="1"/>
          </p:cNvSpPr>
          <p:nvPr/>
        </p:nvSpPr>
        <p:spPr bwMode="auto">
          <a:xfrm>
            <a:off x="0" y="102303"/>
            <a:ext cx="90916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Bài</a:t>
            </a:r>
            <a:r>
              <a:rPr lang="en-US" altLang="en-US" b="1" u="sng" dirty="0">
                <a:latin typeface="Times New Roman" panose="02020603050405020304" pitchFamily="18" charset="0"/>
                <a:cs typeface="Times New Roman" panose="02020603050405020304" pitchFamily="18" charset="0"/>
              </a:rPr>
              <a:t> 2.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Anh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Đom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Đóm</a:t>
            </a:r>
            <a:r>
              <a:rPr lang="en-US" altLang="en-US" b="1" dirty="0">
                <a:latin typeface="Times New Roman" panose="02020603050405020304" pitchFamily="18" charset="0"/>
                <a:cs typeface="Times New Roman" panose="02020603050405020304" pitchFamily="18" charset="0"/>
              </a:rPr>
              <a:t>(</a:t>
            </a:r>
            <a:r>
              <a:rPr lang="en-US" altLang="en-US" b="1" dirty="0" err="1">
                <a:latin typeface="Times New Roman" panose="02020603050405020304" pitchFamily="18" charset="0"/>
                <a:cs typeface="Times New Roman" panose="02020603050405020304" pitchFamily="18" charset="0"/>
              </a:rPr>
              <a:t>đã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học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HKI), </a:t>
            </a:r>
            <a:r>
              <a:rPr lang="en-US" altLang="en-US" b="1" dirty="0" err="1">
                <a:latin typeface="Times New Roman" panose="02020603050405020304" pitchFamily="18" charset="0"/>
                <a:cs typeface="Times New Roman" panose="02020603050405020304" pitchFamily="18" charset="0"/>
              </a:rPr>
              <a:t>còn</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những</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vật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nào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nữa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được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gọi</a:t>
            </a:r>
            <a:r>
              <a:rPr lang="en-US" altLang="en-US" b="1" dirty="0">
                <a:solidFill>
                  <a:srgbClr val="0000FF"/>
                </a:solidFill>
                <a:latin typeface="Times New Roman" panose="02020603050405020304" pitchFamily="18" charset="0"/>
                <a:cs typeface="Times New Roman" panose="02020603050405020304" pitchFamily="18" charset="0"/>
              </a:rPr>
              <a:t> và </a:t>
            </a:r>
            <a:r>
              <a:rPr lang="en-US" altLang="en-US" b="1" dirty="0" err="1">
                <a:solidFill>
                  <a:srgbClr val="0000FF"/>
                </a:solidFill>
                <a:latin typeface="Times New Roman" panose="02020603050405020304" pitchFamily="18" charset="0"/>
                <a:cs typeface="Times New Roman" panose="02020603050405020304" pitchFamily="18" charset="0"/>
              </a:rPr>
              <a:t>tả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như</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a:t>
            </a:r>
            <a:r>
              <a:rPr lang="en-US" altLang="en-US" b="1" dirty="0" err="1">
                <a:solidFill>
                  <a:srgbClr val="0000FF"/>
                </a:solidFill>
                <a:latin typeface="Times New Roman" panose="02020603050405020304" pitchFamily="18" charset="0"/>
                <a:cs typeface="Times New Roman" panose="02020603050405020304" pitchFamily="18" charset="0"/>
              </a:rPr>
              <a:t>nhân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hóa</a:t>
            </a:r>
            <a:r>
              <a:rPr lang="en-US" altLang="en-US" b="1" dirty="0">
                <a:solidFill>
                  <a:srgbClr val="0000FF"/>
                </a:solidFill>
                <a:latin typeface="Times New Roman" panose="02020603050405020304" pitchFamily="18" charset="0"/>
                <a:cs typeface="Times New Roman" panose="02020603050405020304" pitchFamily="18" charset="0"/>
              </a:rPr>
              <a:t>)?</a:t>
            </a:r>
          </a:p>
        </p:txBody>
      </p:sp>
      <p:sp>
        <p:nvSpPr>
          <p:cNvPr id="13315" name="Rectangle 22"/>
          <p:cNvSpPr>
            <a:spLocks noChangeArrowheads="1"/>
          </p:cNvSpPr>
          <p:nvPr/>
        </p:nvSpPr>
        <p:spPr bwMode="auto">
          <a:xfrm>
            <a:off x="3412" y="2809424"/>
            <a:ext cx="28575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err="1"/>
              <a:t>Mặt</a:t>
            </a:r>
            <a:r>
              <a:rPr lang="en-US" altLang="en-US" sz="2200" dirty="0"/>
              <a:t> </a:t>
            </a:r>
            <a:r>
              <a:rPr lang="en-US" altLang="en-US" sz="2200" dirty="0" err="1"/>
              <a:t>trời</a:t>
            </a:r>
            <a:r>
              <a:rPr lang="en-US" altLang="en-US" sz="2200" dirty="0"/>
              <a:t> </a:t>
            </a:r>
            <a:r>
              <a:rPr lang="en-US" altLang="en-US" sz="2200" dirty="0" err="1"/>
              <a:t>gác</a:t>
            </a:r>
            <a:r>
              <a:rPr lang="en-US" altLang="en-US" sz="2200" dirty="0"/>
              <a:t> </a:t>
            </a:r>
            <a:r>
              <a:rPr lang="en-US" altLang="en-US" sz="2200" dirty="0" err="1"/>
              <a:t>núi</a:t>
            </a:r>
            <a:endParaRPr lang="en-US" altLang="en-US" sz="2200" dirty="0"/>
          </a:p>
          <a:p>
            <a:pPr eaLnBrk="1" hangingPunct="1">
              <a:spcBef>
                <a:spcPct val="0"/>
              </a:spcBef>
              <a:buFontTx/>
              <a:buNone/>
            </a:pPr>
            <a:r>
              <a:rPr lang="en-US" altLang="en-US" sz="2200" dirty="0" err="1"/>
              <a:t>Bóng</a:t>
            </a:r>
            <a:r>
              <a:rPr lang="en-US" altLang="en-US" sz="2200" dirty="0"/>
              <a:t> </a:t>
            </a:r>
            <a:r>
              <a:rPr lang="en-US" altLang="en-US" sz="2200" dirty="0" err="1"/>
              <a:t>tối</a:t>
            </a:r>
            <a:r>
              <a:rPr lang="en-US" altLang="en-US" sz="2200" dirty="0"/>
              <a:t> </a:t>
            </a:r>
            <a:r>
              <a:rPr lang="en-US" altLang="en-US" sz="2200" dirty="0" err="1"/>
              <a:t>lan</a:t>
            </a:r>
            <a:r>
              <a:rPr lang="en-US" altLang="en-US" sz="2200" dirty="0"/>
              <a:t> </a:t>
            </a:r>
            <a:r>
              <a:rPr lang="en-US" altLang="en-US" sz="2200" dirty="0" err="1"/>
              <a:t>dần</a:t>
            </a:r>
            <a:r>
              <a:rPr lang="en-US" altLang="en-US" sz="2200" dirty="0"/>
              <a:t>,</a:t>
            </a:r>
          </a:p>
          <a:p>
            <a:pPr eaLnBrk="1" hangingPunct="1">
              <a:spcBef>
                <a:spcPct val="0"/>
              </a:spcBef>
              <a:buFontTx/>
              <a:buNone/>
            </a:pPr>
            <a:r>
              <a:rPr lang="en-US" altLang="en-US" sz="2200" dirty="0" err="1"/>
              <a:t>Anh</a:t>
            </a:r>
            <a:r>
              <a:rPr lang="en-US" altLang="en-US" sz="2200" dirty="0"/>
              <a:t> </a:t>
            </a:r>
            <a:r>
              <a:rPr lang="en-US" altLang="en-US" sz="2200" dirty="0" err="1"/>
              <a:t>Đóm</a:t>
            </a:r>
            <a:r>
              <a:rPr lang="en-US" altLang="en-US" sz="2200" dirty="0"/>
              <a:t> </a:t>
            </a:r>
            <a:r>
              <a:rPr lang="en-US" altLang="en-US" sz="2200" dirty="0" err="1"/>
              <a:t>chuyên</a:t>
            </a:r>
            <a:r>
              <a:rPr lang="en-US" altLang="en-US" sz="2200" dirty="0"/>
              <a:t> </a:t>
            </a:r>
            <a:r>
              <a:rPr lang="en-US" altLang="en-US" sz="2200" dirty="0" err="1"/>
              <a:t>cần</a:t>
            </a:r>
            <a:endParaRPr lang="en-US" altLang="en-US" sz="2200" dirty="0"/>
          </a:p>
          <a:p>
            <a:pPr eaLnBrk="1" hangingPunct="1">
              <a:spcBef>
                <a:spcPct val="0"/>
              </a:spcBef>
              <a:buFontTx/>
              <a:buNone/>
            </a:pPr>
            <a:r>
              <a:rPr lang="en-US" altLang="en-US" sz="2200" dirty="0" err="1"/>
              <a:t>Lên</a:t>
            </a:r>
            <a:r>
              <a:rPr lang="en-US" altLang="en-US" sz="2200" dirty="0"/>
              <a:t> </a:t>
            </a:r>
            <a:r>
              <a:rPr lang="en-US" altLang="en-US" sz="2200" dirty="0" err="1"/>
              <a:t>đèn</a:t>
            </a:r>
            <a:r>
              <a:rPr lang="en-US" altLang="en-US" sz="2200" dirty="0"/>
              <a:t> </a:t>
            </a:r>
            <a:r>
              <a:rPr lang="en-US" altLang="en-US" sz="2200" dirty="0" err="1"/>
              <a:t>đi</a:t>
            </a:r>
            <a:r>
              <a:rPr lang="en-US" altLang="en-US" sz="2200" dirty="0"/>
              <a:t> </a:t>
            </a:r>
            <a:r>
              <a:rPr lang="en-US" altLang="en-US" sz="2200" dirty="0" err="1"/>
              <a:t>gác</a:t>
            </a:r>
            <a:r>
              <a:rPr lang="en-US" altLang="en-US" sz="2200" dirty="0"/>
              <a:t>.</a:t>
            </a:r>
          </a:p>
          <a:p>
            <a:pPr eaLnBrk="1" hangingPunct="1">
              <a:spcBef>
                <a:spcPct val="0"/>
              </a:spcBef>
              <a:buFontTx/>
              <a:buNone/>
            </a:pPr>
            <a:r>
              <a:rPr lang="en-US" altLang="en-US" sz="2200" dirty="0"/>
              <a:t>Theo </a:t>
            </a:r>
            <a:r>
              <a:rPr lang="en-US" altLang="en-US" sz="2200" dirty="0" err="1"/>
              <a:t>làn</a:t>
            </a:r>
            <a:r>
              <a:rPr lang="en-US" altLang="en-US" sz="2200" dirty="0"/>
              <a:t> </a:t>
            </a:r>
            <a:r>
              <a:rPr lang="en-US" altLang="en-US" sz="2200" dirty="0" err="1"/>
              <a:t>gió</a:t>
            </a:r>
            <a:r>
              <a:rPr lang="en-US" altLang="en-US" sz="2200" dirty="0"/>
              <a:t> </a:t>
            </a:r>
            <a:r>
              <a:rPr lang="en-US" altLang="en-US" sz="2200" dirty="0" err="1"/>
              <a:t>mát</a:t>
            </a:r>
            <a:endParaRPr lang="en-US" altLang="en-US" sz="2200" dirty="0"/>
          </a:p>
          <a:p>
            <a:pPr eaLnBrk="1" hangingPunct="1">
              <a:spcBef>
                <a:spcPct val="0"/>
              </a:spcBef>
              <a:buFontTx/>
              <a:buNone/>
            </a:pPr>
            <a:r>
              <a:rPr lang="en-US" altLang="en-US" sz="2200" dirty="0" err="1"/>
              <a:t>Đóm</a:t>
            </a:r>
            <a:r>
              <a:rPr lang="en-US" altLang="en-US" sz="2200" dirty="0"/>
              <a:t> </a:t>
            </a:r>
            <a:r>
              <a:rPr lang="en-US" altLang="en-US" sz="2200" dirty="0" err="1"/>
              <a:t>đi</a:t>
            </a:r>
            <a:r>
              <a:rPr lang="en-US" altLang="en-US" sz="2200" dirty="0"/>
              <a:t> </a:t>
            </a:r>
            <a:r>
              <a:rPr lang="en-US" altLang="en-US" sz="2200" dirty="0" err="1"/>
              <a:t>rất</a:t>
            </a:r>
            <a:r>
              <a:rPr lang="en-US" altLang="en-US" sz="2200" dirty="0"/>
              <a:t> </a:t>
            </a:r>
            <a:r>
              <a:rPr lang="en-US" altLang="en-US" sz="2200" dirty="0" err="1"/>
              <a:t>êm</a:t>
            </a:r>
            <a:r>
              <a:rPr lang="en-US" altLang="en-US" sz="2200" dirty="0"/>
              <a:t>, </a:t>
            </a:r>
          </a:p>
          <a:p>
            <a:pPr eaLnBrk="1" hangingPunct="1">
              <a:spcBef>
                <a:spcPct val="0"/>
              </a:spcBef>
              <a:buFontTx/>
              <a:buNone/>
            </a:pPr>
            <a:r>
              <a:rPr lang="en-US" altLang="en-US" sz="2200" dirty="0" err="1"/>
              <a:t>Đi</a:t>
            </a:r>
            <a:r>
              <a:rPr lang="en-US" altLang="en-US" sz="2200" dirty="0"/>
              <a:t> </a:t>
            </a:r>
            <a:r>
              <a:rPr lang="en-US" altLang="en-US" sz="2200" dirty="0" err="1"/>
              <a:t>suốt</a:t>
            </a:r>
            <a:r>
              <a:rPr lang="en-US" altLang="en-US" sz="2200" dirty="0"/>
              <a:t> </a:t>
            </a:r>
            <a:r>
              <a:rPr lang="en-US" altLang="en-US" sz="2200" dirty="0" err="1"/>
              <a:t>một</a:t>
            </a:r>
            <a:r>
              <a:rPr lang="en-US" altLang="en-US" sz="2200" dirty="0"/>
              <a:t> </a:t>
            </a:r>
            <a:r>
              <a:rPr lang="en-US" altLang="en-US" sz="2200" dirty="0" err="1"/>
              <a:t>đêm</a:t>
            </a:r>
            <a:endParaRPr lang="en-US" altLang="en-US" sz="2200" dirty="0"/>
          </a:p>
          <a:p>
            <a:pPr eaLnBrk="1" hangingPunct="1">
              <a:spcBef>
                <a:spcPct val="0"/>
              </a:spcBef>
              <a:buFontTx/>
              <a:buNone/>
            </a:pPr>
            <a:r>
              <a:rPr lang="en-US" altLang="en-US" sz="2200" dirty="0"/>
              <a:t>Lo </a:t>
            </a:r>
            <a:r>
              <a:rPr lang="en-US" altLang="en-US" sz="2200" dirty="0" err="1"/>
              <a:t>cho</a:t>
            </a:r>
            <a:r>
              <a:rPr lang="en-US" altLang="en-US" sz="2200" dirty="0"/>
              <a:t> </a:t>
            </a:r>
            <a:r>
              <a:rPr lang="en-US" altLang="en-US" sz="2200" dirty="0" err="1"/>
              <a:t>người</a:t>
            </a:r>
            <a:r>
              <a:rPr lang="en-US" altLang="en-US" sz="2200" dirty="0"/>
              <a:t> </a:t>
            </a:r>
            <a:r>
              <a:rPr lang="en-US" altLang="en-US" sz="2200" dirty="0" err="1"/>
              <a:t>ngủ</a:t>
            </a:r>
            <a:r>
              <a:rPr lang="en-US" altLang="en-US" sz="2200" dirty="0"/>
              <a:t>.</a:t>
            </a:r>
          </a:p>
        </p:txBody>
      </p:sp>
      <p:sp>
        <p:nvSpPr>
          <p:cNvPr id="13316" name="Rectangle 23"/>
          <p:cNvSpPr>
            <a:spLocks noChangeArrowheads="1"/>
          </p:cNvSpPr>
          <p:nvPr/>
        </p:nvSpPr>
        <p:spPr bwMode="auto">
          <a:xfrm>
            <a:off x="3043676" y="2794927"/>
            <a:ext cx="280557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err="1">
                <a:solidFill>
                  <a:srgbClr val="6600CC"/>
                </a:solidFill>
              </a:rPr>
              <a:t>Tiếng</a:t>
            </a:r>
            <a:r>
              <a:rPr lang="en-US" altLang="en-US" sz="2200" dirty="0">
                <a:solidFill>
                  <a:srgbClr val="6600CC"/>
                </a:solidFill>
              </a:rPr>
              <a:t> </a:t>
            </a:r>
            <a:r>
              <a:rPr lang="en-US" altLang="en-US" sz="2200" dirty="0" err="1">
                <a:solidFill>
                  <a:srgbClr val="6600CC"/>
                </a:solidFill>
              </a:rPr>
              <a:t>chị</a:t>
            </a:r>
            <a:r>
              <a:rPr lang="en-US" altLang="en-US" sz="2200" dirty="0">
                <a:solidFill>
                  <a:srgbClr val="6600CC"/>
                </a:solidFill>
              </a:rPr>
              <a:t> </a:t>
            </a:r>
            <a:r>
              <a:rPr lang="en-US" altLang="en-US" sz="2200" dirty="0" err="1">
                <a:solidFill>
                  <a:srgbClr val="6600CC"/>
                </a:solidFill>
              </a:rPr>
              <a:t>Cò</a:t>
            </a:r>
            <a:r>
              <a:rPr lang="en-US" altLang="en-US" sz="2200" dirty="0">
                <a:solidFill>
                  <a:srgbClr val="6600CC"/>
                </a:solidFill>
              </a:rPr>
              <a:t> </a:t>
            </a:r>
            <a:r>
              <a:rPr lang="en-US" altLang="en-US" sz="2200" dirty="0" err="1">
                <a:solidFill>
                  <a:srgbClr val="6600CC"/>
                </a:solidFill>
              </a:rPr>
              <a:t>Bợ</a:t>
            </a:r>
            <a:r>
              <a:rPr lang="en-US" altLang="en-US" sz="2200" dirty="0">
                <a:solidFill>
                  <a:srgbClr val="6600CC"/>
                </a:solidFill>
              </a:rPr>
              <a:t>:</a:t>
            </a:r>
          </a:p>
          <a:p>
            <a:pPr eaLnBrk="1" hangingPunct="1">
              <a:spcBef>
                <a:spcPct val="0"/>
              </a:spcBef>
              <a:buFontTx/>
              <a:buNone/>
            </a:pPr>
            <a:r>
              <a:rPr lang="en-US" altLang="en-US" sz="2200" dirty="0">
                <a:solidFill>
                  <a:srgbClr val="6600CC"/>
                </a:solidFill>
              </a:rPr>
              <a:t>“</a:t>
            </a:r>
            <a:r>
              <a:rPr lang="en-US" altLang="en-US" sz="2200" dirty="0" err="1">
                <a:solidFill>
                  <a:srgbClr val="6600CC"/>
                </a:solidFill>
              </a:rPr>
              <a:t>Ru</a:t>
            </a:r>
            <a:r>
              <a:rPr lang="en-US" altLang="en-US" sz="2200" dirty="0">
                <a:solidFill>
                  <a:srgbClr val="6600CC"/>
                </a:solidFill>
              </a:rPr>
              <a:t> </a:t>
            </a:r>
            <a:r>
              <a:rPr lang="en-US" altLang="en-US" sz="2200" dirty="0" err="1">
                <a:solidFill>
                  <a:srgbClr val="6600CC"/>
                </a:solidFill>
              </a:rPr>
              <a:t>hỡi</a:t>
            </a:r>
            <a:r>
              <a:rPr lang="en-US" altLang="en-US" sz="2200" dirty="0">
                <a:solidFill>
                  <a:srgbClr val="6600CC"/>
                </a:solidFill>
              </a:rPr>
              <a:t> ! </a:t>
            </a:r>
            <a:r>
              <a:rPr lang="en-US" altLang="en-US" sz="2200" dirty="0" err="1">
                <a:solidFill>
                  <a:srgbClr val="6600CC"/>
                </a:solidFill>
              </a:rPr>
              <a:t>Ru</a:t>
            </a:r>
            <a:r>
              <a:rPr lang="en-US" altLang="en-US" sz="2200" dirty="0">
                <a:solidFill>
                  <a:srgbClr val="6600CC"/>
                </a:solidFill>
              </a:rPr>
              <a:t> </a:t>
            </a:r>
            <a:r>
              <a:rPr lang="en-US" altLang="en-US" sz="2200" dirty="0" err="1">
                <a:solidFill>
                  <a:srgbClr val="6600CC"/>
                </a:solidFill>
              </a:rPr>
              <a:t>hời</a:t>
            </a:r>
            <a:r>
              <a:rPr lang="en-US" altLang="en-US" sz="2200" dirty="0">
                <a:solidFill>
                  <a:srgbClr val="6600CC"/>
                </a:solidFill>
              </a:rPr>
              <a:t> !</a:t>
            </a:r>
          </a:p>
          <a:p>
            <a:pPr eaLnBrk="1" hangingPunct="1">
              <a:spcBef>
                <a:spcPct val="0"/>
              </a:spcBef>
              <a:buFontTx/>
              <a:buNone/>
            </a:pPr>
            <a:r>
              <a:rPr lang="en-US" altLang="en-US" sz="2200" dirty="0" err="1">
                <a:solidFill>
                  <a:srgbClr val="6600CC"/>
                </a:solidFill>
              </a:rPr>
              <a:t>Hỡi</a:t>
            </a:r>
            <a:r>
              <a:rPr lang="en-US" altLang="en-US" sz="2200" dirty="0">
                <a:solidFill>
                  <a:srgbClr val="6600CC"/>
                </a:solidFill>
              </a:rPr>
              <a:t> </a:t>
            </a:r>
            <a:r>
              <a:rPr lang="en-US" altLang="en-US" sz="2200" dirty="0" err="1">
                <a:solidFill>
                  <a:srgbClr val="6600CC"/>
                </a:solidFill>
              </a:rPr>
              <a:t>bé</a:t>
            </a:r>
            <a:r>
              <a:rPr lang="en-US" altLang="en-US" sz="2200" dirty="0">
                <a:solidFill>
                  <a:srgbClr val="6600CC"/>
                </a:solidFill>
              </a:rPr>
              <a:t> </a:t>
            </a:r>
            <a:r>
              <a:rPr lang="en-US" altLang="en-US" sz="2200" dirty="0" err="1">
                <a:solidFill>
                  <a:srgbClr val="6600CC"/>
                </a:solidFill>
              </a:rPr>
              <a:t>tôi</a:t>
            </a:r>
            <a:r>
              <a:rPr lang="en-US" altLang="en-US" sz="2200" dirty="0">
                <a:solidFill>
                  <a:srgbClr val="6600CC"/>
                </a:solidFill>
              </a:rPr>
              <a:t> </a:t>
            </a:r>
            <a:r>
              <a:rPr lang="en-US" altLang="en-US" sz="2200" dirty="0" err="1">
                <a:solidFill>
                  <a:srgbClr val="6600CC"/>
                </a:solidFill>
              </a:rPr>
              <a:t>ơi</a:t>
            </a:r>
            <a:r>
              <a:rPr lang="en-US" altLang="en-US" sz="2200" dirty="0">
                <a:solidFill>
                  <a:srgbClr val="6600CC"/>
                </a:solidFill>
              </a:rPr>
              <a:t>,</a:t>
            </a:r>
          </a:p>
          <a:p>
            <a:pPr eaLnBrk="1" hangingPunct="1">
              <a:spcBef>
                <a:spcPct val="0"/>
              </a:spcBef>
              <a:buFontTx/>
              <a:buNone/>
            </a:pPr>
            <a:r>
              <a:rPr lang="en-US" altLang="en-US" sz="2200" dirty="0" err="1">
                <a:solidFill>
                  <a:srgbClr val="6600CC"/>
                </a:solidFill>
              </a:rPr>
              <a:t>Ngủ</a:t>
            </a:r>
            <a:r>
              <a:rPr lang="en-US" altLang="en-US" sz="2200" dirty="0">
                <a:solidFill>
                  <a:srgbClr val="6600CC"/>
                </a:solidFill>
              </a:rPr>
              <a:t> </a:t>
            </a:r>
            <a:r>
              <a:rPr lang="en-US" altLang="en-US" sz="2200" dirty="0" err="1">
                <a:solidFill>
                  <a:srgbClr val="6600CC"/>
                </a:solidFill>
              </a:rPr>
              <a:t>cho</a:t>
            </a:r>
            <a:r>
              <a:rPr lang="en-US" altLang="en-US" sz="2200" dirty="0">
                <a:solidFill>
                  <a:srgbClr val="6600CC"/>
                </a:solidFill>
              </a:rPr>
              <a:t> </a:t>
            </a:r>
            <a:r>
              <a:rPr lang="en-US" altLang="en-US" sz="2200" dirty="0" err="1">
                <a:solidFill>
                  <a:srgbClr val="6600CC"/>
                </a:solidFill>
              </a:rPr>
              <a:t>ngon</a:t>
            </a:r>
            <a:r>
              <a:rPr lang="en-US" altLang="en-US" sz="2200" dirty="0">
                <a:solidFill>
                  <a:srgbClr val="6600CC"/>
                </a:solidFill>
              </a:rPr>
              <a:t> </a:t>
            </a:r>
            <a:r>
              <a:rPr lang="en-US" altLang="en-US" sz="2200" dirty="0" err="1">
                <a:solidFill>
                  <a:srgbClr val="6600CC"/>
                </a:solidFill>
              </a:rPr>
              <a:t>giấc</a:t>
            </a:r>
            <a:r>
              <a:rPr lang="en-US" altLang="en-US" sz="2200" dirty="0">
                <a:solidFill>
                  <a:srgbClr val="6600CC"/>
                </a:solidFill>
              </a:rPr>
              <a:t>”.</a:t>
            </a:r>
          </a:p>
          <a:p>
            <a:pPr eaLnBrk="1" hangingPunct="1">
              <a:spcBef>
                <a:spcPct val="0"/>
              </a:spcBef>
              <a:buFontTx/>
              <a:buNone/>
            </a:pPr>
            <a:r>
              <a:rPr lang="en-US" altLang="en-US" sz="2200" dirty="0" err="1">
                <a:solidFill>
                  <a:srgbClr val="6600CC"/>
                </a:solidFill>
              </a:rPr>
              <a:t>Ngoài</a:t>
            </a:r>
            <a:r>
              <a:rPr lang="en-US" altLang="en-US" sz="2200" dirty="0">
                <a:solidFill>
                  <a:srgbClr val="6600CC"/>
                </a:solidFill>
              </a:rPr>
              <a:t> </a:t>
            </a:r>
            <a:r>
              <a:rPr lang="en-US" altLang="en-US" sz="2200" dirty="0" err="1">
                <a:solidFill>
                  <a:srgbClr val="6600CC"/>
                </a:solidFill>
              </a:rPr>
              <a:t>sông</a:t>
            </a:r>
            <a:r>
              <a:rPr lang="en-US" altLang="en-US" sz="2200" dirty="0">
                <a:solidFill>
                  <a:srgbClr val="6600CC"/>
                </a:solidFill>
              </a:rPr>
              <a:t> </a:t>
            </a:r>
            <a:r>
              <a:rPr lang="en-US" altLang="en-US" sz="2200" dirty="0" err="1">
                <a:solidFill>
                  <a:srgbClr val="6600CC"/>
                </a:solidFill>
              </a:rPr>
              <a:t>thím</a:t>
            </a:r>
            <a:r>
              <a:rPr lang="en-US" altLang="en-US" sz="2200" dirty="0">
                <a:solidFill>
                  <a:srgbClr val="6600CC"/>
                </a:solidFill>
              </a:rPr>
              <a:t> </a:t>
            </a:r>
            <a:r>
              <a:rPr lang="en-US" altLang="en-US" sz="2200" dirty="0" err="1">
                <a:solidFill>
                  <a:srgbClr val="6600CC"/>
                </a:solidFill>
              </a:rPr>
              <a:t>Vạc</a:t>
            </a:r>
            <a:endParaRPr lang="en-US" altLang="en-US" sz="2200" dirty="0">
              <a:solidFill>
                <a:srgbClr val="6600CC"/>
              </a:solidFill>
            </a:endParaRPr>
          </a:p>
          <a:p>
            <a:pPr eaLnBrk="1" hangingPunct="1">
              <a:spcBef>
                <a:spcPct val="0"/>
              </a:spcBef>
              <a:buFontTx/>
              <a:buNone/>
            </a:pPr>
            <a:r>
              <a:rPr lang="en-US" altLang="en-US" sz="2200" dirty="0" err="1">
                <a:solidFill>
                  <a:srgbClr val="6600CC"/>
                </a:solidFill>
              </a:rPr>
              <a:t>Lặng</a:t>
            </a:r>
            <a:r>
              <a:rPr lang="en-US" altLang="en-US" sz="2200" dirty="0">
                <a:solidFill>
                  <a:srgbClr val="6600CC"/>
                </a:solidFill>
              </a:rPr>
              <a:t> </a:t>
            </a:r>
            <a:r>
              <a:rPr lang="en-US" altLang="en-US" sz="2200" dirty="0" err="1">
                <a:solidFill>
                  <a:srgbClr val="6600CC"/>
                </a:solidFill>
              </a:rPr>
              <a:t>lẽ</a:t>
            </a:r>
            <a:r>
              <a:rPr lang="en-US" altLang="en-US" sz="2200" dirty="0">
                <a:solidFill>
                  <a:srgbClr val="6600CC"/>
                </a:solidFill>
              </a:rPr>
              <a:t> </a:t>
            </a:r>
            <a:r>
              <a:rPr lang="en-US" altLang="en-US" sz="2200" dirty="0" err="1">
                <a:solidFill>
                  <a:srgbClr val="6600CC"/>
                </a:solidFill>
              </a:rPr>
              <a:t>mò</a:t>
            </a:r>
            <a:r>
              <a:rPr lang="en-US" altLang="en-US" sz="2200" dirty="0">
                <a:solidFill>
                  <a:srgbClr val="6600CC"/>
                </a:solidFill>
              </a:rPr>
              <a:t> </a:t>
            </a:r>
            <a:r>
              <a:rPr lang="en-US" altLang="en-US" sz="2200" dirty="0" err="1">
                <a:solidFill>
                  <a:srgbClr val="6600CC"/>
                </a:solidFill>
              </a:rPr>
              <a:t>tôm</a:t>
            </a:r>
            <a:endParaRPr lang="en-US" altLang="en-US" sz="2200" dirty="0">
              <a:solidFill>
                <a:srgbClr val="6600CC"/>
              </a:solidFill>
            </a:endParaRPr>
          </a:p>
          <a:p>
            <a:pPr eaLnBrk="1" hangingPunct="1">
              <a:spcBef>
                <a:spcPct val="0"/>
              </a:spcBef>
              <a:buFontTx/>
              <a:buNone/>
            </a:pPr>
            <a:r>
              <a:rPr lang="en-US" altLang="en-US" sz="2200" dirty="0" err="1">
                <a:solidFill>
                  <a:srgbClr val="6600CC"/>
                </a:solidFill>
              </a:rPr>
              <a:t>Bên</a:t>
            </a:r>
            <a:r>
              <a:rPr lang="en-US" altLang="en-US" sz="2200" dirty="0">
                <a:solidFill>
                  <a:srgbClr val="6600CC"/>
                </a:solidFill>
              </a:rPr>
              <a:t> </a:t>
            </a:r>
            <a:r>
              <a:rPr lang="en-US" altLang="en-US" sz="2200" dirty="0" err="1">
                <a:solidFill>
                  <a:srgbClr val="6600CC"/>
                </a:solidFill>
              </a:rPr>
              <a:t>cạnh</a:t>
            </a:r>
            <a:r>
              <a:rPr lang="en-US" altLang="en-US" sz="2200" dirty="0">
                <a:solidFill>
                  <a:srgbClr val="6600CC"/>
                </a:solidFill>
              </a:rPr>
              <a:t> </a:t>
            </a:r>
            <a:r>
              <a:rPr lang="en-US" altLang="en-US" sz="2200" dirty="0" err="1">
                <a:solidFill>
                  <a:srgbClr val="6600CC"/>
                </a:solidFill>
              </a:rPr>
              <a:t>sao</a:t>
            </a:r>
            <a:r>
              <a:rPr lang="en-US" altLang="en-US" sz="2200" dirty="0">
                <a:solidFill>
                  <a:srgbClr val="6600CC"/>
                </a:solidFill>
              </a:rPr>
              <a:t> </a:t>
            </a:r>
            <a:r>
              <a:rPr lang="en-US" altLang="en-US" sz="2200" dirty="0" err="1">
                <a:solidFill>
                  <a:srgbClr val="6600CC"/>
                </a:solidFill>
              </a:rPr>
              <a:t>Hôm</a:t>
            </a:r>
            <a:endParaRPr lang="en-US" altLang="en-US" sz="2200" dirty="0">
              <a:solidFill>
                <a:srgbClr val="6600CC"/>
              </a:solidFill>
            </a:endParaRPr>
          </a:p>
          <a:p>
            <a:pPr eaLnBrk="1" hangingPunct="1">
              <a:spcBef>
                <a:spcPct val="0"/>
              </a:spcBef>
              <a:buFontTx/>
              <a:buNone/>
            </a:pPr>
            <a:r>
              <a:rPr lang="en-US" altLang="en-US" sz="2200" dirty="0">
                <a:solidFill>
                  <a:srgbClr val="6600CC"/>
                </a:solidFill>
              </a:rPr>
              <a:t>Long </a:t>
            </a:r>
            <a:r>
              <a:rPr lang="en-US" altLang="en-US" sz="2200" dirty="0" err="1">
                <a:solidFill>
                  <a:srgbClr val="6600CC"/>
                </a:solidFill>
              </a:rPr>
              <a:t>lanh</a:t>
            </a:r>
            <a:r>
              <a:rPr lang="en-US" altLang="en-US" sz="2200" dirty="0">
                <a:solidFill>
                  <a:srgbClr val="6600CC"/>
                </a:solidFill>
              </a:rPr>
              <a:t> </a:t>
            </a:r>
            <a:r>
              <a:rPr lang="en-US" altLang="en-US" sz="2200" dirty="0" err="1">
                <a:solidFill>
                  <a:srgbClr val="6600CC"/>
                </a:solidFill>
              </a:rPr>
              <a:t>đấy</a:t>
            </a:r>
            <a:r>
              <a:rPr lang="en-US" altLang="en-US" sz="2200" dirty="0">
                <a:solidFill>
                  <a:srgbClr val="6600CC"/>
                </a:solidFill>
              </a:rPr>
              <a:t> </a:t>
            </a:r>
            <a:r>
              <a:rPr lang="en-US" altLang="en-US" sz="2200" dirty="0" err="1">
                <a:solidFill>
                  <a:srgbClr val="6600CC"/>
                </a:solidFill>
              </a:rPr>
              <a:t>nước</a:t>
            </a:r>
            <a:r>
              <a:rPr lang="en-US" altLang="en-US" sz="2200" dirty="0">
                <a:solidFill>
                  <a:srgbClr val="6600CC"/>
                </a:solidFill>
              </a:rPr>
              <a:t>.</a:t>
            </a:r>
          </a:p>
        </p:txBody>
      </p:sp>
      <p:sp>
        <p:nvSpPr>
          <p:cNvPr id="13317" name="Rectangle 24"/>
          <p:cNvSpPr>
            <a:spLocks noChangeArrowheads="1"/>
          </p:cNvSpPr>
          <p:nvPr/>
        </p:nvSpPr>
        <p:spPr bwMode="auto">
          <a:xfrm>
            <a:off x="6019801" y="2809423"/>
            <a:ext cx="3071812"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err="1"/>
              <a:t>Từng</a:t>
            </a:r>
            <a:r>
              <a:rPr lang="en-US" altLang="en-US" sz="2200" dirty="0"/>
              <a:t> </a:t>
            </a:r>
            <a:r>
              <a:rPr lang="en-US" altLang="en-US" sz="2200" dirty="0" err="1"/>
              <a:t>bước</a:t>
            </a:r>
            <a:r>
              <a:rPr lang="en-US" altLang="en-US" sz="2200" dirty="0"/>
              <a:t>, </a:t>
            </a:r>
            <a:r>
              <a:rPr lang="en-US" altLang="en-US" sz="2200" dirty="0" err="1"/>
              <a:t>từng</a:t>
            </a:r>
            <a:r>
              <a:rPr lang="en-US" altLang="en-US" sz="2200" dirty="0"/>
              <a:t> </a:t>
            </a:r>
            <a:r>
              <a:rPr lang="en-US" altLang="en-US" sz="2200" dirty="0" err="1"/>
              <a:t>bước</a:t>
            </a:r>
            <a:endParaRPr lang="en-US" altLang="en-US" sz="2200" dirty="0"/>
          </a:p>
          <a:p>
            <a:pPr eaLnBrk="1" hangingPunct="1">
              <a:spcBef>
                <a:spcPct val="0"/>
              </a:spcBef>
              <a:buFontTx/>
              <a:buNone/>
            </a:pPr>
            <a:r>
              <a:rPr lang="en-US" altLang="en-US" sz="2200" dirty="0" err="1"/>
              <a:t>Vung</a:t>
            </a:r>
            <a:r>
              <a:rPr lang="en-US" altLang="en-US" sz="2200" dirty="0"/>
              <a:t> </a:t>
            </a:r>
            <a:r>
              <a:rPr lang="en-US" altLang="en-US" sz="2200" dirty="0" err="1"/>
              <a:t>ngọn</a:t>
            </a:r>
            <a:r>
              <a:rPr lang="en-US" altLang="en-US" sz="2200" dirty="0"/>
              <a:t> </a:t>
            </a:r>
            <a:r>
              <a:rPr lang="en-US" altLang="en-US" sz="2200" dirty="0" err="1"/>
              <a:t>đèn</a:t>
            </a:r>
            <a:r>
              <a:rPr lang="en-US" altLang="en-US" sz="2200" dirty="0"/>
              <a:t> </a:t>
            </a:r>
            <a:r>
              <a:rPr lang="en-US" altLang="en-US" sz="2200" dirty="0" err="1"/>
              <a:t>lồng</a:t>
            </a:r>
            <a:endParaRPr lang="en-US" altLang="en-US" sz="2200" dirty="0"/>
          </a:p>
          <a:p>
            <a:pPr eaLnBrk="1" hangingPunct="1">
              <a:spcBef>
                <a:spcPct val="0"/>
              </a:spcBef>
              <a:buFontTx/>
              <a:buNone/>
            </a:pPr>
            <a:r>
              <a:rPr lang="en-US" altLang="en-US" sz="2200" dirty="0" err="1"/>
              <a:t>Anh</a:t>
            </a:r>
            <a:r>
              <a:rPr lang="en-US" altLang="en-US" sz="2200" dirty="0"/>
              <a:t> </a:t>
            </a:r>
            <a:r>
              <a:rPr lang="en-US" altLang="en-US" sz="2200" dirty="0" err="1"/>
              <a:t>Đóm</a:t>
            </a:r>
            <a:r>
              <a:rPr lang="en-US" altLang="en-US" sz="2200" dirty="0"/>
              <a:t> quay </a:t>
            </a:r>
            <a:r>
              <a:rPr lang="en-US" altLang="en-US" sz="2200" dirty="0" err="1"/>
              <a:t>vòng</a:t>
            </a:r>
            <a:endParaRPr lang="en-US" altLang="en-US" sz="2200" dirty="0"/>
          </a:p>
          <a:p>
            <a:pPr eaLnBrk="1" hangingPunct="1">
              <a:spcBef>
                <a:spcPct val="0"/>
              </a:spcBef>
              <a:buFontTx/>
              <a:buNone/>
            </a:pPr>
            <a:r>
              <a:rPr lang="en-US" altLang="en-US" sz="2200" dirty="0" err="1"/>
              <a:t>Như</a:t>
            </a:r>
            <a:r>
              <a:rPr lang="en-US" altLang="en-US" sz="2200" dirty="0"/>
              <a:t> </a:t>
            </a:r>
            <a:r>
              <a:rPr lang="en-US" altLang="en-US" sz="2200" dirty="0" err="1"/>
              <a:t>sao</a:t>
            </a:r>
            <a:r>
              <a:rPr lang="en-US" altLang="en-US" sz="2200" dirty="0"/>
              <a:t> </a:t>
            </a:r>
            <a:r>
              <a:rPr lang="en-US" altLang="en-US" sz="2200" dirty="0" err="1"/>
              <a:t>bừng</a:t>
            </a:r>
            <a:r>
              <a:rPr lang="en-US" altLang="en-US" sz="2200" dirty="0"/>
              <a:t> </a:t>
            </a:r>
            <a:r>
              <a:rPr lang="en-US" altLang="en-US" sz="2200" dirty="0" err="1"/>
              <a:t>nở</a:t>
            </a:r>
            <a:r>
              <a:rPr lang="en-US" altLang="en-US" sz="2200" dirty="0"/>
              <a:t>.</a:t>
            </a:r>
          </a:p>
          <a:p>
            <a:pPr eaLnBrk="1" hangingPunct="1">
              <a:spcBef>
                <a:spcPct val="0"/>
              </a:spcBef>
              <a:buFontTx/>
              <a:buNone/>
            </a:pPr>
            <a:r>
              <a:rPr lang="en-US" altLang="en-US" sz="2200" dirty="0" err="1"/>
              <a:t>Gà</a:t>
            </a:r>
            <a:r>
              <a:rPr lang="en-US" altLang="en-US" sz="2200" dirty="0"/>
              <a:t> </a:t>
            </a:r>
            <a:r>
              <a:rPr lang="en-US" altLang="en-US" sz="2200" dirty="0" err="1"/>
              <a:t>đâu</a:t>
            </a:r>
            <a:r>
              <a:rPr lang="en-US" altLang="en-US" sz="2200" dirty="0"/>
              <a:t> </a:t>
            </a:r>
            <a:r>
              <a:rPr lang="en-US" altLang="en-US" sz="2200" dirty="0" err="1"/>
              <a:t>rộn</a:t>
            </a:r>
            <a:r>
              <a:rPr lang="en-US" altLang="en-US" sz="2200" dirty="0"/>
              <a:t> </a:t>
            </a:r>
            <a:r>
              <a:rPr lang="en-US" altLang="en-US" sz="2200" dirty="0" err="1"/>
              <a:t>rịp</a:t>
            </a:r>
            <a:endParaRPr lang="en-US" altLang="en-US" sz="2200" dirty="0"/>
          </a:p>
          <a:p>
            <a:pPr eaLnBrk="1" hangingPunct="1">
              <a:spcBef>
                <a:spcPct val="0"/>
              </a:spcBef>
              <a:buFontTx/>
              <a:buNone/>
            </a:pPr>
            <a:r>
              <a:rPr lang="en-US" altLang="en-US" sz="2200" dirty="0" err="1"/>
              <a:t>Gáy</a:t>
            </a:r>
            <a:r>
              <a:rPr lang="en-US" altLang="en-US" sz="2200" dirty="0"/>
              <a:t> </a:t>
            </a:r>
            <a:r>
              <a:rPr lang="en-US" altLang="en-US" sz="2200" dirty="0" err="1"/>
              <a:t>sáng</a:t>
            </a:r>
            <a:r>
              <a:rPr lang="en-US" altLang="en-US" sz="2200" dirty="0"/>
              <a:t> </a:t>
            </a:r>
            <a:r>
              <a:rPr lang="en-US" altLang="en-US" sz="2200" dirty="0" err="1"/>
              <a:t>đằng</a:t>
            </a:r>
            <a:r>
              <a:rPr lang="en-US" altLang="en-US" sz="2200" dirty="0"/>
              <a:t> </a:t>
            </a:r>
            <a:r>
              <a:rPr lang="en-US" altLang="en-US" sz="2200" dirty="0" err="1"/>
              <a:t>đông</a:t>
            </a:r>
            <a:r>
              <a:rPr lang="en-US" altLang="en-US" sz="2200" dirty="0"/>
              <a:t>,</a:t>
            </a:r>
          </a:p>
          <a:p>
            <a:pPr eaLnBrk="1" hangingPunct="1">
              <a:spcBef>
                <a:spcPct val="0"/>
              </a:spcBef>
              <a:buFontTx/>
              <a:buNone/>
            </a:pPr>
            <a:r>
              <a:rPr lang="en-US" altLang="en-US" sz="2200" dirty="0" err="1"/>
              <a:t>Tắt</a:t>
            </a:r>
            <a:r>
              <a:rPr lang="en-US" altLang="en-US" sz="2200" dirty="0"/>
              <a:t> </a:t>
            </a:r>
            <a:r>
              <a:rPr lang="en-US" altLang="en-US" sz="2200" dirty="0" err="1"/>
              <a:t>ngọn</a:t>
            </a:r>
            <a:r>
              <a:rPr lang="en-US" altLang="en-US" sz="2200" dirty="0"/>
              <a:t> </a:t>
            </a:r>
            <a:r>
              <a:rPr lang="en-US" altLang="en-US" sz="2200" dirty="0" err="1"/>
              <a:t>đèn</a:t>
            </a:r>
            <a:r>
              <a:rPr lang="en-US" altLang="en-US" sz="2200" dirty="0"/>
              <a:t> </a:t>
            </a:r>
            <a:r>
              <a:rPr lang="en-US" altLang="en-US" sz="2200" dirty="0" err="1"/>
              <a:t>lồng</a:t>
            </a:r>
            <a:endParaRPr lang="en-US" altLang="en-US" sz="2200" dirty="0"/>
          </a:p>
          <a:p>
            <a:pPr eaLnBrk="1" hangingPunct="1">
              <a:spcBef>
                <a:spcPct val="0"/>
              </a:spcBef>
              <a:buFontTx/>
              <a:buNone/>
            </a:pPr>
            <a:r>
              <a:rPr lang="en-US" altLang="en-US" sz="2200" dirty="0" err="1"/>
              <a:t>Đóm</a:t>
            </a:r>
            <a:r>
              <a:rPr lang="en-US" altLang="en-US" sz="2200" dirty="0"/>
              <a:t> </a:t>
            </a:r>
            <a:r>
              <a:rPr lang="en-US" altLang="en-US" sz="2200" dirty="0" err="1"/>
              <a:t>lui</a:t>
            </a:r>
            <a:r>
              <a:rPr lang="en-US" altLang="en-US" sz="2200" dirty="0"/>
              <a:t> </a:t>
            </a:r>
            <a:r>
              <a:rPr lang="en-US" altLang="en-US" sz="2200" dirty="0" err="1"/>
              <a:t>về</a:t>
            </a:r>
            <a:r>
              <a:rPr lang="en-US" altLang="en-US" sz="2200" dirty="0"/>
              <a:t> </a:t>
            </a:r>
            <a:r>
              <a:rPr lang="en-US" altLang="en-US" sz="2200" dirty="0" err="1"/>
              <a:t>nghỉ</a:t>
            </a:r>
            <a:r>
              <a:rPr lang="en-US" altLang="en-US" sz="2200" dirty="0"/>
              <a:t>.</a:t>
            </a:r>
          </a:p>
          <a:p>
            <a:pPr eaLnBrk="1" hangingPunct="1">
              <a:spcBef>
                <a:spcPct val="0"/>
              </a:spcBef>
              <a:buFontTx/>
              <a:buNone/>
            </a:pPr>
            <a:r>
              <a:rPr lang="en-US" altLang="en-US" sz="2200" dirty="0"/>
              <a:t>                   </a:t>
            </a:r>
            <a:r>
              <a:rPr lang="en-US" altLang="en-US" sz="2200" dirty="0" err="1"/>
              <a:t>Võ</a:t>
            </a:r>
            <a:r>
              <a:rPr lang="en-US" altLang="en-US" sz="2200" dirty="0"/>
              <a:t> </a:t>
            </a:r>
            <a:r>
              <a:rPr lang="en-US" altLang="en-US" sz="2200" dirty="0" err="1"/>
              <a:t>Quảng</a:t>
            </a:r>
            <a:endParaRPr lang="en-US" alt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95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r="18965"/>
          <a:stretch>
            <a:fillRect/>
          </a:stretch>
        </p:blipFill>
        <p:spPr>
          <a:xfrm>
            <a:off x="457200" y="1600200"/>
            <a:ext cx="4191000" cy="4419600"/>
          </a:xfrm>
          <a:noFill/>
        </p:spPr>
      </p:pic>
      <p:sp>
        <p:nvSpPr>
          <p:cNvPr id="12294" name="Text Box 6"/>
          <p:cNvSpPr txBox="1">
            <a:spLocks noChangeArrowheads="1"/>
          </p:cNvSpPr>
          <p:nvPr/>
        </p:nvSpPr>
        <p:spPr bwMode="auto">
          <a:xfrm>
            <a:off x="1600200" y="877669"/>
            <a:ext cx="2133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solidFill>
                  <a:srgbClr val="FF0000"/>
                </a:solidFill>
              </a:rPr>
              <a:t>con vạc</a:t>
            </a:r>
          </a:p>
        </p:txBody>
      </p:sp>
      <p:sp>
        <p:nvSpPr>
          <p:cNvPr id="12295" name="Text Box 7"/>
          <p:cNvSpPr txBox="1">
            <a:spLocks noChangeArrowheads="1"/>
          </p:cNvSpPr>
          <p:nvPr/>
        </p:nvSpPr>
        <p:spPr bwMode="auto">
          <a:xfrm>
            <a:off x="6324600" y="861747"/>
            <a:ext cx="137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err="1">
                <a:solidFill>
                  <a:srgbClr val="0000FF"/>
                </a:solidFill>
              </a:rPr>
              <a:t>cò</a:t>
            </a:r>
            <a:r>
              <a:rPr lang="en-US" altLang="en-US" dirty="0">
                <a:solidFill>
                  <a:srgbClr val="0000FF"/>
                </a:solidFill>
              </a:rPr>
              <a:t> </a:t>
            </a:r>
            <a:r>
              <a:rPr lang="en-US" altLang="en-US" dirty="0" err="1">
                <a:solidFill>
                  <a:srgbClr val="0000FF"/>
                </a:solidFill>
              </a:rPr>
              <a:t>bợ</a:t>
            </a:r>
            <a:endParaRPr lang="en-US" alt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500" fill="hold"/>
                                        <p:tgtEl>
                                          <p:spTgt spid="12292"/>
                                        </p:tgtEl>
                                        <p:attrNameLst>
                                          <p:attrName>ppt_x</p:attrName>
                                        </p:attrNameLst>
                                      </p:cBhvr>
                                      <p:tavLst>
                                        <p:tav tm="0">
                                          <p:val>
                                            <p:strVal val="#ppt_x"/>
                                          </p:val>
                                        </p:tav>
                                        <p:tav tm="100000">
                                          <p:val>
                                            <p:strVal val="#ppt_x"/>
                                          </p:val>
                                        </p:tav>
                                      </p:tavLst>
                                    </p:anim>
                                    <p:anim calcmode="lin" valueType="num">
                                      <p:cBhvr additive="base">
                                        <p:cTn id="1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294">
                                            <p:txEl>
                                              <p:pRg st="0" end="0"/>
                                            </p:txEl>
                                          </p:spTgt>
                                        </p:tgtEl>
                                        <p:attrNameLst>
                                          <p:attrName>style.visibility</p:attrName>
                                        </p:attrNameLst>
                                      </p:cBhvr>
                                      <p:to>
                                        <p:strVal val="visible"/>
                                      </p:to>
                                    </p:set>
                                    <p:anim calcmode="lin" valueType="num">
                                      <p:cBhvr additive="base">
                                        <p:cTn id="18" dur="500" fill="hold"/>
                                        <p:tgtEl>
                                          <p:spTgt spid="1229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295">
                                            <p:txEl>
                                              <p:pRg st="0" end="0"/>
                                            </p:txEl>
                                          </p:spTgt>
                                        </p:tgtEl>
                                        <p:attrNameLst>
                                          <p:attrName>style.visibility</p:attrName>
                                        </p:attrNameLst>
                                      </p:cBhvr>
                                      <p:to>
                                        <p:strVal val="visible"/>
                                      </p:to>
                                    </p:set>
                                    <p:anim calcmode="lin" valueType="num">
                                      <p:cBhvr additive="base">
                                        <p:cTn id="24"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2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8"/>
          <p:cNvSpPr txBox="1">
            <a:spLocks noChangeArrowheads="1"/>
          </p:cNvSpPr>
          <p:nvPr/>
        </p:nvSpPr>
        <p:spPr bwMode="auto">
          <a:xfrm>
            <a:off x="0" y="102303"/>
            <a:ext cx="90916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u="sng" dirty="0" err="1">
                <a:solidFill>
                  <a:srgbClr val="000000"/>
                </a:solidFill>
                <a:latin typeface="Times New Roman" panose="02020603050405020304" pitchFamily="18" charset="0"/>
                <a:cs typeface="Times New Roman" panose="02020603050405020304" pitchFamily="18" charset="0"/>
              </a:rPr>
              <a:t>Bài</a:t>
            </a:r>
            <a:r>
              <a:rPr lang="en-US" altLang="en-US" b="1" u="sng" dirty="0">
                <a:solidFill>
                  <a:srgbClr val="000000"/>
                </a:solidFill>
                <a:latin typeface="Times New Roman" panose="02020603050405020304" pitchFamily="18" charset="0"/>
                <a:cs typeface="Times New Roman" panose="02020603050405020304" pitchFamily="18" charset="0"/>
              </a:rPr>
              <a:t> 2. </a:t>
            </a:r>
            <a:r>
              <a:rPr lang="en-US" altLang="en-US" b="1" dirty="0" err="1">
                <a:solidFill>
                  <a:srgbClr val="000000"/>
                </a:solidFill>
                <a:latin typeface="Times New Roman" panose="02020603050405020304" pitchFamily="18" charset="0"/>
                <a:cs typeface="Times New Roman" panose="02020603050405020304" pitchFamily="18" charset="0"/>
              </a:rPr>
              <a:t>Trong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bài</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thơ</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Anh</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Đom</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Đóm</a:t>
            </a:r>
            <a:r>
              <a:rPr lang="en-US" altLang="en-US" b="1" dirty="0">
                <a:solidFill>
                  <a:srgbClr val="000000"/>
                </a:solidFill>
                <a:latin typeface="Times New Roman" panose="02020603050405020304" pitchFamily="18" charset="0"/>
                <a:cs typeface="Times New Roman" panose="02020603050405020304" pitchFamily="18" charset="0"/>
              </a:rPr>
              <a:t>(</a:t>
            </a:r>
            <a:r>
              <a:rPr lang="en-US" altLang="en-US" b="1" dirty="0" err="1">
                <a:solidFill>
                  <a:srgbClr val="000000"/>
                </a:solidFill>
                <a:latin typeface="Times New Roman" panose="02020603050405020304" pitchFamily="18" charset="0"/>
                <a:cs typeface="Times New Roman" panose="02020603050405020304" pitchFamily="18" charset="0"/>
              </a:rPr>
              <a:t>đã</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học</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trong</a:t>
            </a:r>
            <a:r>
              <a:rPr lang="en-US" altLang="en-US" b="1" dirty="0">
                <a:solidFill>
                  <a:srgbClr val="000000"/>
                </a:solidFill>
                <a:latin typeface="Times New Roman" panose="02020603050405020304" pitchFamily="18" charset="0"/>
                <a:cs typeface="Times New Roman" panose="02020603050405020304" pitchFamily="18" charset="0"/>
              </a:rPr>
              <a:t> HKI), </a:t>
            </a:r>
            <a:r>
              <a:rPr lang="en-US" altLang="en-US" b="1" dirty="0" err="1">
                <a:solidFill>
                  <a:srgbClr val="000000"/>
                </a:solidFill>
                <a:latin typeface="Times New Roman" panose="02020603050405020304" pitchFamily="18" charset="0"/>
                <a:cs typeface="Times New Roman" panose="02020603050405020304" pitchFamily="18" charset="0"/>
              </a:rPr>
              <a:t>còn</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những</a:t>
            </a:r>
            <a:r>
              <a:rPr lang="en-US" altLang="en-US" b="1" dirty="0">
                <a:solidFill>
                  <a:srgbClr val="0000FF"/>
                </a:solidFill>
                <a:latin typeface="Times New Roman" panose="02020603050405020304" pitchFamily="18" charset="0"/>
                <a:cs typeface="Times New Roman" panose="02020603050405020304" pitchFamily="18" charset="0"/>
              </a:rPr>
              <a:t> con </a:t>
            </a:r>
            <a:r>
              <a:rPr lang="en-US" altLang="en-US" b="1" dirty="0" err="1">
                <a:solidFill>
                  <a:srgbClr val="0000FF"/>
                </a:solidFill>
                <a:latin typeface="Times New Roman" panose="02020603050405020304" pitchFamily="18" charset="0"/>
                <a:cs typeface="Times New Roman" panose="02020603050405020304" pitchFamily="18" charset="0"/>
              </a:rPr>
              <a:t>vật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nào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nữa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được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gọi</a:t>
            </a:r>
            <a:r>
              <a:rPr lang="en-US" altLang="en-US" b="1" dirty="0">
                <a:solidFill>
                  <a:srgbClr val="0000FF"/>
                </a:solidFill>
                <a:latin typeface="Times New Roman" panose="02020603050405020304" pitchFamily="18" charset="0"/>
                <a:cs typeface="Times New Roman" panose="02020603050405020304" pitchFamily="18" charset="0"/>
              </a:rPr>
              <a:t> và </a:t>
            </a:r>
            <a:r>
              <a:rPr lang="en-US" altLang="en-US" b="1" dirty="0" err="1">
                <a:solidFill>
                  <a:srgbClr val="0000FF"/>
                </a:solidFill>
                <a:latin typeface="Times New Roman" panose="02020603050405020304" pitchFamily="18" charset="0"/>
                <a:cs typeface="Times New Roman" panose="02020603050405020304" pitchFamily="18" charset="0"/>
              </a:rPr>
              <a:t>tả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như</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người</a:t>
            </a:r>
            <a:r>
              <a:rPr lang="en-US" altLang="en-US" b="1" dirty="0">
                <a:solidFill>
                  <a:srgbClr val="0000FF"/>
                </a:solidFill>
                <a:latin typeface="Times New Roman" panose="02020603050405020304" pitchFamily="18" charset="0"/>
                <a:cs typeface="Times New Roman" panose="02020603050405020304" pitchFamily="18" charset="0"/>
              </a:rPr>
              <a:t>(</a:t>
            </a:r>
            <a:r>
              <a:rPr lang="en-US" altLang="en-US" b="1" dirty="0" err="1">
                <a:solidFill>
                  <a:srgbClr val="0000FF"/>
                </a:solidFill>
                <a:latin typeface="Times New Roman" panose="02020603050405020304" pitchFamily="18" charset="0"/>
                <a:cs typeface="Times New Roman" panose="02020603050405020304" pitchFamily="18" charset="0"/>
              </a:rPr>
              <a:t>nhân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hóa</a:t>
            </a:r>
            <a:r>
              <a:rPr lang="en-US" altLang="en-US" b="1" dirty="0">
                <a:solidFill>
                  <a:srgbClr val="0000FF"/>
                </a:solidFill>
                <a:latin typeface="Times New Roman" panose="02020603050405020304" pitchFamily="18" charset="0"/>
                <a:cs typeface="Times New Roman" panose="02020603050405020304" pitchFamily="18" charset="0"/>
              </a:rPr>
              <a:t>)?</a:t>
            </a:r>
          </a:p>
        </p:txBody>
      </p:sp>
      <p:sp>
        <p:nvSpPr>
          <p:cNvPr id="13315" name="Rectangle 22"/>
          <p:cNvSpPr>
            <a:spLocks noChangeArrowheads="1"/>
          </p:cNvSpPr>
          <p:nvPr/>
        </p:nvSpPr>
        <p:spPr bwMode="auto">
          <a:xfrm>
            <a:off x="3412" y="2809424"/>
            <a:ext cx="28575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err="1">
                <a:solidFill>
                  <a:srgbClr val="000000"/>
                </a:solidFill>
              </a:rPr>
              <a:t>Mặt</a:t>
            </a:r>
            <a:r>
              <a:rPr lang="en-US" altLang="en-US" sz="2200" dirty="0">
                <a:solidFill>
                  <a:srgbClr val="000000"/>
                </a:solidFill>
              </a:rPr>
              <a:t> </a:t>
            </a:r>
            <a:r>
              <a:rPr lang="en-US" altLang="en-US" sz="2200" dirty="0" err="1">
                <a:solidFill>
                  <a:srgbClr val="000000"/>
                </a:solidFill>
              </a:rPr>
              <a:t>trời</a:t>
            </a:r>
            <a:r>
              <a:rPr lang="en-US" altLang="en-US" sz="2200" dirty="0">
                <a:solidFill>
                  <a:srgbClr val="000000"/>
                </a:solidFill>
              </a:rPr>
              <a:t> </a:t>
            </a:r>
            <a:r>
              <a:rPr lang="en-US" altLang="en-US" sz="2200" dirty="0" err="1">
                <a:solidFill>
                  <a:srgbClr val="000000"/>
                </a:solidFill>
              </a:rPr>
              <a:t>gác</a:t>
            </a:r>
            <a:r>
              <a:rPr lang="en-US" altLang="en-US" sz="2200" dirty="0">
                <a:solidFill>
                  <a:srgbClr val="000000"/>
                </a:solidFill>
              </a:rPr>
              <a:t> </a:t>
            </a:r>
            <a:r>
              <a:rPr lang="en-US" altLang="en-US" sz="2200" dirty="0" err="1">
                <a:solidFill>
                  <a:srgbClr val="000000"/>
                </a:solidFill>
              </a:rPr>
              <a:t>núi</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Bóng</a:t>
            </a:r>
            <a:r>
              <a:rPr lang="en-US" altLang="en-US" sz="2200" dirty="0">
                <a:solidFill>
                  <a:srgbClr val="000000"/>
                </a:solidFill>
              </a:rPr>
              <a:t> </a:t>
            </a:r>
            <a:r>
              <a:rPr lang="en-US" altLang="en-US" sz="2200" dirty="0" err="1">
                <a:solidFill>
                  <a:srgbClr val="000000"/>
                </a:solidFill>
              </a:rPr>
              <a:t>tối</a:t>
            </a:r>
            <a:r>
              <a:rPr lang="en-US" altLang="en-US" sz="2200" dirty="0">
                <a:solidFill>
                  <a:srgbClr val="000000"/>
                </a:solidFill>
              </a:rPr>
              <a:t> </a:t>
            </a:r>
            <a:r>
              <a:rPr lang="en-US" altLang="en-US" sz="2200" dirty="0" err="1">
                <a:solidFill>
                  <a:srgbClr val="000000"/>
                </a:solidFill>
              </a:rPr>
              <a:t>lan</a:t>
            </a:r>
            <a:r>
              <a:rPr lang="en-US" altLang="en-US" sz="2200" dirty="0">
                <a:solidFill>
                  <a:srgbClr val="000000"/>
                </a:solidFill>
              </a:rPr>
              <a:t> </a:t>
            </a:r>
            <a:r>
              <a:rPr lang="en-US" altLang="en-US" sz="2200" dirty="0" err="1">
                <a:solidFill>
                  <a:srgbClr val="000000"/>
                </a:solidFill>
              </a:rPr>
              <a:t>dần</a:t>
            </a:r>
            <a:r>
              <a:rPr lang="en-US" altLang="en-US" sz="2200" dirty="0">
                <a:solidFill>
                  <a:srgbClr val="000000"/>
                </a:solidFill>
              </a:rPr>
              <a:t>,</a:t>
            </a:r>
          </a:p>
          <a:p>
            <a:pPr eaLnBrk="1" hangingPunct="1">
              <a:spcBef>
                <a:spcPct val="0"/>
              </a:spcBef>
              <a:buFontTx/>
              <a:buNone/>
            </a:pPr>
            <a:r>
              <a:rPr lang="en-US" altLang="en-US" sz="2200" dirty="0" err="1">
                <a:solidFill>
                  <a:srgbClr val="000000"/>
                </a:solidFill>
              </a:rPr>
              <a:t>Anh</a:t>
            </a:r>
            <a:r>
              <a:rPr lang="en-US" altLang="en-US" sz="2200" dirty="0">
                <a:solidFill>
                  <a:srgbClr val="000000"/>
                </a:solidFill>
              </a:rPr>
              <a:t> </a:t>
            </a:r>
            <a:r>
              <a:rPr lang="en-US" altLang="en-US" sz="2200" dirty="0" err="1">
                <a:solidFill>
                  <a:srgbClr val="000000"/>
                </a:solidFill>
              </a:rPr>
              <a:t>Đóm</a:t>
            </a:r>
            <a:r>
              <a:rPr lang="en-US" altLang="en-US" sz="2200" dirty="0">
                <a:solidFill>
                  <a:srgbClr val="000000"/>
                </a:solidFill>
              </a:rPr>
              <a:t> </a:t>
            </a:r>
            <a:r>
              <a:rPr lang="en-US" altLang="en-US" sz="2200" dirty="0" err="1">
                <a:solidFill>
                  <a:srgbClr val="000000"/>
                </a:solidFill>
              </a:rPr>
              <a:t>chuyên</a:t>
            </a:r>
            <a:r>
              <a:rPr lang="en-US" altLang="en-US" sz="2200" dirty="0">
                <a:solidFill>
                  <a:srgbClr val="000000"/>
                </a:solidFill>
              </a:rPr>
              <a:t> </a:t>
            </a:r>
            <a:r>
              <a:rPr lang="en-US" altLang="en-US" sz="2200" dirty="0" err="1">
                <a:solidFill>
                  <a:srgbClr val="000000"/>
                </a:solidFill>
              </a:rPr>
              <a:t>cần</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Lên</a:t>
            </a:r>
            <a:r>
              <a:rPr lang="en-US" altLang="en-US" sz="2200" dirty="0">
                <a:solidFill>
                  <a:srgbClr val="000000"/>
                </a:solidFill>
              </a:rPr>
              <a:t> </a:t>
            </a:r>
            <a:r>
              <a:rPr lang="en-US" altLang="en-US" sz="2200" dirty="0" err="1">
                <a:solidFill>
                  <a:srgbClr val="000000"/>
                </a:solidFill>
              </a:rPr>
              <a:t>đèn</a:t>
            </a:r>
            <a:r>
              <a:rPr lang="en-US" altLang="en-US" sz="2200" dirty="0">
                <a:solidFill>
                  <a:srgbClr val="000000"/>
                </a:solidFill>
              </a:rPr>
              <a:t> </a:t>
            </a:r>
            <a:r>
              <a:rPr lang="en-US" altLang="en-US" sz="2200" dirty="0" err="1">
                <a:solidFill>
                  <a:srgbClr val="000000"/>
                </a:solidFill>
              </a:rPr>
              <a:t>đi</a:t>
            </a:r>
            <a:r>
              <a:rPr lang="en-US" altLang="en-US" sz="2200" dirty="0">
                <a:solidFill>
                  <a:srgbClr val="000000"/>
                </a:solidFill>
              </a:rPr>
              <a:t> </a:t>
            </a:r>
            <a:r>
              <a:rPr lang="en-US" altLang="en-US" sz="2200" dirty="0" err="1">
                <a:solidFill>
                  <a:srgbClr val="000000"/>
                </a:solidFill>
              </a:rPr>
              <a:t>gác</a:t>
            </a:r>
            <a:r>
              <a:rPr lang="en-US" altLang="en-US" sz="2200" dirty="0">
                <a:solidFill>
                  <a:srgbClr val="000000"/>
                </a:solidFill>
              </a:rPr>
              <a:t>.</a:t>
            </a:r>
          </a:p>
          <a:p>
            <a:pPr eaLnBrk="1" hangingPunct="1">
              <a:spcBef>
                <a:spcPct val="0"/>
              </a:spcBef>
              <a:buFontTx/>
              <a:buNone/>
            </a:pPr>
            <a:r>
              <a:rPr lang="en-US" altLang="en-US" sz="2200" dirty="0">
                <a:solidFill>
                  <a:srgbClr val="000000"/>
                </a:solidFill>
              </a:rPr>
              <a:t>Theo </a:t>
            </a:r>
            <a:r>
              <a:rPr lang="en-US" altLang="en-US" sz="2200" dirty="0" err="1">
                <a:solidFill>
                  <a:srgbClr val="000000"/>
                </a:solidFill>
              </a:rPr>
              <a:t>làn</a:t>
            </a:r>
            <a:r>
              <a:rPr lang="en-US" altLang="en-US" sz="2200" dirty="0">
                <a:solidFill>
                  <a:srgbClr val="000000"/>
                </a:solidFill>
              </a:rPr>
              <a:t> </a:t>
            </a:r>
            <a:r>
              <a:rPr lang="en-US" altLang="en-US" sz="2200" dirty="0" err="1">
                <a:solidFill>
                  <a:srgbClr val="000000"/>
                </a:solidFill>
              </a:rPr>
              <a:t>gió</a:t>
            </a:r>
            <a:r>
              <a:rPr lang="en-US" altLang="en-US" sz="2200" dirty="0">
                <a:solidFill>
                  <a:srgbClr val="000000"/>
                </a:solidFill>
              </a:rPr>
              <a:t> </a:t>
            </a:r>
            <a:r>
              <a:rPr lang="en-US" altLang="en-US" sz="2200" dirty="0" err="1">
                <a:solidFill>
                  <a:srgbClr val="000000"/>
                </a:solidFill>
              </a:rPr>
              <a:t>mát</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Đóm</a:t>
            </a:r>
            <a:r>
              <a:rPr lang="en-US" altLang="en-US" sz="2200" dirty="0">
                <a:solidFill>
                  <a:srgbClr val="000000"/>
                </a:solidFill>
              </a:rPr>
              <a:t> </a:t>
            </a:r>
            <a:r>
              <a:rPr lang="en-US" altLang="en-US" sz="2200" dirty="0" err="1">
                <a:solidFill>
                  <a:srgbClr val="000000"/>
                </a:solidFill>
              </a:rPr>
              <a:t>đi</a:t>
            </a:r>
            <a:r>
              <a:rPr lang="en-US" altLang="en-US" sz="2200" dirty="0">
                <a:solidFill>
                  <a:srgbClr val="000000"/>
                </a:solidFill>
              </a:rPr>
              <a:t> </a:t>
            </a:r>
            <a:r>
              <a:rPr lang="en-US" altLang="en-US" sz="2200" dirty="0" err="1">
                <a:solidFill>
                  <a:srgbClr val="000000"/>
                </a:solidFill>
              </a:rPr>
              <a:t>rất</a:t>
            </a:r>
            <a:r>
              <a:rPr lang="en-US" altLang="en-US" sz="2200" dirty="0">
                <a:solidFill>
                  <a:srgbClr val="000000"/>
                </a:solidFill>
              </a:rPr>
              <a:t> </a:t>
            </a:r>
            <a:r>
              <a:rPr lang="en-US" altLang="en-US" sz="2200" dirty="0" err="1">
                <a:solidFill>
                  <a:srgbClr val="000000"/>
                </a:solidFill>
              </a:rPr>
              <a:t>êm</a:t>
            </a:r>
            <a:r>
              <a:rPr lang="en-US" altLang="en-US" sz="2200" dirty="0">
                <a:solidFill>
                  <a:srgbClr val="000000"/>
                </a:solidFill>
              </a:rPr>
              <a:t>, </a:t>
            </a:r>
          </a:p>
          <a:p>
            <a:pPr eaLnBrk="1" hangingPunct="1">
              <a:spcBef>
                <a:spcPct val="0"/>
              </a:spcBef>
              <a:buFontTx/>
              <a:buNone/>
            </a:pPr>
            <a:r>
              <a:rPr lang="en-US" altLang="en-US" sz="2200" dirty="0" err="1">
                <a:solidFill>
                  <a:srgbClr val="000000"/>
                </a:solidFill>
              </a:rPr>
              <a:t>Đi</a:t>
            </a:r>
            <a:r>
              <a:rPr lang="en-US" altLang="en-US" sz="2200" dirty="0">
                <a:solidFill>
                  <a:srgbClr val="000000"/>
                </a:solidFill>
              </a:rPr>
              <a:t> </a:t>
            </a:r>
            <a:r>
              <a:rPr lang="en-US" altLang="en-US" sz="2200" dirty="0" err="1">
                <a:solidFill>
                  <a:srgbClr val="000000"/>
                </a:solidFill>
              </a:rPr>
              <a:t>suốt</a:t>
            </a:r>
            <a:r>
              <a:rPr lang="en-US" altLang="en-US" sz="2200" dirty="0">
                <a:solidFill>
                  <a:srgbClr val="000000"/>
                </a:solidFill>
              </a:rPr>
              <a:t> </a:t>
            </a:r>
            <a:r>
              <a:rPr lang="en-US" altLang="en-US" sz="2200" dirty="0" err="1">
                <a:solidFill>
                  <a:srgbClr val="000000"/>
                </a:solidFill>
              </a:rPr>
              <a:t>một</a:t>
            </a:r>
            <a:r>
              <a:rPr lang="en-US" altLang="en-US" sz="2200" dirty="0">
                <a:solidFill>
                  <a:srgbClr val="000000"/>
                </a:solidFill>
              </a:rPr>
              <a:t> </a:t>
            </a:r>
            <a:r>
              <a:rPr lang="en-US" altLang="en-US" sz="2200" dirty="0" err="1">
                <a:solidFill>
                  <a:srgbClr val="000000"/>
                </a:solidFill>
              </a:rPr>
              <a:t>đêm</a:t>
            </a:r>
            <a:endParaRPr lang="en-US" altLang="en-US" sz="2200" dirty="0">
              <a:solidFill>
                <a:srgbClr val="000000"/>
              </a:solidFill>
            </a:endParaRPr>
          </a:p>
          <a:p>
            <a:pPr eaLnBrk="1" hangingPunct="1">
              <a:spcBef>
                <a:spcPct val="0"/>
              </a:spcBef>
              <a:buFontTx/>
              <a:buNone/>
            </a:pPr>
            <a:r>
              <a:rPr lang="en-US" altLang="en-US" sz="2200" dirty="0">
                <a:solidFill>
                  <a:srgbClr val="000000"/>
                </a:solidFill>
              </a:rPr>
              <a:t>Lo </a:t>
            </a:r>
            <a:r>
              <a:rPr lang="en-US" altLang="en-US" sz="2200" dirty="0" err="1">
                <a:solidFill>
                  <a:srgbClr val="000000"/>
                </a:solidFill>
              </a:rPr>
              <a:t>cho</a:t>
            </a:r>
            <a:r>
              <a:rPr lang="en-US" altLang="en-US" sz="2200" dirty="0">
                <a:solidFill>
                  <a:srgbClr val="000000"/>
                </a:solidFill>
              </a:rPr>
              <a:t> </a:t>
            </a:r>
            <a:r>
              <a:rPr lang="en-US" altLang="en-US" sz="2200" dirty="0" err="1">
                <a:solidFill>
                  <a:srgbClr val="000000"/>
                </a:solidFill>
              </a:rPr>
              <a:t>người</a:t>
            </a:r>
            <a:r>
              <a:rPr lang="en-US" altLang="en-US" sz="2200" dirty="0">
                <a:solidFill>
                  <a:srgbClr val="000000"/>
                </a:solidFill>
              </a:rPr>
              <a:t> </a:t>
            </a:r>
            <a:r>
              <a:rPr lang="en-US" altLang="en-US" sz="2200" dirty="0" err="1">
                <a:solidFill>
                  <a:srgbClr val="000000"/>
                </a:solidFill>
              </a:rPr>
              <a:t>ngủ</a:t>
            </a:r>
            <a:r>
              <a:rPr lang="en-US" altLang="en-US" sz="2200" dirty="0">
                <a:solidFill>
                  <a:srgbClr val="000000"/>
                </a:solidFill>
              </a:rPr>
              <a:t>.</a:t>
            </a:r>
          </a:p>
        </p:txBody>
      </p:sp>
      <p:sp>
        <p:nvSpPr>
          <p:cNvPr id="13316" name="Rectangle 23"/>
          <p:cNvSpPr>
            <a:spLocks noChangeArrowheads="1"/>
          </p:cNvSpPr>
          <p:nvPr/>
        </p:nvSpPr>
        <p:spPr bwMode="auto">
          <a:xfrm>
            <a:off x="3043676" y="2794927"/>
            <a:ext cx="2805576"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err="1">
                <a:solidFill>
                  <a:srgbClr val="6600CC"/>
                </a:solidFill>
              </a:rPr>
              <a:t>Tiếng</a:t>
            </a:r>
            <a:r>
              <a:rPr lang="en-US" altLang="en-US" sz="2200" dirty="0">
                <a:solidFill>
                  <a:srgbClr val="6600CC"/>
                </a:solidFill>
              </a:rPr>
              <a:t> </a:t>
            </a:r>
            <a:r>
              <a:rPr lang="en-US" altLang="en-US" sz="2200" dirty="0" err="1">
                <a:solidFill>
                  <a:srgbClr val="6600CC"/>
                </a:solidFill>
              </a:rPr>
              <a:t>chị</a:t>
            </a:r>
            <a:r>
              <a:rPr lang="en-US" altLang="en-US" sz="2200" dirty="0">
                <a:solidFill>
                  <a:srgbClr val="6600CC"/>
                </a:solidFill>
              </a:rPr>
              <a:t> </a:t>
            </a:r>
            <a:r>
              <a:rPr lang="en-US" altLang="en-US" sz="2200" dirty="0" err="1">
                <a:solidFill>
                  <a:srgbClr val="6600CC"/>
                </a:solidFill>
              </a:rPr>
              <a:t>Cò</a:t>
            </a:r>
            <a:r>
              <a:rPr lang="en-US" altLang="en-US" sz="2200" dirty="0">
                <a:solidFill>
                  <a:srgbClr val="6600CC"/>
                </a:solidFill>
              </a:rPr>
              <a:t> </a:t>
            </a:r>
            <a:r>
              <a:rPr lang="en-US" altLang="en-US" sz="2200" dirty="0" err="1">
                <a:solidFill>
                  <a:srgbClr val="6600CC"/>
                </a:solidFill>
              </a:rPr>
              <a:t>Bợ</a:t>
            </a:r>
            <a:r>
              <a:rPr lang="en-US" altLang="en-US" sz="2200" dirty="0">
                <a:solidFill>
                  <a:srgbClr val="6600CC"/>
                </a:solidFill>
              </a:rPr>
              <a:t>:</a:t>
            </a:r>
          </a:p>
          <a:p>
            <a:pPr eaLnBrk="1" hangingPunct="1">
              <a:spcBef>
                <a:spcPct val="0"/>
              </a:spcBef>
              <a:buFontTx/>
              <a:buNone/>
            </a:pPr>
            <a:r>
              <a:rPr lang="en-US" altLang="en-US" sz="2200" dirty="0">
                <a:solidFill>
                  <a:srgbClr val="6600CC"/>
                </a:solidFill>
              </a:rPr>
              <a:t>“</a:t>
            </a:r>
            <a:r>
              <a:rPr lang="en-US" altLang="en-US" sz="2200" dirty="0" err="1">
                <a:solidFill>
                  <a:srgbClr val="6600CC"/>
                </a:solidFill>
              </a:rPr>
              <a:t>Ru</a:t>
            </a:r>
            <a:r>
              <a:rPr lang="en-US" altLang="en-US" sz="2200" dirty="0">
                <a:solidFill>
                  <a:srgbClr val="6600CC"/>
                </a:solidFill>
              </a:rPr>
              <a:t> </a:t>
            </a:r>
            <a:r>
              <a:rPr lang="en-US" altLang="en-US" sz="2200" dirty="0" err="1">
                <a:solidFill>
                  <a:srgbClr val="6600CC"/>
                </a:solidFill>
              </a:rPr>
              <a:t>hỡi</a:t>
            </a:r>
            <a:r>
              <a:rPr lang="en-US" altLang="en-US" sz="2200" dirty="0">
                <a:solidFill>
                  <a:srgbClr val="6600CC"/>
                </a:solidFill>
              </a:rPr>
              <a:t> ! </a:t>
            </a:r>
            <a:r>
              <a:rPr lang="en-US" altLang="en-US" sz="2200" dirty="0" err="1">
                <a:solidFill>
                  <a:srgbClr val="6600CC"/>
                </a:solidFill>
              </a:rPr>
              <a:t>Ru</a:t>
            </a:r>
            <a:r>
              <a:rPr lang="en-US" altLang="en-US" sz="2200" dirty="0">
                <a:solidFill>
                  <a:srgbClr val="6600CC"/>
                </a:solidFill>
              </a:rPr>
              <a:t> </a:t>
            </a:r>
            <a:r>
              <a:rPr lang="en-US" altLang="en-US" sz="2200" dirty="0" err="1">
                <a:solidFill>
                  <a:srgbClr val="6600CC"/>
                </a:solidFill>
              </a:rPr>
              <a:t>hời</a:t>
            </a:r>
            <a:r>
              <a:rPr lang="en-US" altLang="en-US" sz="2200" dirty="0">
                <a:solidFill>
                  <a:srgbClr val="6600CC"/>
                </a:solidFill>
              </a:rPr>
              <a:t> !</a:t>
            </a:r>
          </a:p>
          <a:p>
            <a:pPr eaLnBrk="1" hangingPunct="1">
              <a:spcBef>
                <a:spcPct val="0"/>
              </a:spcBef>
              <a:buFontTx/>
              <a:buNone/>
            </a:pPr>
            <a:r>
              <a:rPr lang="en-US" altLang="en-US" sz="2200" dirty="0" err="1">
                <a:solidFill>
                  <a:srgbClr val="6600CC"/>
                </a:solidFill>
              </a:rPr>
              <a:t>Hỡi</a:t>
            </a:r>
            <a:r>
              <a:rPr lang="en-US" altLang="en-US" sz="2200" dirty="0">
                <a:solidFill>
                  <a:srgbClr val="6600CC"/>
                </a:solidFill>
              </a:rPr>
              <a:t> </a:t>
            </a:r>
            <a:r>
              <a:rPr lang="en-US" altLang="en-US" sz="2200" dirty="0" err="1">
                <a:solidFill>
                  <a:srgbClr val="6600CC"/>
                </a:solidFill>
              </a:rPr>
              <a:t>bé</a:t>
            </a:r>
            <a:r>
              <a:rPr lang="en-US" altLang="en-US" sz="2200" dirty="0">
                <a:solidFill>
                  <a:srgbClr val="6600CC"/>
                </a:solidFill>
              </a:rPr>
              <a:t> </a:t>
            </a:r>
            <a:r>
              <a:rPr lang="en-US" altLang="en-US" sz="2200" dirty="0" err="1">
                <a:solidFill>
                  <a:srgbClr val="6600CC"/>
                </a:solidFill>
              </a:rPr>
              <a:t>tôi</a:t>
            </a:r>
            <a:r>
              <a:rPr lang="en-US" altLang="en-US" sz="2200" dirty="0">
                <a:solidFill>
                  <a:srgbClr val="6600CC"/>
                </a:solidFill>
              </a:rPr>
              <a:t> </a:t>
            </a:r>
            <a:r>
              <a:rPr lang="en-US" altLang="en-US" sz="2200" dirty="0" err="1">
                <a:solidFill>
                  <a:srgbClr val="6600CC"/>
                </a:solidFill>
              </a:rPr>
              <a:t>ơi</a:t>
            </a:r>
            <a:r>
              <a:rPr lang="en-US" altLang="en-US" sz="2200" dirty="0">
                <a:solidFill>
                  <a:srgbClr val="6600CC"/>
                </a:solidFill>
              </a:rPr>
              <a:t>,</a:t>
            </a:r>
          </a:p>
          <a:p>
            <a:pPr eaLnBrk="1" hangingPunct="1">
              <a:spcBef>
                <a:spcPct val="0"/>
              </a:spcBef>
              <a:buFontTx/>
              <a:buNone/>
            </a:pPr>
            <a:r>
              <a:rPr lang="en-US" altLang="en-US" sz="2200" dirty="0" err="1">
                <a:solidFill>
                  <a:srgbClr val="6600CC"/>
                </a:solidFill>
              </a:rPr>
              <a:t>Ngủ</a:t>
            </a:r>
            <a:r>
              <a:rPr lang="en-US" altLang="en-US" sz="2200" dirty="0">
                <a:solidFill>
                  <a:srgbClr val="6600CC"/>
                </a:solidFill>
              </a:rPr>
              <a:t> </a:t>
            </a:r>
            <a:r>
              <a:rPr lang="en-US" altLang="en-US" sz="2200" dirty="0" err="1">
                <a:solidFill>
                  <a:srgbClr val="6600CC"/>
                </a:solidFill>
              </a:rPr>
              <a:t>cho</a:t>
            </a:r>
            <a:r>
              <a:rPr lang="en-US" altLang="en-US" sz="2200" dirty="0">
                <a:solidFill>
                  <a:srgbClr val="6600CC"/>
                </a:solidFill>
              </a:rPr>
              <a:t> </a:t>
            </a:r>
            <a:r>
              <a:rPr lang="en-US" altLang="en-US" sz="2200" dirty="0" err="1">
                <a:solidFill>
                  <a:srgbClr val="6600CC"/>
                </a:solidFill>
              </a:rPr>
              <a:t>ngon</a:t>
            </a:r>
            <a:r>
              <a:rPr lang="en-US" altLang="en-US" sz="2200" dirty="0">
                <a:solidFill>
                  <a:srgbClr val="6600CC"/>
                </a:solidFill>
              </a:rPr>
              <a:t> </a:t>
            </a:r>
            <a:r>
              <a:rPr lang="en-US" altLang="en-US" sz="2200" dirty="0" err="1">
                <a:solidFill>
                  <a:srgbClr val="6600CC"/>
                </a:solidFill>
              </a:rPr>
              <a:t>giấc</a:t>
            </a:r>
            <a:r>
              <a:rPr lang="en-US" altLang="en-US" sz="2200" dirty="0">
                <a:solidFill>
                  <a:srgbClr val="6600CC"/>
                </a:solidFill>
              </a:rPr>
              <a:t>”.</a:t>
            </a:r>
          </a:p>
          <a:p>
            <a:pPr eaLnBrk="1" hangingPunct="1">
              <a:spcBef>
                <a:spcPct val="0"/>
              </a:spcBef>
              <a:buFontTx/>
              <a:buNone/>
            </a:pPr>
            <a:r>
              <a:rPr lang="en-US" altLang="en-US" sz="2200" dirty="0" err="1">
                <a:solidFill>
                  <a:srgbClr val="6600CC"/>
                </a:solidFill>
              </a:rPr>
              <a:t>Ngoài</a:t>
            </a:r>
            <a:r>
              <a:rPr lang="en-US" altLang="en-US" sz="2200" dirty="0">
                <a:solidFill>
                  <a:srgbClr val="6600CC"/>
                </a:solidFill>
              </a:rPr>
              <a:t> </a:t>
            </a:r>
            <a:r>
              <a:rPr lang="en-US" altLang="en-US" sz="2200" dirty="0" err="1">
                <a:solidFill>
                  <a:srgbClr val="6600CC"/>
                </a:solidFill>
              </a:rPr>
              <a:t>sông</a:t>
            </a:r>
            <a:r>
              <a:rPr lang="en-US" altLang="en-US" sz="2200" dirty="0">
                <a:solidFill>
                  <a:srgbClr val="6600CC"/>
                </a:solidFill>
              </a:rPr>
              <a:t> </a:t>
            </a:r>
            <a:r>
              <a:rPr lang="en-US" altLang="en-US" sz="2200" dirty="0" err="1">
                <a:solidFill>
                  <a:srgbClr val="6600CC"/>
                </a:solidFill>
              </a:rPr>
              <a:t>thím</a:t>
            </a:r>
            <a:r>
              <a:rPr lang="en-US" altLang="en-US" sz="2200" dirty="0">
                <a:solidFill>
                  <a:srgbClr val="6600CC"/>
                </a:solidFill>
              </a:rPr>
              <a:t> </a:t>
            </a:r>
            <a:r>
              <a:rPr lang="en-US" altLang="en-US" sz="2200" dirty="0" err="1">
                <a:solidFill>
                  <a:srgbClr val="6600CC"/>
                </a:solidFill>
              </a:rPr>
              <a:t>Vạc</a:t>
            </a:r>
            <a:endParaRPr lang="en-US" altLang="en-US" sz="2200" dirty="0">
              <a:solidFill>
                <a:srgbClr val="6600CC"/>
              </a:solidFill>
            </a:endParaRPr>
          </a:p>
          <a:p>
            <a:pPr eaLnBrk="1" hangingPunct="1">
              <a:spcBef>
                <a:spcPct val="0"/>
              </a:spcBef>
              <a:buFontTx/>
              <a:buNone/>
            </a:pPr>
            <a:r>
              <a:rPr lang="en-US" altLang="en-US" sz="2200" dirty="0" err="1">
                <a:solidFill>
                  <a:srgbClr val="6600CC"/>
                </a:solidFill>
              </a:rPr>
              <a:t>Lặng</a:t>
            </a:r>
            <a:r>
              <a:rPr lang="en-US" altLang="en-US" sz="2200" dirty="0">
                <a:solidFill>
                  <a:srgbClr val="6600CC"/>
                </a:solidFill>
              </a:rPr>
              <a:t> </a:t>
            </a:r>
            <a:r>
              <a:rPr lang="en-US" altLang="en-US" sz="2200" dirty="0" err="1">
                <a:solidFill>
                  <a:srgbClr val="6600CC"/>
                </a:solidFill>
              </a:rPr>
              <a:t>lẽ</a:t>
            </a:r>
            <a:r>
              <a:rPr lang="en-US" altLang="en-US" sz="2200" dirty="0">
                <a:solidFill>
                  <a:srgbClr val="6600CC"/>
                </a:solidFill>
              </a:rPr>
              <a:t> </a:t>
            </a:r>
            <a:r>
              <a:rPr lang="en-US" altLang="en-US" sz="2200" dirty="0" err="1">
                <a:solidFill>
                  <a:srgbClr val="6600CC"/>
                </a:solidFill>
              </a:rPr>
              <a:t>mò</a:t>
            </a:r>
            <a:r>
              <a:rPr lang="en-US" altLang="en-US" sz="2200" dirty="0">
                <a:solidFill>
                  <a:srgbClr val="6600CC"/>
                </a:solidFill>
              </a:rPr>
              <a:t> </a:t>
            </a:r>
            <a:r>
              <a:rPr lang="en-US" altLang="en-US" sz="2200" dirty="0" err="1">
                <a:solidFill>
                  <a:srgbClr val="6600CC"/>
                </a:solidFill>
              </a:rPr>
              <a:t>tôm</a:t>
            </a:r>
            <a:endParaRPr lang="en-US" altLang="en-US" sz="2200" dirty="0">
              <a:solidFill>
                <a:srgbClr val="6600CC"/>
              </a:solidFill>
            </a:endParaRPr>
          </a:p>
          <a:p>
            <a:pPr eaLnBrk="1" hangingPunct="1">
              <a:spcBef>
                <a:spcPct val="0"/>
              </a:spcBef>
              <a:buFontTx/>
              <a:buNone/>
            </a:pPr>
            <a:r>
              <a:rPr lang="en-US" altLang="en-US" sz="2200" dirty="0" err="1">
                <a:solidFill>
                  <a:srgbClr val="6600CC"/>
                </a:solidFill>
              </a:rPr>
              <a:t>Bên</a:t>
            </a:r>
            <a:r>
              <a:rPr lang="en-US" altLang="en-US" sz="2200" dirty="0">
                <a:solidFill>
                  <a:srgbClr val="6600CC"/>
                </a:solidFill>
              </a:rPr>
              <a:t> </a:t>
            </a:r>
            <a:r>
              <a:rPr lang="en-US" altLang="en-US" sz="2200" dirty="0" err="1">
                <a:solidFill>
                  <a:srgbClr val="6600CC"/>
                </a:solidFill>
              </a:rPr>
              <a:t>cạnh</a:t>
            </a:r>
            <a:r>
              <a:rPr lang="en-US" altLang="en-US" sz="2200" dirty="0">
                <a:solidFill>
                  <a:srgbClr val="6600CC"/>
                </a:solidFill>
              </a:rPr>
              <a:t> </a:t>
            </a:r>
            <a:r>
              <a:rPr lang="en-US" altLang="en-US" sz="2200" dirty="0" err="1">
                <a:solidFill>
                  <a:srgbClr val="6600CC"/>
                </a:solidFill>
              </a:rPr>
              <a:t>sao</a:t>
            </a:r>
            <a:r>
              <a:rPr lang="en-US" altLang="en-US" sz="2200" dirty="0">
                <a:solidFill>
                  <a:srgbClr val="6600CC"/>
                </a:solidFill>
              </a:rPr>
              <a:t> </a:t>
            </a:r>
            <a:r>
              <a:rPr lang="en-US" altLang="en-US" sz="2200" dirty="0" err="1">
                <a:solidFill>
                  <a:srgbClr val="6600CC"/>
                </a:solidFill>
              </a:rPr>
              <a:t>Hôm</a:t>
            </a:r>
            <a:endParaRPr lang="en-US" altLang="en-US" sz="2200" dirty="0">
              <a:solidFill>
                <a:srgbClr val="6600CC"/>
              </a:solidFill>
            </a:endParaRPr>
          </a:p>
          <a:p>
            <a:pPr eaLnBrk="1" hangingPunct="1">
              <a:spcBef>
                <a:spcPct val="0"/>
              </a:spcBef>
              <a:buFontTx/>
              <a:buNone/>
            </a:pPr>
            <a:r>
              <a:rPr lang="en-US" altLang="en-US" sz="2200" dirty="0">
                <a:solidFill>
                  <a:srgbClr val="6600CC"/>
                </a:solidFill>
              </a:rPr>
              <a:t>Long </a:t>
            </a:r>
            <a:r>
              <a:rPr lang="en-US" altLang="en-US" sz="2200" dirty="0" err="1">
                <a:solidFill>
                  <a:srgbClr val="6600CC"/>
                </a:solidFill>
              </a:rPr>
              <a:t>lanh</a:t>
            </a:r>
            <a:r>
              <a:rPr lang="en-US" altLang="en-US" sz="2200" dirty="0">
                <a:solidFill>
                  <a:srgbClr val="6600CC"/>
                </a:solidFill>
              </a:rPr>
              <a:t> </a:t>
            </a:r>
            <a:r>
              <a:rPr lang="en-US" altLang="en-US" sz="2200" dirty="0" err="1">
                <a:solidFill>
                  <a:srgbClr val="6600CC"/>
                </a:solidFill>
              </a:rPr>
              <a:t>đấy</a:t>
            </a:r>
            <a:r>
              <a:rPr lang="en-US" altLang="en-US" sz="2200" dirty="0">
                <a:solidFill>
                  <a:srgbClr val="6600CC"/>
                </a:solidFill>
              </a:rPr>
              <a:t> </a:t>
            </a:r>
            <a:r>
              <a:rPr lang="en-US" altLang="en-US" sz="2200" dirty="0" err="1">
                <a:solidFill>
                  <a:srgbClr val="6600CC"/>
                </a:solidFill>
              </a:rPr>
              <a:t>nước</a:t>
            </a:r>
            <a:r>
              <a:rPr lang="en-US" altLang="en-US" sz="2200" dirty="0">
                <a:solidFill>
                  <a:srgbClr val="6600CC"/>
                </a:solidFill>
              </a:rPr>
              <a:t>.</a:t>
            </a:r>
          </a:p>
        </p:txBody>
      </p:sp>
      <p:sp>
        <p:nvSpPr>
          <p:cNvPr id="13317" name="Rectangle 24"/>
          <p:cNvSpPr>
            <a:spLocks noChangeArrowheads="1"/>
          </p:cNvSpPr>
          <p:nvPr/>
        </p:nvSpPr>
        <p:spPr bwMode="auto">
          <a:xfrm>
            <a:off x="6019801" y="2809423"/>
            <a:ext cx="3071812" cy="3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err="1">
                <a:solidFill>
                  <a:srgbClr val="000000"/>
                </a:solidFill>
              </a:rPr>
              <a:t>Từng</a:t>
            </a:r>
            <a:r>
              <a:rPr lang="en-US" altLang="en-US" sz="2200" dirty="0">
                <a:solidFill>
                  <a:srgbClr val="000000"/>
                </a:solidFill>
              </a:rPr>
              <a:t> </a:t>
            </a:r>
            <a:r>
              <a:rPr lang="en-US" altLang="en-US" sz="2200" dirty="0" err="1">
                <a:solidFill>
                  <a:srgbClr val="000000"/>
                </a:solidFill>
              </a:rPr>
              <a:t>bước</a:t>
            </a:r>
            <a:r>
              <a:rPr lang="en-US" altLang="en-US" sz="2200" dirty="0">
                <a:solidFill>
                  <a:srgbClr val="000000"/>
                </a:solidFill>
              </a:rPr>
              <a:t>, </a:t>
            </a:r>
            <a:r>
              <a:rPr lang="en-US" altLang="en-US" sz="2200" dirty="0" err="1">
                <a:solidFill>
                  <a:srgbClr val="000000"/>
                </a:solidFill>
              </a:rPr>
              <a:t>từng</a:t>
            </a:r>
            <a:r>
              <a:rPr lang="en-US" altLang="en-US" sz="2200" dirty="0">
                <a:solidFill>
                  <a:srgbClr val="000000"/>
                </a:solidFill>
              </a:rPr>
              <a:t> </a:t>
            </a:r>
            <a:r>
              <a:rPr lang="en-US" altLang="en-US" sz="2200" dirty="0" err="1">
                <a:solidFill>
                  <a:srgbClr val="000000"/>
                </a:solidFill>
              </a:rPr>
              <a:t>bước</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Vung</a:t>
            </a:r>
            <a:r>
              <a:rPr lang="en-US" altLang="en-US" sz="2200" dirty="0">
                <a:solidFill>
                  <a:srgbClr val="000000"/>
                </a:solidFill>
              </a:rPr>
              <a:t> </a:t>
            </a:r>
            <a:r>
              <a:rPr lang="en-US" altLang="en-US" sz="2200" dirty="0" err="1">
                <a:solidFill>
                  <a:srgbClr val="000000"/>
                </a:solidFill>
              </a:rPr>
              <a:t>ngọn</a:t>
            </a:r>
            <a:r>
              <a:rPr lang="en-US" altLang="en-US" sz="2200" dirty="0">
                <a:solidFill>
                  <a:srgbClr val="000000"/>
                </a:solidFill>
              </a:rPr>
              <a:t> </a:t>
            </a:r>
            <a:r>
              <a:rPr lang="en-US" altLang="en-US" sz="2200" dirty="0" err="1">
                <a:solidFill>
                  <a:srgbClr val="000000"/>
                </a:solidFill>
              </a:rPr>
              <a:t>đèn</a:t>
            </a:r>
            <a:r>
              <a:rPr lang="en-US" altLang="en-US" sz="2200" dirty="0">
                <a:solidFill>
                  <a:srgbClr val="000000"/>
                </a:solidFill>
              </a:rPr>
              <a:t> </a:t>
            </a:r>
            <a:r>
              <a:rPr lang="en-US" altLang="en-US" sz="2200" dirty="0" err="1">
                <a:solidFill>
                  <a:srgbClr val="000000"/>
                </a:solidFill>
              </a:rPr>
              <a:t>lồng</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Anh</a:t>
            </a:r>
            <a:r>
              <a:rPr lang="en-US" altLang="en-US" sz="2200" dirty="0">
                <a:solidFill>
                  <a:srgbClr val="000000"/>
                </a:solidFill>
              </a:rPr>
              <a:t> </a:t>
            </a:r>
            <a:r>
              <a:rPr lang="en-US" altLang="en-US" sz="2200" dirty="0" err="1">
                <a:solidFill>
                  <a:srgbClr val="000000"/>
                </a:solidFill>
              </a:rPr>
              <a:t>Đóm</a:t>
            </a:r>
            <a:r>
              <a:rPr lang="en-US" altLang="en-US" sz="2200" dirty="0">
                <a:solidFill>
                  <a:srgbClr val="000000"/>
                </a:solidFill>
              </a:rPr>
              <a:t> quay </a:t>
            </a:r>
            <a:r>
              <a:rPr lang="en-US" altLang="en-US" sz="2200" dirty="0" err="1">
                <a:solidFill>
                  <a:srgbClr val="000000"/>
                </a:solidFill>
              </a:rPr>
              <a:t>vòng</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Như</a:t>
            </a:r>
            <a:r>
              <a:rPr lang="en-US" altLang="en-US" sz="2200" dirty="0">
                <a:solidFill>
                  <a:srgbClr val="000000"/>
                </a:solidFill>
              </a:rPr>
              <a:t> </a:t>
            </a:r>
            <a:r>
              <a:rPr lang="en-US" altLang="en-US" sz="2200" dirty="0" err="1">
                <a:solidFill>
                  <a:srgbClr val="000000"/>
                </a:solidFill>
              </a:rPr>
              <a:t>sao</a:t>
            </a:r>
            <a:r>
              <a:rPr lang="en-US" altLang="en-US" sz="2200" dirty="0">
                <a:solidFill>
                  <a:srgbClr val="000000"/>
                </a:solidFill>
              </a:rPr>
              <a:t> </a:t>
            </a:r>
            <a:r>
              <a:rPr lang="en-US" altLang="en-US" sz="2200" dirty="0" err="1">
                <a:solidFill>
                  <a:srgbClr val="000000"/>
                </a:solidFill>
              </a:rPr>
              <a:t>bừng</a:t>
            </a:r>
            <a:r>
              <a:rPr lang="en-US" altLang="en-US" sz="2200" dirty="0">
                <a:solidFill>
                  <a:srgbClr val="000000"/>
                </a:solidFill>
              </a:rPr>
              <a:t> </a:t>
            </a:r>
            <a:r>
              <a:rPr lang="en-US" altLang="en-US" sz="2200" dirty="0" err="1">
                <a:solidFill>
                  <a:srgbClr val="000000"/>
                </a:solidFill>
              </a:rPr>
              <a:t>nở</a:t>
            </a:r>
            <a:r>
              <a:rPr lang="en-US" altLang="en-US" sz="2200" dirty="0">
                <a:solidFill>
                  <a:srgbClr val="000000"/>
                </a:solidFill>
              </a:rPr>
              <a:t>.</a:t>
            </a:r>
          </a:p>
          <a:p>
            <a:pPr eaLnBrk="1" hangingPunct="1">
              <a:spcBef>
                <a:spcPct val="0"/>
              </a:spcBef>
              <a:buFontTx/>
              <a:buNone/>
            </a:pPr>
            <a:r>
              <a:rPr lang="en-US" altLang="en-US" sz="2200" dirty="0" err="1">
                <a:solidFill>
                  <a:srgbClr val="000000"/>
                </a:solidFill>
              </a:rPr>
              <a:t>Gà</a:t>
            </a:r>
            <a:r>
              <a:rPr lang="en-US" altLang="en-US" sz="2200" dirty="0">
                <a:solidFill>
                  <a:srgbClr val="000000"/>
                </a:solidFill>
              </a:rPr>
              <a:t> </a:t>
            </a:r>
            <a:r>
              <a:rPr lang="en-US" altLang="en-US" sz="2200" dirty="0" err="1">
                <a:solidFill>
                  <a:srgbClr val="000000"/>
                </a:solidFill>
              </a:rPr>
              <a:t>đâu</a:t>
            </a:r>
            <a:r>
              <a:rPr lang="en-US" altLang="en-US" sz="2200" dirty="0">
                <a:solidFill>
                  <a:srgbClr val="000000"/>
                </a:solidFill>
              </a:rPr>
              <a:t> </a:t>
            </a:r>
            <a:r>
              <a:rPr lang="en-US" altLang="en-US" sz="2200" dirty="0" err="1">
                <a:solidFill>
                  <a:srgbClr val="000000"/>
                </a:solidFill>
              </a:rPr>
              <a:t>rộn</a:t>
            </a:r>
            <a:r>
              <a:rPr lang="en-US" altLang="en-US" sz="2200" dirty="0">
                <a:solidFill>
                  <a:srgbClr val="000000"/>
                </a:solidFill>
              </a:rPr>
              <a:t> </a:t>
            </a:r>
            <a:r>
              <a:rPr lang="en-US" altLang="en-US" sz="2200" dirty="0" err="1">
                <a:solidFill>
                  <a:srgbClr val="000000"/>
                </a:solidFill>
              </a:rPr>
              <a:t>rịp</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Gáy</a:t>
            </a:r>
            <a:r>
              <a:rPr lang="en-US" altLang="en-US" sz="2200" dirty="0">
                <a:solidFill>
                  <a:srgbClr val="000000"/>
                </a:solidFill>
              </a:rPr>
              <a:t> </a:t>
            </a:r>
            <a:r>
              <a:rPr lang="en-US" altLang="en-US" sz="2200" dirty="0" err="1">
                <a:solidFill>
                  <a:srgbClr val="000000"/>
                </a:solidFill>
              </a:rPr>
              <a:t>sáng</a:t>
            </a:r>
            <a:r>
              <a:rPr lang="en-US" altLang="en-US" sz="2200" dirty="0">
                <a:solidFill>
                  <a:srgbClr val="000000"/>
                </a:solidFill>
              </a:rPr>
              <a:t> </a:t>
            </a:r>
            <a:r>
              <a:rPr lang="en-US" altLang="en-US" sz="2200" dirty="0" err="1">
                <a:solidFill>
                  <a:srgbClr val="000000"/>
                </a:solidFill>
              </a:rPr>
              <a:t>đằng</a:t>
            </a:r>
            <a:r>
              <a:rPr lang="en-US" altLang="en-US" sz="2200" dirty="0">
                <a:solidFill>
                  <a:srgbClr val="000000"/>
                </a:solidFill>
              </a:rPr>
              <a:t> </a:t>
            </a:r>
            <a:r>
              <a:rPr lang="en-US" altLang="en-US" sz="2200" dirty="0" err="1">
                <a:solidFill>
                  <a:srgbClr val="000000"/>
                </a:solidFill>
              </a:rPr>
              <a:t>đông</a:t>
            </a:r>
            <a:r>
              <a:rPr lang="en-US" altLang="en-US" sz="2200" dirty="0">
                <a:solidFill>
                  <a:srgbClr val="000000"/>
                </a:solidFill>
              </a:rPr>
              <a:t>,</a:t>
            </a:r>
          </a:p>
          <a:p>
            <a:pPr eaLnBrk="1" hangingPunct="1">
              <a:spcBef>
                <a:spcPct val="0"/>
              </a:spcBef>
              <a:buFontTx/>
              <a:buNone/>
            </a:pPr>
            <a:r>
              <a:rPr lang="en-US" altLang="en-US" sz="2200" dirty="0" err="1">
                <a:solidFill>
                  <a:srgbClr val="000000"/>
                </a:solidFill>
              </a:rPr>
              <a:t>Tắt</a:t>
            </a:r>
            <a:r>
              <a:rPr lang="en-US" altLang="en-US" sz="2200" dirty="0">
                <a:solidFill>
                  <a:srgbClr val="000000"/>
                </a:solidFill>
              </a:rPr>
              <a:t> </a:t>
            </a:r>
            <a:r>
              <a:rPr lang="en-US" altLang="en-US" sz="2200" dirty="0" err="1">
                <a:solidFill>
                  <a:srgbClr val="000000"/>
                </a:solidFill>
              </a:rPr>
              <a:t>ngọn</a:t>
            </a:r>
            <a:r>
              <a:rPr lang="en-US" altLang="en-US" sz="2200" dirty="0">
                <a:solidFill>
                  <a:srgbClr val="000000"/>
                </a:solidFill>
              </a:rPr>
              <a:t> </a:t>
            </a:r>
            <a:r>
              <a:rPr lang="en-US" altLang="en-US" sz="2200" dirty="0" err="1">
                <a:solidFill>
                  <a:srgbClr val="000000"/>
                </a:solidFill>
              </a:rPr>
              <a:t>đèn</a:t>
            </a:r>
            <a:r>
              <a:rPr lang="en-US" altLang="en-US" sz="2200" dirty="0">
                <a:solidFill>
                  <a:srgbClr val="000000"/>
                </a:solidFill>
              </a:rPr>
              <a:t> </a:t>
            </a:r>
            <a:r>
              <a:rPr lang="en-US" altLang="en-US" sz="2200" dirty="0" err="1">
                <a:solidFill>
                  <a:srgbClr val="000000"/>
                </a:solidFill>
              </a:rPr>
              <a:t>lồng</a:t>
            </a:r>
            <a:endParaRPr lang="en-US" altLang="en-US" sz="2200" dirty="0">
              <a:solidFill>
                <a:srgbClr val="000000"/>
              </a:solidFill>
            </a:endParaRPr>
          </a:p>
          <a:p>
            <a:pPr eaLnBrk="1" hangingPunct="1">
              <a:spcBef>
                <a:spcPct val="0"/>
              </a:spcBef>
              <a:buFontTx/>
              <a:buNone/>
            </a:pPr>
            <a:r>
              <a:rPr lang="en-US" altLang="en-US" sz="2200" dirty="0" err="1">
                <a:solidFill>
                  <a:srgbClr val="000000"/>
                </a:solidFill>
              </a:rPr>
              <a:t>Đóm</a:t>
            </a:r>
            <a:r>
              <a:rPr lang="en-US" altLang="en-US" sz="2200" dirty="0">
                <a:solidFill>
                  <a:srgbClr val="000000"/>
                </a:solidFill>
              </a:rPr>
              <a:t> </a:t>
            </a:r>
            <a:r>
              <a:rPr lang="en-US" altLang="en-US" sz="2200" dirty="0" err="1">
                <a:solidFill>
                  <a:srgbClr val="000000"/>
                </a:solidFill>
              </a:rPr>
              <a:t>lui</a:t>
            </a:r>
            <a:r>
              <a:rPr lang="en-US" altLang="en-US" sz="2200" dirty="0">
                <a:solidFill>
                  <a:srgbClr val="000000"/>
                </a:solidFill>
              </a:rPr>
              <a:t> </a:t>
            </a:r>
            <a:r>
              <a:rPr lang="en-US" altLang="en-US" sz="2200" dirty="0" err="1">
                <a:solidFill>
                  <a:srgbClr val="000000"/>
                </a:solidFill>
              </a:rPr>
              <a:t>về</a:t>
            </a:r>
            <a:r>
              <a:rPr lang="en-US" altLang="en-US" sz="2200" dirty="0">
                <a:solidFill>
                  <a:srgbClr val="000000"/>
                </a:solidFill>
              </a:rPr>
              <a:t> </a:t>
            </a:r>
            <a:r>
              <a:rPr lang="en-US" altLang="en-US" sz="2200" dirty="0" err="1">
                <a:solidFill>
                  <a:srgbClr val="000000"/>
                </a:solidFill>
              </a:rPr>
              <a:t>nghỉ</a:t>
            </a:r>
            <a:r>
              <a:rPr lang="en-US" altLang="en-US" sz="2200" dirty="0">
                <a:solidFill>
                  <a:srgbClr val="000000"/>
                </a:solidFill>
              </a:rPr>
              <a:t>.</a:t>
            </a:r>
          </a:p>
          <a:p>
            <a:pPr eaLnBrk="1" hangingPunct="1">
              <a:spcBef>
                <a:spcPct val="0"/>
              </a:spcBef>
              <a:buFontTx/>
              <a:buNone/>
            </a:pPr>
            <a:r>
              <a:rPr lang="en-US" altLang="en-US" sz="2200" dirty="0">
                <a:solidFill>
                  <a:srgbClr val="000000"/>
                </a:solidFill>
              </a:rPr>
              <a:t>                   </a:t>
            </a:r>
            <a:r>
              <a:rPr lang="en-US" altLang="en-US" sz="2200" dirty="0" err="1">
                <a:solidFill>
                  <a:srgbClr val="000000"/>
                </a:solidFill>
              </a:rPr>
              <a:t>Võ</a:t>
            </a:r>
            <a:r>
              <a:rPr lang="en-US" altLang="en-US" sz="2200" dirty="0">
                <a:solidFill>
                  <a:srgbClr val="000000"/>
                </a:solidFill>
              </a:rPr>
              <a:t> </a:t>
            </a:r>
            <a:r>
              <a:rPr lang="en-US" altLang="en-US" sz="2200" dirty="0" err="1">
                <a:solidFill>
                  <a:srgbClr val="000000"/>
                </a:solidFill>
              </a:rPr>
              <a:t>Quảng</a:t>
            </a:r>
            <a:endParaRPr lang="en-US" altLang="en-US" sz="2200" dirty="0">
              <a:solidFill>
                <a:srgbClr val="000000"/>
              </a:solidFill>
            </a:endParaRPr>
          </a:p>
        </p:txBody>
      </p:sp>
    </p:spTree>
    <p:extLst>
      <p:ext uri="{BB962C8B-B14F-4D97-AF65-F5344CB8AC3E}">
        <p14:creationId xmlns:p14="http://schemas.microsoft.com/office/powerpoint/2010/main" val="383471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381000" y="16002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p>
        </p:txBody>
      </p:sp>
      <p:graphicFrame>
        <p:nvGraphicFramePr>
          <p:cNvPr id="11273" name="Group 9"/>
          <p:cNvGraphicFramePr>
            <a:graphicFrameLocks noGrp="1"/>
          </p:cNvGraphicFramePr>
          <p:nvPr/>
        </p:nvGraphicFramePr>
        <p:xfrm>
          <a:off x="279400" y="2209800"/>
          <a:ext cx="8839200" cy="2971801"/>
        </p:xfrm>
        <a:graphic>
          <a:graphicData uri="http://schemas.openxmlformats.org/drawingml/2006/table">
            <a:tbl>
              <a:tblPr/>
              <a:tblGrid>
                <a:gridCol w="2667000">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gridCol w="3616325">
                  <a:extLst>
                    <a:ext uri="{9D8B030D-6E8A-4147-A177-3AD203B41FA5}">
                      <a16:colId xmlns:a16="http://schemas.microsoft.com/office/drawing/2014/main" val="20002"/>
                    </a:ext>
                  </a:extLst>
                </a:gridCol>
              </a:tblGrid>
              <a:tr h="822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Tên các con vật</a:t>
                      </a:r>
                      <a:endParaRPr kumimoji="0" lang="en-US" sz="2400" b="1" i="0" u="none" strike="noStrike" cap="none" normalizeH="0" baseline="0" dirty="0">
                        <a:ln>
                          <a:noFill/>
                        </a:ln>
                        <a:solidFill>
                          <a:schemeClr val="tx1"/>
                        </a:solidFill>
                        <a:effectLst/>
                        <a:latin typeface="Times New Roman" pitchFamily="18"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rPr>
                        <a:t> con </a:t>
                      </a:r>
                      <a:r>
                        <a:rPr kumimoji="0" lang="en-US" sz="2400" b="1" i="0" u="none" strike="noStrike" cap="none" normalizeH="0" baseline="0" dirty="0" err="1">
                          <a:ln>
                            <a:noFill/>
                          </a:ln>
                          <a:solidFill>
                            <a:schemeClr val="tx1"/>
                          </a:solidFill>
                          <a:effectLst/>
                          <a:latin typeface="Times New Roman" pitchFamily="18" charset="0"/>
                        </a:rPr>
                        <a:t>vật</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được</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gọi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bằng</a:t>
                      </a:r>
                      <a:endParaRPr kumimoji="0" lang="en-US" sz="2400" b="1" i="0" u="none" strike="noStrike" cap="none" normalizeH="0" baseline="0" dirty="0">
                        <a:ln>
                          <a:noFill/>
                        </a:ln>
                        <a:solidFill>
                          <a:schemeClr val="tx1"/>
                        </a:solidFill>
                        <a:effectLst/>
                        <a:latin typeface="Times New Roman"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Các con vật được tả như tả người</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aseline="0" dirty="0">
                          <a:solidFill>
                            <a:schemeClr val="tx1"/>
                          </a:solidFill>
                          <a:latin typeface="Times New Roman" pitchFamily="18" charset="0"/>
                        </a:rPr>
                        <a:t>         </a:t>
                      </a: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6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6405" name="Picture 36" descr="image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31520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37" descr="chim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772400"/>
            <a:ext cx="9144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Rectangle 1"/>
          <p:cNvSpPr>
            <a:spLocks noChangeArrowheads="1"/>
          </p:cNvSpPr>
          <p:nvPr/>
        </p:nvSpPr>
        <p:spPr bwMode="auto">
          <a:xfrm>
            <a:off x="304800" y="3048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Bài 2. </a:t>
            </a:r>
            <a:r>
              <a:rPr lang="en-US" altLang="en-US" sz="2400" b="1" i="1"/>
              <a:t>Trong bài thơ Anh Đom Đóm( đã học trong HKI ), còn </a:t>
            </a:r>
            <a:r>
              <a:rPr lang="en-US" altLang="en-US" sz="2400" b="1" i="1">
                <a:solidFill>
                  <a:srgbClr val="0000FF"/>
                </a:solidFill>
              </a:rPr>
              <a:t>những con vật nào nữa được gọi và tả như người(nhân hóa)?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381000" y="16002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p>
        </p:txBody>
      </p:sp>
      <p:graphicFrame>
        <p:nvGraphicFramePr>
          <p:cNvPr id="11273" name="Group 9"/>
          <p:cNvGraphicFramePr>
            <a:graphicFrameLocks noGrp="1"/>
          </p:cNvGraphicFramePr>
          <p:nvPr/>
        </p:nvGraphicFramePr>
        <p:xfrm>
          <a:off x="152400" y="1782763"/>
          <a:ext cx="8839200" cy="4646612"/>
        </p:xfrm>
        <a:graphic>
          <a:graphicData uri="http://schemas.openxmlformats.org/drawingml/2006/table">
            <a:tbl>
              <a:tblPr/>
              <a:tblGrid>
                <a:gridCol w="2667000">
                  <a:extLst>
                    <a:ext uri="{9D8B030D-6E8A-4147-A177-3AD203B41FA5}">
                      <a16:colId xmlns:a16="http://schemas.microsoft.com/office/drawing/2014/main" val="20000"/>
                    </a:ext>
                  </a:extLst>
                </a:gridCol>
                <a:gridCol w="2555875">
                  <a:extLst>
                    <a:ext uri="{9D8B030D-6E8A-4147-A177-3AD203B41FA5}">
                      <a16:colId xmlns:a16="http://schemas.microsoft.com/office/drawing/2014/main" val="20001"/>
                    </a:ext>
                  </a:extLst>
                </a:gridCol>
                <a:gridCol w="3616325">
                  <a:extLst>
                    <a:ext uri="{9D8B030D-6E8A-4147-A177-3AD203B41FA5}">
                      <a16:colId xmlns:a16="http://schemas.microsoft.com/office/drawing/2014/main" val="20002"/>
                    </a:ext>
                  </a:extLst>
                </a:gridCol>
              </a:tblGrid>
              <a:tr h="12195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rPr>
                        <a:t>Tên</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rPr>
                        <a:t> con </a:t>
                      </a:r>
                      <a:r>
                        <a:rPr kumimoji="0" lang="en-US" sz="2400" b="1" i="0" u="none" strike="noStrike" cap="none" normalizeH="0" baseline="0" dirty="0" err="1">
                          <a:ln>
                            <a:noFill/>
                          </a:ln>
                          <a:solidFill>
                            <a:schemeClr val="tx1"/>
                          </a:solidFill>
                          <a:effectLst/>
                          <a:latin typeface="Times New Roman" pitchFamily="18" charset="0"/>
                        </a:rPr>
                        <a:t>vật</a:t>
                      </a:r>
                      <a:endParaRPr kumimoji="0" lang="en-US" sz="2400" b="1" i="0" u="none" strike="noStrike" cap="none" normalizeH="0" baseline="0" dirty="0">
                        <a:ln>
                          <a:noFill/>
                        </a:ln>
                        <a:solidFill>
                          <a:schemeClr val="tx1"/>
                        </a:solidFill>
                        <a:effectLst/>
                        <a:latin typeface="Times New Roman" pitchFamily="18"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rPr>
                        <a:t>Các</a:t>
                      </a:r>
                      <a:r>
                        <a:rPr kumimoji="0" lang="en-US" sz="2400" b="1" i="0" u="none" strike="noStrike" cap="none" normalizeH="0" baseline="0" dirty="0">
                          <a:ln>
                            <a:noFill/>
                          </a:ln>
                          <a:solidFill>
                            <a:schemeClr val="tx1"/>
                          </a:solidFill>
                          <a:effectLst/>
                          <a:latin typeface="Times New Roman" pitchFamily="18" charset="0"/>
                        </a:rPr>
                        <a:t> con </a:t>
                      </a:r>
                      <a:r>
                        <a:rPr kumimoji="0" lang="en-US" sz="2400" b="1" i="0" u="none" strike="noStrike" cap="none" normalizeH="0" baseline="0" dirty="0" err="1">
                          <a:ln>
                            <a:noFill/>
                          </a:ln>
                          <a:solidFill>
                            <a:schemeClr val="tx1"/>
                          </a:solidFill>
                          <a:effectLst/>
                          <a:latin typeface="Times New Roman" pitchFamily="18" charset="0"/>
                        </a:rPr>
                        <a:t>vật</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được</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gọi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bằng</a:t>
                      </a:r>
                      <a:endParaRPr kumimoji="0" lang="en-US" sz="2400" b="1"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Các con vật được tả như tả người</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42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aseline="0">
                          <a:solidFill>
                            <a:schemeClr val="tx1"/>
                          </a:solidFill>
                          <a:latin typeface="Times New Roman" pitchFamily="18" charset="0"/>
                        </a:rPr>
                        <a:t>         </a:t>
                      </a:r>
                      <a:r>
                        <a:rPr lang="en-US" sz="2800" b="1">
                          <a:solidFill>
                            <a:schemeClr val="tx1"/>
                          </a:solidFill>
                          <a:latin typeface="Times New Roman" pitchFamily="18" charset="0"/>
                        </a:rPr>
                        <a:t>Cò Bợ</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dirty="0">
                          <a:solidFill>
                            <a:schemeClr val="tx1"/>
                          </a:solidFill>
                          <a:latin typeface="Times New Roman" pitchFamily="18" charset="0"/>
                        </a:rPr>
                        <a:t>            </a:t>
                      </a:r>
                      <a:r>
                        <a:rPr lang="en-US" sz="2800" b="1" dirty="0" err="1">
                          <a:solidFill>
                            <a:schemeClr val="tx1"/>
                          </a:solidFill>
                          <a:latin typeface="Times New Roman" pitchFamily="18" charset="0"/>
                        </a:rPr>
                        <a:t>chị</a:t>
                      </a:r>
                      <a:endParaRPr lang="en-US" sz="2800" b="1" dirty="0">
                        <a:solidFill>
                          <a:schemeClr val="tx1"/>
                        </a:solidFill>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 </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dirty="0" err="1">
                          <a:solidFill>
                            <a:schemeClr val="tx1"/>
                          </a:solidFill>
                          <a:latin typeface="Times New Roman" pitchFamily="18" charset="0"/>
                        </a:rPr>
                        <a:t>ru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con:Ru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hỡi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Ru</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hời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Hỡi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bé</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tôi</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ơi</a:t>
                      </a:r>
                      <a:r>
                        <a:rPr lang="en-US" sz="2800" b="1" dirty="0">
                          <a:solidFill>
                            <a:schemeClr val="tx1"/>
                          </a:solidFill>
                          <a:latin typeface="Times New Roman" pitchFamily="18" charset="0"/>
                        </a:rPr>
                        <a:t> / </a:t>
                      </a:r>
                      <a:r>
                        <a:rPr lang="en-US" sz="2800" b="1" dirty="0" err="1">
                          <a:solidFill>
                            <a:schemeClr val="tx1"/>
                          </a:solidFill>
                          <a:latin typeface="Times New Roman" pitchFamily="18" charset="0"/>
                        </a:rPr>
                        <a:t>Ngủ</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cho</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ngon</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giấc</a:t>
                      </a:r>
                      <a:r>
                        <a:rPr lang="en-US" sz="2800" b="1" dirty="0">
                          <a:solidFill>
                            <a:schemeClr val="tx1"/>
                          </a:solidFill>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427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2800" b="1" dirty="0" err="1">
                          <a:solidFill>
                            <a:schemeClr val="tx1"/>
                          </a:solidFill>
                          <a:latin typeface="Times New Roman" pitchFamily="18" charset="0"/>
                        </a:rPr>
                        <a:t>Vạc</a:t>
                      </a:r>
                      <a:endParaRPr lang="en-US" sz="2800" b="1" dirty="0">
                        <a:solidFill>
                          <a:schemeClr val="tx1"/>
                        </a:solidFill>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thím</a:t>
                      </a:r>
                      <a:endParaRPr lang="en-US" sz="2800" b="1" dirty="0">
                        <a:solidFill>
                          <a:schemeClr val="tx1"/>
                        </a:solidFill>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dirty="0" err="1">
                          <a:solidFill>
                            <a:schemeClr val="tx1"/>
                          </a:solidFill>
                          <a:latin typeface="Times New Roman" pitchFamily="18" charset="0"/>
                        </a:rPr>
                        <a:t>lặng</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lẽ</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mò</a:t>
                      </a:r>
                      <a:r>
                        <a:rPr lang="en-US" sz="2800" b="1" dirty="0">
                          <a:solidFill>
                            <a:schemeClr val="tx1"/>
                          </a:solidFill>
                          <a:latin typeface="Times New Roman" pitchFamily="18" charset="0"/>
                        </a:rPr>
                        <a:t> </a:t>
                      </a:r>
                      <a:r>
                        <a:rPr lang="en-US" sz="2800" b="1" dirty="0" err="1">
                          <a:solidFill>
                            <a:schemeClr val="tx1"/>
                          </a:solidFill>
                          <a:latin typeface="Times New Roman" pitchFamily="18" charset="0"/>
                        </a:rPr>
                        <a:t>tôm</a:t>
                      </a:r>
                      <a:endParaRPr lang="en-US" sz="2800" b="1" dirty="0">
                        <a:solidFill>
                          <a:schemeClr val="tx1"/>
                        </a:solidFill>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7429" name="Picture 36" descr="image00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31520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37" descr="chim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772400"/>
            <a:ext cx="9144000"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Rectangle 1"/>
          <p:cNvSpPr>
            <a:spLocks noChangeArrowheads="1"/>
          </p:cNvSpPr>
          <p:nvPr/>
        </p:nvSpPr>
        <p:spPr bwMode="auto">
          <a:xfrm>
            <a:off x="381000" y="3048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u="sng" dirty="0" err="1"/>
              <a:t>Bài</a:t>
            </a:r>
            <a:r>
              <a:rPr lang="en-US" altLang="en-US" sz="2400" b="1" u="sng" dirty="0"/>
              <a:t> 2. </a:t>
            </a:r>
            <a:r>
              <a:rPr lang="en-US" altLang="en-US" sz="2400" b="1" i="1" dirty="0" err="1"/>
              <a:t>Trong</a:t>
            </a:r>
            <a:r>
              <a:rPr lang="en-US" altLang="en-US" sz="2400" b="1" i="1" dirty="0"/>
              <a:t> </a:t>
            </a:r>
            <a:r>
              <a:rPr lang="en-US" altLang="en-US" sz="2400" b="1" i="1" dirty="0" err="1"/>
              <a:t>bài</a:t>
            </a:r>
            <a:r>
              <a:rPr lang="en-US" altLang="en-US" sz="2400" b="1" i="1" dirty="0"/>
              <a:t> </a:t>
            </a:r>
            <a:r>
              <a:rPr lang="en-US" altLang="en-US" sz="2400" b="1" i="1" dirty="0" err="1"/>
              <a:t>thơ</a:t>
            </a:r>
            <a:r>
              <a:rPr lang="en-US" altLang="en-US" sz="2400" b="1" i="1" dirty="0"/>
              <a:t> </a:t>
            </a:r>
            <a:r>
              <a:rPr lang="en-US" altLang="en-US" sz="2400" b="1" i="1" dirty="0" err="1"/>
              <a:t>Anh</a:t>
            </a:r>
            <a:r>
              <a:rPr lang="en-US" altLang="en-US" sz="2400" b="1" i="1" dirty="0"/>
              <a:t> </a:t>
            </a:r>
            <a:r>
              <a:rPr lang="en-US" altLang="en-US" sz="2400" b="1" i="1" dirty="0" err="1"/>
              <a:t>Đom</a:t>
            </a:r>
            <a:r>
              <a:rPr lang="en-US" altLang="en-US" sz="2400" b="1" i="1" dirty="0"/>
              <a:t> </a:t>
            </a:r>
            <a:r>
              <a:rPr lang="en-US" altLang="en-US" sz="2400" b="1" i="1" dirty="0" err="1"/>
              <a:t>Đóm</a:t>
            </a:r>
            <a:r>
              <a:rPr lang="en-US" altLang="en-US" sz="2400" b="1" i="1" dirty="0"/>
              <a:t>(</a:t>
            </a:r>
            <a:r>
              <a:rPr lang="en-US" altLang="en-US" sz="2400" b="1" i="1" dirty="0" err="1"/>
              <a:t>đã</a:t>
            </a:r>
            <a:r>
              <a:rPr lang="en-US" altLang="en-US" sz="2400" b="1" i="1" dirty="0"/>
              <a:t> </a:t>
            </a:r>
            <a:r>
              <a:rPr lang="en-US" altLang="en-US" sz="2400" b="1" i="1" dirty="0" err="1"/>
              <a:t>học</a:t>
            </a:r>
            <a:r>
              <a:rPr lang="en-US" altLang="en-US" sz="2400" b="1" i="1" dirty="0"/>
              <a:t> </a:t>
            </a:r>
            <a:r>
              <a:rPr lang="en-US" altLang="en-US" sz="2400" b="1" i="1" dirty="0" err="1"/>
              <a:t>trong</a:t>
            </a:r>
            <a:r>
              <a:rPr lang="en-US" altLang="en-US" sz="2400" b="1" i="1" dirty="0"/>
              <a:t> HKI), </a:t>
            </a:r>
            <a:r>
              <a:rPr lang="en-US" altLang="en-US" sz="2400" b="1" i="1" dirty="0" err="1"/>
              <a:t>còn</a:t>
            </a:r>
            <a:r>
              <a:rPr lang="en-US" altLang="en-US" sz="2400" b="1" i="1" dirty="0"/>
              <a:t> </a:t>
            </a:r>
            <a:r>
              <a:rPr lang="en-US" altLang="en-US" sz="2400" b="1" i="1" dirty="0" err="1">
                <a:solidFill>
                  <a:srgbClr val="0000FF"/>
                </a:solidFill>
              </a:rPr>
              <a:t>những</a:t>
            </a:r>
            <a:r>
              <a:rPr lang="en-US" altLang="en-US" sz="2400" b="1" i="1" dirty="0">
                <a:solidFill>
                  <a:srgbClr val="0000FF"/>
                </a:solidFill>
              </a:rPr>
              <a:t> con </a:t>
            </a:r>
            <a:r>
              <a:rPr lang="en-US" altLang="en-US" sz="2400" b="1" i="1" dirty="0" err="1">
                <a:solidFill>
                  <a:srgbClr val="0000FF"/>
                </a:solidFill>
              </a:rPr>
              <a:t>vật</a:t>
            </a:r>
            <a:r>
              <a:rPr lang="en-US" altLang="en-US" sz="2400" b="1" i="1" dirty="0">
                <a:solidFill>
                  <a:srgbClr val="0000FF"/>
                </a:solidFill>
              </a:rPr>
              <a:t> </a:t>
            </a:r>
            <a:r>
              <a:rPr lang="en-US" altLang="en-US" sz="2400" b="1" i="1" dirty="0" err="1">
                <a:solidFill>
                  <a:srgbClr val="0000FF"/>
                </a:solidFill>
              </a:rPr>
              <a:t>nào</a:t>
            </a:r>
            <a:r>
              <a:rPr lang="en-US" altLang="en-US" sz="2400" b="1" i="1" dirty="0">
                <a:solidFill>
                  <a:srgbClr val="0000FF"/>
                </a:solidFill>
              </a:rPr>
              <a:t> </a:t>
            </a:r>
            <a:r>
              <a:rPr lang="en-US" altLang="en-US" sz="2400" b="1" i="1" dirty="0" err="1">
                <a:solidFill>
                  <a:srgbClr val="0000FF"/>
                </a:solidFill>
              </a:rPr>
              <a:t>nữa</a:t>
            </a:r>
            <a:r>
              <a:rPr lang="en-US" altLang="en-US" sz="2400" b="1" i="1" dirty="0">
                <a:solidFill>
                  <a:srgbClr val="0000FF"/>
                </a:solidFill>
              </a:rPr>
              <a:t> </a:t>
            </a:r>
            <a:r>
              <a:rPr lang="en-US" altLang="en-US" sz="2400" b="1" i="1" dirty="0" err="1">
                <a:solidFill>
                  <a:srgbClr val="0000FF"/>
                </a:solidFill>
              </a:rPr>
              <a:t>được</a:t>
            </a:r>
            <a:r>
              <a:rPr lang="en-US" altLang="en-US" sz="2400" b="1" i="1" dirty="0">
                <a:solidFill>
                  <a:srgbClr val="0000FF"/>
                </a:solidFill>
              </a:rPr>
              <a:t> </a:t>
            </a:r>
            <a:r>
              <a:rPr lang="en-US" altLang="en-US" sz="2400" b="1" i="1" dirty="0" err="1">
                <a:solidFill>
                  <a:srgbClr val="0000FF"/>
                </a:solidFill>
              </a:rPr>
              <a:t>gọi</a:t>
            </a:r>
            <a:r>
              <a:rPr lang="en-US" altLang="en-US" sz="2400" b="1" i="1" dirty="0">
                <a:solidFill>
                  <a:srgbClr val="0000FF"/>
                </a:solidFill>
              </a:rPr>
              <a:t> và </a:t>
            </a:r>
            <a:r>
              <a:rPr lang="en-US" altLang="en-US" sz="2400" b="1" i="1" dirty="0" err="1">
                <a:solidFill>
                  <a:srgbClr val="0000FF"/>
                </a:solidFill>
              </a:rPr>
              <a:t>tả</a:t>
            </a:r>
            <a:r>
              <a:rPr lang="en-US" altLang="en-US" sz="2400" b="1" i="1" dirty="0">
                <a:solidFill>
                  <a:srgbClr val="0000FF"/>
                </a:solidFill>
              </a:rPr>
              <a:t> </a:t>
            </a:r>
            <a:r>
              <a:rPr lang="en-US" altLang="en-US" sz="2400" b="1" i="1" dirty="0" err="1">
                <a:solidFill>
                  <a:srgbClr val="0000FF"/>
                </a:solidFill>
              </a:rPr>
              <a:t>như</a:t>
            </a:r>
            <a:r>
              <a:rPr lang="en-US" altLang="en-US" sz="2400" b="1" i="1" dirty="0">
                <a:solidFill>
                  <a:srgbClr val="0000FF"/>
                </a:solidFill>
              </a:rPr>
              <a:t> </a:t>
            </a:r>
            <a:r>
              <a:rPr lang="en-US" altLang="en-US" sz="2400" b="1" i="1" dirty="0" err="1">
                <a:solidFill>
                  <a:srgbClr val="0000FF"/>
                </a:solidFill>
              </a:rPr>
              <a:t>người</a:t>
            </a:r>
            <a:r>
              <a:rPr lang="en-US" altLang="en-US" sz="2400" b="1" i="1" dirty="0">
                <a:solidFill>
                  <a:srgbClr val="0000FF"/>
                </a:solidFill>
              </a:rPr>
              <a:t>(</a:t>
            </a:r>
            <a:r>
              <a:rPr lang="en-US" altLang="en-US" sz="2400" b="1" i="1" dirty="0" err="1">
                <a:solidFill>
                  <a:srgbClr val="0000FF"/>
                </a:solidFill>
              </a:rPr>
              <a:t>nhân</a:t>
            </a:r>
            <a:r>
              <a:rPr lang="en-US" altLang="en-US" sz="2400" b="1" i="1" dirty="0">
                <a:solidFill>
                  <a:srgbClr val="0000FF"/>
                </a:solidFill>
              </a:rPr>
              <a:t> </a:t>
            </a:r>
            <a:r>
              <a:rPr lang="en-US" altLang="en-US" sz="2400" b="1" i="1" dirty="0" err="1">
                <a:solidFill>
                  <a:srgbClr val="0000FF"/>
                </a:solidFill>
              </a:rPr>
              <a:t>hóa</a:t>
            </a:r>
            <a:r>
              <a:rPr lang="en-US" altLang="en-US" sz="2400" b="1" i="1" dirty="0">
                <a:solidFill>
                  <a:srgbClr val="0000FF"/>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71700"/>
            <a:ext cx="9144000" cy="2087563"/>
          </a:xfrm>
          <a:solidFill>
            <a:schemeClr val="accent6">
              <a:lumMod val="20000"/>
              <a:lumOff val="80000"/>
            </a:schemeClr>
          </a:solidFill>
        </p:spPr>
        <p:txBody>
          <a:bodyPr>
            <a:noAutofit/>
          </a:bodyPr>
          <a:lstStyle/>
          <a:p>
            <a:pPr algn="just">
              <a:defRP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vốn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a:t>
            </a:r>
          </a:p>
        </p:txBody>
      </p:sp>
      <p:sp>
        <p:nvSpPr>
          <p:cNvPr id="18435" name="Rectangle 1"/>
          <p:cNvSpPr>
            <a:spLocks noChangeArrowheads="1"/>
          </p:cNvSpPr>
          <p:nvPr/>
        </p:nvSpPr>
        <p:spPr bwMode="auto">
          <a:xfrm>
            <a:off x="152400" y="1295400"/>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t>Kết luận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981200" y="0"/>
            <a:ext cx="525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19459" name="Text Box 18"/>
          <p:cNvSpPr txBox="1">
            <a:spLocks noChangeArrowheads="1"/>
          </p:cNvSpPr>
          <p:nvPr/>
        </p:nvSpPr>
        <p:spPr bwMode="auto">
          <a:xfrm>
            <a:off x="-6824" y="222944"/>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400" b="1" u="sng" dirty="0" err="1">
                <a:latin typeface="Times New Roman" panose="02020603050405020304" pitchFamily="18" charset="0"/>
                <a:cs typeface="Times New Roman" panose="02020603050405020304" pitchFamily="18" charset="0"/>
              </a:rPr>
              <a:t>Bài</a:t>
            </a:r>
            <a:r>
              <a:rPr lang="en-US" altLang="en-US" sz="4400" b="1" u="sng" dirty="0">
                <a:latin typeface="Times New Roman" panose="02020603050405020304" pitchFamily="18" charset="0"/>
                <a:cs typeface="Times New Roman" panose="02020603050405020304" pitchFamily="18" charset="0"/>
              </a:rPr>
              <a:t> 3</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Tìm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bộ</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phận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câu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trả</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lời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cho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câu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hỏi</a:t>
            </a:r>
            <a:r>
              <a:rPr lang="en-US" altLang="en-US" sz="4400" b="1" dirty="0">
                <a:latin typeface="Times New Roman" panose="02020603050405020304" pitchFamily="18" charset="0"/>
                <a:cs typeface="Times New Roman" panose="02020603050405020304" pitchFamily="18" charset="0"/>
              </a:rPr>
              <a:t> “</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Khi</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nào</a:t>
            </a:r>
            <a:r>
              <a:rPr lang="en-US" altLang="en-US" sz="4400" b="1" dirty="0">
                <a:latin typeface="Times New Roman" panose="02020603050405020304" pitchFamily="18" charset="0"/>
                <a:cs typeface="Times New Roman" panose="02020603050405020304" pitchFamily="18" charset="0"/>
              </a:rPr>
              <a:t>?"</a:t>
            </a:r>
          </a:p>
        </p:txBody>
      </p:sp>
      <p:sp>
        <p:nvSpPr>
          <p:cNvPr id="19460" name="TextBox 2"/>
          <p:cNvSpPr txBox="1">
            <a:spLocks noChangeArrowheads="1"/>
          </p:cNvSpPr>
          <p:nvPr/>
        </p:nvSpPr>
        <p:spPr bwMode="auto">
          <a:xfrm>
            <a:off x="152400" y="1944469"/>
            <a:ext cx="97854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a)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đèn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tối</a:t>
            </a:r>
            <a:r>
              <a:rPr lang="en-US" altLang="en-US" sz="3600" dirty="0">
                <a:latin typeface="Times New Roman" panose="02020603050405020304" pitchFamily="18" charset="0"/>
                <a:cs typeface="Times New Roman" panose="02020603050405020304" pitchFamily="18" charset="0"/>
              </a:rPr>
              <a:t>.</a:t>
            </a:r>
          </a:p>
        </p:txBody>
      </p:sp>
      <p:sp>
        <p:nvSpPr>
          <p:cNvPr id="19461" name="TextBox 10"/>
          <p:cNvSpPr txBox="1">
            <a:spLocks noChangeArrowheads="1"/>
          </p:cNvSpPr>
          <p:nvPr/>
        </p:nvSpPr>
        <p:spPr bwMode="auto">
          <a:xfrm>
            <a:off x="501555" y="3471500"/>
            <a:ext cx="72992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b) </a:t>
            </a:r>
            <a:r>
              <a:rPr lang="en-US" altLang="en-US" sz="3600" dirty="0" err="1">
                <a:latin typeface="Times New Roman" panose="02020603050405020304" pitchFamily="18" charset="0"/>
                <a:cs typeface="Times New Roman" panose="02020603050405020304" pitchFamily="18" charset="0"/>
              </a:rPr>
              <a:t>Tối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gác</a:t>
            </a:r>
            <a:r>
              <a:rPr lang="en-US" altLang="en-US" sz="3600" dirty="0">
                <a:latin typeface="Times New Roman" panose="02020603050405020304" pitchFamily="18" charset="0"/>
                <a:cs typeface="Times New Roman" panose="02020603050405020304" pitchFamily="18" charset="0"/>
              </a:rPr>
              <a:t>.</a:t>
            </a:r>
          </a:p>
        </p:txBody>
      </p:sp>
      <p:sp>
        <p:nvSpPr>
          <p:cNvPr id="19462" name="TextBox 11"/>
          <p:cNvSpPr txBox="1">
            <a:spLocks noChangeArrowheads="1"/>
          </p:cNvSpPr>
          <p:nvPr/>
        </p:nvSpPr>
        <p:spPr bwMode="auto">
          <a:xfrm>
            <a:off x="584579" y="4495800"/>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latin typeface="Times New Roman" panose="02020603050405020304" pitchFamily="18" charset="0"/>
                <a:cs typeface="Times New Roman" panose="02020603050405020304" pitchFamily="18" charset="0"/>
              </a:rPr>
              <a:t>c) </a:t>
            </a:r>
            <a:r>
              <a:rPr lang="en-US" altLang="en-US" sz="3600" dirty="0" err="1">
                <a:latin typeface="Times New Roman" panose="02020603050405020304" pitchFamily="18" charset="0"/>
                <a:cs typeface="Times New Roman" panose="02020603050405020304" pitchFamily="18" charset="0"/>
              </a:rPr>
              <a:t>Chúng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a:t>
            </a:r>
          </a:p>
        </p:txBody>
      </p:sp>
      <p:cxnSp>
        <p:nvCxnSpPr>
          <p:cNvPr id="7" name="Straight Connector 4"/>
          <p:cNvCxnSpPr>
            <a:cxnSpLocks noChangeShapeType="1"/>
          </p:cNvCxnSpPr>
          <p:nvPr/>
        </p:nvCxnSpPr>
        <p:spPr bwMode="auto">
          <a:xfrm>
            <a:off x="6324600" y="2588525"/>
            <a:ext cx="2438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4"/>
          <p:cNvCxnSpPr>
            <a:cxnSpLocks noChangeShapeType="1"/>
          </p:cNvCxnSpPr>
          <p:nvPr/>
        </p:nvCxnSpPr>
        <p:spPr bwMode="auto">
          <a:xfrm>
            <a:off x="1143000" y="4038600"/>
            <a:ext cx="14478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4"/>
          <p:cNvCxnSpPr>
            <a:cxnSpLocks noChangeShapeType="1"/>
          </p:cNvCxnSpPr>
          <p:nvPr/>
        </p:nvCxnSpPr>
        <p:spPr bwMode="auto">
          <a:xfrm>
            <a:off x="762000" y="5687494"/>
            <a:ext cx="2438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981200" y="0"/>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sp>
        <p:nvSpPr>
          <p:cNvPr id="20483" name="Text Box 18"/>
          <p:cNvSpPr txBox="1">
            <a:spLocks noChangeArrowheads="1"/>
          </p:cNvSpPr>
          <p:nvPr/>
        </p:nvSpPr>
        <p:spPr bwMode="auto">
          <a:xfrm>
            <a:off x="114300" y="21589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4000" b="1" u="sng" dirty="0" err="1">
                <a:latin typeface="Times New Roman" panose="02020603050405020304" pitchFamily="18" charset="0"/>
                <a:cs typeface="Times New Roman" panose="02020603050405020304" pitchFamily="18" charset="0"/>
              </a:rPr>
              <a:t>Bài</a:t>
            </a:r>
            <a:r>
              <a:rPr lang="en-US" altLang="en-US" sz="4000" b="1" u="sng" dirty="0">
                <a:latin typeface="Times New Roman" panose="02020603050405020304" pitchFamily="18" charset="0"/>
                <a:cs typeface="Times New Roman" panose="02020603050405020304" pitchFamily="18" charset="0"/>
              </a:rPr>
              <a:t> 3. </a:t>
            </a:r>
            <a:r>
              <a:rPr lang="en-US" altLang="en-US" sz="4000" b="1" dirty="0" err="1">
                <a:latin typeface="Times New Roman" panose="02020603050405020304" pitchFamily="18" charset="0"/>
                <a:cs typeface="Times New Roman" panose="02020603050405020304" pitchFamily="18" charset="0"/>
              </a:rPr>
              <a:t>Tìm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bộ</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phận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trả</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lời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hỏi</a:t>
            </a:r>
            <a:r>
              <a:rPr lang="en-US" altLang="en-US" sz="4000" b="1" dirty="0">
                <a:latin typeface="Times New Roman" panose="02020603050405020304" pitchFamily="18" charset="0"/>
                <a:cs typeface="Times New Roman" panose="02020603050405020304" pitchFamily="18" charset="0"/>
              </a:rPr>
              <a:t> “</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nào</a:t>
            </a:r>
            <a:r>
              <a:rPr lang="en-US" altLang="en-US" sz="4000" b="1" dirty="0">
                <a:latin typeface="Times New Roman" panose="02020603050405020304" pitchFamily="18" charset="0"/>
                <a:cs typeface="Times New Roman" panose="02020603050405020304" pitchFamily="18" charset="0"/>
              </a:rPr>
              <a:t>?"</a:t>
            </a:r>
          </a:p>
        </p:txBody>
      </p:sp>
      <p:sp>
        <p:nvSpPr>
          <p:cNvPr id="20484" name="TextBox 2"/>
          <p:cNvSpPr txBox="1">
            <a:spLocks noChangeArrowheads="1"/>
          </p:cNvSpPr>
          <p:nvPr/>
        </p:nvSpPr>
        <p:spPr bwMode="auto">
          <a:xfrm>
            <a:off x="533400" y="1902364"/>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a)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gác</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tối</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20485" name="TextBox 10"/>
          <p:cNvSpPr txBox="1">
            <a:spLocks noChangeArrowheads="1"/>
          </p:cNvSpPr>
          <p:nvPr/>
        </p:nvSpPr>
        <p:spPr bwMode="auto">
          <a:xfrm>
            <a:off x="613012" y="3318135"/>
            <a:ext cx="7616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b) </a:t>
            </a:r>
            <a:r>
              <a:rPr lang="en-US" altLang="en-US" b="1" dirty="0" err="1">
                <a:solidFill>
                  <a:srgbClr val="FF0000"/>
                </a:solidFill>
                <a:latin typeface="Times New Roman" panose="02020603050405020304" pitchFamily="18" charset="0"/>
                <a:cs typeface="Times New Roman" panose="02020603050405020304" pitchFamily="18" charset="0"/>
              </a:rPr>
              <a:t>Tối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gác</a:t>
            </a:r>
            <a:r>
              <a:rPr lang="en-US" altLang="en-US" dirty="0">
                <a:latin typeface="Times New Roman" panose="02020603050405020304" pitchFamily="18" charset="0"/>
                <a:cs typeface="Times New Roman" panose="02020603050405020304" pitchFamily="18" charset="0"/>
              </a:rPr>
              <a:t>.</a:t>
            </a:r>
          </a:p>
        </p:txBody>
      </p:sp>
      <p:sp>
        <p:nvSpPr>
          <p:cNvPr id="20486" name="TextBox 11"/>
          <p:cNvSpPr txBox="1">
            <a:spLocks noChangeArrowheads="1"/>
          </p:cNvSpPr>
          <p:nvPr/>
        </p:nvSpPr>
        <p:spPr bwMode="auto">
          <a:xfrm>
            <a:off x="628365" y="4689736"/>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c) </a:t>
            </a:r>
            <a:r>
              <a:rPr lang="en-US" altLang="en-US" dirty="0" err="1">
                <a:latin typeface="Times New Roman" panose="02020603050405020304" pitchFamily="18" charset="0"/>
                <a:cs typeface="Times New Roman" panose="02020603050405020304" pitchFamily="18" charset="0"/>
              </a:rPr>
              <a:t>Chúng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học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kì</a:t>
            </a:r>
            <a:r>
              <a:rPr lang="en-US" altLang="en-US" b="1" dirty="0">
                <a:solidFill>
                  <a:srgbClr val="FF0000"/>
                </a:solidFill>
                <a:latin typeface="Times New Roman" panose="02020603050405020304" pitchFamily="18" charset="0"/>
                <a:cs typeface="Times New Roman" panose="02020603050405020304" pitchFamily="18" charset="0"/>
              </a:rPr>
              <a:t> I</a:t>
            </a:r>
            <a:r>
              <a:rPr lang="en-US" altLang="en-US" dirty="0">
                <a:latin typeface="Times New Roman" panose="02020603050405020304" pitchFamily="18" charset="0"/>
                <a:cs typeface="Times New Roman" panose="02020603050405020304" pitchFamily="18" charset="0"/>
              </a:rPr>
              <a:t>.</a:t>
            </a:r>
          </a:p>
        </p:txBody>
      </p:sp>
      <p:cxnSp>
        <p:nvCxnSpPr>
          <p:cNvPr id="20487" name="Straight Connector 4"/>
          <p:cNvCxnSpPr>
            <a:cxnSpLocks noChangeShapeType="1"/>
          </p:cNvCxnSpPr>
          <p:nvPr/>
        </p:nvCxnSpPr>
        <p:spPr bwMode="auto">
          <a:xfrm>
            <a:off x="6019800" y="2487139"/>
            <a:ext cx="24384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0488" name="Line 15"/>
          <p:cNvSpPr>
            <a:spLocks noChangeShapeType="1"/>
          </p:cNvSpPr>
          <p:nvPr/>
        </p:nvSpPr>
        <p:spPr bwMode="auto">
          <a:xfrm flipV="1">
            <a:off x="1091252" y="3870149"/>
            <a:ext cx="1398896" cy="1251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
        <p:nvSpPr>
          <p:cNvPr id="20489" name="Line 17"/>
          <p:cNvSpPr>
            <a:spLocks noChangeShapeType="1"/>
          </p:cNvSpPr>
          <p:nvPr/>
        </p:nvSpPr>
        <p:spPr bwMode="auto">
          <a:xfrm>
            <a:off x="800100" y="5715000"/>
            <a:ext cx="236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18"/>
          <p:cNvSpPr txBox="1">
            <a:spLocks noChangeArrowheads="1"/>
          </p:cNvSpPr>
          <p:nvPr/>
        </p:nvSpPr>
        <p:spPr bwMode="auto">
          <a:xfrm>
            <a:off x="762000" y="310550"/>
            <a:ext cx="576674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u="sng" dirty="0" err="1">
                <a:solidFill>
                  <a:srgbClr val="C00000"/>
                </a:solidFill>
                <a:latin typeface="Times New Roman" panose="02020603050405020304" pitchFamily="18" charset="0"/>
                <a:cs typeface="Times New Roman" panose="02020603050405020304" pitchFamily="18" charset="0"/>
              </a:rPr>
              <a:t>Bài</a:t>
            </a:r>
            <a:r>
              <a:rPr lang="en-US" altLang="en-US" sz="3600" b="1" u="sng" dirty="0">
                <a:solidFill>
                  <a:srgbClr val="C00000"/>
                </a:solidFill>
                <a:latin typeface="Times New Roman" panose="02020603050405020304" pitchFamily="18" charset="0"/>
                <a:cs typeface="Times New Roman" panose="02020603050405020304" pitchFamily="18" charset="0"/>
              </a:rPr>
              <a:t> 4</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
        <p:nvSpPr>
          <p:cNvPr id="21508" name="Text Box 26"/>
          <p:cNvSpPr txBox="1">
            <a:spLocks noChangeArrowheads="1"/>
          </p:cNvSpPr>
          <p:nvPr/>
        </p:nvSpPr>
        <p:spPr bwMode="auto">
          <a:xfrm>
            <a:off x="581166" y="1561236"/>
            <a:ext cx="79532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a)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bắt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đầu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II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nào</a:t>
            </a:r>
            <a:r>
              <a:rPr lang="en-US" altLang="en-US" sz="3600" dirty="0">
                <a:latin typeface="Times New Roman" panose="02020603050405020304" pitchFamily="18" charset="0"/>
                <a:cs typeface="Times New Roman" panose="02020603050405020304" pitchFamily="18" charset="0"/>
              </a:rPr>
              <a:t>?</a:t>
            </a:r>
          </a:p>
        </p:txBody>
      </p:sp>
      <p:sp>
        <p:nvSpPr>
          <p:cNvPr id="21509" name="Text Box 27"/>
          <p:cNvSpPr txBox="1">
            <a:spLocks noChangeArrowheads="1"/>
          </p:cNvSpPr>
          <p:nvPr/>
        </p:nvSpPr>
        <p:spPr bwMode="auto">
          <a:xfrm>
            <a:off x="609600" y="2811922"/>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b)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II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thúc</a:t>
            </a:r>
            <a:r>
              <a:rPr lang="en-US" altLang="en-US" sz="3600" dirty="0">
                <a:latin typeface="Times New Roman" panose="02020603050405020304" pitchFamily="18" charset="0"/>
                <a:cs typeface="Times New Roman" panose="02020603050405020304" pitchFamily="18" charset="0"/>
              </a:rPr>
              <a:t>?</a:t>
            </a:r>
          </a:p>
        </p:txBody>
      </p:sp>
      <p:sp>
        <p:nvSpPr>
          <p:cNvPr id="21510" name="Text Box 28"/>
          <p:cNvSpPr txBox="1">
            <a:spLocks noChangeArrowheads="1"/>
          </p:cNvSpPr>
          <p:nvPr/>
        </p:nvSpPr>
        <p:spPr bwMode="auto">
          <a:xfrm>
            <a:off x="603913" y="3962400"/>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a:latin typeface="Times New Roman" panose="02020603050405020304" pitchFamily="18" charset="0"/>
                <a:cs typeface="Times New Roman" panose="02020603050405020304" pitchFamily="18" charset="0"/>
              </a:rPr>
              <a:t>c) Tháng mấy các em được nghỉ hè?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WordArt 42"/>
          <p:cNvSpPr>
            <a:spLocks noChangeArrowheads="1" noChangeShapeType="1" noTextEdit="1"/>
          </p:cNvSpPr>
          <p:nvPr/>
        </p:nvSpPr>
        <p:spPr bwMode="auto">
          <a:xfrm>
            <a:off x="1862667" y="889000"/>
            <a:ext cx="5866695" cy="620889"/>
          </a:xfrm>
          <a:prstGeom prst="rect">
            <a:avLst/>
          </a:prstGeom>
        </p:spPr>
        <p:txBody>
          <a:bodyPr wrap="none" fromWordArt="1">
            <a:prstTxWarp prst="textPlain">
              <a:avLst>
                <a:gd name="adj" fmla="val 50000"/>
              </a:avLst>
            </a:prstTxWarp>
          </a:bodyPr>
          <a:lstStyle/>
          <a:p>
            <a:pPr algn="ctr"/>
            <a:endParaRPr lang="en-US" sz="2074" b="1" kern="10">
              <a:ln w="9525">
                <a:solidFill>
                  <a:srgbClr val="800000"/>
                </a:solidFill>
                <a:round/>
                <a:headEnd/>
                <a:tailEnd/>
              </a:ln>
              <a:solidFill>
                <a:srgbClr val="000000"/>
              </a:solidFill>
              <a:latin typeface="Times New Roman" panose="02020603050405020304" pitchFamily="18" charset="0"/>
              <a:cs typeface="Times New Roman" panose="02020603050405020304" pitchFamily="18" charset="0"/>
            </a:endParaRPr>
          </a:p>
        </p:txBody>
      </p:sp>
      <p:sp>
        <p:nvSpPr>
          <p:cNvPr id="3076" name="WordArt 5"/>
          <p:cNvSpPr>
            <a:spLocks noChangeArrowheads="1" noChangeShapeType="1" noTextEdit="1"/>
          </p:cNvSpPr>
          <p:nvPr/>
        </p:nvSpPr>
        <p:spPr bwMode="auto">
          <a:xfrm>
            <a:off x="1749778" y="3316111"/>
            <a:ext cx="5277556" cy="733778"/>
          </a:xfrm>
          <a:prstGeom prst="rect">
            <a:avLst/>
          </a:prstGeom>
        </p:spPr>
        <p:txBody>
          <a:bodyPr wrap="none" fromWordArt="1">
            <a:prstTxWarp prst="textPlain">
              <a:avLst>
                <a:gd name="adj" fmla="val 50000"/>
              </a:avLst>
            </a:prstTxWarp>
          </a:bodyPr>
          <a:lstStyle/>
          <a:p>
            <a:pPr algn="ctr"/>
            <a:endParaRPr lang="en-US" sz="2667"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409348" y="1158179"/>
            <a:ext cx="6773333" cy="548292"/>
          </a:xfrm>
          <a:prstGeom prst="rect">
            <a:avLst/>
          </a:prstGeom>
          <a:noFill/>
        </p:spPr>
        <p:txBody>
          <a:bodyPr wrap="square" rtlCol="0">
            <a:spAutoFit/>
          </a:bodyPr>
          <a:lstStyle/>
          <a:p>
            <a:r>
              <a:rPr lang="vi-VN" sz="2963" b="1">
                <a:solidFill>
                  <a:srgbClr val="7030A0"/>
                </a:solidFill>
                <a:latin typeface="HP001 4 hàng" panose="020B0603050302020204" pitchFamily="34" charset="0"/>
              </a:rPr>
              <a:t>Thứ  ngày </a:t>
            </a:r>
            <a:r>
              <a:rPr lang="en-US" sz="2963" b="1">
                <a:solidFill>
                  <a:srgbClr val="7030A0"/>
                </a:solidFill>
                <a:latin typeface="HP001 4 hàng" panose="020B0603050302020204" pitchFamily="34" charset="0"/>
              </a:rPr>
              <a:t>   </a:t>
            </a:r>
            <a:r>
              <a:rPr lang="vi-VN" sz="2963" b="1">
                <a:solidFill>
                  <a:srgbClr val="7030A0"/>
                </a:solidFill>
                <a:latin typeface="HP001 4 hàng" panose="020B0603050302020204" pitchFamily="34" charset="0"/>
              </a:rPr>
              <a:t>tháng </a:t>
            </a:r>
            <a:r>
              <a:rPr lang="en-US" sz="2963" b="1" dirty="0">
                <a:solidFill>
                  <a:srgbClr val="7030A0"/>
                </a:solidFill>
                <a:latin typeface="HP001 4 hàng" panose="020B0603050302020204" pitchFamily="34" charset="0"/>
              </a:rPr>
              <a:t>0</a:t>
            </a:r>
            <a:r>
              <a:rPr lang="vi-VN" sz="2963" b="1" dirty="0">
                <a:solidFill>
                  <a:srgbClr val="7030A0"/>
                </a:solidFill>
                <a:latin typeface="HP001 4 hàng" panose="020B0603050302020204" pitchFamily="34" charset="0"/>
              </a:rPr>
              <a:t>1 năm 2021</a:t>
            </a:r>
            <a:endParaRPr lang="en-US" sz="2963" b="1" dirty="0">
              <a:solidFill>
                <a:srgbClr val="7030A0"/>
              </a:solidFill>
              <a:latin typeface="HP001 4 hàng" panose="020B0603050302020204" pitchFamily="34" charset="0"/>
            </a:endParaRPr>
          </a:p>
        </p:txBody>
      </p:sp>
      <p:sp>
        <p:nvSpPr>
          <p:cNvPr id="3" name="TextBox 2"/>
          <p:cNvSpPr txBox="1"/>
          <p:nvPr/>
        </p:nvSpPr>
        <p:spPr>
          <a:xfrm>
            <a:off x="3443111" y="1703126"/>
            <a:ext cx="3358444" cy="548292"/>
          </a:xfrm>
          <a:prstGeom prst="rect">
            <a:avLst/>
          </a:prstGeom>
          <a:noFill/>
        </p:spPr>
        <p:txBody>
          <a:bodyPr wrap="square" rtlCol="0">
            <a:spAutoFit/>
          </a:bodyPr>
          <a:lstStyle/>
          <a:p>
            <a:r>
              <a:rPr lang="vi-VN" sz="2963" b="1" u="sng" dirty="0">
                <a:solidFill>
                  <a:prstClr val="black"/>
                </a:solidFill>
                <a:latin typeface="HP001 4 hàng" panose="020B0603050302020204" pitchFamily="34" charset="0"/>
              </a:rPr>
              <a:t>Luyện từ và câu:</a:t>
            </a:r>
            <a:endParaRPr lang="en-US" sz="2963" b="1" u="sng" dirty="0">
              <a:solidFill>
                <a:prstClr val="black"/>
              </a:solidFill>
              <a:latin typeface="HP001 4 hàng" panose="020B0603050302020204" pitchFamily="34" charset="0"/>
            </a:endParaRPr>
          </a:p>
        </p:txBody>
      </p:sp>
      <p:sp>
        <p:nvSpPr>
          <p:cNvPr id="7" name="Text Box 8"/>
          <p:cNvSpPr txBox="1">
            <a:spLocks noChangeArrowheads="1"/>
          </p:cNvSpPr>
          <p:nvPr/>
        </p:nvSpPr>
        <p:spPr bwMode="auto">
          <a:xfrm>
            <a:off x="194481" y="2280309"/>
            <a:ext cx="891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t>NHÂN HÓA. ÔN CÁCH ĐẶT VÀ TRẢ LỜI CÂU HỎI KHI NÀO?</a:t>
            </a:r>
          </a:p>
        </p:txBody>
      </p:sp>
    </p:spTree>
    <p:extLst>
      <p:ext uri="{BB962C8B-B14F-4D97-AF65-F5344CB8AC3E}">
        <p14:creationId xmlns:p14="http://schemas.microsoft.com/office/powerpoint/2010/main" val="2021034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1981200" y="0"/>
            <a:ext cx="5257800" cy="1103313"/>
            <a:chOff x="1248" y="0"/>
            <a:chExt cx="3312" cy="695"/>
          </a:xfrm>
        </p:grpSpPr>
        <p:sp>
          <p:nvSpPr>
            <p:cNvPr id="22538" name="Text Box 3"/>
            <p:cNvSpPr txBox="1">
              <a:spLocks noChangeArrowheads="1"/>
            </p:cNvSpPr>
            <p:nvPr/>
          </p:nvSpPr>
          <p:spPr bwMode="auto">
            <a:xfrm>
              <a:off x="1248" y="0"/>
              <a:ext cx="331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3600">
                <a:latin typeface="Times New Roman" panose="02020603050405020304" pitchFamily="18" charset="0"/>
                <a:cs typeface="Times New Roman" panose="02020603050405020304" pitchFamily="18" charset="0"/>
              </a:endParaRPr>
            </a:p>
          </p:txBody>
        </p:sp>
        <p:sp>
          <p:nvSpPr>
            <p:cNvPr id="22539" name="Text Box 4"/>
            <p:cNvSpPr txBox="1">
              <a:spLocks noChangeArrowheads="1"/>
            </p:cNvSpPr>
            <p:nvPr/>
          </p:nvSpPr>
          <p:spPr bwMode="auto">
            <a:xfrm>
              <a:off x="1920" y="288"/>
              <a:ext cx="1680"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3600">
                <a:latin typeface="Times New Roman" panose="02020603050405020304" pitchFamily="18" charset="0"/>
                <a:cs typeface="Times New Roman" panose="02020603050405020304" pitchFamily="18" charset="0"/>
              </a:endParaRPr>
            </a:p>
          </p:txBody>
        </p:sp>
      </p:grpSp>
      <p:sp>
        <p:nvSpPr>
          <p:cNvPr id="22531" name="Text Box 18"/>
          <p:cNvSpPr txBox="1">
            <a:spLocks noChangeArrowheads="1"/>
          </p:cNvSpPr>
          <p:nvPr/>
        </p:nvSpPr>
        <p:spPr bwMode="auto">
          <a:xfrm>
            <a:off x="457200" y="234346"/>
            <a:ext cx="49149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u="sng" dirty="0" err="1">
                <a:latin typeface="Times New Roman" panose="02020603050405020304" pitchFamily="18" charset="0"/>
                <a:cs typeface="Times New Roman" panose="02020603050405020304" pitchFamily="18" charset="0"/>
              </a:rPr>
              <a:t>Bài</a:t>
            </a:r>
            <a:r>
              <a:rPr lang="en-US" altLang="en-US" sz="3600" b="1" u="sng" dirty="0">
                <a:latin typeface="Times New Roman" panose="02020603050405020304" pitchFamily="18" charset="0"/>
                <a:cs typeface="Times New Roman" panose="02020603050405020304" pitchFamily="18" charset="0"/>
              </a:rPr>
              <a:t> 4.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
        <p:nvSpPr>
          <p:cNvPr id="22532" name="Text Box 26"/>
          <p:cNvSpPr txBox="1">
            <a:spLocks noChangeArrowheads="1"/>
          </p:cNvSpPr>
          <p:nvPr/>
        </p:nvSpPr>
        <p:spPr bwMode="auto">
          <a:xfrm>
            <a:off x="317310" y="1255713"/>
            <a:ext cx="82170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a) </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bắt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đầu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II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nào</a:t>
            </a:r>
            <a:r>
              <a:rPr lang="en-US" altLang="en-US" sz="3600" dirty="0">
                <a:latin typeface="Times New Roman" panose="02020603050405020304" pitchFamily="18" charset="0"/>
                <a:cs typeface="Times New Roman" panose="02020603050405020304" pitchFamily="18" charset="0"/>
              </a:rPr>
              <a:t>?</a:t>
            </a:r>
          </a:p>
        </p:txBody>
      </p:sp>
      <p:sp>
        <p:nvSpPr>
          <p:cNvPr id="22533" name="Text Box 27"/>
          <p:cNvSpPr txBox="1">
            <a:spLocks noChangeArrowheads="1"/>
          </p:cNvSpPr>
          <p:nvPr/>
        </p:nvSpPr>
        <p:spPr bwMode="auto">
          <a:xfrm>
            <a:off x="368489" y="2683095"/>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b) </a:t>
            </a:r>
            <a:r>
              <a:rPr lang="en-US" altLang="en-US" sz="3600" dirty="0" err="1">
                <a:latin typeface="Times New Roman" panose="02020603050405020304" pitchFamily="18" charset="0"/>
                <a:cs typeface="Times New Roman" panose="02020603050405020304" pitchFamily="18" charset="0"/>
              </a:rPr>
              <a:t>Khi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II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thúc</a:t>
            </a:r>
            <a:r>
              <a:rPr lang="en-US" altLang="en-US" sz="3600" dirty="0">
                <a:latin typeface="Times New Roman" panose="02020603050405020304" pitchFamily="18" charset="0"/>
                <a:cs typeface="Times New Roman" panose="02020603050405020304" pitchFamily="18" charset="0"/>
              </a:rPr>
              <a:t>?</a:t>
            </a:r>
          </a:p>
        </p:txBody>
      </p:sp>
      <p:sp>
        <p:nvSpPr>
          <p:cNvPr id="22534" name="Text Box 28"/>
          <p:cNvSpPr txBox="1">
            <a:spLocks noChangeArrowheads="1"/>
          </p:cNvSpPr>
          <p:nvPr/>
        </p:nvSpPr>
        <p:spPr bwMode="auto">
          <a:xfrm>
            <a:off x="457200" y="4173320"/>
            <a:ext cx="6934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cs typeface="Times New Roman" panose="02020603050405020304" pitchFamily="18" charset="0"/>
              </a:rPr>
              <a:t>c) </a:t>
            </a:r>
            <a:r>
              <a:rPr lang="en-US" altLang="en-US" sz="3600" dirty="0" err="1">
                <a:latin typeface="Times New Roman" panose="02020603050405020304" pitchFamily="18" charset="0"/>
                <a:cs typeface="Times New Roman" panose="02020603050405020304" pitchFamily="18" charset="0"/>
              </a:rPr>
              <a:t>Tháng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nghỉ</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hè</a:t>
            </a:r>
            <a:r>
              <a:rPr lang="en-US" altLang="en-US" sz="3600" dirty="0">
                <a:latin typeface="Times New Roman" panose="02020603050405020304" pitchFamily="18" charset="0"/>
                <a:cs typeface="Times New Roman" panose="02020603050405020304" pitchFamily="18" charset="0"/>
              </a:rPr>
              <a:t>?</a:t>
            </a:r>
          </a:p>
        </p:txBody>
      </p:sp>
      <p:sp>
        <p:nvSpPr>
          <p:cNvPr id="22535" name="Text Box 31"/>
          <p:cNvSpPr txBox="1">
            <a:spLocks noChangeArrowheads="1"/>
          </p:cNvSpPr>
          <p:nvPr/>
        </p:nvSpPr>
        <p:spPr bwMode="auto">
          <a:xfrm>
            <a:off x="108045" y="1964887"/>
            <a:ext cx="91223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latin typeface="Times New Roman" panose="02020603050405020304" pitchFamily="18" charset="0"/>
                <a:cs typeface="Times New Roman" panose="02020603050405020304" pitchFamily="18" charset="0"/>
              </a:rPr>
              <a:t>-&gt;</a:t>
            </a:r>
            <a:r>
              <a:rPr lang="en-US" altLang="en-US" sz="3600" dirty="0" err="1">
                <a:latin typeface="Times New Roman" panose="02020603050405020304" pitchFamily="18" charset="0"/>
                <a:cs typeface="Times New Roman" panose="02020603050405020304" pitchFamily="18" charset="0"/>
              </a:rPr>
              <a:t>Lớp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bắt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đầu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II </a:t>
            </a:r>
            <a:r>
              <a:rPr lang="en-US" altLang="en-US" sz="3600" b="1" dirty="0" err="1">
                <a:solidFill>
                  <a:srgbClr val="FF0000"/>
                </a:solidFill>
                <a:latin typeface="Times New Roman" panose="02020603050405020304" pitchFamily="18" charset="0"/>
                <a:cs typeface="Times New Roman" panose="02020603050405020304" pitchFamily="18" charset="0"/>
              </a:rPr>
              <a:t>từ</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giữa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tháng</a:t>
            </a:r>
            <a:r>
              <a:rPr lang="en-US" altLang="en-US" sz="3600" b="1" dirty="0">
                <a:solidFill>
                  <a:srgbClr val="FF0000"/>
                </a:solidFill>
                <a:latin typeface="Times New Roman" panose="02020603050405020304" pitchFamily="18" charset="0"/>
                <a:cs typeface="Times New Roman" panose="02020603050405020304" pitchFamily="18" charset="0"/>
              </a:rPr>
              <a:t> 1</a:t>
            </a:r>
            <a:r>
              <a:rPr lang="en-US" altLang="en-US" sz="3600" dirty="0">
                <a:solidFill>
                  <a:srgbClr val="FF0000"/>
                </a:solidFill>
                <a:latin typeface="Times New Roman" panose="02020603050405020304" pitchFamily="18" charset="0"/>
                <a:cs typeface="Times New Roman" panose="02020603050405020304" pitchFamily="18" charset="0"/>
              </a:rPr>
              <a:t>.</a:t>
            </a:r>
          </a:p>
        </p:txBody>
      </p:sp>
      <p:sp>
        <p:nvSpPr>
          <p:cNvPr id="22536" name="Text Box 32"/>
          <p:cNvSpPr txBox="1">
            <a:spLocks noChangeArrowheads="1"/>
          </p:cNvSpPr>
          <p:nvPr/>
        </p:nvSpPr>
        <p:spPr bwMode="auto">
          <a:xfrm>
            <a:off x="108045" y="3392269"/>
            <a:ext cx="891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latin typeface="Times New Roman" panose="02020603050405020304" pitchFamily="18" charset="0"/>
                <a:cs typeface="Times New Roman" panose="02020603050405020304" pitchFamily="18" charset="0"/>
              </a:rPr>
              <a:t>-&gt;</a:t>
            </a:r>
            <a:r>
              <a:rPr lang="en-US" altLang="en-US" sz="3600" b="1" dirty="0" err="1">
                <a:solidFill>
                  <a:srgbClr val="FF0000"/>
                </a:solidFill>
                <a:latin typeface="Times New Roman" panose="02020603050405020304" pitchFamily="18" charset="0"/>
                <a:cs typeface="Times New Roman" panose="02020603050405020304" pitchFamily="18" charset="0"/>
              </a:rPr>
              <a:t>Khoảng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cuối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tháng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năm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kì</a:t>
            </a:r>
            <a:r>
              <a:rPr lang="en-US" altLang="en-US" sz="3600" dirty="0">
                <a:latin typeface="Times New Roman" panose="02020603050405020304" pitchFamily="18" charset="0"/>
                <a:cs typeface="Times New Roman" panose="02020603050405020304" pitchFamily="18" charset="0"/>
              </a:rPr>
              <a:t> II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thúc</a:t>
            </a:r>
            <a:r>
              <a:rPr lang="en-US" altLang="en-US" sz="3600" dirty="0">
                <a:latin typeface="Times New Roman" panose="02020603050405020304" pitchFamily="18" charset="0"/>
                <a:cs typeface="Times New Roman" panose="02020603050405020304" pitchFamily="18" charset="0"/>
              </a:rPr>
              <a:t>.</a:t>
            </a:r>
          </a:p>
        </p:txBody>
      </p:sp>
      <p:sp>
        <p:nvSpPr>
          <p:cNvPr id="22537" name="Text Box 33"/>
          <p:cNvSpPr txBox="1">
            <a:spLocks noChangeArrowheads="1"/>
          </p:cNvSpPr>
          <p:nvPr/>
        </p:nvSpPr>
        <p:spPr bwMode="auto">
          <a:xfrm>
            <a:off x="0" y="5105400"/>
            <a:ext cx="93771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dirty="0">
                <a:latin typeface="Times New Roman" panose="02020603050405020304" pitchFamily="18" charset="0"/>
                <a:cs typeface="Times New Roman" panose="02020603050405020304" pitchFamily="18" charset="0"/>
              </a:rPr>
              <a:t>-&gt;</a:t>
            </a:r>
            <a:r>
              <a:rPr lang="en-US" altLang="en-US" sz="3600" b="1" dirty="0" err="1">
                <a:solidFill>
                  <a:srgbClr val="FF0000"/>
                </a:solidFill>
                <a:latin typeface="Times New Roman" panose="02020603050405020304" pitchFamily="18" charset="0"/>
                <a:cs typeface="Times New Roman" panose="02020603050405020304" pitchFamily="18" charset="0"/>
              </a:rPr>
              <a:t>Khoảng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đầu</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tháng</a:t>
            </a:r>
            <a:r>
              <a:rPr lang="en-US" altLang="en-US" sz="3600" b="1" dirty="0">
                <a:solidFill>
                  <a:srgbClr val="FF0000"/>
                </a:solidFill>
                <a:latin typeface="Times New Roman" panose="02020603050405020304" pitchFamily="18" charset="0"/>
                <a:cs typeface="Times New Roman" panose="02020603050405020304" pitchFamily="18" charset="0"/>
              </a:rPr>
              <a:t> 6</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chúng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được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nghỉ</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hè</a:t>
            </a:r>
            <a:r>
              <a:rPr lang="en-US" alt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arn(inVertical)">
                                      <p:cBhvr>
                                        <p:cTn id="7" dur="500"/>
                                        <p:tgtEl>
                                          <p:spTgt spid="225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barn(inVertical)">
                                      <p:cBhvr>
                                        <p:cTn id="12" dur="500"/>
                                        <p:tgtEl>
                                          <p:spTgt spid="225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7"/>
                                        </p:tgtEl>
                                        <p:attrNameLst>
                                          <p:attrName>style.visibility</p:attrName>
                                        </p:attrNameLst>
                                      </p:cBhvr>
                                      <p:to>
                                        <p:strVal val="visible"/>
                                      </p:to>
                                    </p:set>
                                    <p:animEffect transition="in" filter="wipe(down)">
                                      <p:cBhvr>
                                        <p:cTn id="17"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5"/>
          <p:cNvSpPr>
            <a:spLocks noChangeArrowheads="1"/>
          </p:cNvSpPr>
          <p:nvPr/>
        </p:nvSpPr>
        <p:spPr bwMode="auto">
          <a:xfrm>
            <a:off x="914400" y="685800"/>
            <a:ext cx="7086600" cy="1219200"/>
          </a:xfrm>
          <a:prstGeom prst="ellipse">
            <a:avLst/>
          </a:prstGeom>
          <a:gradFill rotWithShape="1">
            <a:gsLst>
              <a:gs pos="0">
                <a:srgbClr val="0066FF"/>
              </a:gs>
              <a:gs pos="100000">
                <a:schemeClr val="hlink"/>
              </a:gs>
            </a:gsLst>
            <a:lin ang="2700000" scaled="1"/>
          </a:gra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b="1">
                <a:solidFill>
                  <a:srgbClr val="FF0000"/>
                </a:solidFill>
              </a:rPr>
              <a:t> TRÒ CHƠI:BẢNG VÀNG</a:t>
            </a:r>
          </a:p>
        </p:txBody>
      </p:sp>
      <p:sp>
        <p:nvSpPr>
          <p:cNvPr id="23555" name="Text Box 6"/>
          <p:cNvSpPr txBox="1">
            <a:spLocks noChangeArrowheads="1"/>
          </p:cNvSpPr>
          <p:nvPr/>
        </p:nvSpPr>
        <p:spPr bwMode="auto">
          <a:xfrm>
            <a:off x="1295400" y="3200400"/>
            <a:ext cx="5562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p>
        </p:txBody>
      </p:sp>
      <p:sp>
        <p:nvSpPr>
          <p:cNvPr id="23556" name="Text Box 7"/>
          <p:cNvSpPr txBox="1">
            <a:spLocks noChangeArrowheads="1"/>
          </p:cNvSpPr>
          <p:nvPr/>
        </p:nvSpPr>
        <p:spPr bwMode="auto">
          <a:xfrm>
            <a:off x="547688" y="2209800"/>
            <a:ext cx="80010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Tổng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số</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 4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Mỗi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trong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gian</a:t>
            </a:r>
            <a:r>
              <a:rPr lang="en-US" altLang="en-US" sz="2800" b="1" dirty="0">
                <a:latin typeface="Times New Roman" panose="02020603050405020304" pitchFamily="18" charset="0"/>
              </a:rPr>
              <a:t> 5 </a:t>
            </a:r>
            <a:r>
              <a:rPr lang="en-US" altLang="en-US" sz="2800" b="1" dirty="0" err="1">
                <a:latin typeface="Times New Roman" panose="02020603050405020304" pitchFamily="18" charset="0"/>
              </a:rPr>
              <a:t>giây</a:t>
            </a:r>
            <a:r>
              <a:rPr lang="en-US" altLang="en-US" sz="2800" b="1" dirty="0">
                <a:latin typeface="Times New Roman" panose="02020603050405020304" pitchFamily="18" charset="0"/>
              </a:rPr>
              <a:t>.</a:t>
            </a:r>
          </a:p>
          <a:p>
            <a:pPr eaLnBrk="1" hangingPunct="1">
              <a:spcBef>
                <a:spcPct val="5000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Nội</a:t>
            </a:r>
            <a:r>
              <a:rPr lang="en-US" altLang="en-US" sz="2800" b="1" dirty="0">
                <a:latin typeface="Times New Roman" panose="02020603050405020304" pitchFamily="18" charset="0"/>
              </a:rPr>
              <a:t> dung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viết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bảng</a:t>
            </a:r>
            <a:r>
              <a:rPr lang="en-US" altLang="en-US" sz="2800" b="1" dirty="0">
                <a:latin typeface="Times New Roman" panose="02020603050405020304" pitchFamily="18" charset="0"/>
              </a:rPr>
              <a:t> con.</a:t>
            </a:r>
          </a:p>
          <a:p>
            <a:pPr eaLnBrk="1" hangingPunct="1">
              <a:spcBef>
                <a:spcPct val="5000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đúng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tiếp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tục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tham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gia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trò</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sai</a:t>
            </a:r>
            <a:r>
              <a:rPr lang="en-US" altLang="en-US" sz="2800" b="1" dirty="0">
                <a:latin typeface="Times New Roman" panose="02020603050405020304" pitchFamily="18" charset="0"/>
              </a:rPr>
              <a:t> ở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thì</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không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tham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gia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trò</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tiếp</a:t>
            </a:r>
            <a:r>
              <a:rPr lang="en-US" altLang="en-US" sz="2800" b="1" dirty="0">
                <a:latin typeface="Times New Roman" panose="02020603050405020304" pitchFamily="18" charset="0"/>
              </a:rPr>
              <a:t>.</a:t>
            </a:r>
          </a:p>
          <a:p>
            <a:pPr eaLnBrk="1" hangingPunct="1">
              <a:spcBef>
                <a:spcPct val="5000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Em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nào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được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nhiều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nhất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thắng</a:t>
            </a:r>
            <a:r>
              <a:rPr lang="en-US" altLang="en-US" sz="2800" b="1" dirty="0">
                <a:latin typeface="Times New Roman" panose="02020603050405020304" pitchFamily="18" charset="0"/>
              </a:rPr>
              <a:t>.</a:t>
            </a:r>
          </a:p>
        </p:txBody>
      </p:sp>
    </p:spTree>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17463"/>
            <a:ext cx="9217025" cy="6858000"/>
          </a:xfrm>
        </p:spPr>
      </p:pic>
      <p:sp>
        <p:nvSpPr>
          <p:cNvPr id="7" name="TextBox 6"/>
          <p:cNvSpPr txBox="1">
            <a:spLocks noChangeArrowheads="1"/>
          </p:cNvSpPr>
          <p:nvPr/>
        </p:nvSpPr>
        <p:spPr bwMode="auto">
          <a:xfrm>
            <a:off x="0" y="12700"/>
            <a:ext cx="9251950" cy="754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20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Câu 1. Trong câu văn sau, sự vật nào được nhân hóa:</a:t>
            </a:r>
          </a:p>
          <a:p>
            <a:pPr eaLnBrk="1" hangingPunct="1">
              <a:lnSpc>
                <a:spcPct val="20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    Trong vườn, chị Hồng Nhung khoe sắc thắm.</a:t>
            </a:r>
          </a:p>
          <a:p>
            <a:pPr eaLnBrk="1" hangingPunct="1">
              <a:lnSpc>
                <a:spcPct val="20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A.   chị       </a:t>
            </a:r>
          </a:p>
          <a:p>
            <a:pPr eaLnBrk="1" hangingPunct="1">
              <a:lnSpc>
                <a:spcPct val="20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B.</a:t>
            </a:r>
            <a:r>
              <a:rPr lang="vi-VN" altLang="en-US" sz="3000" b="1">
                <a:solidFill>
                  <a:srgbClr val="002060"/>
                </a:solidFill>
                <a:latin typeface="Times New Roman" panose="02020603050405020304" pitchFamily="18" charset="0"/>
                <a:cs typeface="Times New Roman" panose="02020603050405020304" pitchFamily="18" charset="0"/>
              </a:rPr>
              <a:t>   hồng nhung</a:t>
            </a:r>
            <a:r>
              <a:rPr lang="en-US" altLang="en-US" sz="3000" b="1">
                <a:solidFill>
                  <a:srgbClr val="002060"/>
                </a:solidFill>
                <a:latin typeface="Times New Roman" panose="02020603050405020304" pitchFamily="18" charset="0"/>
                <a:cs typeface="Times New Roman" panose="02020603050405020304" pitchFamily="18" charset="0"/>
              </a:rPr>
              <a:t>    </a:t>
            </a:r>
          </a:p>
          <a:p>
            <a:pPr eaLnBrk="1" hangingPunct="1">
              <a:lnSpc>
                <a:spcPct val="20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C.   t</a:t>
            </a:r>
            <a:r>
              <a:rPr lang="vi-VN" altLang="en-US" sz="3000" b="1">
                <a:solidFill>
                  <a:srgbClr val="002060"/>
                </a:solidFill>
                <a:latin typeface="Times New Roman" panose="02020603050405020304" pitchFamily="18" charset="0"/>
                <a:cs typeface="Times New Roman" panose="02020603050405020304" pitchFamily="18" charset="0"/>
              </a:rPr>
              <a:t>hắm</a:t>
            </a: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a:t>
            </a:r>
          </a:p>
          <a:p>
            <a:pPr eaLnBrk="1" hangingPunct="1">
              <a:lnSpc>
                <a:spcPct val="20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endParaRPr lang="vi-VN" altLang="en-US" sz="3000" b="1">
              <a:solidFill>
                <a:srgbClr val="002060"/>
              </a:solidFill>
              <a:latin typeface="Times New Roman" panose="02020603050405020304" pitchFamily="18" charset="0"/>
              <a:cs typeface="Times New Roman" panose="02020603050405020304" pitchFamily="18" charset="0"/>
            </a:endParaRPr>
          </a:p>
        </p:txBody>
      </p:sp>
      <p:sp>
        <p:nvSpPr>
          <p:cNvPr id="3" name="Oval 2"/>
          <p:cNvSpPr/>
          <p:nvPr/>
        </p:nvSpPr>
        <p:spPr>
          <a:xfrm>
            <a:off x="1320800" y="3095625"/>
            <a:ext cx="719138" cy="6683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1" name="Group 30"/>
          <p:cNvGrpSpPr>
            <a:grpSpLocks/>
          </p:cNvGrpSpPr>
          <p:nvPr/>
        </p:nvGrpSpPr>
        <p:grpSpPr bwMode="auto">
          <a:xfrm>
            <a:off x="5940425" y="1954213"/>
            <a:ext cx="2100263" cy="2544762"/>
            <a:chOff x="5508104" y="2366768"/>
            <a:chExt cx="2101148" cy="2544763"/>
          </a:xfrm>
        </p:grpSpPr>
        <p:pic>
          <p:nvPicPr>
            <p:cNvPr id="24588" name="Picture 7" descr="ALRMCL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366768"/>
              <a:ext cx="2101148" cy="254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 name="Oval 32"/>
            <p:cNvSpPr/>
            <p:nvPr/>
          </p:nvSpPr>
          <p:spPr>
            <a:xfrm>
              <a:off x="5868619" y="3028755"/>
              <a:ext cx="1367413" cy="1336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4" name="TextBox 33"/>
          <p:cNvSpPr txBox="1">
            <a:spLocks noChangeArrowheads="1"/>
          </p:cNvSpPr>
          <p:nvPr/>
        </p:nvSpPr>
        <p:spPr bwMode="auto">
          <a:xfrm>
            <a:off x="6657975" y="2662238"/>
            <a:ext cx="6969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5</a:t>
            </a:r>
          </a:p>
        </p:txBody>
      </p:sp>
      <p:sp>
        <p:nvSpPr>
          <p:cNvPr id="35" name="TextBox 34"/>
          <p:cNvSpPr txBox="1">
            <a:spLocks noChangeArrowheads="1"/>
          </p:cNvSpPr>
          <p:nvPr/>
        </p:nvSpPr>
        <p:spPr bwMode="auto">
          <a:xfrm>
            <a:off x="6586538" y="2662238"/>
            <a:ext cx="9350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4</a:t>
            </a:r>
          </a:p>
        </p:txBody>
      </p:sp>
      <p:sp>
        <p:nvSpPr>
          <p:cNvPr id="36" name="TextBox 35"/>
          <p:cNvSpPr txBox="1">
            <a:spLocks noChangeArrowheads="1"/>
          </p:cNvSpPr>
          <p:nvPr/>
        </p:nvSpPr>
        <p:spPr bwMode="auto">
          <a:xfrm>
            <a:off x="6596063" y="2590800"/>
            <a:ext cx="925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3</a:t>
            </a:r>
          </a:p>
        </p:txBody>
      </p:sp>
      <p:sp>
        <p:nvSpPr>
          <p:cNvPr id="37" name="TextBox 36"/>
          <p:cNvSpPr txBox="1">
            <a:spLocks noChangeArrowheads="1"/>
          </p:cNvSpPr>
          <p:nvPr/>
        </p:nvSpPr>
        <p:spPr bwMode="auto">
          <a:xfrm>
            <a:off x="6592888" y="2546350"/>
            <a:ext cx="857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2</a:t>
            </a:r>
          </a:p>
        </p:txBody>
      </p:sp>
      <p:sp>
        <p:nvSpPr>
          <p:cNvPr id="38" name="TextBox 37"/>
          <p:cNvSpPr txBox="1">
            <a:spLocks noChangeArrowheads="1"/>
          </p:cNvSpPr>
          <p:nvPr/>
        </p:nvSpPr>
        <p:spPr bwMode="auto">
          <a:xfrm>
            <a:off x="6629400" y="2546350"/>
            <a:ext cx="9731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1</a:t>
            </a:r>
          </a:p>
        </p:txBody>
      </p:sp>
      <p:sp>
        <p:nvSpPr>
          <p:cNvPr id="39" name="TextBox 38"/>
          <p:cNvSpPr txBox="1">
            <a:spLocks noChangeArrowheads="1"/>
          </p:cNvSpPr>
          <p:nvPr/>
        </p:nvSpPr>
        <p:spPr bwMode="auto">
          <a:xfrm>
            <a:off x="6634163" y="2566988"/>
            <a:ext cx="8509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4" presetClass="exit" presetSubtype="10" fill="hold" grpId="0" nodeType="withEffect">
                                  <p:stCondLst>
                                    <p:cond delay="0"/>
                                  </p:stCondLst>
                                  <p:childTnLst>
                                    <p:animEffect transition="out" filter="randombar(horizontal)">
                                      <p:cBhvr>
                                        <p:cTn id="18" dur="1000"/>
                                        <p:tgtEl>
                                          <p:spTgt spid="34"/>
                                        </p:tgtEl>
                                      </p:cBhvr>
                                    </p:animEffect>
                                    <p:set>
                                      <p:cBhvr>
                                        <p:cTn id="19" dur="1" fill="hold">
                                          <p:stCondLst>
                                            <p:cond delay="999"/>
                                          </p:stCondLst>
                                        </p:cTn>
                                        <p:tgtEl>
                                          <p:spTgt spid="34"/>
                                        </p:tgtEl>
                                        <p:attrNameLst>
                                          <p:attrName>style.visibility</p:attrName>
                                        </p:attrNameLst>
                                      </p:cBhvr>
                                      <p:to>
                                        <p:strVal val="hidden"/>
                                      </p:to>
                                    </p:set>
                                  </p:childTnLst>
                                </p:cTn>
                              </p:par>
                              <p:par>
                                <p:cTn id="20" presetID="1" presetClass="entr" presetSubtype="0" fill="hold" grpId="1" nodeType="withEffect">
                                  <p:stCondLst>
                                    <p:cond delay="1000"/>
                                  </p:stCondLst>
                                  <p:childTnLst>
                                    <p:set>
                                      <p:cBhvr>
                                        <p:cTn id="21" dur="1" fill="hold">
                                          <p:stCondLst>
                                            <p:cond delay="0"/>
                                          </p:stCondLst>
                                        </p:cTn>
                                        <p:tgtEl>
                                          <p:spTgt spid="35"/>
                                        </p:tgtEl>
                                        <p:attrNameLst>
                                          <p:attrName>style.visibility</p:attrName>
                                        </p:attrNameLst>
                                      </p:cBhvr>
                                      <p:to>
                                        <p:strVal val="visible"/>
                                      </p:to>
                                    </p:set>
                                  </p:childTnLst>
                                </p:cTn>
                              </p:par>
                              <p:par>
                                <p:cTn id="22" presetID="14" presetClass="exit" presetSubtype="10" fill="hold" grpId="0" nodeType="withEffect">
                                  <p:stCondLst>
                                    <p:cond delay="1000"/>
                                  </p:stCondLst>
                                  <p:childTnLst>
                                    <p:animEffect transition="out" filter="randombar(horizontal)">
                                      <p:cBhvr>
                                        <p:cTn id="23" dur="1000"/>
                                        <p:tgtEl>
                                          <p:spTgt spid="35"/>
                                        </p:tgtEl>
                                      </p:cBhvr>
                                    </p:animEffect>
                                    <p:set>
                                      <p:cBhvr>
                                        <p:cTn id="24" dur="1" fill="hold">
                                          <p:stCondLst>
                                            <p:cond delay="999"/>
                                          </p:stCondLst>
                                        </p:cTn>
                                        <p:tgtEl>
                                          <p:spTgt spid="35"/>
                                        </p:tgtEl>
                                        <p:attrNameLst>
                                          <p:attrName>style.visibility</p:attrName>
                                        </p:attrNameLst>
                                      </p:cBhvr>
                                      <p:to>
                                        <p:strVal val="hidden"/>
                                      </p:to>
                                    </p:set>
                                  </p:childTnLst>
                                </p:cTn>
                              </p:par>
                              <p:par>
                                <p:cTn id="25" presetID="1" presetClass="entr" presetSubtype="0" fill="hold" grpId="1" nodeType="withEffect">
                                  <p:stCondLst>
                                    <p:cond delay="2000"/>
                                  </p:stCondLst>
                                  <p:childTnLst>
                                    <p:set>
                                      <p:cBhvr>
                                        <p:cTn id="26" dur="1" fill="hold">
                                          <p:stCondLst>
                                            <p:cond delay="0"/>
                                          </p:stCondLst>
                                        </p:cTn>
                                        <p:tgtEl>
                                          <p:spTgt spid="36"/>
                                        </p:tgtEl>
                                        <p:attrNameLst>
                                          <p:attrName>style.visibility</p:attrName>
                                        </p:attrNameLst>
                                      </p:cBhvr>
                                      <p:to>
                                        <p:strVal val="visible"/>
                                      </p:to>
                                    </p:set>
                                  </p:childTnLst>
                                </p:cTn>
                              </p:par>
                              <p:par>
                                <p:cTn id="27" presetID="14" presetClass="exit" presetSubtype="10" fill="hold" grpId="0" nodeType="withEffect">
                                  <p:stCondLst>
                                    <p:cond delay="2000"/>
                                  </p:stCondLst>
                                  <p:childTnLst>
                                    <p:animEffect transition="out" filter="randombar(horizontal)">
                                      <p:cBhvr>
                                        <p:cTn id="28" dur="1000"/>
                                        <p:tgtEl>
                                          <p:spTgt spid="36"/>
                                        </p:tgtEl>
                                      </p:cBhvr>
                                    </p:animEffect>
                                    <p:set>
                                      <p:cBhvr>
                                        <p:cTn id="29" dur="1" fill="hold">
                                          <p:stCondLst>
                                            <p:cond delay="999"/>
                                          </p:stCondLst>
                                        </p:cTn>
                                        <p:tgtEl>
                                          <p:spTgt spid="36"/>
                                        </p:tgtEl>
                                        <p:attrNameLst>
                                          <p:attrName>style.visibility</p:attrName>
                                        </p:attrNameLst>
                                      </p:cBhvr>
                                      <p:to>
                                        <p:strVal val="hidden"/>
                                      </p:to>
                                    </p:set>
                                  </p:childTnLst>
                                </p:cTn>
                              </p:par>
                              <p:par>
                                <p:cTn id="30" presetID="1" presetClass="entr" presetSubtype="0" fill="hold" grpId="1" nodeType="withEffect">
                                  <p:stCondLst>
                                    <p:cond delay="3000"/>
                                  </p:stCondLst>
                                  <p:childTnLst>
                                    <p:set>
                                      <p:cBhvr>
                                        <p:cTn id="31" dur="1" fill="hold">
                                          <p:stCondLst>
                                            <p:cond delay="0"/>
                                          </p:stCondLst>
                                        </p:cTn>
                                        <p:tgtEl>
                                          <p:spTgt spid="37"/>
                                        </p:tgtEl>
                                        <p:attrNameLst>
                                          <p:attrName>style.visibility</p:attrName>
                                        </p:attrNameLst>
                                      </p:cBhvr>
                                      <p:to>
                                        <p:strVal val="visible"/>
                                      </p:to>
                                    </p:set>
                                  </p:childTnLst>
                                </p:cTn>
                              </p:par>
                              <p:par>
                                <p:cTn id="32" presetID="14" presetClass="exit" presetSubtype="10" fill="hold" grpId="0" nodeType="withEffect">
                                  <p:stCondLst>
                                    <p:cond delay="3000"/>
                                  </p:stCondLst>
                                  <p:childTnLst>
                                    <p:animEffect transition="out" filter="randombar(horizontal)">
                                      <p:cBhvr>
                                        <p:cTn id="33" dur="1000"/>
                                        <p:tgtEl>
                                          <p:spTgt spid="37"/>
                                        </p:tgtEl>
                                      </p:cBhvr>
                                    </p:animEffect>
                                    <p:set>
                                      <p:cBhvr>
                                        <p:cTn id="34" dur="1" fill="hold">
                                          <p:stCondLst>
                                            <p:cond delay="999"/>
                                          </p:stCondLst>
                                        </p:cTn>
                                        <p:tgtEl>
                                          <p:spTgt spid="37"/>
                                        </p:tgtEl>
                                        <p:attrNameLst>
                                          <p:attrName>style.visibility</p:attrName>
                                        </p:attrNameLst>
                                      </p:cBhvr>
                                      <p:to>
                                        <p:strVal val="hidden"/>
                                      </p:to>
                                    </p:set>
                                  </p:childTnLst>
                                </p:cTn>
                              </p:par>
                              <p:par>
                                <p:cTn id="35" presetID="1" presetClass="entr" presetSubtype="0" fill="hold" grpId="1" nodeType="withEffect">
                                  <p:stCondLst>
                                    <p:cond delay="4000"/>
                                  </p:stCondLst>
                                  <p:childTnLst>
                                    <p:set>
                                      <p:cBhvr>
                                        <p:cTn id="36" dur="1" fill="hold">
                                          <p:stCondLst>
                                            <p:cond delay="0"/>
                                          </p:stCondLst>
                                        </p:cTn>
                                        <p:tgtEl>
                                          <p:spTgt spid="38"/>
                                        </p:tgtEl>
                                        <p:attrNameLst>
                                          <p:attrName>style.visibility</p:attrName>
                                        </p:attrNameLst>
                                      </p:cBhvr>
                                      <p:to>
                                        <p:strVal val="visible"/>
                                      </p:to>
                                    </p:set>
                                  </p:childTnLst>
                                </p:cTn>
                              </p:par>
                              <p:par>
                                <p:cTn id="37" presetID="14" presetClass="exit" presetSubtype="10" fill="hold" grpId="0" nodeType="withEffect">
                                  <p:stCondLst>
                                    <p:cond delay="4000"/>
                                  </p:stCondLst>
                                  <p:childTnLst>
                                    <p:animEffect transition="out" filter="randombar(horizontal)">
                                      <p:cBhvr>
                                        <p:cTn id="38" dur="1000"/>
                                        <p:tgtEl>
                                          <p:spTgt spid="38"/>
                                        </p:tgtEl>
                                      </p:cBhvr>
                                    </p:animEffect>
                                    <p:set>
                                      <p:cBhvr>
                                        <p:cTn id="39" dur="1" fill="hold">
                                          <p:stCondLst>
                                            <p:cond delay="999"/>
                                          </p:stCondLst>
                                        </p:cTn>
                                        <p:tgtEl>
                                          <p:spTgt spid="38"/>
                                        </p:tgtEl>
                                        <p:attrNameLst>
                                          <p:attrName>style.visibility</p:attrName>
                                        </p:attrNameLst>
                                      </p:cBhvr>
                                      <p:to>
                                        <p:strVal val="hidden"/>
                                      </p:to>
                                    </p:set>
                                  </p:childTnLst>
                                </p:cTn>
                              </p:par>
                              <p:par>
                                <p:cTn id="40" presetID="1" presetClass="entr" presetSubtype="0" fill="hold" grpId="0" nodeType="withEffect">
                                  <p:stCondLst>
                                    <p:cond delay="500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randombar(horizont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34" grpId="0"/>
      <p:bldP spid="34" grpId="1"/>
      <p:bldP spid="35" grpId="0"/>
      <p:bldP spid="35" grpId="1"/>
      <p:bldP spid="36" grpId="0"/>
      <p:bldP spid="36" grpId="1"/>
      <p:bldP spid="37" grpId="0"/>
      <p:bldP spid="37" grpId="1"/>
      <p:bldP spid="38" grpId="0"/>
      <p:bldP spid="38" grpId="1"/>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700"/>
            <a:ext cx="9217025" cy="6858000"/>
          </a:xfrm>
        </p:spPr>
      </p:pic>
      <p:sp>
        <p:nvSpPr>
          <p:cNvPr id="7" name="TextBox 6"/>
          <p:cNvSpPr txBox="1">
            <a:spLocks noChangeArrowheads="1"/>
          </p:cNvSpPr>
          <p:nvPr/>
        </p:nvSpPr>
        <p:spPr bwMode="auto">
          <a:xfrm>
            <a:off x="-36513" y="12700"/>
            <a:ext cx="9251951" cy="6740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Câu 2.   </a:t>
            </a:r>
            <a:r>
              <a:rPr lang="en-US" altLang="en-US" sz="2800" b="1">
                <a:solidFill>
                  <a:srgbClr val="002060"/>
                </a:solidFill>
                <a:latin typeface="Times New Roman" panose="02020603050405020304" pitchFamily="18" charset="0"/>
                <a:cs typeface="Times New Roman" panose="02020603050405020304" pitchFamily="18" charset="0"/>
              </a:rPr>
              <a:t>Tìm bộ phận câu trả lời cho câu hỏi </a:t>
            </a:r>
            <a:r>
              <a:rPr lang="en-US" altLang="en-US" sz="2800" b="1">
                <a:solidFill>
                  <a:srgbClr val="FF0000"/>
                </a:solidFill>
                <a:latin typeface="Times New Roman" panose="02020603050405020304" pitchFamily="18" charset="0"/>
                <a:cs typeface="Times New Roman" panose="02020603050405020304" pitchFamily="18" charset="0"/>
              </a:rPr>
              <a:t>“Khi nào?” </a:t>
            </a:r>
            <a:r>
              <a:rPr lang="en-US" altLang="en-US" sz="2800" b="1">
                <a:solidFill>
                  <a:srgbClr val="002060"/>
                </a:solidFill>
                <a:latin typeface="Times New Roman" panose="02020603050405020304" pitchFamily="18" charset="0"/>
                <a:cs typeface="Times New Roman" panose="02020603050405020304" pitchFamily="18" charset="0"/>
              </a:rPr>
              <a:t>trong câu văn sau:</a:t>
            </a:r>
          </a:p>
          <a:p>
            <a:pPr eaLnBrk="1" hangingPunct="1">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Thứ tư tuần sau, chúng em bắt đầu được nghỉ tết Nguyên đán.</a:t>
            </a: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A.  Thứ tư tuần sau   </a:t>
            </a:r>
          </a:p>
          <a:p>
            <a:pPr eaLnBrk="1" hangingPunct="1">
              <a:lnSpc>
                <a:spcPct val="200000"/>
              </a:lnSpc>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B.  Thứ tư</a:t>
            </a:r>
          </a:p>
          <a:p>
            <a:pPr eaLnBrk="1" hangingPunct="1">
              <a:lnSpc>
                <a:spcPct val="200000"/>
              </a:lnSpc>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C. Được nghỉ tết nguyên đán </a:t>
            </a:r>
          </a:p>
          <a:p>
            <a:pPr eaLnBrk="1" hangingPunct="1">
              <a:lnSpc>
                <a:spcPct val="200000"/>
              </a:lnSpc>
              <a:spcBef>
                <a:spcPct val="0"/>
              </a:spcBef>
              <a:buFontTx/>
              <a:buNone/>
            </a:pPr>
            <a:endParaRPr lang="en-US" altLang="en-US" sz="2800" b="1">
              <a:solidFill>
                <a:srgbClr val="002060"/>
              </a:solidFill>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endParaRPr lang="vi-VN" altLang="en-US" sz="2800" b="1">
              <a:solidFill>
                <a:srgbClr val="002060"/>
              </a:solidFill>
              <a:latin typeface="Times New Roman" panose="02020603050405020304" pitchFamily="18" charset="0"/>
              <a:cs typeface="Times New Roman" panose="02020603050405020304" pitchFamily="18" charset="0"/>
            </a:endParaRPr>
          </a:p>
        </p:txBody>
      </p:sp>
      <p:sp>
        <p:nvSpPr>
          <p:cNvPr id="2" name="Oval 1"/>
          <p:cNvSpPr/>
          <p:nvPr/>
        </p:nvSpPr>
        <p:spPr>
          <a:xfrm>
            <a:off x="1090613" y="2614613"/>
            <a:ext cx="576262" cy="5762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n w="28575">
                <a:solidFill>
                  <a:schemeClr val="tx1"/>
                </a:solidFill>
              </a:ln>
            </a:endParaRPr>
          </a:p>
        </p:txBody>
      </p:sp>
      <p:grpSp>
        <p:nvGrpSpPr>
          <p:cNvPr id="5" name="Group 4"/>
          <p:cNvGrpSpPr>
            <a:grpSpLocks/>
          </p:cNvGrpSpPr>
          <p:nvPr/>
        </p:nvGrpSpPr>
        <p:grpSpPr bwMode="auto">
          <a:xfrm>
            <a:off x="6551613" y="2336800"/>
            <a:ext cx="2100262" cy="2544763"/>
            <a:chOff x="5508104" y="2366768"/>
            <a:chExt cx="2101148" cy="2544763"/>
          </a:xfrm>
        </p:grpSpPr>
        <p:pic>
          <p:nvPicPr>
            <p:cNvPr id="25612" name="Picture 7" descr="ALRMCL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366768"/>
              <a:ext cx="2101148" cy="254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a:xfrm>
              <a:off x="5868618" y="3028756"/>
              <a:ext cx="1367415" cy="1336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9" name="TextBox 8"/>
          <p:cNvSpPr txBox="1">
            <a:spLocks noChangeArrowheads="1"/>
          </p:cNvSpPr>
          <p:nvPr/>
        </p:nvSpPr>
        <p:spPr bwMode="auto">
          <a:xfrm>
            <a:off x="7178675" y="3046413"/>
            <a:ext cx="6953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5</a:t>
            </a:r>
          </a:p>
        </p:txBody>
      </p:sp>
      <p:sp>
        <p:nvSpPr>
          <p:cNvPr id="10" name="TextBox 9"/>
          <p:cNvSpPr txBox="1">
            <a:spLocks noChangeArrowheads="1"/>
          </p:cNvSpPr>
          <p:nvPr/>
        </p:nvSpPr>
        <p:spPr bwMode="auto">
          <a:xfrm>
            <a:off x="7105650" y="3046413"/>
            <a:ext cx="9366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4</a:t>
            </a:r>
          </a:p>
        </p:txBody>
      </p:sp>
      <p:sp>
        <p:nvSpPr>
          <p:cNvPr id="11" name="TextBox 10"/>
          <p:cNvSpPr txBox="1">
            <a:spLocks noChangeArrowheads="1"/>
          </p:cNvSpPr>
          <p:nvPr/>
        </p:nvSpPr>
        <p:spPr bwMode="auto">
          <a:xfrm>
            <a:off x="7116763" y="2973388"/>
            <a:ext cx="925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3</a:t>
            </a:r>
          </a:p>
        </p:txBody>
      </p:sp>
      <p:sp>
        <p:nvSpPr>
          <p:cNvPr id="12" name="TextBox 11"/>
          <p:cNvSpPr txBox="1">
            <a:spLocks noChangeArrowheads="1"/>
          </p:cNvSpPr>
          <p:nvPr/>
        </p:nvSpPr>
        <p:spPr bwMode="auto">
          <a:xfrm>
            <a:off x="7112000" y="2928938"/>
            <a:ext cx="857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2</a:t>
            </a:r>
          </a:p>
        </p:txBody>
      </p:sp>
      <p:sp>
        <p:nvSpPr>
          <p:cNvPr id="13" name="TextBox 12"/>
          <p:cNvSpPr txBox="1">
            <a:spLocks noChangeArrowheads="1"/>
          </p:cNvSpPr>
          <p:nvPr/>
        </p:nvSpPr>
        <p:spPr bwMode="auto">
          <a:xfrm>
            <a:off x="7059613" y="3011488"/>
            <a:ext cx="973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1</a:t>
            </a:r>
          </a:p>
        </p:txBody>
      </p:sp>
      <p:sp>
        <p:nvSpPr>
          <p:cNvPr id="14" name="TextBox 13"/>
          <p:cNvSpPr txBox="1">
            <a:spLocks noChangeArrowheads="1"/>
          </p:cNvSpPr>
          <p:nvPr/>
        </p:nvSpPr>
        <p:spPr bwMode="auto">
          <a:xfrm>
            <a:off x="7189788" y="3011488"/>
            <a:ext cx="8524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4" presetClass="exit" presetSubtype="10" fill="hold" grpId="0" nodeType="withEffect">
                                  <p:stCondLst>
                                    <p:cond delay="0"/>
                                  </p:stCondLst>
                                  <p:childTnLst>
                                    <p:animEffect transition="out" filter="randombar(horizontal)">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1" presetClass="entr" presetSubtype="0" fill="hold" grpId="1" nodeType="with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par>
                                <p:cTn id="22" presetID="14" presetClass="exit" presetSubtype="10" fill="hold" grpId="0" nodeType="withEffect">
                                  <p:stCondLst>
                                    <p:cond delay="1000"/>
                                  </p:stCondLst>
                                  <p:childTnLst>
                                    <p:animEffect transition="out" filter="randombar(horizontal)">
                                      <p:cBhvr>
                                        <p:cTn id="23" dur="1000"/>
                                        <p:tgtEl>
                                          <p:spTgt spid="10"/>
                                        </p:tgtEl>
                                      </p:cBhvr>
                                    </p:animEffect>
                                    <p:set>
                                      <p:cBhvr>
                                        <p:cTn id="24" dur="1" fill="hold">
                                          <p:stCondLst>
                                            <p:cond delay="999"/>
                                          </p:stCondLst>
                                        </p:cTn>
                                        <p:tgtEl>
                                          <p:spTgt spid="10"/>
                                        </p:tgtEl>
                                        <p:attrNameLst>
                                          <p:attrName>style.visibility</p:attrName>
                                        </p:attrNameLst>
                                      </p:cBhvr>
                                      <p:to>
                                        <p:strVal val="hidden"/>
                                      </p:to>
                                    </p:set>
                                  </p:childTnLst>
                                </p:cTn>
                              </p:par>
                              <p:par>
                                <p:cTn id="25" presetID="1" presetClass="entr" presetSubtype="0" fill="hold" grpId="1" nodeType="withEffect">
                                  <p:stCondLst>
                                    <p:cond delay="2000"/>
                                  </p:stCondLst>
                                  <p:childTnLst>
                                    <p:set>
                                      <p:cBhvr>
                                        <p:cTn id="26" dur="1" fill="hold">
                                          <p:stCondLst>
                                            <p:cond delay="0"/>
                                          </p:stCondLst>
                                        </p:cTn>
                                        <p:tgtEl>
                                          <p:spTgt spid="11"/>
                                        </p:tgtEl>
                                        <p:attrNameLst>
                                          <p:attrName>style.visibility</p:attrName>
                                        </p:attrNameLst>
                                      </p:cBhvr>
                                      <p:to>
                                        <p:strVal val="visible"/>
                                      </p:to>
                                    </p:set>
                                  </p:childTnLst>
                                </p:cTn>
                              </p:par>
                              <p:par>
                                <p:cTn id="27" presetID="14" presetClass="exit" presetSubtype="10" fill="hold" grpId="0" nodeType="withEffect">
                                  <p:stCondLst>
                                    <p:cond delay="2000"/>
                                  </p:stCondLst>
                                  <p:childTnLst>
                                    <p:animEffect transition="out" filter="randombar(horizontal)">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par>
                                <p:cTn id="30" presetID="1" presetClass="entr" presetSubtype="0" fill="hold" grpId="1" nodeType="withEffect">
                                  <p:stCondLst>
                                    <p:cond delay="3000"/>
                                  </p:stCondLst>
                                  <p:childTnLst>
                                    <p:set>
                                      <p:cBhvr>
                                        <p:cTn id="31" dur="1" fill="hold">
                                          <p:stCondLst>
                                            <p:cond delay="0"/>
                                          </p:stCondLst>
                                        </p:cTn>
                                        <p:tgtEl>
                                          <p:spTgt spid="12"/>
                                        </p:tgtEl>
                                        <p:attrNameLst>
                                          <p:attrName>style.visibility</p:attrName>
                                        </p:attrNameLst>
                                      </p:cBhvr>
                                      <p:to>
                                        <p:strVal val="visible"/>
                                      </p:to>
                                    </p:set>
                                  </p:childTnLst>
                                </p:cTn>
                              </p:par>
                              <p:par>
                                <p:cTn id="32" presetID="14" presetClass="exit" presetSubtype="10" fill="hold" grpId="0" nodeType="withEffect">
                                  <p:stCondLst>
                                    <p:cond delay="3000"/>
                                  </p:stCondLst>
                                  <p:childTnLst>
                                    <p:animEffect transition="out" filter="randombar(horizontal)">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par>
                                <p:cTn id="35" presetID="1" presetClass="entr" presetSubtype="0" fill="hold" grpId="1" nodeType="withEffect">
                                  <p:stCondLst>
                                    <p:cond delay="4000"/>
                                  </p:stCondLst>
                                  <p:childTnLst>
                                    <p:set>
                                      <p:cBhvr>
                                        <p:cTn id="36" dur="1" fill="hold">
                                          <p:stCondLst>
                                            <p:cond delay="0"/>
                                          </p:stCondLst>
                                        </p:cTn>
                                        <p:tgtEl>
                                          <p:spTgt spid="13"/>
                                        </p:tgtEl>
                                        <p:attrNameLst>
                                          <p:attrName>style.visibility</p:attrName>
                                        </p:attrNameLst>
                                      </p:cBhvr>
                                      <p:to>
                                        <p:strVal val="visible"/>
                                      </p:to>
                                    </p:set>
                                  </p:childTnLst>
                                </p:cTn>
                              </p:par>
                              <p:par>
                                <p:cTn id="37" presetID="14" presetClass="exit" presetSubtype="10" fill="hold" grpId="0" nodeType="withEffect">
                                  <p:stCondLst>
                                    <p:cond delay="4000"/>
                                  </p:stCondLst>
                                  <p:childTnLst>
                                    <p:animEffect transition="out" filter="randombar(horizontal)">
                                      <p:cBhvr>
                                        <p:cTn id="38" dur="1000"/>
                                        <p:tgtEl>
                                          <p:spTgt spid="13"/>
                                        </p:tgtEl>
                                      </p:cBhvr>
                                    </p:animEffect>
                                    <p:set>
                                      <p:cBhvr>
                                        <p:cTn id="39" dur="1" fill="hold">
                                          <p:stCondLst>
                                            <p:cond delay="999"/>
                                          </p:stCondLst>
                                        </p:cTn>
                                        <p:tgtEl>
                                          <p:spTgt spid="13"/>
                                        </p:tgtEl>
                                        <p:attrNameLst>
                                          <p:attrName>style.visibility</p:attrName>
                                        </p:attrNameLst>
                                      </p:cBhvr>
                                      <p:to>
                                        <p:strVal val="hidden"/>
                                      </p:to>
                                    </p:set>
                                  </p:childTnLst>
                                </p:cTn>
                              </p:par>
                              <p:par>
                                <p:cTn id="40" presetID="1" presetClass="entr" presetSubtype="0" fill="hold" grpId="0" nodeType="withEffect">
                                  <p:stCondLst>
                                    <p:cond delay="500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ox(in)">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9" grpId="0"/>
      <p:bldP spid="9" grpId="1"/>
      <p:bldP spid="10" grpId="0"/>
      <p:bldP spid="10" grpId="1"/>
      <p:bldP spid="11" grpId="0"/>
      <p:bldP spid="11" grpId="1"/>
      <p:bldP spid="12" grpId="0"/>
      <p:bldP spid="12" grpId="1"/>
      <p:bldP spid="13" grpId="0"/>
      <p:bldP spid="13" grpId="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75" y="-30163"/>
            <a:ext cx="9251950" cy="6858001"/>
          </a:xfrm>
        </p:spPr>
      </p:pic>
      <p:sp>
        <p:nvSpPr>
          <p:cNvPr id="7" name="TextBox 6"/>
          <p:cNvSpPr txBox="1">
            <a:spLocks noChangeArrowheads="1"/>
          </p:cNvSpPr>
          <p:nvPr/>
        </p:nvSpPr>
        <p:spPr bwMode="auto">
          <a:xfrm>
            <a:off x="34925" y="-26988"/>
            <a:ext cx="9217025" cy="70167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Câu 3. Bộ phận trả lời cho câu hỏi “Khi nào?” thường chỉ gì?</a:t>
            </a:r>
          </a:p>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A. Địa điểm              </a:t>
            </a:r>
          </a:p>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B. Thời gian	</a:t>
            </a:r>
          </a:p>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C. Nơi chốn</a:t>
            </a: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vi-VN" altLang="en-US" sz="3000" b="1">
              <a:solidFill>
                <a:srgbClr val="002060"/>
              </a:solidFill>
              <a:latin typeface="Times New Roman" panose="02020603050405020304" pitchFamily="18" charset="0"/>
              <a:cs typeface="Times New Roman" panose="02020603050405020304" pitchFamily="18" charset="0"/>
            </a:endParaRPr>
          </a:p>
        </p:txBody>
      </p:sp>
      <p:sp>
        <p:nvSpPr>
          <p:cNvPr id="2" name="Oval 1"/>
          <p:cNvSpPr/>
          <p:nvPr/>
        </p:nvSpPr>
        <p:spPr>
          <a:xfrm>
            <a:off x="714375" y="2176463"/>
            <a:ext cx="576263" cy="574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n w="28575">
                <a:solidFill>
                  <a:prstClr val="black"/>
                </a:solidFill>
              </a:ln>
              <a:solidFill>
                <a:prstClr val="white"/>
              </a:solidFill>
            </a:endParaRPr>
          </a:p>
        </p:txBody>
      </p:sp>
      <p:grpSp>
        <p:nvGrpSpPr>
          <p:cNvPr id="5" name="Group 4"/>
          <p:cNvGrpSpPr>
            <a:grpSpLocks/>
          </p:cNvGrpSpPr>
          <p:nvPr/>
        </p:nvGrpSpPr>
        <p:grpSpPr bwMode="auto">
          <a:xfrm>
            <a:off x="6443663" y="982663"/>
            <a:ext cx="2101850" cy="2544762"/>
            <a:chOff x="5508104" y="2366768"/>
            <a:chExt cx="2101148" cy="2544763"/>
          </a:xfrm>
        </p:grpSpPr>
        <p:pic>
          <p:nvPicPr>
            <p:cNvPr id="26636" name="Picture 7" descr="ALRMCL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366768"/>
              <a:ext cx="2101148" cy="254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a:xfrm>
              <a:off x="5868346" y="3028755"/>
              <a:ext cx="1367968" cy="13366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9" name="TextBox 8"/>
          <p:cNvSpPr txBox="1">
            <a:spLocks noChangeArrowheads="1"/>
          </p:cNvSpPr>
          <p:nvPr/>
        </p:nvSpPr>
        <p:spPr bwMode="auto">
          <a:xfrm>
            <a:off x="7162800" y="1692275"/>
            <a:ext cx="6953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5</a:t>
            </a:r>
          </a:p>
        </p:txBody>
      </p:sp>
      <p:sp>
        <p:nvSpPr>
          <p:cNvPr id="10" name="TextBox 9"/>
          <p:cNvSpPr txBox="1">
            <a:spLocks noChangeArrowheads="1"/>
          </p:cNvSpPr>
          <p:nvPr/>
        </p:nvSpPr>
        <p:spPr bwMode="auto">
          <a:xfrm>
            <a:off x="7089775" y="1692275"/>
            <a:ext cx="9366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4</a:t>
            </a:r>
          </a:p>
        </p:txBody>
      </p:sp>
      <p:sp>
        <p:nvSpPr>
          <p:cNvPr id="11" name="TextBox 10"/>
          <p:cNvSpPr txBox="1">
            <a:spLocks noChangeArrowheads="1"/>
          </p:cNvSpPr>
          <p:nvPr/>
        </p:nvSpPr>
        <p:spPr bwMode="auto">
          <a:xfrm>
            <a:off x="7100888" y="1619250"/>
            <a:ext cx="9255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3</a:t>
            </a:r>
          </a:p>
        </p:txBody>
      </p:sp>
      <p:sp>
        <p:nvSpPr>
          <p:cNvPr id="12" name="TextBox 11"/>
          <p:cNvSpPr txBox="1">
            <a:spLocks noChangeArrowheads="1"/>
          </p:cNvSpPr>
          <p:nvPr/>
        </p:nvSpPr>
        <p:spPr bwMode="auto">
          <a:xfrm>
            <a:off x="7096125" y="1574800"/>
            <a:ext cx="858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2</a:t>
            </a:r>
          </a:p>
        </p:txBody>
      </p:sp>
      <p:sp>
        <p:nvSpPr>
          <p:cNvPr id="13" name="TextBox 12"/>
          <p:cNvSpPr txBox="1">
            <a:spLocks noChangeArrowheads="1"/>
          </p:cNvSpPr>
          <p:nvPr/>
        </p:nvSpPr>
        <p:spPr bwMode="auto">
          <a:xfrm>
            <a:off x="7140575" y="1627188"/>
            <a:ext cx="9731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1</a:t>
            </a:r>
          </a:p>
        </p:txBody>
      </p:sp>
      <p:sp>
        <p:nvSpPr>
          <p:cNvPr id="14" name="TextBox 13"/>
          <p:cNvSpPr txBox="1">
            <a:spLocks noChangeArrowheads="1"/>
          </p:cNvSpPr>
          <p:nvPr/>
        </p:nvSpPr>
        <p:spPr bwMode="auto">
          <a:xfrm>
            <a:off x="7113588" y="1627188"/>
            <a:ext cx="850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4" presetClass="exit" presetSubtype="10" fill="hold" grpId="0" nodeType="withEffect">
                                  <p:stCondLst>
                                    <p:cond delay="0"/>
                                  </p:stCondLst>
                                  <p:childTnLst>
                                    <p:animEffect transition="out" filter="randombar(horizontal)">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1" presetClass="entr" presetSubtype="0" fill="hold" grpId="1" nodeType="with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par>
                                <p:cTn id="22" presetID="14" presetClass="exit" presetSubtype="10" fill="hold" grpId="0" nodeType="withEffect">
                                  <p:stCondLst>
                                    <p:cond delay="1000"/>
                                  </p:stCondLst>
                                  <p:childTnLst>
                                    <p:animEffect transition="out" filter="randombar(horizontal)">
                                      <p:cBhvr>
                                        <p:cTn id="23" dur="1000"/>
                                        <p:tgtEl>
                                          <p:spTgt spid="10"/>
                                        </p:tgtEl>
                                      </p:cBhvr>
                                    </p:animEffect>
                                    <p:set>
                                      <p:cBhvr>
                                        <p:cTn id="24" dur="1" fill="hold">
                                          <p:stCondLst>
                                            <p:cond delay="999"/>
                                          </p:stCondLst>
                                        </p:cTn>
                                        <p:tgtEl>
                                          <p:spTgt spid="10"/>
                                        </p:tgtEl>
                                        <p:attrNameLst>
                                          <p:attrName>style.visibility</p:attrName>
                                        </p:attrNameLst>
                                      </p:cBhvr>
                                      <p:to>
                                        <p:strVal val="hidden"/>
                                      </p:to>
                                    </p:set>
                                  </p:childTnLst>
                                </p:cTn>
                              </p:par>
                              <p:par>
                                <p:cTn id="25" presetID="1" presetClass="entr" presetSubtype="0" fill="hold" grpId="1" nodeType="withEffect">
                                  <p:stCondLst>
                                    <p:cond delay="2000"/>
                                  </p:stCondLst>
                                  <p:childTnLst>
                                    <p:set>
                                      <p:cBhvr>
                                        <p:cTn id="26" dur="1" fill="hold">
                                          <p:stCondLst>
                                            <p:cond delay="0"/>
                                          </p:stCondLst>
                                        </p:cTn>
                                        <p:tgtEl>
                                          <p:spTgt spid="11"/>
                                        </p:tgtEl>
                                        <p:attrNameLst>
                                          <p:attrName>style.visibility</p:attrName>
                                        </p:attrNameLst>
                                      </p:cBhvr>
                                      <p:to>
                                        <p:strVal val="visible"/>
                                      </p:to>
                                    </p:set>
                                  </p:childTnLst>
                                </p:cTn>
                              </p:par>
                              <p:par>
                                <p:cTn id="27" presetID="14" presetClass="exit" presetSubtype="10" fill="hold" grpId="0" nodeType="withEffect">
                                  <p:stCondLst>
                                    <p:cond delay="2000"/>
                                  </p:stCondLst>
                                  <p:childTnLst>
                                    <p:animEffect transition="out" filter="randombar(horizontal)">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par>
                                <p:cTn id="30" presetID="1" presetClass="entr" presetSubtype="0" fill="hold" grpId="1" nodeType="withEffect">
                                  <p:stCondLst>
                                    <p:cond delay="3000"/>
                                  </p:stCondLst>
                                  <p:childTnLst>
                                    <p:set>
                                      <p:cBhvr>
                                        <p:cTn id="31" dur="1" fill="hold">
                                          <p:stCondLst>
                                            <p:cond delay="0"/>
                                          </p:stCondLst>
                                        </p:cTn>
                                        <p:tgtEl>
                                          <p:spTgt spid="12"/>
                                        </p:tgtEl>
                                        <p:attrNameLst>
                                          <p:attrName>style.visibility</p:attrName>
                                        </p:attrNameLst>
                                      </p:cBhvr>
                                      <p:to>
                                        <p:strVal val="visible"/>
                                      </p:to>
                                    </p:set>
                                  </p:childTnLst>
                                </p:cTn>
                              </p:par>
                              <p:par>
                                <p:cTn id="32" presetID="14" presetClass="exit" presetSubtype="10" fill="hold" grpId="0" nodeType="withEffect">
                                  <p:stCondLst>
                                    <p:cond delay="3000"/>
                                  </p:stCondLst>
                                  <p:childTnLst>
                                    <p:animEffect transition="out" filter="randombar(horizontal)">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par>
                                <p:cTn id="35" presetID="1" presetClass="entr" presetSubtype="0" fill="hold" grpId="1" nodeType="withEffect">
                                  <p:stCondLst>
                                    <p:cond delay="4000"/>
                                  </p:stCondLst>
                                  <p:childTnLst>
                                    <p:set>
                                      <p:cBhvr>
                                        <p:cTn id="36" dur="1" fill="hold">
                                          <p:stCondLst>
                                            <p:cond delay="0"/>
                                          </p:stCondLst>
                                        </p:cTn>
                                        <p:tgtEl>
                                          <p:spTgt spid="13"/>
                                        </p:tgtEl>
                                        <p:attrNameLst>
                                          <p:attrName>style.visibility</p:attrName>
                                        </p:attrNameLst>
                                      </p:cBhvr>
                                      <p:to>
                                        <p:strVal val="visible"/>
                                      </p:to>
                                    </p:set>
                                  </p:childTnLst>
                                </p:cTn>
                              </p:par>
                              <p:par>
                                <p:cTn id="37" presetID="14" presetClass="exit" presetSubtype="10" fill="hold" grpId="0" nodeType="withEffect">
                                  <p:stCondLst>
                                    <p:cond delay="4000"/>
                                  </p:stCondLst>
                                  <p:childTnLst>
                                    <p:animEffect transition="out" filter="randombar(horizontal)">
                                      <p:cBhvr>
                                        <p:cTn id="38" dur="1000"/>
                                        <p:tgtEl>
                                          <p:spTgt spid="13"/>
                                        </p:tgtEl>
                                      </p:cBhvr>
                                    </p:animEffect>
                                    <p:set>
                                      <p:cBhvr>
                                        <p:cTn id="39" dur="1" fill="hold">
                                          <p:stCondLst>
                                            <p:cond delay="999"/>
                                          </p:stCondLst>
                                        </p:cTn>
                                        <p:tgtEl>
                                          <p:spTgt spid="13"/>
                                        </p:tgtEl>
                                        <p:attrNameLst>
                                          <p:attrName>style.visibility</p:attrName>
                                        </p:attrNameLst>
                                      </p:cBhvr>
                                      <p:to>
                                        <p:strVal val="hidden"/>
                                      </p:to>
                                    </p:set>
                                  </p:childTnLst>
                                </p:cTn>
                              </p:par>
                              <p:par>
                                <p:cTn id="40" presetID="1" presetClass="entr" presetSubtype="0" fill="hold" grpId="0" nodeType="withEffect">
                                  <p:stCondLst>
                                    <p:cond delay="500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ox(in)">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9" grpId="0"/>
      <p:bldP spid="9" grpId="1"/>
      <p:bldP spid="10" grpId="0"/>
      <p:bldP spid="10" grpId="1"/>
      <p:bldP spid="11" grpId="0"/>
      <p:bldP spid="11" grpId="1"/>
      <p:bldP spid="12" grpId="0"/>
      <p:bldP spid="12" grpId="1"/>
      <p:bldP spid="13" grpId="0"/>
      <p:bldP spid="13" grpId="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 y="3175"/>
            <a:ext cx="9251950" cy="6858000"/>
          </a:xfrm>
        </p:spPr>
      </p:pic>
      <p:sp>
        <p:nvSpPr>
          <p:cNvPr id="7" name="TextBox 6"/>
          <p:cNvSpPr txBox="1">
            <a:spLocks noChangeArrowheads="1"/>
          </p:cNvSpPr>
          <p:nvPr/>
        </p:nvSpPr>
        <p:spPr bwMode="auto">
          <a:xfrm>
            <a:off x="-107950" y="3175"/>
            <a:ext cx="9382125" cy="7016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Câu 4. Khi ta gọi hoặc tả con vật, cây cối, đồ vật… bằng những từ ngữ vốn được dùng để gọi hoặc tả người thì hiện tượng ấy được gọi là gì?</a:t>
            </a:r>
          </a:p>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A.   Nhân hóa    </a:t>
            </a:r>
          </a:p>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B. So sánh    </a:t>
            </a:r>
          </a:p>
          <a:p>
            <a:pPr eaLnBrk="1" hangingPunct="1">
              <a:lnSpc>
                <a:spcPct val="150000"/>
              </a:lnSpc>
              <a:spcBef>
                <a:spcPct val="0"/>
              </a:spcBef>
              <a:buFontTx/>
              <a:buNone/>
            </a:pPr>
            <a:r>
              <a:rPr lang="en-US" altLang="en-US" sz="3000" b="1">
                <a:solidFill>
                  <a:srgbClr val="002060"/>
                </a:solidFill>
                <a:latin typeface="Times New Roman" panose="02020603050405020304" pitchFamily="18" charset="0"/>
                <a:cs typeface="Times New Roman" panose="02020603050405020304" pitchFamily="18" charset="0"/>
              </a:rPr>
              <a:t>        C. Nhân hóa và so sánh</a:t>
            </a: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en-US" altLang="en-US" sz="3000" b="1">
              <a:solidFill>
                <a:srgbClr val="002060"/>
              </a:solidFill>
              <a:latin typeface="Times New Roman" panose="02020603050405020304" pitchFamily="18" charset="0"/>
              <a:cs typeface="Times New Roman" panose="02020603050405020304" pitchFamily="18" charset="0"/>
            </a:endParaRPr>
          </a:p>
          <a:p>
            <a:pPr eaLnBrk="1" hangingPunct="1">
              <a:lnSpc>
                <a:spcPct val="150000"/>
              </a:lnSpc>
              <a:spcBef>
                <a:spcPct val="0"/>
              </a:spcBef>
              <a:buFontTx/>
              <a:buNone/>
            </a:pPr>
            <a:endParaRPr lang="vi-VN" altLang="en-US" sz="3000" b="1">
              <a:solidFill>
                <a:srgbClr val="002060"/>
              </a:solidFill>
              <a:latin typeface="Times New Roman" panose="02020603050405020304" pitchFamily="18" charset="0"/>
              <a:cs typeface="Times New Roman" panose="02020603050405020304" pitchFamily="18" charset="0"/>
            </a:endParaRPr>
          </a:p>
        </p:txBody>
      </p:sp>
      <p:sp>
        <p:nvSpPr>
          <p:cNvPr id="2" name="Oval 1"/>
          <p:cNvSpPr/>
          <p:nvPr/>
        </p:nvSpPr>
        <p:spPr>
          <a:xfrm>
            <a:off x="617538" y="2225675"/>
            <a:ext cx="576262" cy="576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n w="28575">
                <a:solidFill>
                  <a:prstClr val="black"/>
                </a:solidFill>
              </a:ln>
              <a:solidFill>
                <a:prstClr val="white"/>
              </a:solidFill>
            </a:endParaRPr>
          </a:p>
        </p:txBody>
      </p:sp>
      <p:grpSp>
        <p:nvGrpSpPr>
          <p:cNvPr id="5" name="Group 4"/>
          <p:cNvGrpSpPr>
            <a:grpSpLocks/>
          </p:cNvGrpSpPr>
          <p:nvPr/>
        </p:nvGrpSpPr>
        <p:grpSpPr bwMode="auto">
          <a:xfrm>
            <a:off x="6516688" y="1704975"/>
            <a:ext cx="2100262" cy="2544763"/>
            <a:chOff x="5508104" y="2366768"/>
            <a:chExt cx="2101148" cy="2544763"/>
          </a:xfrm>
        </p:grpSpPr>
        <p:pic>
          <p:nvPicPr>
            <p:cNvPr id="27660" name="Picture 7" descr="ALRMCL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366768"/>
              <a:ext cx="2101148" cy="254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Oval 7"/>
            <p:cNvSpPr/>
            <p:nvPr/>
          </p:nvSpPr>
          <p:spPr>
            <a:xfrm>
              <a:off x="5868618" y="3028756"/>
              <a:ext cx="1367415" cy="13366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9" name="TextBox 8"/>
          <p:cNvSpPr txBox="1">
            <a:spLocks noChangeArrowheads="1"/>
          </p:cNvSpPr>
          <p:nvPr/>
        </p:nvSpPr>
        <p:spPr bwMode="auto">
          <a:xfrm>
            <a:off x="7234238" y="2414588"/>
            <a:ext cx="6969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5</a:t>
            </a:r>
          </a:p>
        </p:txBody>
      </p:sp>
      <p:sp>
        <p:nvSpPr>
          <p:cNvPr id="10" name="TextBox 9"/>
          <p:cNvSpPr txBox="1">
            <a:spLocks noChangeArrowheads="1"/>
          </p:cNvSpPr>
          <p:nvPr/>
        </p:nvSpPr>
        <p:spPr bwMode="auto">
          <a:xfrm>
            <a:off x="7162800" y="2414588"/>
            <a:ext cx="9350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4</a:t>
            </a:r>
          </a:p>
        </p:txBody>
      </p:sp>
      <p:sp>
        <p:nvSpPr>
          <p:cNvPr id="11" name="TextBox 10"/>
          <p:cNvSpPr txBox="1">
            <a:spLocks noChangeArrowheads="1"/>
          </p:cNvSpPr>
          <p:nvPr/>
        </p:nvSpPr>
        <p:spPr bwMode="auto">
          <a:xfrm>
            <a:off x="7172325" y="2343150"/>
            <a:ext cx="9255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3</a:t>
            </a:r>
          </a:p>
        </p:txBody>
      </p:sp>
      <p:sp>
        <p:nvSpPr>
          <p:cNvPr id="12" name="TextBox 11"/>
          <p:cNvSpPr txBox="1">
            <a:spLocks noChangeArrowheads="1"/>
          </p:cNvSpPr>
          <p:nvPr/>
        </p:nvSpPr>
        <p:spPr bwMode="auto">
          <a:xfrm>
            <a:off x="7169150" y="2298700"/>
            <a:ext cx="8572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2</a:t>
            </a:r>
          </a:p>
        </p:txBody>
      </p:sp>
      <p:sp>
        <p:nvSpPr>
          <p:cNvPr id="13" name="TextBox 12"/>
          <p:cNvSpPr txBox="1">
            <a:spLocks noChangeArrowheads="1"/>
          </p:cNvSpPr>
          <p:nvPr/>
        </p:nvSpPr>
        <p:spPr bwMode="auto">
          <a:xfrm>
            <a:off x="7116763" y="2379663"/>
            <a:ext cx="971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1</a:t>
            </a:r>
          </a:p>
        </p:txBody>
      </p:sp>
      <p:sp>
        <p:nvSpPr>
          <p:cNvPr id="14" name="TextBox 13"/>
          <p:cNvSpPr txBox="1">
            <a:spLocks noChangeArrowheads="1"/>
          </p:cNvSpPr>
          <p:nvPr/>
        </p:nvSpPr>
        <p:spPr bwMode="auto">
          <a:xfrm>
            <a:off x="7246938" y="2379663"/>
            <a:ext cx="850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8000">
                <a:solidFill>
                  <a:srgbClr val="002060"/>
                </a:solidFill>
              </a:rPr>
              <a:t>0</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4" presetClass="exit" presetSubtype="10" fill="hold" grpId="0" nodeType="withEffect">
                                  <p:stCondLst>
                                    <p:cond delay="0"/>
                                  </p:stCondLst>
                                  <p:childTnLst>
                                    <p:animEffect transition="out" filter="randombar(horizontal)">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1" presetClass="entr" presetSubtype="0" fill="hold" grpId="1" nodeType="with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par>
                                <p:cTn id="22" presetID="14" presetClass="exit" presetSubtype="10" fill="hold" grpId="0" nodeType="withEffect">
                                  <p:stCondLst>
                                    <p:cond delay="1000"/>
                                  </p:stCondLst>
                                  <p:childTnLst>
                                    <p:animEffect transition="out" filter="randombar(horizontal)">
                                      <p:cBhvr>
                                        <p:cTn id="23" dur="1000"/>
                                        <p:tgtEl>
                                          <p:spTgt spid="10"/>
                                        </p:tgtEl>
                                      </p:cBhvr>
                                    </p:animEffect>
                                    <p:set>
                                      <p:cBhvr>
                                        <p:cTn id="24" dur="1" fill="hold">
                                          <p:stCondLst>
                                            <p:cond delay="999"/>
                                          </p:stCondLst>
                                        </p:cTn>
                                        <p:tgtEl>
                                          <p:spTgt spid="10"/>
                                        </p:tgtEl>
                                        <p:attrNameLst>
                                          <p:attrName>style.visibility</p:attrName>
                                        </p:attrNameLst>
                                      </p:cBhvr>
                                      <p:to>
                                        <p:strVal val="hidden"/>
                                      </p:to>
                                    </p:set>
                                  </p:childTnLst>
                                </p:cTn>
                              </p:par>
                              <p:par>
                                <p:cTn id="25" presetID="1" presetClass="entr" presetSubtype="0" fill="hold" grpId="1" nodeType="withEffect">
                                  <p:stCondLst>
                                    <p:cond delay="2000"/>
                                  </p:stCondLst>
                                  <p:childTnLst>
                                    <p:set>
                                      <p:cBhvr>
                                        <p:cTn id="26" dur="1" fill="hold">
                                          <p:stCondLst>
                                            <p:cond delay="0"/>
                                          </p:stCondLst>
                                        </p:cTn>
                                        <p:tgtEl>
                                          <p:spTgt spid="11"/>
                                        </p:tgtEl>
                                        <p:attrNameLst>
                                          <p:attrName>style.visibility</p:attrName>
                                        </p:attrNameLst>
                                      </p:cBhvr>
                                      <p:to>
                                        <p:strVal val="visible"/>
                                      </p:to>
                                    </p:set>
                                  </p:childTnLst>
                                </p:cTn>
                              </p:par>
                              <p:par>
                                <p:cTn id="27" presetID="14" presetClass="exit" presetSubtype="10" fill="hold" grpId="0" nodeType="withEffect">
                                  <p:stCondLst>
                                    <p:cond delay="2000"/>
                                  </p:stCondLst>
                                  <p:childTnLst>
                                    <p:animEffect transition="out" filter="randombar(horizontal)">
                                      <p:cBhvr>
                                        <p:cTn id="28" dur="1000"/>
                                        <p:tgtEl>
                                          <p:spTgt spid="11"/>
                                        </p:tgtEl>
                                      </p:cBhvr>
                                    </p:animEffect>
                                    <p:set>
                                      <p:cBhvr>
                                        <p:cTn id="29" dur="1" fill="hold">
                                          <p:stCondLst>
                                            <p:cond delay="999"/>
                                          </p:stCondLst>
                                        </p:cTn>
                                        <p:tgtEl>
                                          <p:spTgt spid="11"/>
                                        </p:tgtEl>
                                        <p:attrNameLst>
                                          <p:attrName>style.visibility</p:attrName>
                                        </p:attrNameLst>
                                      </p:cBhvr>
                                      <p:to>
                                        <p:strVal val="hidden"/>
                                      </p:to>
                                    </p:set>
                                  </p:childTnLst>
                                </p:cTn>
                              </p:par>
                              <p:par>
                                <p:cTn id="30" presetID="1" presetClass="entr" presetSubtype="0" fill="hold" grpId="1" nodeType="withEffect">
                                  <p:stCondLst>
                                    <p:cond delay="3000"/>
                                  </p:stCondLst>
                                  <p:childTnLst>
                                    <p:set>
                                      <p:cBhvr>
                                        <p:cTn id="31" dur="1" fill="hold">
                                          <p:stCondLst>
                                            <p:cond delay="0"/>
                                          </p:stCondLst>
                                        </p:cTn>
                                        <p:tgtEl>
                                          <p:spTgt spid="12"/>
                                        </p:tgtEl>
                                        <p:attrNameLst>
                                          <p:attrName>style.visibility</p:attrName>
                                        </p:attrNameLst>
                                      </p:cBhvr>
                                      <p:to>
                                        <p:strVal val="visible"/>
                                      </p:to>
                                    </p:set>
                                  </p:childTnLst>
                                </p:cTn>
                              </p:par>
                              <p:par>
                                <p:cTn id="32" presetID="14" presetClass="exit" presetSubtype="10" fill="hold" grpId="0" nodeType="withEffect">
                                  <p:stCondLst>
                                    <p:cond delay="3000"/>
                                  </p:stCondLst>
                                  <p:childTnLst>
                                    <p:animEffect transition="out" filter="randombar(horizontal)">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par>
                                <p:cTn id="35" presetID="1" presetClass="entr" presetSubtype="0" fill="hold" grpId="1" nodeType="withEffect">
                                  <p:stCondLst>
                                    <p:cond delay="4000"/>
                                  </p:stCondLst>
                                  <p:childTnLst>
                                    <p:set>
                                      <p:cBhvr>
                                        <p:cTn id="36" dur="1" fill="hold">
                                          <p:stCondLst>
                                            <p:cond delay="0"/>
                                          </p:stCondLst>
                                        </p:cTn>
                                        <p:tgtEl>
                                          <p:spTgt spid="13"/>
                                        </p:tgtEl>
                                        <p:attrNameLst>
                                          <p:attrName>style.visibility</p:attrName>
                                        </p:attrNameLst>
                                      </p:cBhvr>
                                      <p:to>
                                        <p:strVal val="visible"/>
                                      </p:to>
                                    </p:set>
                                  </p:childTnLst>
                                </p:cTn>
                              </p:par>
                              <p:par>
                                <p:cTn id="37" presetID="14" presetClass="exit" presetSubtype="10" fill="hold" grpId="0" nodeType="withEffect">
                                  <p:stCondLst>
                                    <p:cond delay="4000"/>
                                  </p:stCondLst>
                                  <p:childTnLst>
                                    <p:animEffect transition="out" filter="randombar(horizontal)">
                                      <p:cBhvr>
                                        <p:cTn id="38" dur="1000"/>
                                        <p:tgtEl>
                                          <p:spTgt spid="13"/>
                                        </p:tgtEl>
                                      </p:cBhvr>
                                    </p:animEffect>
                                    <p:set>
                                      <p:cBhvr>
                                        <p:cTn id="39" dur="1" fill="hold">
                                          <p:stCondLst>
                                            <p:cond delay="999"/>
                                          </p:stCondLst>
                                        </p:cTn>
                                        <p:tgtEl>
                                          <p:spTgt spid="13"/>
                                        </p:tgtEl>
                                        <p:attrNameLst>
                                          <p:attrName>style.visibility</p:attrName>
                                        </p:attrNameLst>
                                      </p:cBhvr>
                                      <p:to>
                                        <p:strVal val="hidden"/>
                                      </p:to>
                                    </p:set>
                                  </p:childTnLst>
                                </p:cTn>
                              </p:par>
                              <p:par>
                                <p:cTn id="40" presetID="1" presetClass="entr" presetSubtype="0" fill="hold" grpId="0" nodeType="withEffect">
                                  <p:stCondLst>
                                    <p:cond delay="500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ox(in)">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9" grpId="0"/>
      <p:bldP spid="9" grpId="1"/>
      <p:bldP spid="10" grpId="0"/>
      <p:bldP spid="10" grpId="1"/>
      <p:bldP spid="11" grpId="0"/>
      <p:bldP spid="11" grpId="1"/>
      <p:bldP spid="12" grpId="0"/>
      <p:bldP spid="12" grpId="1"/>
      <p:bldP spid="13" grpId="0"/>
      <p:bldP spid="13" grpId="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0" y="0"/>
            <a:ext cx="9144000" cy="7239000"/>
          </a:xfrm>
          <a:prstGeom prst="flowChartProcess">
            <a:avLst/>
          </a:prstGeom>
          <a:gradFill rotWithShape="1">
            <a:gsLst>
              <a:gs pos="0">
                <a:srgbClr val="00FFFF"/>
              </a:gs>
              <a:gs pos="50000">
                <a:schemeClr val="bg1"/>
              </a:gs>
              <a:gs pos="100000">
                <a:srgbClr val="00FFFF"/>
              </a:gs>
            </a:gsLst>
            <a:lin ang="5400000" scaled="1"/>
          </a:gradFill>
          <a:ln w="9525">
            <a:solidFill>
              <a:schemeClr val="tx1"/>
            </a:solidFill>
            <a:miter lim="800000"/>
            <a:headEnd/>
            <a:tailEnd/>
          </a:ln>
          <a:effectLst/>
        </p:spPr>
        <p:txBody>
          <a:bodyPr wrap="none" anchor="ctr"/>
          <a:lstStyle/>
          <a:p>
            <a:pPr eaLnBrk="1" hangingPunct="1">
              <a:defRPr/>
            </a:pPr>
            <a:endParaRPr lang="vi-VN">
              <a:latin typeface="Times New Roman" pitchFamily="18" charset="0"/>
              <a:cs typeface="+mn-cs"/>
            </a:endParaRPr>
          </a:p>
        </p:txBody>
      </p:sp>
      <p:pic>
        <p:nvPicPr>
          <p:cNvPr id="28675" name="Picture 3"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2057400"/>
            <a:ext cx="952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2057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363" y="2057400"/>
            <a:ext cx="9286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313" y="2057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7"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13" y="2052638"/>
            <a:ext cx="9525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488" y="2057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9"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057400"/>
            <a:ext cx="914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0"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8" y="2057400"/>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1" descr="8F831D4C86504E53A1502B3F9E6393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963" y="2057400"/>
            <a:ext cx="952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2" descr="005368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38600"/>
            <a:ext cx="3200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005368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038600"/>
            <a:ext cx="3048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4" descr="0053681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WordArt 17"/>
          <p:cNvSpPr>
            <a:spLocks noChangeArrowheads="1" noChangeShapeType="1" noTextEdit="1"/>
          </p:cNvSpPr>
          <p:nvPr/>
        </p:nvSpPr>
        <p:spPr bwMode="auto">
          <a:xfrm>
            <a:off x="914400" y="304800"/>
            <a:ext cx="7391400" cy="1600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gradFill rotWithShape="1">
                  <a:gsLst>
                    <a:gs pos="0">
                      <a:srgbClr val="0000FF"/>
                    </a:gs>
                    <a:gs pos="50000">
                      <a:srgbClr val="FF0000"/>
                    </a:gs>
                    <a:gs pos="100000">
                      <a:srgbClr val="0000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Xin chân thành cám ơn</a:t>
            </a:r>
          </a:p>
          <a:p>
            <a:pPr algn="ctr"/>
            <a:r>
              <a:rPr lang="vi-VN" sz="3600" kern="10">
                <a:gradFill rotWithShape="1">
                  <a:gsLst>
                    <a:gs pos="0">
                      <a:srgbClr val="0000FF"/>
                    </a:gs>
                    <a:gs pos="50000">
                      <a:srgbClr val="FF0000"/>
                    </a:gs>
                    <a:gs pos="100000">
                      <a:srgbClr val="0000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các thầy cô và các em!</a:t>
            </a:r>
            <a:endParaRPr lang="en-US" sz="3600" kern="10">
              <a:gradFill rotWithShape="1">
                <a:gsLst>
                  <a:gs pos="0">
                    <a:srgbClr val="0000FF"/>
                  </a:gs>
                  <a:gs pos="50000">
                    <a:srgbClr val="FF0000"/>
                  </a:gs>
                  <a:gs pos="100000">
                    <a:srgbClr val="0000FF"/>
                  </a:gs>
                </a:gsLst>
                <a:lin ang="5400000" scaled="1"/>
              </a:gra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grpSp>
        <p:nvGrpSpPr>
          <p:cNvPr id="28688" name="Group 16"/>
          <p:cNvGrpSpPr>
            <a:grpSpLocks/>
          </p:cNvGrpSpPr>
          <p:nvPr/>
        </p:nvGrpSpPr>
        <p:grpSpPr bwMode="auto">
          <a:xfrm>
            <a:off x="-14288" y="-28575"/>
            <a:ext cx="9158288" cy="6900863"/>
            <a:chOff x="-9" y="-18"/>
            <a:chExt cx="5769" cy="4347"/>
          </a:xfrm>
        </p:grpSpPr>
        <p:pic>
          <p:nvPicPr>
            <p:cNvPr id="28689" name="Picture 1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8"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Picture 1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Picture 20"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21"/>
            <p:cNvGrpSpPr>
              <a:grpSpLocks/>
            </p:cNvGrpSpPr>
            <p:nvPr/>
          </p:nvGrpSpPr>
          <p:grpSpPr bwMode="auto">
            <a:xfrm>
              <a:off x="462" y="0"/>
              <a:ext cx="4905" cy="96"/>
              <a:chOff x="480" y="0"/>
              <a:chExt cx="4905" cy="96"/>
            </a:xfrm>
          </p:grpSpPr>
          <p:sp>
            <p:nvSpPr>
              <p:cNvPr id="28721" name="AutoShape 2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2" name="AutoShape 2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3" name="AutoShape 2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4" name="AutoShape 2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5" name="AutoShape 2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6" name="AutoShape 2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7" name="AutoShape 2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8" name="AutoShape 2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9" name="AutoShape 3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30" name="AutoShape 3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31" name="AutoShape 3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32" name="AutoShape 3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grpSp>
        <p:grpSp>
          <p:nvGrpSpPr>
            <p:cNvPr id="28694" name="Group 34"/>
            <p:cNvGrpSpPr>
              <a:grpSpLocks/>
            </p:cNvGrpSpPr>
            <p:nvPr/>
          </p:nvGrpSpPr>
          <p:grpSpPr bwMode="auto">
            <a:xfrm>
              <a:off x="471" y="4224"/>
              <a:ext cx="4905" cy="96"/>
              <a:chOff x="480" y="0"/>
              <a:chExt cx="4905" cy="96"/>
            </a:xfrm>
          </p:grpSpPr>
          <p:sp>
            <p:nvSpPr>
              <p:cNvPr id="28709" name="AutoShape 35"/>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0" name="AutoShape 36"/>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1" name="AutoShape 37"/>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2" name="AutoShape 38"/>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3" name="AutoShape 39"/>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4" name="AutoShape 40"/>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5" name="AutoShape 41"/>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6" name="AutoShape 42"/>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7" name="AutoShape 43"/>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8" name="AutoShape 44"/>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19" name="AutoShape 45"/>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20" name="AutoShape 46"/>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grpSp>
        <p:grpSp>
          <p:nvGrpSpPr>
            <p:cNvPr id="28695" name="Group 47"/>
            <p:cNvGrpSpPr>
              <a:grpSpLocks/>
            </p:cNvGrpSpPr>
            <p:nvPr/>
          </p:nvGrpSpPr>
          <p:grpSpPr bwMode="auto">
            <a:xfrm>
              <a:off x="7" y="910"/>
              <a:ext cx="96" cy="2439"/>
              <a:chOff x="-2" y="865"/>
              <a:chExt cx="96" cy="2439"/>
            </a:xfrm>
          </p:grpSpPr>
          <p:sp>
            <p:nvSpPr>
              <p:cNvPr id="28703" name="AutoShape 48"/>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4" name="AutoShape 49"/>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5" name="AutoShape 50"/>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6" name="AutoShape 51"/>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7" name="AutoShape 52"/>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8" name="AutoShape 53"/>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grpSp>
        <p:grpSp>
          <p:nvGrpSpPr>
            <p:cNvPr id="28696" name="Group 54"/>
            <p:cNvGrpSpPr>
              <a:grpSpLocks/>
            </p:cNvGrpSpPr>
            <p:nvPr/>
          </p:nvGrpSpPr>
          <p:grpSpPr bwMode="auto">
            <a:xfrm>
              <a:off x="5655" y="1014"/>
              <a:ext cx="96" cy="2439"/>
              <a:chOff x="-2" y="865"/>
              <a:chExt cx="96" cy="2439"/>
            </a:xfrm>
          </p:grpSpPr>
          <p:sp>
            <p:nvSpPr>
              <p:cNvPr id="28697" name="AutoShape 5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698" name="AutoShape 5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699" name="AutoShape 5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0" name="AutoShape 5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1" name="AutoShape 5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sp>
            <p:nvSpPr>
              <p:cNvPr id="28702" name="AutoShape 6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400"/>
              </a:p>
            </p:txBody>
          </p:sp>
        </p:grpSp>
      </p:grpSp>
    </p:spTree>
  </p:cSld>
  <p:clrMapOvr>
    <a:masterClrMapping/>
  </p:clrMapOvr>
  <p:transition>
    <p:sndAc>
      <p:stSnd>
        <p:snd r:embed="rId2" name="applaus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981200" y="0"/>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sp>
        <p:nvSpPr>
          <p:cNvPr id="5123" name="Text Box 9"/>
          <p:cNvSpPr txBox="1">
            <a:spLocks noChangeArrowheads="1"/>
          </p:cNvSpPr>
          <p:nvPr/>
        </p:nvSpPr>
        <p:spPr bwMode="auto">
          <a:xfrm>
            <a:off x="-3981" y="7602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u="sng" dirty="0" err="1">
                <a:latin typeface="Times New Roman" panose="02020603050405020304" pitchFamily="18" charset="0"/>
                <a:cs typeface="Times New Roman" panose="02020603050405020304" pitchFamily="18" charset="0"/>
              </a:rPr>
              <a:t>Bài</a:t>
            </a:r>
            <a:r>
              <a:rPr lang="en-US" altLang="en-US" sz="3600" b="1" u="sng" dirty="0">
                <a:latin typeface="Times New Roman" panose="02020603050405020304" pitchFamily="18" charset="0"/>
                <a:cs typeface="Times New Roman" panose="02020603050405020304" pitchFamily="18" charset="0"/>
              </a:rPr>
              <a:t> 1</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hai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dưới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đây</a:t>
            </a:r>
            <a:r>
              <a:rPr lang="en-US" altLang="en-US" sz="3600" b="1" dirty="0">
                <a:latin typeface="Times New Roman" panose="02020603050405020304" pitchFamily="18" charset="0"/>
                <a:cs typeface="Times New Roman" panose="02020603050405020304" pitchFamily="18" charset="0"/>
              </a:rPr>
              <a:t> và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
        <p:nvSpPr>
          <p:cNvPr id="5124" name="Text Box 10"/>
          <p:cNvSpPr txBox="1">
            <a:spLocks noChangeArrowheads="1"/>
          </p:cNvSpPr>
          <p:nvPr/>
        </p:nvSpPr>
        <p:spPr bwMode="auto">
          <a:xfrm>
            <a:off x="286034" y="1457117"/>
            <a:ext cx="3886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Mặt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núi</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Bóng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lan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dần</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Anh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Đóm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chuyên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cần</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Lên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đèn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gác</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5125" name="Text Box 11"/>
          <p:cNvSpPr txBox="1">
            <a:spLocks noChangeArrowheads="1"/>
          </p:cNvSpPr>
          <p:nvPr/>
        </p:nvSpPr>
        <p:spPr bwMode="auto">
          <a:xfrm>
            <a:off x="4610100" y="1457117"/>
            <a:ext cx="4267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Theo </a:t>
            </a:r>
            <a:r>
              <a:rPr lang="en-US" altLang="en-US" dirty="0" err="1">
                <a:solidFill>
                  <a:srgbClr val="FF0000"/>
                </a:solidFill>
                <a:latin typeface="Times New Roman" panose="02020603050405020304" pitchFamily="18" charset="0"/>
                <a:cs typeface="Times New Roman" panose="02020603050405020304" pitchFamily="18" charset="0"/>
              </a:rPr>
              <a:t>làn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gió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mát</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Đóm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rất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êm</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suốt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một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đêm</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Lo </a:t>
            </a:r>
            <a:r>
              <a:rPr lang="en-US" altLang="en-US" dirty="0" err="1">
                <a:solidFill>
                  <a:srgbClr val="FF0000"/>
                </a:solidFill>
                <a:latin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người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ngủ</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VÕ QUẢNG</a:t>
            </a:r>
          </a:p>
        </p:txBody>
      </p:sp>
      <p:sp>
        <p:nvSpPr>
          <p:cNvPr id="5126" name="Text Box 12"/>
          <p:cNvSpPr txBox="1">
            <a:spLocks noChangeArrowheads="1"/>
          </p:cNvSpPr>
          <p:nvPr/>
        </p:nvSpPr>
        <p:spPr bwMode="auto">
          <a:xfrm>
            <a:off x="529419" y="4704159"/>
            <a:ext cx="723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6600CC"/>
                </a:solidFill>
                <a:latin typeface="Times New Roman" panose="02020603050405020304" pitchFamily="18" charset="0"/>
                <a:cs typeface="Times New Roman" panose="02020603050405020304" pitchFamily="18" charset="0"/>
              </a:rPr>
              <a:t>a) Con </a:t>
            </a:r>
            <a:r>
              <a:rPr lang="en-US" altLang="en-US" dirty="0" err="1">
                <a:solidFill>
                  <a:srgbClr val="6600CC"/>
                </a:solidFill>
                <a:latin typeface="Times New Roman" panose="02020603050405020304" pitchFamily="18" charset="0"/>
                <a:cs typeface="Times New Roman" panose="02020603050405020304" pitchFamily="18" charset="0"/>
              </a:rPr>
              <a:t>đom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đóm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được</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gọi</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bằng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gì</a:t>
            </a:r>
            <a:r>
              <a:rPr lang="en-US" altLang="en-US" dirty="0">
                <a:solidFill>
                  <a:srgbClr val="6600CC"/>
                </a:solidFill>
                <a:latin typeface="Times New Roman" panose="02020603050405020304" pitchFamily="18" charset="0"/>
                <a:cs typeface="Times New Roman" panose="02020603050405020304" pitchFamily="18" charset="0"/>
              </a:rPr>
              <a:t>?</a:t>
            </a:r>
          </a:p>
        </p:txBody>
      </p:sp>
      <p:sp>
        <p:nvSpPr>
          <p:cNvPr id="5127" name="Text Box 13"/>
          <p:cNvSpPr txBox="1">
            <a:spLocks noChangeArrowheads="1"/>
          </p:cNvSpPr>
          <p:nvPr/>
        </p:nvSpPr>
        <p:spPr bwMode="auto">
          <a:xfrm>
            <a:off x="529419" y="5410200"/>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6600CC"/>
                </a:solidFill>
                <a:latin typeface="Times New Roman" panose="02020603050405020304" pitchFamily="18" charset="0"/>
                <a:cs typeface="Times New Roman" panose="02020603050405020304" pitchFamily="18" charset="0"/>
              </a:rPr>
              <a:t>b) </a:t>
            </a:r>
            <a:r>
              <a:rPr lang="en-US" altLang="en-US" dirty="0" err="1">
                <a:solidFill>
                  <a:srgbClr val="6600CC"/>
                </a:solidFill>
                <a:latin typeface="Times New Roman" panose="02020603050405020304" pitchFamily="18" charset="0"/>
                <a:cs typeface="Times New Roman" panose="02020603050405020304" pitchFamily="18" charset="0"/>
              </a:rPr>
              <a:t>Tính</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nết</a:t>
            </a:r>
            <a:r>
              <a:rPr lang="en-US" altLang="en-US" dirty="0">
                <a:solidFill>
                  <a:srgbClr val="6600CC"/>
                </a:solidFill>
                <a:latin typeface="Times New Roman" panose="02020603050405020304" pitchFamily="18" charset="0"/>
                <a:cs typeface="Times New Roman" panose="02020603050405020304" pitchFamily="18" charset="0"/>
              </a:rPr>
              <a:t> và </a:t>
            </a:r>
            <a:r>
              <a:rPr lang="en-US" altLang="en-US" dirty="0" err="1">
                <a:solidFill>
                  <a:srgbClr val="6600CC"/>
                </a:solidFill>
                <a:latin typeface="Times New Roman" panose="02020603050405020304" pitchFamily="18" charset="0"/>
                <a:cs typeface="Times New Roman" panose="02020603050405020304" pitchFamily="18" charset="0"/>
              </a:rPr>
              <a:t>hoạt</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động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của</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đom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đóm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được</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tả</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bằng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những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từ</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ngữ</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nào</a:t>
            </a:r>
            <a:r>
              <a:rPr lang="en-US" altLang="en-US" dirty="0">
                <a:solidFill>
                  <a:srgbClr val="6600CC"/>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10"/>
          <p:cNvSpPr txBox="1">
            <a:spLocks noChangeArrowheads="1"/>
          </p:cNvSpPr>
          <p:nvPr/>
        </p:nvSpPr>
        <p:spPr bwMode="auto">
          <a:xfrm>
            <a:off x="685800" y="1752600"/>
            <a:ext cx="38100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err="1">
                <a:latin typeface="Times New Roman" panose="02020603050405020304" pitchFamily="18" charset="0"/>
                <a:cs typeface="Times New Roman" panose="02020603050405020304" pitchFamily="18" charset="0"/>
              </a:rPr>
              <a:t>Mặt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núi</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latin typeface="Times New Roman" panose="02020603050405020304" pitchFamily="18" charset="0"/>
                <a:cs typeface="Times New Roman" panose="02020603050405020304" pitchFamily="18" charset="0"/>
              </a:rPr>
              <a:t>Bóng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dần</a:t>
            </a:r>
            <a:r>
              <a:rPr lang="en-US" altLang="en-US"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err="1">
                <a:latin typeface="Times New Roman" panose="02020603050405020304" pitchFamily="18" charset="0"/>
                <a:cs typeface="Times New Roman" panose="02020603050405020304" pitchFamily="18" charset="0"/>
              </a:rPr>
              <a:t>Anh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cần</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latin typeface="Times New Roman" panose="02020603050405020304" pitchFamily="18" charset="0"/>
                <a:cs typeface="Times New Roman" panose="02020603050405020304" pitchFamily="18" charset="0"/>
              </a:rPr>
              <a:t>Lên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gác</a:t>
            </a:r>
            <a:r>
              <a:rPr lang="en-US" altLang="en-US" dirty="0">
                <a:latin typeface="Times New Roman" panose="02020603050405020304" pitchFamily="18" charset="0"/>
                <a:cs typeface="Times New Roman" panose="02020603050405020304" pitchFamily="18" charset="0"/>
              </a:rPr>
              <a:t>.</a:t>
            </a:r>
          </a:p>
        </p:txBody>
      </p:sp>
      <p:sp>
        <p:nvSpPr>
          <p:cNvPr id="6148" name="Text Box 11"/>
          <p:cNvSpPr txBox="1">
            <a:spLocks noChangeArrowheads="1"/>
          </p:cNvSpPr>
          <p:nvPr/>
        </p:nvSpPr>
        <p:spPr bwMode="auto">
          <a:xfrm>
            <a:off x="5029200" y="1752600"/>
            <a:ext cx="4267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Theo </a:t>
            </a:r>
            <a:r>
              <a:rPr lang="en-US" altLang="en-US" dirty="0" err="1">
                <a:latin typeface="Times New Roman" panose="02020603050405020304" pitchFamily="18" charset="0"/>
                <a:cs typeface="Times New Roman" panose="02020603050405020304" pitchFamily="18" charset="0"/>
              </a:rPr>
              <a:t>làn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mát</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êm</a:t>
            </a:r>
            <a:r>
              <a:rPr lang="en-US" altLang="en-US"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đêm</a:t>
            </a:r>
            <a:endParaRPr lang="en-US" altLang="en-US"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Lo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ngủ</a:t>
            </a:r>
            <a:r>
              <a:rPr lang="en-US" altLang="en-US"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VÕ QUẢNG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81200" y="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400"/>
          </a:p>
        </p:txBody>
      </p:sp>
      <p:pic>
        <p:nvPicPr>
          <p:cNvPr id="10256"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98525"/>
            <a:ext cx="7239000" cy="534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56"/>
                                        </p:tgtEl>
                                        <p:attrNameLst>
                                          <p:attrName>style.visibility</p:attrName>
                                        </p:attrNameLst>
                                      </p:cBhvr>
                                      <p:to>
                                        <p:strVal val="visible"/>
                                      </p:to>
                                    </p:set>
                                    <p:animEffect transition="in" filter="box(in)">
                                      <p:cBhvr>
                                        <p:cTn id="7"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981200" y="0"/>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solidFill>
                <a:srgbClr val="000000"/>
              </a:solidFill>
              <a:latin typeface="Times New Roman" panose="02020603050405020304" pitchFamily="18" charset="0"/>
              <a:cs typeface="Times New Roman" panose="02020603050405020304" pitchFamily="18" charset="0"/>
            </a:endParaRPr>
          </a:p>
        </p:txBody>
      </p:sp>
      <p:sp>
        <p:nvSpPr>
          <p:cNvPr id="5123" name="Text Box 9"/>
          <p:cNvSpPr txBox="1">
            <a:spLocks noChangeArrowheads="1"/>
          </p:cNvSpPr>
          <p:nvPr/>
        </p:nvSpPr>
        <p:spPr bwMode="auto">
          <a:xfrm>
            <a:off x="-3981" y="76021"/>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u="sng" dirty="0" err="1">
                <a:solidFill>
                  <a:srgbClr val="000000"/>
                </a:solidFill>
                <a:latin typeface="Times New Roman" panose="02020603050405020304" pitchFamily="18" charset="0"/>
                <a:cs typeface="Times New Roman" panose="02020603050405020304" pitchFamily="18" charset="0"/>
              </a:rPr>
              <a:t>Bài</a:t>
            </a:r>
            <a:r>
              <a:rPr lang="en-US" altLang="en-US" sz="3600" b="1" u="sng" dirty="0">
                <a:solidFill>
                  <a:srgbClr val="000000"/>
                </a:solidFill>
                <a:latin typeface="Times New Roman" panose="02020603050405020304" pitchFamily="18" charset="0"/>
                <a:cs typeface="Times New Roman" panose="02020603050405020304" pitchFamily="18" charset="0"/>
              </a:rPr>
              <a:t> 1</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Đọc</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hai</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khổ</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thơ</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dưới</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đây</a:t>
            </a:r>
            <a:r>
              <a:rPr lang="en-US" altLang="en-US" sz="3600" b="1" dirty="0">
                <a:solidFill>
                  <a:srgbClr val="000000"/>
                </a:solidFill>
                <a:latin typeface="Times New Roman" panose="02020603050405020304" pitchFamily="18" charset="0"/>
                <a:cs typeface="Times New Roman" panose="02020603050405020304" pitchFamily="18" charset="0"/>
              </a:rPr>
              <a:t> và </a:t>
            </a:r>
            <a:r>
              <a:rPr lang="en-US" altLang="en-US" sz="3600" b="1" dirty="0" err="1">
                <a:solidFill>
                  <a:srgbClr val="000000"/>
                </a:solidFill>
                <a:latin typeface="Times New Roman" panose="02020603050405020304" pitchFamily="18" charset="0"/>
                <a:cs typeface="Times New Roman" panose="02020603050405020304" pitchFamily="18" charset="0"/>
              </a:rPr>
              <a:t>trả</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lời</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a:t>
            </a:r>
            <a:r>
              <a:rPr lang="en-US" altLang="en-US" sz="3600" b="1" dirty="0" err="1">
                <a:solidFill>
                  <a:srgbClr val="000000"/>
                </a:solidFill>
                <a:latin typeface="Times New Roman" panose="02020603050405020304" pitchFamily="18" charset="0"/>
                <a:cs typeface="Times New Roman" panose="02020603050405020304" pitchFamily="18" charset="0"/>
              </a:rPr>
              <a:t>hỏi</a:t>
            </a:r>
            <a:r>
              <a:rPr lang="en-US" altLang="en-US" sz="3600" b="1" dirty="0">
                <a:solidFill>
                  <a:srgbClr val="000000"/>
                </a:solidFill>
                <a:latin typeface="Times New Roman" panose="02020603050405020304" pitchFamily="18" charset="0"/>
                <a:cs typeface="Times New Roman" panose="02020603050405020304" pitchFamily="18" charset="0"/>
              </a:rPr>
              <a:t>:</a:t>
            </a:r>
          </a:p>
        </p:txBody>
      </p:sp>
      <p:sp>
        <p:nvSpPr>
          <p:cNvPr id="5124" name="Text Box 10"/>
          <p:cNvSpPr txBox="1">
            <a:spLocks noChangeArrowheads="1"/>
          </p:cNvSpPr>
          <p:nvPr/>
        </p:nvSpPr>
        <p:spPr bwMode="auto">
          <a:xfrm>
            <a:off x="286034" y="1457117"/>
            <a:ext cx="3886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Mặt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gác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núi</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Bóng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lan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dần</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Anh</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Đóm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chuyên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cần</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Lên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đèn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gác</a:t>
            </a:r>
            <a:r>
              <a:rPr lang="en-US" altLang="en-US" dirty="0">
                <a:solidFill>
                  <a:srgbClr val="FF0000"/>
                </a:solidFill>
                <a:latin typeface="Times New Roman" panose="02020603050405020304" pitchFamily="18" charset="0"/>
                <a:cs typeface="Times New Roman" panose="02020603050405020304" pitchFamily="18" charset="0"/>
              </a:rPr>
              <a:t>.</a:t>
            </a:r>
          </a:p>
        </p:txBody>
      </p:sp>
      <p:sp>
        <p:nvSpPr>
          <p:cNvPr id="5125" name="Text Box 11"/>
          <p:cNvSpPr txBox="1">
            <a:spLocks noChangeArrowheads="1"/>
          </p:cNvSpPr>
          <p:nvPr/>
        </p:nvSpPr>
        <p:spPr bwMode="auto">
          <a:xfrm>
            <a:off x="4610100" y="1457117"/>
            <a:ext cx="4267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Theo </a:t>
            </a:r>
            <a:r>
              <a:rPr lang="en-US" altLang="en-US" dirty="0" err="1">
                <a:solidFill>
                  <a:srgbClr val="FF0000"/>
                </a:solidFill>
                <a:latin typeface="Times New Roman" panose="02020603050405020304" pitchFamily="18" charset="0"/>
                <a:cs typeface="Times New Roman" panose="02020603050405020304" pitchFamily="18" charset="0"/>
              </a:rPr>
              <a:t>làn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gió</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mát</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Đóm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rất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êm</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Đi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suốt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một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đêm</a:t>
            </a:r>
            <a:endParaRPr lang="en-US" altLang="en-US" dirty="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Lo </a:t>
            </a:r>
            <a:r>
              <a:rPr lang="en-US" altLang="en-US" dirty="0" err="1">
                <a:solidFill>
                  <a:srgbClr val="FF0000"/>
                </a:solidFill>
                <a:latin typeface="Times New Roman" panose="02020603050405020304" pitchFamily="18" charset="0"/>
                <a:cs typeface="Times New Roman" panose="02020603050405020304" pitchFamily="18" charset="0"/>
              </a:rPr>
              <a:t>cho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người</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ngủ</a:t>
            </a:r>
            <a:r>
              <a:rPr lang="en-US" altLang="en-US" dirty="0">
                <a:solidFill>
                  <a:srgbClr val="FF0000"/>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VÕ QUẢNG</a:t>
            </a:r>
          </a:p>
        </p:txBody>
      </p:sp>
      <p:sp>
        <p:nvSpPr>
          <p:cNvPr id="5126" name="Text Box 12"/>
          <p:cNvSpPr txBox="1">
            <a:spLocks noChangeArrowheads="1"/>
          </p:cNvSpPr>
          <p:nvPr/>
        </p:nvSpPr>
        <p:spPr bwMode="auto">
          <a:xfrm>
            <a:off x="529419" y="4704159"/>
            <a:ext cx="723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6600CC"/>
                </a:solidFill>
                <a:latin typeface="Times New Roman" panose="02020603050405020304" pitchFamily="18" charset="0"/>
                <a:cs typeface="Times New Roman" panose="02020603050405020304" pitchFamily="18" charset="0"/>
              </a:rPr>
              <a:t>a) Con </a:t>
            </a:r>
            <a:r>
              <a:rPr lang="en-US" altLang="en-US" dirty="0" err="1">
                <a:solidFill>
                  <a:srgbClr val="6600CC"/>
                </a:solidFill>
                <a:latin typeface="Times New Roman" panose="02020603050405020304" pitchFamily="18" charset="0"/>
                <a:cs typeface="Times New Roman" panose="02020603050405020304" pitchFamily="18" charset="0"/>
              </a:rPr>
              <a:t>đom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đóm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được</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gọi</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bằng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gì</a:t>
            </a:r>
            <a:r>
              <a:rPr lang="en-US" altLang="en-US" dirty="0">
                <a:solidFill>
                  <a:srgbClr val="6600CC"/>
                </a:solidFill>
                <a:latin typeface="Times New Roman" panose="02020603050405020304" pitchFamily="18" charset="0"/>
                <a:cs typeface="Times New Roman" panose="02020603050405020304" pitchFamily="18" charset="0"/>
              </a:rPr>
              <a:t>?</a:t>
            </a:r>
          </a:p>
        </p:txBody>
      </p:sp>
      <p:sp>
        <p:nvSpPr>
          <p:cNvPr id="5127" name="Text Box 13"/>
          <p:cNvSpPr txBox="1">
            <a:spLocks noChangeArrowheads="1"/>
          </p:cNvSpPr>
          <p:nvPr/>
        </p:nvSpPr>
        <p:spPr bwMode="auto">
          <a:xfrm>
            <a:off x="529419" y="5410200"/>
            <a:ext cx="8610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solidFill>
                  <a:srgbClr val="6600CC"/>
                </a:solidFill>
                <a:latin typeface="Times New Roman" panose="02020603050405020304" pitchFamily="18" charset="0"/>
                <a:cs typeface="Times New Roman" panose="02020603050405020304" pitchFamily="18" charset="0"/>
              </a:rPr>
              <a:t>b) </a:t>
            </a:r>
            <a:r>
              <a:rPr lang="en-US" altLang="en-US" dirty="0" err="1">
                <a:solidFill>
                  <a:srgbClr val="6600CC"/>
                </a:solidFill>
                <a:latin typeface="Times New Roman" panose="02020603050405020304" pitchFamily="18" charset="0"/>
                <a:cs typeface="Times New Roman" panose="02020603050405020304" pitchFamily="18" charset="0"/>
              </a:rPr>
              <a:t>Tính</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nết</a:t>
            </a:r>
            <a:r>
              <a:rPr lang="en-US" altLang="en-US" dirty="0">
                <a:solidFill>
                  <a:srgbClr val="6600CC"/>
                </a:solidFill>
                <a:latin typeface="Times New Roman" panose="02020603050405020304" pitchFamily="18" charset="0"/>
                <a:cs typeface="Times New Roman" panose="02020603050405020304" pitchFamily="18" charset="0"/>
              </a:rPr>
              <a:t> và </a:t>
            </a:r>
            <a:r>
              <a:rPr lang="en-US" altLang="en-US" dirty="0" err="1">
                <a:solidFill>
                  <a:srgbClr val="6600CC"/>
                </a:solidFill>
                <a:latin typeface="Times New Roman" panose="02020603050405020304" pitchFamily="18" charset="0"/>
                <a:cs typeface="Times New Roman" panose="02020603050405020304" pitchFamily="18" charset="0"/>
              </a:rPr>
              <a:t>hoạt</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động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của</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đom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đóm</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được</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tả</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bằng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những</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từ</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ngữ</a:t>
            </a:r>
            <a:r>
              <a:rPr lang="en-US" altLang="en-US" dirty="0">
                <a:solidFill>
                  <a:srgbClr val="6600CC"/>
                </a:solidFill>
                <a:latin typeface="Times New Roman" panose="02020603050405020304" pitchFamily="18" charset="0"/>
                <a:cs typeface="Times New Roman" panose="02020603050405020304" pitchFamily="18" charset="0"/>
              </a:rPr>
              <a:t> </a:t>
            </a:r>
            <a:r>
              <a:rPr lang="en-US" altLang="en-US" dirty="0" err="1">
                <a:solidFill>
                  <a:srgbClr val="6600CC"/>
                </a:solidFill>
                <a:latin typeface="Times New Roman" panose="02020603050405020304" pitchFamily="18" charset="0"/>
                <a:cs typeface="Times New Roman" panose="02020603050405020304" pitchFamily="18" charset="0"/>
              </a:rPr>
              <a:t>nào</a:t>
            </a:r>
            <a:r>
              <a:rPr lang="en-US" altLang="en-US" dirty="0">
                <a:solidFill>
                  <a:srgbClr val="66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40365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981200" y="0"/>
            <a:ext cx="5257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3600">
              <a:latin typeface="Times New Roman" panose="02020603050405020304" pitchFamily="18" charset="0"/>
              <a:cs typeface="Times New Roman" panose="02020603050405020304" pitchFamily="18" charset="0"/>
            </a:endParaRPr>
          </a:p>
        </p:txBody>
      </p:sp>
      <p:graphicFrame>
        <p:nvGraphicFramePr>
          <p:cNvPr id="8218" name="Group 26"/>
          <p:cNvGraphicFramePr>
            <a:graphicFrameLocks noGrp="1"/>
          </p:cNvGraphicFramePr>
          <p:nvPr>
            <p:extLst>
              <p:ext uri="{D42A27DB-BD31-4B8C-83A1-F6EECF244321}">
                <p14:modId xmlns:p14="http://schemas.microsoft.com/office/powerpoint/2010/main" val="1646395520"/>
              </p:ext>
            </p:extLst>
          </p:nvPr>
        </p:nvGraphicFramePr>
        <p:xfrm>
          <a:off x="152399" y="3810000"/>
          <a:ext cx="8991601" cy="2286000"/>
        </p:xfrm>
        <a:graphic>
          <a:graphicData uri="http://schemas.openxmlformats.org/drawingml/2006/table">
            <a:tbl>
              <a:tblPr/>
              <a:tblGrid>
                <a:gridCol w="2569029">
                  <a:extLst>
                    <a:ext uri="{9D8B030D-6E8A-4147-A177-3AD203B41FA5}">
                      <a16:colId xmlns:a16="http://schemas.microsoft.com/office/drawing/2014/main" val="20000"/>
                    </a:ext>
                  </a:extLst>
                </a:gridCol>
                <a:gridCol w="2503156">
                  <a:extLst>
                    <a:ext uri="{9D8B030D-6E8A-4147-A177-3AD203B41FA5}">
                      <a16:colId xmlns:a16="http://schemas.microsoft.com/office/drawing/2014/main" val="20001"/>
                    </a:ext>
                  </a:extLst>
                </a:gridCol>
                <a:gridCol w="3919416">
                  <a:extLst>
                    <a:ext uri="{9D8B030D-6E8A-4147-A177-3AD203B41FA5}">
                      <a16:colId xmlns:a16="http://schemas.microsoft.com/office/drawing/2014/main" val="20002"/>
                    </a:ext>
                  </a:extLst>
                </a:gridCol>
              </a:tblGrid>
              <a:tr h="1006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Con </a:t>
                      </a:r>
                      <a:r>
                        <a:rPr kumimoji="0" lang="en-US" sz="2000" b="1" i="0" u="none" strike="noStrike" cap="none" normalizeH="0" baseline="0" dirty="0" err="1">
                          <a:ln>
                            <a:noFill/>
                          </a:ln>
                          <a:solidFill>
                            <a:schemeClr val="tx1"/>
                          </a:solidFill>
                          <a:effectLst/>
                          <a:latin typeface="Arial" charset="0"/>
                          <a:cs typeface="Arial" charset="0"/>
                        </a:rPr>
                        <a:t>đom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đóm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được</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gọi</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bằng</a:t>
                      </a:r>
                      <a:endParaRPr kumimoji="0" lang="en-US" sz="2000" b="1" i="0" u="none" strike="noStrike" cap="none" normalizeH="0" baseline="0" dirty="0">
                        <a:ln>
                          <a:noFill/>
                        </a:ln>
                        <a:solidFill>
                          <a:schemeClr val="tx1"/>
                        </a:solidFill>
                        <a:effectLst/>
                        <a:latin typeface="Arial" charset="0"/>
                        <a:cs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Tính</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nết</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của</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đom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đóm</a:t>
                      </a:r>
                      <a:endParaRPr kumimoji="0" lang="en-US" sz="2000" b="1"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Hoạt</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động</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của</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đom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đóm</a:t>
                      </a:r>
                      <a:endParaRPr kumimoji="0" lang="en-US" sz="2000" b="1"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9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FF"/>
                        </a:solidFill>
                        <a:effectLst/>
                        <a:latin typeface="Arial" charset="0"/>
                        <a:cs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FF"/>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0000FF"/>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233" name="Rectangle 1"/>
          <p:cNvSpPr>
            <a:spLocks noChangeArrowheads="1"/>
          </p:cNvSpPr>
          <p:nvPr/>
        </p:nvSpPr>
        <p:spPr bwMode="auto">
          <a:xfrm>
            <a:off x="266700" y="46166"/>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u="sng" dirty="0" err="1">
                <a:latin typeface="Times New Roman" panose="02020603050405020304" pitchFamily="18" charset="0"/>
                <a:cs typeface="Times New Roman" panose="02020603050405020304" pitchFamily="18" charset="0"/>
              </a:rPr>
              <a:t>Bài</a:t>
            </a:r>
            <a:r>
              <a:rPr lang="en-US" altLang="en-US" sz="3600" b="1" u="sng" dirty="0">
                <a:latin typeface="Times New Roman" panose="02020603050405020304" pitchFamily="18" charset="0"/>
                <a:cs typeface="Times New Roman" panose="02020603050405020304" pitchFamily="18" charset="0"/>
              </a:rPr>
              <a:t> 1</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Đọc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hai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khổ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dưới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đây</a:t>
            </a:r>
            <a:r>
              <a:rPr lang="en-US" altLang="en-US" sz="3600" b="1" dirty="0">
                <a:latin typeface="Times New Roman" panose="02020603050405020304" pitchFamily="18" charset="0"/>
                <a:cs typeface="Times New Roman" panose="02020603050405020304" pitchFamily="18" charset="0"/>
              </a:rPr>
              <a:t> và </a:t>
            </a: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câu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hỏi</a:t>
            </a:r>
            <a:r>
              <a:rPr lang="en-US" altLang="en-US" sz="3600" b="1" dirty="0">
                <a:latin typeface="Times New Roman" panose="02020603050405020304" pitchFamily="18" charset="0"/>
                <a:cs typeface="Times New Roman" panose="02020603050405020304" pitchFamily="18" charset="0"/>
              </a:rPr>
              <a:t>:</a:t>
            </a:r>
          </a:p>
        </p:txBody>
      </p:sp>
      <p:sp>
        <p:nvSpPr>
          <p:cNvPr id="9234" name="Rectangle 3"/>
          <p:cNvSpPr>
            <a:spLocks noChangeArrowheads="1"/>
          </p:cNvSpPr>
          <p:nvPr/>
        </p:nvSpPr>
        <p:spPr bwMode="auto">
          <a:xfrm>
            <a:off x="428767" y="1298955"/>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solidFill>
                  <a:srgbClr val="6600CC"/>
                </a:solidFill>
                <a:latin typeface="Times New Roman" panose="02020603050405020304" pitchFamily="18" charset="0"/>
                <a:cs typeface="Times New Roman" panose="02020603050405020304" pitchFamily="18" charset="0"/>
              </a:rPr>
              <a:t>a) Con </a:t>
            </a:r>
            <a:r>
              <a:rPr lang="en-US" altLang="en-US" sz="3600" dirty="0" err="1">
                <a:solidFill>
                  <a:srgbClr val="6600CC"/>
                </a:solidFill>
                <a:latin typeface="Times New Roman" panose="02020603050405020304" pitchFamily="18" charset="0"/>
                <a:cs typeface="Times New Roman" panose="02020603050405020304" pitchFamily="18" charset="0"/>
              </a:rPr>
              <a:t>đom</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đóm</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được</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gọi</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bằng</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gì</a:t>
            </a:r>
            <a:r>
              <a:rPr lang="en-US" altLang="en-US" sz="3600" dirty="0">
                <a:solidFill>
                  <a:srgbClr val="6600CC"/>
                </a:solidFill>
                <a:latin typeface="Times New Roman" panose="02020603050405020304" pitchFamily="18" charset="0"/>
                <a:cs typeface="Times New Roman" panose="02020603050405020304" pitchFamily="18" charset="0"/>
              </a:rPr>
              <a:t>?</a:t>
            </a:r>
          </a:p>
        </p:txBody>
      </p:sp>
      <p:sp>
        <p:nvSpPr>
          <p:cNvPr id="9235" name="Rectangle 5"/>
          <p:cNvSpPr>
            <a:spLocks noChangeArrowheads="1"/>
          </p:cNvSpPr>
          <p:nvPr/>
        </p:nvSpPr>
        <p:spPr bwMode="auto">
          <a:xfrm>
            <a:off x="457200" y="2063711"/>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dirty="0">
                <a:solidFill>
                  <a:srgbClr val="6600CC"/>
                </a:solidFill>
                <a:latin typeface="Times New Roman" panose="02020603050405020304" pitchFamily="18" charset="0"/>
                <a:cs typeface="Times New Roman" panose="02020603050405020304" pitchFamily="18" charset="0"/>
              </a:rPr>
              <a:t>b) </a:t>
            </a:r>
            <a:r>
              <a:rPr lang="en-US" altLang="en-US" sz="3600" dirty="0" err="1">
                <a:solidFill>
                  <a:srgbClr val="6600CC"/>
                </a:solidFill>
                <a:latin typeface="Times New Roman" panose="02020603050405020304" pitchFamily="18" charset="0"/>
                <a:cs typeface="Times New Roman" panose="02020603050405020304" pitchFamily="18" charset="0"/>
              </a:rPr>
              <a:t>Tính</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nết</a:t>
            </a:r>
            <a:r>
              <a:rPr lang="en-US" altLang="en-US" sz="3600" dirty="0">
                <a:solidFill>
                  <a:srgbClr val="6600CC"/>
                </a:solidFill>
                <a:latin typeface="Times New Roman" panose="02020603050405020304" pitchFamily="18" charset="0"/>
                <a:cs typeface="Times New Roman" panose="02020603050405020304" pitchFamily="18" charset="0"/>
              </a:rPr>
              <a:t> và </a:t>
            </a:r>
            <a:r>
              <a:rPr lang="en-US" altLang="en-US" sz="3600" dirty="0" err="1">
                <a:solidFill>
                  <a:srgbClr val="6600CC"/>
                </a:solidFill>
                <a:latin typeface="Times New Roman" panose="02020603050405020304" pitchFamily="18" charset="0"/>
                <a:cs typeface="Times New Roman" panose="02020603050405020304" pitchFamily="18" charset="0"/>
              </a:rPr>
              <a:t>hoạt</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động</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của</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đom</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đóm</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được</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tả</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bằng</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những</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từ</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ngữ</a:t>
            </a: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err="1">
                <a:solidFill>
                  <a:srgbClr val="6600CC"/>
                </a:solidFill>
                <a:latin typeface="Times New Roman" panose="02020603050405020304" pitchFamily="18" charset="0"/>
                <a:cs typeface="Times New Roman" panose="02020603050405020304" pitchFamily="18" charset="0"/>
              </a:rPr>
              <a:t>nào</a:t>
            </a:r>
            <a:r>
              <a:rPr lang="en-US" altLang="en-US" sz="3600" dirty="0">
                <a:solidFill>
                  <a:srgbClr val="6600CC"/>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981200" y="0"/>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graphicFrame>
        <p:nvGraphicFramePr>
          <p:cNvPr id="8218" name="Group 26"/>
          <p:cNvGraphicFramePr>
            <a:graphicFrameLocks noGrp="1"/>
          </p:cNvGraphicFramePr>
          <p:nvPr>
            <p:extLst>
              <p:ext uri="{D42A27DB-BD31-4B8C-83A1-F6EECF244321}">
                <p14:modId xmlns:p14="http://schemas.microsoft.com/office/powerpoint/2010/main" val="2345281641"/>
              </p:ext>
            </p:extLst>
          </p:nvPr>
        </p:nvGraphicFramePr>
        <p:xfrm>
          <a:off x="114299" y="4108011"/>
          <a:ext cx="8991601" cy="2286000"/>
        </p:xfrm>
        <a:graphic>
          <a:graphicData uri="http://schemas.openxmlformats.org/drawingml/2006/table">
            <a:tbl>
              <a:tblPr/>
              <a:tblGrid>
                <a:gridCol w="2569029">
                  <a:extLst>
                    <a:ext uri="{9D8B030D-6E8A-4147-A177-3AD203B41FA5}">
                      <a16:colId xmlns:a16="http://schemas.microsoft.com/office/drawing/2014/main" val="20000"/>
                    </a:ext>
                  </a:extLst>
                </a:gridCol>
                <a:gridCol w="2503156">
                  <a:extLst>
                    <a:ext uri="{9D8B030D-6E8A-4147-A177-3AD203B41FA5}">
                      <a16:colId xmlns:a16="http://schemas.microsoft.com/office/drawing/2014/main" val="20001"/>
                    </a:ext>
                  </a:extLst>
                </a:gridCol>
                <a:gridCol w="3919416">
                  <a:extLst>
                    <a:ext uri="{9D8B030D-6E8A-4147-A177-3AD203B41FA5}">
                      <a16:colId xmlns:a16="http://schemas.microsoft.com/office/drawing/2014/main" val="20002"/>
                    </a:ext>
                  </a:extLst>
                </a:gridCol>
              </a:tblGrid>
              <a:tr h="10064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Arial" charset="0"/>
                        </a:rPr>
                        <a:t>Con </a:t>
                      </a:r>
                      <a:r>
                        <a:rPr kumimoji="0" lang="en-US" sz="2000" b="1" i="0" u="none" strike="noStrike" cap="none" normalizeH="0" baseline="0" dirty="0" err="1">
                          <a:ln>
                            <a:noFill/>
                          </a:ln>
                          <a:solidFill>
                            <a:schemeClr val="tx1"/>
                          </a:solidFill>
                          <a:effectLst/>
                          <a:latin typeface="Arial" charset="0"/>
                          <a:cs typeface="Arial" charset="0"/>
                        </a:rPr>
                        <a:t>đom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đóm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được</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gọi</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bằng</a:t>
                      </a:r>
                      <a:endParaRPr kumimoji="0" lang="en-US" sz="2000" b="1" i="0" u="none" strike="noStrike" cap="none" normalizeH="0" baseline="0" dirty="0">
                        <a:ln>
                          <a:noFill/>
                        </a:ln>
                        <a:solidFill>
                          <a:schemeClr val="tx1"/>
                        </a:solidFill>
                        <a:effectLst/>
                        <a:latin typeface="Arial" charset="0"/>
                        <a:cs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Tính</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nết</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của</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đom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đóm</a:t>
                      </a:r>
                      <a:endParaRPr kumimoji="0" lang="en-US" sz="2000" b="1"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Hoạt</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động</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của</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đom</a:t>
                      </a:r>
                      <a:r>
                        <a:rPr kumimoji="0" lang="en-US" sz="2000" b="1" i="0" u="none" strike="noStrike" cap="none" normalizeH="0" baseline="0" dirty="0">
                          <a:ln>
                            <a:noFill/>
                          </a:ln>
                          <a:solidFill>
                            <a:schemeClr val="tx1"/>
                          </a:solidFill>
                          <a:effectLst/>
                          <a:latin typeface="Arial" charset="0"/>
                          <a:cs typeface="Arial" charset="0"/>
                        </a:rPr>
                        <a:t> </a:t>
                      </a:r>
                      <a:r>
                        <a:rPr kumimoji="0" lang="en-US" sz="2000" b="1" i="0" u="none" strike="noStrike" cap="none" normalizeH="0" baseline="0" dirty="0" err="1">
                          <a:ln>
                            <a:noFill/>
                          </a:ln>
                          <a:solidFill>
                            <a:schemeClr val="tx1"/>
                          </a:solidFill>
                          <a:effectLst/>
                          <a:latin typeface="Arial" charset="0"/>
                          <a:cs typeface="Arial" charset="0"/>
                        </a:rPr>
                        <a:t>đóm</a:t>
                      </a:r>
                      <a:endParaRPr kumimoji="0" lang="en-US" sz="2000" b="1" i="0" u="none" strike="noStrike" cap="none" normalizeH="0" baseline="0" dirty="0">
                        <a:ln>
                          <a:noFill/>
                        </a:ln>
                        <a:solidFill>
                          <a:schemeClr val="tx1"/>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79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Anh</a:t>
                      </a:r>
                      <a:endParaRPr kumimoji="0" lang="en-US" sz="2000" b="1" i="0" u="none" strike="noStrike" cap="none" normalizeH="0" baseline="0" dirty="0">
                        <a:ln>
                          <a:noFill/>
                        </a:ln>
                        <a:solidFill>
                          <a:srgbClr val="0000FF"/>
                        </a:solidFill>
                        <a:effectLst/>
                        <a:latin typeface="Arial" charset="0"/>
                        <a:cs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Chuyên</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cần</a:t>
                      </a:r>
                      <a:endParaRPr kumimoji="0" lang="en-US" sz="2000" b="1" i="0" u="none" strike="noStrike" cap="none" normalizeH="0" baseline="0" dirty="0">
                        <a:ln>
                          <a:noFill/>
                        </a:ln>
                        <a:solidFill>
                          <a:srgbClr val="0000FF"/>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Arial" charset="0"/>
                          <a:cs typeface="Arial" charset="0"/>
                        </a:rPr>
                        <a:t>Lên</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đèn</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đi</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gác</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đi</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rất</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êm</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đi</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suốt</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đêm</a:t>
                      </a:r>
                      <a:r>
                        <a:rPr kumimoji="0" lang="en-US" sz="2000" b="1" i="0" u="none" strike="noStrike" cap="none" normalizeH="0" baseline="0" dirty="0">
                          <a:ln>
                            <a:noFill/>
                          </a:ln>
                          <a:solidFill>
                            <a:srgbClr val="0000FF"/>
                          </a:solidFill>
                          <a:effectLst/>
                          <a:latin typeface="Arial" charset="0"/>
                          <a:cs typeface="Arial" charset="0"/>
                        </a:rPr>
                        <a:t>, lo </a:t>
                      </a:r>
                      <a:r>
                        <a:rPr kumimoji="0" lang="en-US" sz="2000" b="1" i="0" u="none" strike="noStrike" cap="none" normalizeH="0" baseline="0" dirty="0" err="1">
                          <a:ln>
                            <a:noFill/>
                          </a:ln>
                          <a:solidFill>
                            <a:srgbClr val="0000FF"/>
                          </a:solidFill>
                          <a:effectLst/>
                          <a:latin typeface="Arial" charset="0"/>
                          <a:cs typeface="Arial" charset="0"/>
                        </a:rPr>
                        <a:t>cho</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người</a:t>
                      </a:r>
                      <a:r>
                        <a:rPr kumimoji="0" lang="en-US" sz="2000" b="1" i="0" u="none" strike="noStrike" cap="none" normalizeH="0" baseline="0" dirty="0">
                          <a:ln>
                            <a:noFill/>
                          </a:ln>
                          <a:solidFill>
                            <a:srgbClr val="0000FF"/>
                          </a:solidFill>
                          <a:effectLst/>
                          <a:latin typeface="Arial" charset="0"/>
                          <a:cs typeface="Arial" charset="0"/>
                        </a:rPr>
                        <a:t> </a:t>
                      </a:r>
                      <a:r>
                        <a:rPr kumimoji="0" lang="en-US" sz="2000" b="1" i="0" u="none" strike="noStrike" cap="none" normalizeH="0" baseline="0" dirty="0" err="1">
                          <a:ln>
                            <a:noFill/>
                          </a:ln>
                          <a:solidFill>
                            <a:srgbClr val="0000FF"/>
                          </a:solidFill>
                          <a:effectLst/>
                          <a:latin typeface="Arial" charset="0"/>
                          <a:cs typeface="Arial" charset="0"/>
                        </a:rPr>
                        <a:t>ngủ</a:t>
                      </a:r>
                      <a:endParaRPr kumimoji="0" lang="en-US" sz="2000" b="1" i="0" u="none" strike="noStrike" cap="none" normalizeH="0" baseline="0" dirty="0">
                        <a:ln>
                          <a:noFill/>
                        </a:ln>
                        <a:solidFill>
                          <a:srgbClr val="0000FF"/>
                        </a:solidFill>
                        <a:effectLst/>
                        <a:latin typeface="Arial" charset="0"/>
                        <a:cs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57" name="Rectangle 1"/>
          <p:cNvSpPr>
            <a:spLocks noChangeArrowheads="1"/>
          </p:cNvSpPr>
          <p:nvPr/>
        </p:nvSpPr>
        <p:spPr bwMode="auto">
          <a:xfrm>
            <a:off x="457200" y="442913"/>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u="sng" dirty="0" err="1">
                <a:latin typeface="Times New Roman" panose="02020603050405020304" pitchFamily="18" charset="0"/>
                <a:cs typeface="Times New Roman" panose="02020603050405020304" pitchFamily="18" charset="0"/>
              </a:rPr>
              <a:t>Bài</a:t>
            </a:r>
            <a:r>
              <a:rPr lang="en-US" altLang="en-US" b="1" u="sng" dirty="0">
                <a:latin typeface="Times New Roman" panose="02020603050405020304" pitchFamily="18" charset="0"/>
                <a:cs typeface="Times New Roman" panose="02020603050405020304" pitchFamily="18" charset="0"/>
              </a:rPr>
              <a:t> 1. </a:t>
            </a:r>
            <a:r>
              <a:rPr lang="en-US" altLang="en-US" b="1" dirty="0" err="1">
                <a:latin typeface="Times New Roman" panose="02020603050405020304" pitchFamily="18" charset="0"/>
                <a:cs typeface="Times New Roman" panose="02020603050405020304" pitchFamily="18" charset="0"/>
              </a:rPr>
              <a:t>Đọc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hai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khổ</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dưới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đây</a:t>
            </a:r>
            <a:r>
              <a:rPr lang="en-US" altLang="en-US" b="1" dirty="0">
                <a:latin typeface="Times New Roman" panose="02020603050405020304" pitchFamily="18" charset="0"/>
                <a:cs typeface="Times New Roman" panose="02020603050405020304" pitchFamily="18" charset="0"/>
              </a:rPr>
              <a:t> và </a:t>
            </a:r>
            <a:r>
              <a:rPr lang="en-US" altLang="en-US" b="1" dirty="0" err="1">
                <a:latin typeface="Times New Roman" panose="02020603050405020304" pitchFamily="18" charset="0"/>
                <a:cs typeface="Times New Roman" panose="02020603050405020304" pitchFamily="18" charset="0"/>
              </a:rPr>
              <a:t>trả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hỏi</a:t>
            </a:r>
            <a:r>
              <a:rPr lang="en-US" altLang="en-US" b="1" dirty="0">
                <a:latin typeface="Times New Roman" panose="02020603050405020304" pitchFamily="18" charset="0"/>
                <a:cs typeface="Times New Roman" panose="02020603050405020304" pitchFamily="18" charset="0"/>
              </a:rPr>
              <a:t>:</a:t>
            </a:r>
          </a:p>
        </p:txBody>
      </p:sp>
      <p:sp>
        <p:nvSpPr>
          <p:cNvPr id="10258" name="Rectangle 3"/>
          <p:cNvSpPr>
            <a:spLocks noChangeArrowheads="1"/>
          </p:cNvSpPr>
          <p:nvPr/>
        </p:nvSpPr>
        <p:spPr bwMode="auto">
          <a:xfrm>
            <a:off x="457200" y="1605409"/>
            <a:ext cx="6156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a) Con </a:t>
            </a:r>
            <a:r>
              <a:rPr lang="en-US" altLang="en-US" dirty="0" err="1">
                <a:latin typeface="Times New Roman" panose="02020603050405020304" pitchFamily="18" charset="0"/>
                <a:cs typeface="Times New Roman" panose="02020603050405020304" pitchFamily="18" charset="0"/>
              </a:rPr>
              <a:t>đom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gọi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gì</a:t>
            </a:r>
            <a:r>
              <a:rPr lang="en-US" altLang="en-US" dirty="0">
                <a:latin typeface="Times New Roman" panose="02020603050405020304" pitchFamily="18" charset="0"/>
                <a:cs typeface="Times New Roman" panose="02020603050405020304" pitchFamily="18" charset="0"/>
              </a:rPr>
              <a:t>?</a:t>
            </a:r>
          </a:p>
        </p:txBody>
      </p:sp>
      <p:sp>
        <p:nvSpPr>
          <p:cNvPr id="10259" name="Rectangle 5"/>
          <p:cNvSpPr>
            <a:spLocks noChangeArrowheads="1"/>
          </p:cNvSpPr>
          <p:nvPr/>
        </p:nvSpPr>
        <p:spPr bwMode="auto">
          <a:xfrm>
            <a:off x="457200" y="2275462"/>
            <a:ext cx="7924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b)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nết</a:t>
            </a:r>
            <a:r>
              <a:rPr lang="en-US" altLang="en-US" dirty="0">
                <a:latin typeface="Times New Roman" panose="02020603050405020304" pitchFamily="18" charset="0"/>
                <a:cs typeface="Times New Roman" panose="02020603050405020304" pitchFamily="18" charset="0"/>
              </a:rPr>
              <a:t> và </a:t>
            </a:r>
            <a:r>
              <a:rPr lang="en-US" altLang="en-US" dirty="0" err="1">
                <a:latin typeface="Times New Roman" panose="02020603050405020304" pitchFamily="18" charset="0"/>
                <a:cs typeface="Times New Roman" panose="02020603050405020304" pitchFamily="18" charset="0"/>
              </a:rPr>
              <a:t>hoạt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đóm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từ</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nào</a:t>
            </a:r>
            <a:r>
              <a:rPr lang="en-US" altLang="en-US"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71700"/>
            <a:ext cx="9144000" cy="2087563"/>
          </a:xfrm>
          <a:solidFill>
            <a:schemeClr val="accent6">
              <a:lumMod val="20000"/>
              <a:lumOff val="80000"/>
            </a:schemeClr>
          </a:solidFill>
        </p:spPr>
        <p:txBody>
          <a:bodyPr>
            <a:noAutofit/>
          </a:bodyPr>
          <a:lstStyle/>
          <a:p>
            <a:pPr algn="just">
              <a:defRPr/>
            </a:pP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đồ</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ngữ</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vốn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gọi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1459</Words>
  <Application>Microsoft Office PowerPoint</Application>
  <PresentationFormat>On-screen Show (4:3)</PresentationFormat>
  <Paragraphs>208</Paragraphs>
  <Slides>26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26</vt:i4>
      </vt:variant>
    </vt:vector>
  </HeadingPairs>
  <TitlesOfParts>
    <vt:vector size="34" baseType="lpstr">
      <vt:lpstr>Arial</vt:lpstr>
      <vt:lpstr>Calibri</vt:lpstr>
      <vt:lpstr>Garamond</vt:lpstr>
      <vt:lpstr>HP001 4 hàng</vt:lpstr>
      <vt:lpstr>Times New Roman</vt:lpstr>
      <vt:lpstr>Default Design</vt:lpstr>
      <vt:lpstr>Office Theme</vt:lpstr>
      <vt:lpstr>1_Office Theme</vt:lpstr>
      <vt:lpstr>LUYỆN TỪ VÀ CÂU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Khi gọi hoặc tả con vật, cây cối, đồ vật… bằng những từ ngữ vốn để gọi và tả con người thì được gọi là nhân hóa.</vt:lpstr>
      <vt:lpstr>  - Gọi sự vật bằng những từ ngữ dùng để gọi người     - Tả sự vật bằng những từ ngữ dùng để tả người     - Nói với sự vật thân mật như nói với con người </vt:lpstr>
      <vt:lpstr>PowerPoint Presentation</vt:lpstr>
      <vt:lpstr>PowerPoint Presentation</vt:lpstr>
      <vt:lpstr>PowerPoint Presentation</vt:lpstr>
      <vt:lpstr>PowerPoint Presentation</vt:lpstr>
      <vt:lpstr>PowerPoint Presentation</vt:lpstr>
      <vt:lpstr>       Khi gọi hoặc tả con vật, cây cối, đồ vật… bằng những từ ngữ vốn để gọi và tả con người thì được gọi là nhân hóa.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duphong</cp:lastModifiedBy>
  <cp:revision>190</cp:revision>
  <dcterms:created xsi:type="dcterms:W3CDTF">2017-01-01T08:10:33Z</dcterms:created>
  <dcterms:modified xsi:type="dcterms:W3CDTF">2022-01-16T08:52:23Z</dcterms:modified>
</cp:coreProperties>
</file>