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1" r:id="rId3"/>
    <p:sldId id="270" r:id="rId4"/>
    <p:sldId id="277" r:id="rId5"/>
    <p:sldId id="371" r:id="rId6"/>
    <p:sldId id="372" r:id="rId7"/>
    <p:sldId id="373" r:id="rId8"/>
    <p:sldId id="374" r:id="rId9"/>
    <p:sldId id="375" r:id="rId10"/>
    <p:sldId id="376" r:id="rId11"/>
    <p:sldId id="274" r:id="rId12"/>
    <p:sldId id="263" r:id="rId1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9996"/>
    <a:srgbClr val="EAF4FE"/>
    <a:srgbClr val="FF9900"/>
    <a:srgbClr val="00FF00"/>
    <a:srgbClr val="66FFFF"/>
    <a:srgbClr val="FF6699"/>
    <a:srgbClr val="FF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3" autoAdjust="0"/>
    <p:restoredTop sz="93613" autoAdjust="0"/>
  </p:normalViewPr>
  <p:slideViewPr>
    <p:cSldViewPr>
      <p:cViewPr varScale="1">
        <p:scale>
          <a:sx n="69" d="100"/>
          <a:sy n="69" d="100"/>
        </p:scale>
        <p:origin x="-9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1177-A294-4611-BEA6-E5A54D2D58F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1C3F-E602-4E41-AC4A-210E4F347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4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1C3F-E602-4E41-AC4A-210E4F3479E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44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1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6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8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0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7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494806" y="332656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5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F596DBF-10CF-43FC-BF95-B34D9F9AA9B9}"/>
              </a:ext>
            </a:extLst>
          </p:cNvPr>
          <p:cNvGrpSpPr/>
          <p:nvPr/>
        </p:nvGrpSpPr>
        <p:grpSpPr>
          <a:xfrm>
            <a:off x="799490" y="1609383"/>
            <a:ext cx="6624736" cy="2720785"/>
            <a:chOff x="1930469" y="2014207"/>
            <a:chExt cx="5462549" cy="2720785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7D541A02-8CE7-4811-836C-C046F43F0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4" r="54063" b="6686"/>
            <a:stretch/>
          </p:blipFill>
          <p:spPr>
            <a:xfrm>
              <a:off x="1930469" y="2014207"/>
              <a:ext cx="5462549" cy="272078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7F8388F-D940-48B1-BBE5-B54A8626393F}"/>
                </a:ext>
              </a:extLst>
            </p:cNvPr>
            <p:cNvSpPr txBox="1"/>
            <p:nvPr/>
          </p:nvSpPr>
          <p:spPr>
            <a:xfrm>
              <a:off x="3671350" y="2216833"/>
              <a:ext cx="2232248" cy="192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dm x 5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kg x 2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6F939CA-9BF6-4A24-996C-5ACFF8B6FAA2}"/>
              </a:ext>
            </a:extLst>
          </p:cNvPr>
          <p:cNvGrpSpPr/>
          <p:nvPr/>
        </p:nvGrpSpPr>
        <p:grpSpPr>
          <a:xfrm>
            <a:off x="4839737" y="3709850"/>
            <a:ext cx="6099954" cy="2619170"/>
            <a:chOff x="2250559" y="2492278"/>
            <a:chExt cx="5029830" cy="261917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7C4E8BD-C3CD-4831-A8F8-9264B969B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0" t="70412" r="5174" b="6587"/>
            <a:stretch/>
          </p:blipFill>
          <p:spPr>
            <a:xfrm>
              <a:off x="2250559" y="2492278"/>
              <a:ext cx="5029830" cy="26191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2497995-91D9-4875-A659-70B269210AE3}"/>
                </a:ext>
              </a:extLst>
            </p:cNvPr>
            <p:cNvSpPr txBox="1"/>
            <p:nvPr/>
          </p:nvSpPr>
          <p:spPr>
            <a:xfrm>
              <a:off x="3061210" y="2762849"/>
              <a:ext cx="22322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cm x 10</a:t>
              </a:r>
            </a:p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vi-VN" sz="3600" b="1" i="1">
                  <a:latin typeface="+mj-lt"/>
                  <a:cs typeface="Arial" panose="020B0604020202020204" pitchFamily="34" charset="0"/>
                </a:rPr>
                <a:t>l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x 9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BE77BF-8AE7-458E-B74A-382747AD0A89}"/>
              </a:ext>
            </a:extLst>
          </p:cNvPr>
          <p:cNvSpPr txBox="1"/>
          <p:nvPr/>
        </p:nvSpPr>
        <p:spPr>
          <a:xfrm>
            <a:off x="4935781" y="2042469"/>
            <a:ext cx="202936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dm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704B43-489C-49D8-B000-99B70708CE63}"/>
              </a:ext>
            </a:extLst>
          </p:cNvPr>
          <p:cNvSpPr txBox="1"/>
          <p:nvPr/>
        </p:nvSpPr>
        <p:spPr>
          <a:xfrm>
            <a:off x="4840771" y="2920005"/>
            <a:ext cx="238704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kg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B1A3C0B-B033-4C58-B748-3861EF6F5CB6}"/>
              </a:ext>
            </a:extLst>
          </p:cNvPr>
          <p:cNvSpPr txBox="1"/>
          <p:nvPr/>
        </p:nvSpPr>
        <p:spPr>
          <a:xfrm>
            <a:off x="7993055" y="3980421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  <a:endParaRPr lang="vi-VN" sz="3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2782ED-C81C-4961-AC8E-AA53C6FA4825}"/>
              </a:ext>
            </a:extLst>
          </p:cNvPr>
          <p:cNvSpPr txBox="1"/>
          <p:nvPr/>
        </p:nvSpPr>
        <p:spPr>
          <a:xfrm>
            <a:off x="7414626" y="4797152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vi-VN" sz="3800" b="1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800" b="1" i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36868F-9634-4D3C-85B5-755C5D4928B0}"/>
              </a:ext>
            </a:extLst>
          </p:cNvPr>
          <p:cNvSpPr txBox="1"/>
          <p:nvPr/>
        </p:nvSpPr>
        <p:spPr>
          <a:xfrm flipH="1">
            <a:off x="5140861" y="647320"/>
            <a:ext cx="446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998" y="188640"/>
            <a:ext cx="7607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</a:t>
            </a:r>
            <a:r>
              <a:rPr lang="en-US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</a:t>
            </a:r>
            <a:r>
              <a:rPr lang="en-US" sz="60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000" b="1" cap="none" spc="0" dirty="0">
              <a:ln w="31550" cmpd="sng">
                <a:noFill/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37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2778" y="2132856"/>
            <a:ext cx="8100900" cy="208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348273"/>
              </a:avLst>
            </a:prstTxWarp>
            <a:spAutoFit/>
          </a:bodyPr>
          <a:lstStyle/>
          <a:p>
            <a:pPr algn="ctr"/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>
            <a:extLst>
              <a:ext uri="{FF2B5EF4-FFF2-40B4-BE49-F238E27FC236}">
                <a16:creationId xmlns="" xmlns:a16="http://schemas.microsoft.com/office/drawing/2014/main" id="{FDE234CF-87C1-4220-A342-0B9DF056F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3429000"/>
            <a:ext cx="3071490" cy="240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20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812" y="603810"/>
            <a:ext cx="6648944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93" y="89462"/>
            <a:ext cx="1599789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014" y="0"/>
            <a:ext cx="1241047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983" y="3309864"/>
            <a:ext cx="5149820" cy="1264630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8419869" y="1875383"/>
            <a:ext cx="876175" cy="724630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2722300" y="1586765"/>
            <a:ext cx="6201039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0"/>
            <a:ext cx="1126654" cy="1124744"/>
          </a:xfrm>
          <a:prstGeom prst="roundRect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57BE23-4A83-4006-A697-D767D31F13FC}"/>
              </a:ext>
            </a:extLst>
          </p:cNvPr>
          <p:cNvSpPr txBox="1"/>
          <p:nvPr/>
        </p:nvSpPr>
        <p:spPr>
          <a:xfrm>
            <a:off x="3049292" y="3248208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3E5DAEF-807A-4DEA-98B8-DB8C1E9E9AAE}"/>
              </a:ext>
            </a:extLst>
          </p:cNvPr>
          <p:cNvSpPr txBox="1"/>
          <p:nvPr/>
        </p:nvSpPr>
        <p:spPr>
          <a:xfrm>
            <a:off x="3046751" y="324058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758" y="2996952"/>
            <a:ext cx="90370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spc="5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NHÂN 2</a:t>
            </a:r>
            <a:endParaRPr lang="en-US" sz="8000" b="1" spc="50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7015" y="3000713"/>
            <a:ext cx="3876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600" b="1" cap="all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b="1" cap="all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9600" b="1" cap="all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49" y="4550247"/>
            <a:ext cx="3301638" cy="2307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03" y="3426296"/>
            <a:ext cx="1314236" cy="14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68262CA-EB87-4C8B-85A5-59F8480031FA}"/>
              </a:ext>
            </a:extLst>
          </p:cNvPr>
          <p:cNvGrpSpPr/>
          <p:nvPr/>
        </p:nvGrpSpPr>
        <p:grpSpPr>
          <a:xfrm>
            <a:off x="262558" y="436359"/>
            <a:ext cx="4251352" cy="678033"/>
            <a:chOff x="1253941" y="511805"/>
            <a:chExt cx="4251352" cy="67803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9129CDE6-9288-4FE1-B2AD-534F73D0309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E02C9E4C-4491-4934-AA70-5FD1D3730935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0C7C8DB7-0EF6-4FD1-A24E-E3FDC75BB9A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C5AEDBF-7C02-4401-B506-F9F6DC9DA00C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(theo mẫu)</a:t>
              </a:r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FF06004-2F57-4ACE-A2A9-395429C17994}"/>
              </a:ext>
            </a:extLst>
          </p:cNvPr>
          <p:cNvCxnSpPr>
            <a:cxnSpLocks/>
          </p:cNvCxnSpPr>
          <p:nvPr/>
        </p:nvCxnSpPr>
        <p:spPr>
          <a:xfrm>
            <a:off x="1068089" y="1021134"/>
            <a:ext cx="3298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E5E8431-4D41-4375-BACF-4F856DB80774}"/>
              </a:ext>
            </a:extLst>
          </p:cNvPr>
          <p:cNvSpPr/>
          <p:nvPr/>
        </p:nvSpPr>
        <p:spPr>
          <a:xfrm>
            <a:off x="4253739" y="1430198"/>
            <a:ext cx="4392488" cy="963398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/>
            <a:r>
              <a:rPr lang="vi-VN" sz="3600" b="1">
                <a:solidFill>
                  <a:schemeClr val="tx1"/>
                </a:solidFill>
              </a:rPr>
              <a:t>2 kg x 4 =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4CF413-35E5-48CA-AE63-D0BAC5B2DA98}"/>
              </a:ext>
            </a:extLst>
          </p:cNvPr>
          <p:cNvSpPr txBox="1"/>
          <p:nvPr/>
        </p:nvSpPr>
        <p:spPr>
          <a:xfrm>
            <a:off x="2639976" y="157508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i="1"/>
              <a:t>Mẫu:</a:t>
            </a:r>
            <a:endParaRPr lang="en-US" sz="3600" b="1" i="1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92E8DFE-F2B0-4994-9E2B-964C42E5956D}"/>
              </a:ext>
            </a:extLst>
          </p:cNvPr>
          <p:cNvSpPr txBox="1"/>
          <p:nvPr/>
        </p:nvSpPr>
        <p:spPr>
          <a:xfrm>
            <a:off x="6816746" y="157508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/>
              <a:t> 8</a:t>
            </a:r>
            <a:endParaRPr lang="en-US" sz="3600" b="1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647529-E025-41DC-A1AB-7F73B8B4542C}"/>
              </a:ext>
            </a:extLst>
          </p:cNvPr>
          <p:cNvSpPr txBox="1"/>
          <p:nvPr/>
        </p:nvSpPr>
        <p:spPr>
          <a:xfrm>
            <a:off x="7386927" y="158873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/>
              <a:t>kg</a:t>
            </a:r>
            <a:endParaRPr lang="en-US" sz="3600" b="1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CAFE514-AE3D-41A3-BE57-3DD7E77B9A4A}"/>
              </a:ext>
            </a:extLst>
          </p:cNvPr>
          <p:cNvSpPr txBox="1"/>
          <p:nvPr/>
        </p:nvSpPr>
        <p:spPr>
          <a:xfrm>
            <a:off x="949622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B69C2F8-E317-4C13-BB96-4D05A3E1E5A2}"/>
              </a:ext>
            </a:extLst>
          </p:cNvPr>
          <p:cNvSpPr/>
          <p:nvPr/>
        </p:nvSpPr>
        <p:spPr>
          <a:xfrm>
            <a:off x="2821830" y="3429000"/>
            <a:ext cx="4857552" cy="129614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342900"/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B1FDA46-1879-4707-BDBE-3CF86EA49696}"/>
              </a:ext>
            </a:extLst>
          </p:cNvPr>
          <p:cNvSpPr/>
          <p:nvPr/>
        </p:nvSpPr>
        <p:spPr>
          <a:xfrm>
            <a:off x="5642001" y="3573016"/>
            <a:ext cx="1615964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cm</a:t>
            </a:r>
            <a:endParaRPr lang="vi-VN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2">
            <a:extLst>
              <a:ext uri="{FF2B5EF4-FFF2-40B4-BE49-F238E27FC236}">
                <a16:creationId xmlns="" xmlns:a16="http://schemas.microsoft.com/office/drawing/2014/main" id="{AEE8C4CA-E574-4F77-89DF-84138A973498}"/>
              </a:ext>
            </a:extLst>
          </p:cNvPr>
          <p:cNvSpPr/>
          <p:nvPr/>
        </p:nvSpPr>
        <p:spPr>
          <a:xfrm>
            <a:off x="2821830" y="4977172"/>
            <a:ext cx="4857552" cy="129614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342900"/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sz="3600" i="1">
                <a:latin typeface="+mj-lt"/>
                <a:cs typeface="Arial" panose="020B0604020202020204" pitchFamily="34" charset="0"/>
              </a:rPr>
              <a:t>l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3">
            <a:extLst>
              <a:ext uri="{FF2B5EF4-FFF2-40B4-BE49-F238E27FC236}">
                <a16:creationId xmlns="" xmlns:a16="http://schemas.microsoft.com/office/drawing/2014/main" id="{AA3AD150-C327-453F-AD51-74439DC2F902}"/>
              </a:ext>
            </a:extLst>
          </p:cNvPr>
          <p:cNvSpPr/>
          <p:nvPr/>
        </p:nvSpPr>
        <p:spPr>
          <a:xfrm>
            <a:off x="5642001" y="5121188"/>
            <a:ext cx="1615964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vi-VN" sz="3600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600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47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738E7-2097-4F09-8A83-C4EB68D5FDCC}"/>
              </a:ext>
            </a:extLst>
          </p:cNvPr>
          <p:cNvGrpSpPr/>
          <p:nvPr/>
        </p:nvGrpSpPr>
        <p:grpSpPr>
          <a:xfrm>
            <a:off x="4388137" y="23183"/>
            <a:ext cx="4251352" cy="678033"/>
            <a:chOff x="1253941" y="511805"/>
            <a:chExt cx="4251352" cy="67803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28B86BDA-E8D3-41AE-9BB7-4EB2C9974BEC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05F6D0D1-59C9-4AC8-B171-1EA3C576628C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664CD58B-D8D5-4F28-8E49-CF9CB74C92C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8A495D5-D922-44DE-B4A2-134D6FC83273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(theo mẫu)</a:t>
              </a:r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BEC6C79-8D16-47B5-8A73-40F041E3980A}"/>
              </a:ext>
            </a:extLst>
          </p:cNvPr>
          <p:cNvCxnSpPr>
            <a:cxnSpLocks/>
          </p:cNvCxnSpPr>
          <p:nvPr/>
        </p:nvCxnSpPr>
        <p:spPr>
          <a:xfrm>
            <a:off x="5193668" y="607958"/>
            <a:ext cx="34458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0EE761C-64CF-4D7E-95CE-C5524628B6FB}"/>
              </a:ext>
            </a:extLst>
          </p:cNvPr>
          <p:cNvGrpSpPr/>
          <p:nvPr/>
        </p:nvGrpSpPr>
        <p:grpSpPr>
          <a:xfrm>
            <a:off x="-497260" y="1005355"/>
            <a:ext cx="6624736" cy="2720785"/>
            <a:chOff x="1930469" y="2014207"/>
            <a:chExt cx="5462549" cy="272078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D695D2E-7D6C-43BE-8FFC-E61E4502E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4" r="54063" b="6686"/>
            <a:stretch/>
          </p:blipFill>
          <p:spPr>
            <a:xfrm>
              <a:off x="1930469" y="2014207"/>
              <a:ext cx="5462549" cy="27207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00D484D-96AB-40D0-81A0-18641302B5D8}"/>
                </a:ext>
              </a:extLst>
            </p:cNvPr>
            <p:cNvSpPr txBox="1"/>
            <p:nvPr/>
          </p:nvSpPr>
          <p:spPr>
            <a:xfrm>
              <a:off x="3671350" y="2216833"/>
              <a:ext cx="2232248" cy="192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kg x 6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kg x 10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7EA7820-C9B3-4DBA-8ADF-B53AE3032D5B}"/>
              </a:ext>
            </a:extLst>
          </p:cNvPr>
          <p:cNvGrpSpPr/>
          <p:nvPr/>
        </p:nvGrpSpPr>
        <p:grpSpPr>
          <a:xfrm>
            <a:off x="6127476" y="1106973"/>
            <a:ext cx="6099954" cy="2619170"/>
            <a:chOff x="2250559" y="2492278"/>
            <a:chExt cx="5029830" cy="261917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4D3DCB3-2433-4E01-9701-449EAA4B0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0" t="70412" r="5174" b="6587"/>
            <a:stretch/>
          </p:blipFill>
          <p:spPr>
            <a:xfrm>
              <a:off x="2250559" y="2492278"/>
              <a:ext cx="5029830" cy="261917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837CEE4-63F9-4D4C-93E6-AE9EA4AE3B08}"/>
                </a:ext>
              </a:extLst>
            </p:cNvPr>
            <p:cNvSpPr txBox="1"/>
            <p:nvPr/>
          </p:nvSpPr>
          <p:spPr>
            <a:xfrm>
              <a:off x="3061210" y="2762849"/>
              <a:ext cx="22322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cm x 8</a:t>
              </a:r>
            </a:p>
            <a:p>
              <a:pPr>
                <a:lnSpc>
                  <a:spcPct val="20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3600" b="1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vi-VN" sz="3600" b="1" smtClean="0"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x 9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8E2A530-673A-4B9B-95C5-D30DCA773146}"/>
              </a:ext>
            </a:extLst>
          </p:cNvPr>
          <p:cNvSpPr txBox="1"/>
          <p:nvPr/>
        </p:nvSpPr>
        <p:spPr>
          <a:xfrm>
            <a:off x="3639031" y="1438441"/>
            <a:ext cx="202936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kg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B4D0A7-D001-44AB-8C84-81BB82337D0B}"/>
              </a:ext>
            </a:extLst>
          </p:cNvPr>
          <p:cNvSpPr txBox="1"/>
          <p:nvPr/>
        </p:nvSpPr>
        <p:spPr>
          <a:xfrm>
            <a:off x="3740433" y="2314509"/>
            <a:ext cx="238704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kg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D8E04DB-B666-4570-A106-4654DE28F2A1}"/>
              </a:ext>
            </a:extLst>
          </p:cNvPr>
          <p:cNvSpPr txBox="1"/>
          <p:nvPr/>
        </p:nvSpPr>
        <p:spPr>
          <a:xfrm>
            <a:off x="9151812" y="1377544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cm</a:t>
            </a:r>
            <a:endParaRPr lang="vi-VN" sz="3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D67C540-DF13-45E8-B9CE-7F14A3897D84}"/>
              </a:ext>
            </a:extLst>
          </p:cNvPr>
          <p:cNvSpPr txBox="1"/>
          <p:nvPr/>
        </p:nvSpPr>
        <p:spPr>
          <a:xfrm>
            <a:off x="9137470" y="2398534"/>
            <a:ext cx="235062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3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3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876F1DD-EE8D-4CF3-84A0-857FB865D1C3}"/>
              </a:ext>
            </a:extLst>
          </p:cNvPr>
          <p:cNvGrpSpPr/>
          <p:nvPr/>
        </p:nvGrpSpPr>
        <p:grpSpPr>
          <a:xfrm>
            <a:off x="3372524" y="3768830"/>
            <a:ext cx="5380825" cy="3017547"/>
            <a:chOff x="2207489" y="2183785"/>
            <a:chExt cx="4436859" cy="3017547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C7EB39E-3399-4BEB-B2D1-0CE5762A0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2" t="7672" r="1061" b="69327"/>
            <a:stretch/>
          </p:blipFill>
          <p:spPr>
            <a:xfrm>
              <a:off x="2207489" y="2183785"/>
              <a:ext cx="4436859" cy="301754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A04F259-2ECA-49D1-B8D7-3423375750FC}"/>
                </a:ext>
              </a:extLst>
            </p:cNvPr>
            <p:cNvSpPr txBox="1"/>
            <p:nvPr/>
          </p:nvSpPr>
          <p:spPr>
            <a:xfrm>
              <a:off x="3061210" y="2762849"/>
              <a:ext cx="2232248" cy="165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vi-VN" sz="3600" b="1" i="1">
                  <a:latin typeface="+mj-lt"/>
                  <a:cs typeface="Arial" panose="020B0604020202020204" pitchFamily="34" charset="0"/>
                </a:rPr>
                <a:t>l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x 7</a:t>
              </a:r>
            </a:p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vi-VN" sz="3600" b="1" i="1">
                  <a:latin typeface="+mj-lt"/>
                  <a:cs typeface="Arial" panose="020B0604020202020204" pitchFamily="34" charset="0"/>
                </a:rPr>
                <a:t>l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x 5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C9E53D2-870B-46DA-AE7C-1B0DD30D481D}"/>
              </a:ext>
            </a:extLst>
          </p:cNvPr>
          <p:cNvSpPr txBox="1"/>
          <p:nvPr/>
        </p:nvSpPr>
        <p:spPr>
          <a:xfrm>
            <a:off x="5912439" y="4330026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vi-VN" sz="3800" b="1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800" b="1" i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D531697-8B5F-463E-9683-41A62E48EE0E}"/>
              </a:ext>
            </a:extLst>
          </p:cNvPr>
          <p:cNvSpPr txBox="1"/>
          <p:nvPr/>
        </p:nvSpPr>
        <p:spPr>
          <a:xfrm>
            <a:off x="5968690" y="5140932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cs typeface="Arial" panose="020B0604020202020204" pitchFamily="34" charset="0"/>
              </a:rPr>
              <a:t>10 </a:t>
            </a:r>
            <a:r>
              <a:rPr lang="vi-VN" sz="3800" b="1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800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94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61DD587-18DF-4D56-A477-9A9125859C62}"/>
              </a:ext>
            </a:extLst>
          </p:cNvPr>
          <p:cNvGrpSpPr/>
          <p:nvPr/>
        </p:nvGrpSpPr>
        <p:grpSpPr>
          <a:xfrm>
            <a:off x="703683" y="509860"/>
            <a:ext cx="10513168" cy="678033"/>
            <a:chOff x="1253941" y="511805"/>
            <a:chExt cx="10513168" cy="67803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32F07C7F-1E30-4519-94A6-9FFCB94E1F44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AEB20781-1DC2-4E9D-9F98-8B79DBB82C7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E2529AFF-8125-47C4-99DE-F7FCCCA5D4AC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6CA077B-F363-456C-820F-0D0BEBBC7EF0}"/>
                </a:ext>
              </a:extLst>
            </p:cNvPr>
            <p:cNvSpPr txBox="1"/>
            <p:nvPr/>
          </p:nvSpPr>
          <p:spPr>
            <a:xfrm>
              <a:off x="2059472" y="511805"/>
              <a:ext cx="9707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Nêu phép nhân thích hợp với mỗi tranh vẽ: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D5DAAB6-18D0-4668-9C65-65977C3E5A34}"/>
              </a:ext>
            </a:extLst>
          </p:cNvPr>
          <p:cNvCxnSpPr>
            <a:cxnSpLocks/>
          </p:cNvCxnSpPr>
          <p:nvPr/>
        </p:nvCxnSpPr>
        <p:spPr>
          <a:xfrm>
            <a:off x="1509214" y="1094635"/>
            <a:ext cx="91315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7663FE-FE94-4A91-A214-E5253F70C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39" b="60074" l="7157" r="43794">
                        <a14:foregroundMark x1="41441" y1="45946" x2="41441" y2="45946"/>
                        <a14:foregroundMark x1="37487" y1="56757" x2="37487" y2="56757"/>
                        <a14:foregroundMark x1="28078" y1="58108" x2="28078" y2="58108"/>
                        <a14:foregroundMark x1="25175" y1="51966" x2="25175" y2="51966"/>
                        <a14:foregroundMark x1="25475" y1="45700" x2="25475" y2="45700"/>
                        <a14:foregroundMark x1="31732" y1="45332" x2="31732" y2="45332"/>
                        <a14:foregroundMark x1="9610" y1="44595" x2="9610" y2="44595"/>
                        <a14:foregroundMark x1="8258" y1="57371" x2="14114" y2="60074"/>
                        <a14:foregroundMark x1="43794" y1="48649" x2="43794" y2="48649"/>
                        <a14:foregroundMark x1="43493" y1="57002" x2="43493" y2="57002"/>
                        <a14:foregroundMark x1="7157" y1="44472" x2="7157" y2="44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5" t="21002" r="52954" b="38401"/>
          <a:stretch/>
        </p:blipFill>
        <p:spPr>
          <a:xfrm>
            <a:off x="-16396" y="1628800"/>
            <a:ext cx="5976663" cy="2306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CE59337-F59E-45F0-9430-FEF10F1939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2" t="18103" r="7470" b="39810"/>
          <a:stretch/>
        </p:blipFill>
        <p:spPr>
          <a:xfrm>
            <a:off x="6815286" y="1293589"/>
            <a:ext cx="5004861" cy="26414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7BD4C0A-FEDD-49E9-AB73-F241DDDA6118}"/>
              </a:ext>
            </a:extLst>
          </p:cNvPr>
          <p:cNvGrpSpPr/>
          <p:nvPr/>
        </p:nvGrpSpPr>
        <p:grpSpPr>
          <a:xfrm>
            <a:off x="406574" y="4625208"/>
            <a:ext cx="4874917" cy="902190"/>
            <a:chOff x="4105812" y="5615379"/>
            <a:chExt cx="4293650" cy="682943"/>
          </a:xfrm>
        </p:grpSpPr>
        <p:sp>
          <p:nvSpPr>
            <p:cNvPr id="14" name="Rounded Rectangle 8">
              <a:extLst>
                <a:ext uri="{FF2B5EF4-FFF2-40B4-BE49-F238E27FC236}">
                  <a16:creationId xmlns="" xmlns:a16="http://schemas.microsoft.com/office/drawing/2014/main" id="{7DAC01DA-36EC-4139-A9C1-EB829F0BB712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="" xmlns:a16="http://schemas.microsoft.com/office/drawing/2014/main" id="{5CBD4CB7-FD38-4C65-BD48-D2C43EA566F8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="" xmlns:a16="http://schemas.microsoft.com/office/drawing/2014/main" id="{C704E1FC-2CCC-498B-8505-CAAAD08D2FFC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E4CE019C-0BD2-46A0-BDCD-55FE3C1AAC3B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408B6D3-3069-48D8-BCF2-3F9E5B1DACE8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3">
            <a:extLst>
              <a:ext uri="{FF2B5EF4-FFF2-40B4-BE49-F238E27FC236}">
                <a16:creationId xmlns="" xmlns:a16="http://schemas.microsoft.com/office/drawing/2014/main" id="{F06EC6C8-F729-428D-8D36-6E9FB3818E61}"/>
              </a:ext>
            </a:extLst>
          </p:cNvPr>
          <p:cNvSpPr/>
          <p:nvPr/>
        </p:nvSpPr>
        <p:spPr>
          <a:xfrm>
            <a:off x="472582" y="4745902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="" xmlns:a16="http://schemas.microsoft.com/office/drawing/2014/main" id="{DC0964A1-42A8-4E2F-9EAD-01CF7E7375D9}"/>
              </a:ext>
            </a:extLst>
          </p:cNvPr>
          <p:cNvSpPr/>
          <p:nvPr/>
        </p:nvSpPr>
        <p:spPr>
          <a:xfrm>
            <a:off x="1594878" y="4796528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="" xmlns:a16="http://schemas.microsoft.com/office/drawing/2014/main" id="{3545E80B-215F-415C-8D0C-30F787949442}"/>
              </a:ext>
            </a:extLst>
          </p:cNvPr>
          <p:cNvSpPr/>
          <p:nvPr/>
        </p:nvSpPr>
        <p:spPr>
          <a:xfrm>
            <a:off x="2552032" y="4776525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13">
            <a:extLst>
              <a:ext uri="{FF2B5EF4-FFF2-40B4-BE49-F238E27FC236}">
                <a16:creationId xmlns="" xmlns:a16="http://schemas.microsoft.com/office/drawing/2014/main" id="{813F3226-ED69-441F-8C6C-B0CE9DB5176F}"/>
              </a:ext>
            </a:extLst>
          </p:cNvPr>
          <p:cNvSpPr/>
          <p:nvPr/>
        </p:nvSpPr>
        <p:spPr>
          <a:xfrm>
            <a:off x="4429849" y="4745902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A58D36F-D95B-4FB8-8815-4CF45AC7603E}"/>
              </a:ext>
            </a:extLst>
          </p:cNvPr>
          <p:cNvGrpSpPr/>
          <p:nvPr/>
        </p:nvGrpSpPr>
        <p:grpSpPr>
          <a:xfrm>
            <a:off x="6944377" y="4538709"/>
            <a:ext cx="4874917" cy="902190"/>
            <a:chOff x="4105812" y="5615379"/>
            <a:chExt cx="4293650" cy="682943"/>
          </a:xfrm>
        </p:grpSpPr>
        <p:sp>
          <p:nvSpPr>
            <p:cNvPr id="24" name="Rounded Rectangle 8">
              <a:extLst>
                <a:ext uri="{FF2B5EF4-FFF2-40B4-BE49-F238E27FC236}">
                  <a16:creationId xmlns="" xmlns:a16="http://schemas.microsoft.com/office/drawing/2014/main" id="{E95C375D-48BB-47B5-A384-847872D92D2A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9">
              <a:extLst>
                <a:ext uri="{FF2B5EF4-FFF2-40B4-BE49-F238E27FC236}">
                  <a16:creationId xmlns="" xmlns:a16="http://schemas.microsoft.com/office/drawing/2014/main" id="{6F06F49E-23C5-4F4B-AD23-13490888848A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0">
              <a:extLst>
                <a:ext uri="{FF2B5EF4-FFF2-40B4-BE49-F238E27FC236}">
                  <a16:creationId xmlns="" xmlns:a16="http://schemas.microsoft.com/office/drawing/2014/main" id="{4A7469FC-D23F-472D-86D0-62A71DB0FBFB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C23AC88-4A82-4DDF-9D74-BBFDDE89ABBF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994A8CA0-CFE0-45DD-BF0D-FD12922585DD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ounded Rectangle 13">
            <a:extLst>
              <a:ext uri="{FF2B5EF4-FFF2-40B4-BE49-F238E27FC236}">
                <a16:creationId xmlns="" xmlns:a16="http://schemas.microsoft.com/office/drawing/2014/main" id="{7D7E6E95-23ED-475A-B796-DB8AEF3E3D58}"/>
              </a:ext>
            </a:extLst>
          </p:cNvPr>
          <p:cNvSpPr/>
          <p:nvPr/>
        </p:nvSpPr>
        <p:spPr>
          <a:xfrm>
            <a:off x="7010385" y="4659403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13">
            <a:extLst>
              <a:ext uri="{FF2B5EF4-FFF2-40B4-BE49-F238E27FC236}">
                <a16:creationId xmlns="" xmlns:a16="http://schemas.microsoft.com/office/drawing/2014/main" id="{D637D82E-D798-4EAA-B6E3-0DF244EDBFE0}"/>
              </a:ext>
            </a:extLst>
          </p:cNvPr>
          <p:cNvSpPr/>
          <p:nvPr/>
        </p:nvSpPr>
        <p:spPr>
          <a:xfrm>
            <a:off x="8132681" y="4710029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13">
            <a:extLst>
              <a:ext uri="{FF2B5EF4-FFF2-40B4-BE49-F238E27FC236}">
                <a16:creationId xmlns="" xmlns:a16="http://schemas.microsoft.com/office/drawing/2014/main" id="{794FA250-A7EC-4625-8BF6-DEDC4F1327C4}"/>
              </a:ext>
            </a:extLst>
          </p:cNvPr>
          <p:cNvSpPr/>
          <p:nvPr/>
        </p:nvSpPr>
        <p:spPr>
          <a:xfrm>
            <a:off x="9089835" y="4690026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13">
            <a:extLst>
              <a:ext uri="{FF2B5EF4-FFF2-40B4-BE49-F238E27FC236}">
                <a16:creationId xmlns="" xmlns:a16="http://schemas.microsoft.com/office/drawing/2014/main" id="{36C523BC-6670-40DF-8C0D-A50D7248C94C}"/>
              </a:ext>
            </a:extLst>
          </p:cNvPr>
          <p:cNvSpPr/>
          <p:nvPr/>
        </p:nvSpPr>
        <p:spPr>
          <a:xfrm>
            <a:off x="10967652" y="4659403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05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225E44B-F267-4B69-8126-1E1D9EEE03ED}"/>
              </a:ext>
            </a:extLst>
          </p:cNvPr>
          <p:cNvGrpSpPr/>
          <p:nvPr/>
        </p:nvGrpSpPr>
        <p:grpSpPr>
          <a:xfrm>
            <a:off x="3509639" y="780705"/>
            <a:ext cx="5472608" cy="2217082"/>
            <a:chOff x="1253941" y="377604"/>
            <a:chExt cx="5472608" cy="2217082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D953953-433D-4688-BC29-D2A3CA3B3F5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0FEB5295-91F4-4D61-AB6E-B99B2EB56772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A74A9AB7-F311-4DD9-A0BF-9FB3BFC6B36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0302E2E-CC82-4833-87F3-457BA8EC2AD4}"/>
                </a:ext>
              </a:extLst>
            </p:cNvPr>
            <p:cNvSpPr txBox="1"/>
            <p:nvPr/>
          </p:nvSpPr>
          <p:spPr>
            <a:xfrm>
              <a:off x="2059472" y="377604"/>
              <a:ext cx="4667077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Kể một tình huống có sử dụng phép nhân 2 x 4 trong thực tế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9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DB749FD-743F-4C09-8B30-7A0DD9475F24}"/>
              </a:ext>
            </a:extLst>
          </p:cNvPr>
          <p:cNvGrpSpPr/>
          <p:nvPr/>
        </p:nvGrpSpPr>
        <p:grpSpPr>
          <a:xfrm>
            <a:off x="118542" y="250774"/>
            <a:ext cx="11953329" cy="855026"/>
            <a:chOff x="910630" y="557947"/>
            <a:chExt cx="11953329" cy="854829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6A3AD79-3B87-4C66-BF99-B8E6E10998B5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Trò chơi “Kết bạn”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6B7420B-4640-46E5-AF2D-F3D2A0B1187A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DD5094B7-2BD7-4D43-83E3-EB974BFE9B20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A6F7878A-18F1-4287-BC87-B2EB87A42999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0D4B079-641D-42A6-9E04-2D311F1C8D33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356895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C949F31-7382-43C6-93B8-0C954F22E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7"/>
          <a:stretch/>
        </p:blipFill>
        <p:spPr>
          <a:xfrm>
            <a:off x="811892" y="1105800"/>
            <a:ext cx="10566627" cy="53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00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202</Words>
  <Application>Microsoft Office PowerPoint</Application>
  <PresentationFormat>Custom</PresentationFormat>
  <Paragraphs>68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61</cp:revision>
  <dcterms:created xsi:type="dcterms:W3CDTF">2021-08-01T05:43:20Z</dcterms:created>
  <dcterms:modified xsi:type="dcterms:W3CDTF">2022-01-30T09:26:34Z</dcterms:modified>
</cp:coreProperties>
</file>