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"/>
  </p:notesMasterIdLst>
  <p:sldIdLst>
    <p:sldId id="256" r:id="rId2"/>
    <p:sldId id="283" r:id="rId3"/>
    <p:sldId id="284" r:id="rId4"/>
    <p:sldId id="310" r:id="rId5"/>
  </p:sldIdLst>
  <p:sldSz cx="12192000" cy="6858000"/>
  <p:notesSz cx="6858000" cy="9144000"/>
  <p:custDataLst>
    <p:tags r:id="rId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789B"/>
    <a:srgbClr val="016A2D"/>
    <a:srgbClr val="331B3D"/>
    <a:srgbClr val="D9317E"/>
    <a:srgbClr val="F95D07"/>
    <a:srgbClr val="6B2400"/>
    <a:srgbClr val="76A540"/>
    <a:srgbClr val="F6B2CD"/>
    <a:srgbClr val="C278A4"/>
    <a:srgbClr val="D4E7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60"/>
  </p:normalViewPr>
  <p:slideViewPr>
    <p:cSldViewPr snapToGrid="0">
      <p:cViewPr varScale="1">
        <p:scale>
          <a:sx n="62" d="100"/>
          <a:sy n="62" d="100"/>
        </p:scale>
        <p:origin x="25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tags" Target="tags/tag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0A21C8-6FFB-4366-9532-A40E58B762F4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B207B-5037-4523-94F5-994A45A60A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553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B207B-5037-4523-94F5-994A45A60A5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85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B207B-5037-4523-94F5-994A45A60A5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217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B207B-5037-4523-94F5-994A45A60A5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544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B207B-5037-4523-94F5-994A45A60A5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109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92CCE8-4D22-4258-A60A-FCA8F263D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A21F63E-7377-4921-A90A-6F1D16F0C7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678A7C-780F-4C3A-87E5-5671EAFC1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DBBC76-A2E0-4352-84C1-7C78E9F9D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725FFB-AFDE-49FB-BD99-140D2F8C5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23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848353-C1DA-4150-8C41-D4E788C4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9ED8B29-4CEC-44AA-AF35-B39BDFFBD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3B9120C-5265-4373-B6FD-19E19840A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3D2033-EA33-4B4B-8591-3F6825E4B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CEE62A-6338-47A8-A363-C7CB455DC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91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2B978FD-F0B9-4581-B7B8-838D064F5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9D94EC1-DC50-44C3-9F94-46D84CCEA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555617" y="3126896"/>
            <a:ext cx="13183737" cy="375995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B58F3EC-A81D-4B5A-9454-B2F90E640594}"/>
              </a:ext>
            </a:extLst>
          </p:cNvPr>
          <p:cNvSpPr/>
          <p:nvPr userDrawn="1"/>
        </p:nvSpPr>
        <p:spPr>
          <a:xfrm>
            <a:off x="669512" y="566664"/>
            <a:ext cx="10852977" cy="5724673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 w="25400">
            <a:solidFill>
              <a:srgbClr val="A5B057">
                <a:alpha val="23000"/>
              </a:srgbClr>
            </a:solidFill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16C99A-D246-4017-9AB5-91D864F95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>
            <a:off x="10362184" y="290013"/>
            <a:ext cx="1160304" cy="22702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B589BE-8522-451B-8989-2D774E49C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4734" y="5221099"/>
            <a:ext cx="4571570" cy="204046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07D10C-75DA-4DD5-9FE4-420AFFC4E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 flipH="1">
            <a:off x="-1" y="-193685"/>
            <a:ext cx="1331495" cy="260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3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2B978FD-F0B9-4581-B7B8-838D064F5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9D94EC1-DC50-44C3-9F94-46D84CCEA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555617" y="3126896"/>
            <a:ext cx="13183737" cy="375995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B58F3EC-A81D-4B5A-9454-B2F90E640594}"/>
              </a:ext>
            </a:extLst>
          </p:cNvPr>
          <p:cNvSpPr/>
          <p:nvPr userDrawn="1"/>
        </p:nvSpPr>
        <p:spPr>
          <a:xfrm>
            <a:off x="145029" y="167641"/>
            <a:ext cx="11901942" cy="6522720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 w="25400">
            <a:solidFill>
              <a:srgbClr val="A5B057">
                <a:alpha val="23000"/>
              </a:srgbClr>
            </a:solidFill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16C99A-D246-4017-9AB5-91D864F95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>
            <a:off x="11107398" y="-58035"/>
            <a:ext cx="939573" cy="18383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B589BE-8522-451B-8989-2D774E49C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4734" y="5221099"/>
            <a:ext cx="4571570" cy="204046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07D10C-75DA-4DD5-9FE4-420AFFC4E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 flipH="1">
            <a:off x="38349" y="-333102"/>
            <a:ext cx="1331495" cy="260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4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2B978FD-F0B9-4581-B7B8-838D064F5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B589BE-8522-451B-8989-2D774E49C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4734" y="5221099"/>
            <a:ext cx="4571570" cy="204046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9D94EC1-DC50-44C3-9F94-46D84CCEA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555617" y="3126896"/>
            <a:ext cx="13183737" cy="375995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B58F3EC-A81D-4B5A-9454-B2F90E640594}"/>
              </a:ext>
            </a:extLst>
          </p:cNvPr>
          <p:cNvSpPr/>
          <p:nvPr userDrawn="1"/>
        </p:nvSpPr>
        <p:spPr>
          <a:xfrm>
            <a:off x="145029" y="167641"/>
            <a:ext cx="11901942" cy="6522720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 w="25400">
            <a:solidFill>
              <a:srgbClr val="A5B057">
                <a:alpha val="23000"/>
              </a:srgbClr>
            </a:solidFill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16C99A-D246-4017-9AB5-91D864F95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>
            <a:off x="11107398" y="-58035"/>
            <a:ext cx="939573" cy="18383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07D10C-75DA-4DD5-9FE4-420AFFC4E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 flipH="1">
            <a:off x="38349" y="-333102"/>
            <a:ext cx="1331495" cy="260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6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2B978FD-F0B9-4581-B7B8-838D064F5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9D94EC1-DC50-44C3-9F94-46D84CCEA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555617" y="3126896"/>
            <a:ext cx="13183737" cy="375995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B58F3EC-A81D-4B5A-9454-B2F90E640594}"/>
              </a:ext>
            </a:extLst>
          </p:cNvPr>
          <p:cNvSpPr/>
          <p:nvPr userDrawn="1"/>
        </p:nvSpPr>
        <p:spPr>
          <a:xfrm>
            <a:off x="669512" y="566664"/>
            <a:ext cx="10852977" cy="5724673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 w="25400">
            <a:solidFill>
              <a:srgbClr val="A5B057">
                <a:alpha val="23000"/>
              </a:srgbClr>
            </a:solidFill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6B589BE-8522-451B-8989-2D774E49C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4734" y="5221099"/>
            <a:ext cx="4571570" cy="204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3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2B978FD-F0B9-4581-B7B8-838D064F5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9D94EC1-DC50-44C3-9F94-46D84CCEA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555617" y="3126896"/>
            <a:ext cx="13183737" cy="375995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B58F3EC-A81D-4B5A-9454-B2F90E640594}"/>
              </a:ext>
            </a:extLst>
          </p:cNvPr>
          <p:cNvSpPr/>
          <p:nvPr userDrawn="1"/>
        </p:nvSpPr>
        <p:spPr>
          <a:xfrm>
            <a:off x="171452" y="303951"/>
            <a:ext cx="11849098" cy="6250100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 w="25400">
            <a:solidFill>
              <a:srgbClr val="A5B057">
                <a:alpha val="23000"/>
              </a:srgbClr>
            </a:solidFill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6B589BE-8522-451B-8989-2D774E49C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4734" y="5221099"/>
            <a:ext cx="4571570" cy="204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871FBF-8387-43B8-BD24-268E77F62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4D2497-36E1-4527-A1E7-F39F953FD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30A5AF-3838-42E9-9BA5-C7F00974E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996624-8D9D-478A-A07C-7127A02DA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58475D-7293-476C-99D3-F2BE46C9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337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0247E3-EC80-4972-AE43-D18C86EAF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3CAC2-F34E-417F-9484-28FF91ACD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15D26A-1268-4389-AB9E-B99B055D9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E2F11C-AA39-4F88-A7FA-2DED22CE6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15FBD2-71B0-4EA6-AAEC-83139609D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93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2977C0-068E-4BA5-9E3F-2D81482EE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E80A24-F26B-45ED-BE7A-7E1B54B87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2F21220-1B8A-4402-8F27-F345A7B42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CEFCE6-6E36-40FB-A523-0A23278B9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E0A735D-AC25-4362-AA32-884CC49C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52182F-4530-4B3D-8785-797147943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732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3C1B79-C369-43F0-9993-D72F0C007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FAC15E-D76A-4188-B81B-58730F781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8399402-71F9-46B3-8C0E-04D493E89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0B3AC2-ECAA-4D7B-A727-B116D73B7F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84FCF26-B811-44DE-A02F-C7615CAC96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402A1F-5D24-481E-BB0F-C1C3C09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F12C6D-CF29-40A9-A988-ED460A6C9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D371CEC-7099-4CFC-8AF4-942260D65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5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13AE88-4247-45C1-A988-79FB258FE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6AB6ABE-27A0-4CC6-A799-A04FE4C20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A7CDFC-B15A-4E1A-AA7E-79E2EE7A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49566A9-173C-43B8-A9E9-3BB6286A2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9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88F6AF-150D-40C9-8463-E950D9677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F53D3C8-0E36-4A13-B7DC-5829143EB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D16A5-E857-4011-8F96-D2959493B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24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3F05C-34AB-4781-BB36-556B22B4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53B172-5563-4491-A8CA-95867FA0A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F28215-0CE4-4124-814C-17940F15D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93FC93-2004-4258-8DBD-CB00166B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3247A3C-B72F-40FA-94D8-EA680E91C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3E46970-51BB-405D-8D8B-7C7506283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13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6A9031-5302-47D8-9E12-9F7825D2D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920AAD0-C20A-42CB-99F9-CCC0AB7F1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727EF6A-F10C-4791-BF67-F76F293F8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B19951-52C5-4543-BA6B-59DA0A818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7DFA1D-5711-42AC-A000-A6204E032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7DA30A3-924E-4C42-834D-1ADA94C08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85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258741C-C376-4073-85CC-C05A477950A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BAFC74-D1D5-48F7-9B61-A210E378D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34300C-A171-4EC7-9144-74AC4CC58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49AAC3-DE2B-4F90-8A84-3AAEA341BC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A3EFA-99A2-4592-B651-C3E5C3BCC447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2BE5B0-20BB-4EE1-8075-3B44A372D7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A65FFB-E861-4EF2-80BA-C57E194D45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E3693-CCA8-4A6B-BC97-A4E4CDF5A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EE4C28C-807C-4646-852E-48244D8406A6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-10441858" y="-6341806"/>
            <a:ext cx="1592825" cy="1592825"/>
          </a:xfrm>
          <a:prstGeom prst="ellipse">
            <a:avLst/>
          </a:prstGeom>
          <a:blipFill dpi="0" rotWithShape="0">
            <a:blip r:embed="rId1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4ECFD9F-D714-44D0-819A-386D207AAA34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18941845" y="11538155"/>
            <a:ext cx="1592825" cy="1592825"/>
          </a:xfrm>
          <a:prstGeom prst="ellipse">
            <a:avLst/>
          </a:prstGeom>
          <a:blipFill dpi="0" rotWithShape="0">
            <a:blip r:embed="rId1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54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  <p:sldLayoutId id="2147483660" r:id="rId14"/>
    <p:sldLayoutId id="2147483662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microsoft.com/office/2007/relationships/hdphoto" Target="../media/hdphoto2.wdp"/><Relationship Id="rId3" Type="http://schemas.openxmlformats.org/officeDocument/2006/relationships/image" Target="../media/image2.jpeg"/><Relationship Id="rId21" Type="http://schemas.openxmlformats.org/officeDocument/2006/relationships/image" Target="../media/image20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microsoft.com/office/2007/relationships/hdphoto" Target="../media/hdphoto1.wdp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5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8.png"/><Relationship Id="rId7" Type="http://schemas.openxmlformats.org/officeDocument/2006/relationships/image" Target="../media/image7.png"/><Relationship Id="rId12" Type="http://schemas.openxmlformats.org/officeDocument/2006/relationships/image" Target="../media/image21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20" Type="http://schemas.openxmlformats.org/officeDocument/2006/relationships/image" Target="../media/image23.sv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5.png"/><Relationship Id="rId24" Type="http://schemas.openxmlformats.org/officeDocument/2006/relationships/image" Target="../media/image24.png"/><Relationship Id="rId5" Type="http://schemas.openxmlformats.org/officeDocument/2006/relationships/image" Target="../media/image2.jpeg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10" Type="http://schemas.openxmlformats.org/officeDocument/2006/relationships/image" Target="../media/image10.png"/><Relationship Id="rId19" Type="http://schemas.openxmlformats.org/officeDocument/2006/relationships/image" Target="../media/image2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Relationship Id="rId22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8.png"/><Relationship Id="rId7" Type="http://schemas.openxmlformats.org/officeDocument/2006/relationships/image" Target="../media/image7.png"/><Relationship Id="rId12" Type="http://schemas.openxmlformats.org/officeDocument/2006/relationships/image" Target="../media/image21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20" Type="http://schemas.openxmlformats.org/officeDocument/2006/relationships/image" Target="../media/image23.sv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5.png"/><Relationship Id="rId24" Type="http://schemas.openxmlformats.org/officeDocument/2006/relationships/image" Target="../media/image24.png"/><Relationship Id="rId5" Type="http://schemas.openxmlformats.org/officeDocument/2006/relationships/image" Target="../media/image2.jpeg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10" Type="http://schemas.openxmlformats.org/officeDocument/2006/relationships/image" Target="../media/image10.png"/><Relationship Id="rId19" Type="http://schemas.openxmlformats.org/officeDocument/2006/relationships/image" Target="../media/image2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Relationship Id="rId22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8.png"/><Relationship Id="rId7" Type="http://schemas.openxmlformats.org/officeDocument/2006/relationships/image" Target="../media/image7.png"/><Relationship Id="rId12" Type="http://schemas.openxmlformats.org/officeDocument/2006/relationships/image" Target="../media/image21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20" Type="http://schemas.openxmlformats.org/officeDocument/2006/relationships/image" Target="../media/image23.sv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5.png"/><Relationship Id="rId24" Type="http://schemas.openxmlformats.org/officeDocument/2006/relationships/image" Target="../media/image24.png"/><Relationship Id="rId5" Type="http://schemas.openxmlformats.org/officeDocument/2006/relationships/image" Target="../media/image2.jpeg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10" Type="http://schemas.openxmlformats.org/officeDocument/2006/relationships/image" Target="../media/image10.png"/><Relationship Id="rId19" Type="http://schemas.openxmlformats.org/officeDocument/2006/relationships/image" Target="../media/image2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Relationship Id="rId22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4536A63-4104-4455-9445-2DA373E5F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6F54ADB-8E9A-4AEF-98B0-4EE09DD5B6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495869" y="3098042"/>
            <a:ext cx="13183737" cy="375995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07F2C3E-FCE0-44E4-9AFA-C81C873CA0E2}"/>
              </a:ext>
            </a:extLst>
          </p:cNvPr>
          <p:cNvSpPr/>
          <p:nvPr/>
        </p:nvSpPr>
        <p:spPr>
          <a:xfrm>
            <a:off x="906796" y="724253"/>
            <a:ext cx="10378409" cy="5409494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>
            <a:noFill/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D01990D-34B9-4EF0-97BC-F7E516ACF7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6" t="81592" r="5130"/>
          <a:stretch/>
        </p:blipFill>
        <p:spPr>
          <a:xfrm>
            <a:off x="372335" y="5193746"/>
            <a:ext cx="11205782" cy="126739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503DFCE-53A2-4030-AD38-F239094219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7" t="61584" r="5129" b="17076"/>
          <a:stretch/>
        </p:blipFill>
        <p:spPr>
          <a:xfrm>
            <a:off x="378037" y="4704776"/>
            <a:ext cx="11334163" cy="104611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036DB89-C9F4-40EC-95B6-493E9AC315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6" t="83908"/>
          <a:stretch/>
        </p:blipFill>
        <p:spPr>
          <a:xfrm>
            <a:off x="9310797" y="4111946"/>
            <a:ext cx="1971533" cy="2077041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611A1C2C-0800-4A4A-BB1F-FC91FDB6D1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51" b="79228"/>
          <a:stretch/>
        </p:blipFill>
        <p:spPr>
          <a:xfrm>
            <a:off x="10010059" y="3261716"/>
            <a:ext cx="1387427" cy="1424511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E2D6FEB9-C886-40D5-BD7B-C15CCEFB91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902046" y="3271483"/>
            <a:ext cx="4571570" cy="2040464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564129E2-20E9-48F5-9616-B69708F8FE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2" t="71462" b="7836"/>
          <a:stretch/>
        </p:blipFill>
        <p:spPr>
          <a:xfrm>
            <a:off x="3480431" y="3831422"/>
            <a:ext cx="2759702" cy="2066878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2BDA17FB-F6A7-4449-A64E-10327F22A3F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29" r="14345"/>
          <a:stretch/>
        </p:blipFill>
        <p:spPr>
          <a:xfrm>
            <a:off x="6519348" y="4793342"/>
            <a:ext cx="3915771" cy="704372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0FCDAF57-7820-4329-BFC2-66360D668C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" t="16143" r="38770" b="52090"/>
          <a:stretch/>
        </p:blipFill>
        <p:spPr>
          <a:xfrm flipH="1">
            <a:off x="9310797" y="3776076"/>
            <a:ext cx="1998392" cy="1559681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27CE6462-C096-47F3-B00C-312D3C8E219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96" b="81810"/>
          <a:stretch/>
        </p:blipFill>
        <p:spPr>
          <a:xfrm>
            <a:off x="878062" y="4229494"/>
            <a:ext cx="2170142" cy="1844553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F0ADF411-021E-4F16-8253-FEB1E5255E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06" r="24215"/>
          <a:stretch/>
        </p:blipFill>
        <p:spPr>
          <a:xfrm>
            <a:off x="1209162" y="4949899"/>
            <a:ext cx="3464574" cy="2056960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D6EAC653-09F0-41C4-B1E3-4B256ED33EBF}"/>
              </a:ext>
            </a:extLst>
          </p:cNvPr>
          <p:cNvSpPr txBox="1"/>
          <p:nvPr/>
        </p:nvSpPr>
        <p:spPr>
          <a:xfrm>
            <a:off x="5192547" y="3433176"/>
            <a:ext cx="1806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>
                <a:gradFill flip="none" rotWithShape="1">
                  <a:gsLst>
                    <a:gs pos="0">
                      <a:srgbClr val="FA9C19"/>
                    </a:gs>
                    <a:gs pos="65000">
                      <a:schemeClr val="accent2">
                        <a:lumMod val="60000"/>
                        <a:lumOff val="40000"/>
                      </a:schemeClr>
                    </a:gs>
                    <a:gs pos="34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rgbClr val="FA8F05"/>
                    </a:gs>
                  </a:gsLst>
                  <a:lin ang="0" scaled="1"/>
                  <a:tileRect/>
                </a:gradFill>
                <a:latin typeface="UTM Fleur" panose="02040403050506020204" pitchFamily="18" charset="0"/>
                <a:ea typeface="字魂67号-勾玉行书" panose="00000500000000000000" pitchFamily="2" charset="-122"/>
              </a:rPr>
              <a:t>Trang: 12-14</a:t>
            </a:r>
            <a:endParaRPr lang="zh-CN" altLang="en-US" sz="2800" b="1" dirty="0">
              <a:gradFill flip="none" rotWithShape="1">
                <a:gsLst>
                  <a:gs pos="0">
                    <a:srgbClr val="FA9C19"/>
                  </a:gs>
                  <a:gs pos="65000">
                    <a:schemeClr val="accent2">
                      <a:lumMod val="60000"/>
                      <a:lumOff val="40000"/>
                    </a:schemeClr>
                  </a:gs>
                  <a:gs pos="34000">
                    <a:schemeClr val="accent2">
                      <a:lumMod val="60000"/>
                      <a:lumOff val="40000"/>
                    </a:schemeClr>
                  </a:gs>
                  <a:gs pos="100000">
                    <a:srgbClr val="FA8F05"/>
                  </a:gs>
                </a:gsLst>
                <a:lin ang="0" scaled="1"/>
                <a:tileRect/>
              </a:gradFill>
              <a:latin typeface="UTM Fleur" panose="02040403050506020204" pitchFamily="18" charset="0"/>
              <a:ea typeface="字魂67号-勾玉行书" panose="00000500000000000000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0E78EE6-B408-4A3E-B626-653A428ED85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" r="42746" b="56812"/>
          <a:stretch/>
        </p:blipFill>
        <p:spPr>
          <a:xfrm rot="332820">
            <a:off x="1430786" y="5024253"/>
            <a:ext cx="6980396" cy="2414330"/>
          </a:xfrm>
          <a:prstGeom prst="rect">
            <a:avLst/>
          </a:prstGeom>
        </p:spPr>
      </p:pic>
      <p:pic>
        <p:nvPicPr>
          <p:cNvPr id="42" name="图片 2">
            <a:extLst>
              <a:ext uri="{FF2B5EF4-FFF2-40B4-BE49-F238E27FC236}">
                <a16:creationId xmlns:a16="http://schemas.microsoft.com/office/drawing/2014/main" id="{5E91DADD-7776-4AB0-89F9-EF7ADD577C1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26" t="8593" r="6609" b="5319"/>
          <a:stretch/>
        </p:blipFill>
        <p:spPr>
          <a:xfrm>
            <a:off x="12847176" y="-69850"/>
            <a:ext cx="3035300" cy="6997700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F7C32C25-DACA-4BDB-BE7A-87E0A0ACC9D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8802858" y="2901021"/>
            <a:ext cx="3520183" cy="3927680"/>
          </a:xfrm>
          <a:prstGeom prst="rect">
            <a:avLst/>
          </a:prstGeom>
        </p:spPr>
      </p:pic>
      <p:pic>
        <p:nvPicPr>
          <p:cNvPr id="30" name="图片 37">
            <a:extLst>
              <a:ext uri="{FF2B5EF4-FFF2-40B4-BE49-F238E27FC236}">
                <a16:creationId xmlns:a16="http://schemas.microsoft.com/office/drawing/2014/main" id="{D67165E8-903B-4C04-AF03-0D8395EDC1A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82" t="12504" r="9756" b="4773"/>
          <a:stretch/>
        </p:blipFill>
        <p:spPr>
          <a:xfrm flipH="1">
            <a:off x="-123537" y="-215484"/>
            <a:ext cx="3739491" cy="7073484"/>
          </a:xfrm>
          <a:prstGeom prst="rect">
            <a:avLst/>
          </a:prstGeom>
        </p:spPr>
      </p:pic>
      <p:pic>
        <p:nvPicPr>
          <p:cNvPr id="31" name="图片 29">
            <a:extLst>
              <a:ext uri="{FF2B5EF4-FFF2-40B4-BE49-F238E27FC236}">
                <a16:creationId xmlns:a16="http://schemas.microsoft.com/office/drawing/2014/main" id="{3ADC8A4F-D0A1-44EC-9973-BF29532E67A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4391" y="-14672"/>
            <a:ext cx="3824081" cy="2205422"/>
          </a:xfrm>
          <a:prstGeom prst="rect">
            <a:avLst/>
          </a:prstGeom>
        </p:spPr>
      </p:pic>
      <p:pic>
        <p:nvPicPr>
          <p:cNvPr id="32" name="图片 2">
            <a:extLst>
              <a:ext uri="{FF2B5EF4-FFF2-40B4-BE49-F238E27FC236}">
                <a16:creationId xmlns:a16="http://schemas.microsoft.com/office/drawing/2014/main" id="{F8741785-03FC-41AA-9181-5FBAE8C5C4B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26" t="8593" r="6609" b="5319"/>
          <a:stretch/>
        </p:blipFill>
        <p:spPr>
          <a:xfrm>
            <a:off x="0" y="-139700"/>
            <a:ext cx="2713914" cy="6997700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1517C8F1-C7E2-4A49-A6F8-0E82751C4F9D}"/>
              </a:ext>
            </a:extLst>
          </p:cNvPr>
          <p:cNvSpPr txBox="1"/>
          <p:nvPr/>
        </p:nvSpPr>
        <p:spPr>
          <a:xfrm>
            <a:off x="2563185" y="1510902"/>
            <a:ext cx="738214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>
                <a:gradFill flip="none" rotWithShape="1">
                  <a:gsLst>
                    <a:gs pos="0">
                      <a:srgbClr val="88C123"/>
                    </a:gs>
                    <a:gs pos="100000">
                      <a:srgbClr val="016A2D"/>
                    </a:gs>
                  </a:gsLst>
                  <a:lin ang="5400000" scaled="1"/>
                  <a:tileRect/>
                </a:gradFill>
                <a:latin typeface="UTM Arruba KT" panose="02040603050506020204" pitchFamily="18" charset="0"/>
                <a:ea typeface="字魂67号-勾玉行书" panose="00000500000000000000" pitchFamily="2" charset="-122"/>
              </a:rPr>
              <a:t>CÁCH NỐI </a:t>
            </a:r>
          </a:p>
          <a:p>
            <a:pPr algn="ctr"/>
            <a:r>
              <a:rPr lang="en-US" altLang="zh-CN" sz="6600" b="1">
                <a:gradFill flip="none" rotWithShape="1">
                  <a:gsLst>
                    <a:gs pos="0">
                      <a:srgbClr val="E72989"/>
                    </a:gs>
                    <a:gs pos="98230">
                      <a:srgbClr val="E72989"/>
                    </a:gs>
                    <a:gs pos="70000">
                      <a:srgbClr val="F6B2CD"/>
                    </a:gs>
                    <a:gs pos="38000">
                      <a:srgbClr val="F6B2CD"/>
                    </a:gs>
                  </a:gsLst>
                  <a:lin ang="0" scaled="1"/>
                  <a:tileRect/>
                </a:gradFill>
                <a:latin typeface="UTM Arruba KT" panose="02040603050506020204" pitchFamily="18" charset="0"/>
                <a:ea typeface="字魂67号-勾玉行书" panose="00000500000000000000" pitchFamily="2" charset="-122"/>
              </a:rPr>
              <a:t>CÁC</a:t>
            </a:r>
            <a:r>
              <a:rPr lang="en-US" altLang="zh-CN" sz="6600" b="1">
                <a:gradFill flip="none" rotWithShape="1">
                  <a:gsLst>
                    <a:gs pos="0">
                      <a:srgbClr val="E72989"/>
                    </a:gs>
                    <a:gs pos="98230">
                      <a:srgbClr val="E72989"/>
                    </a:gs>
                    <a:gs pos="53000">
                      <a:srgbClr val="F6B2CD"/>
                    </a:gs>
                  </a:gsLst>
                  <a:lin ang="0" scaled="1"/>
                  <a:tileRect/>
                </a:gradFill>
                <a:latin typeface="UTM Arruba KT" panose="02040603050506020204" pitchFamily="18" charset="0"/>
                <a:ea typeface="字魂67号-勾玉行书" panose="00000500000000000000" pitchFamily="2" charset="-122"/>
              </a:rPr>
              <a:t> VẾ CÂU GHÉP</a:t>
            </a:r>
            <a:endParaRPr lang="zh-CN" altLang="en-US" sz="6600" b="1" dirty="0">
              <a:gradFill flip="none" rotWithShape="1">
                <a:gsLst>
                  <a:gs pos="0">
                    <a:srgbClr val="E72989"/>
                  </a:gs>
                  <a:gs pos="98230">
                    <a:srgbClr val="E72989"/>
                  </a:gs>
                  <a:gs pos="53000">
                    <a:srgbClr val="F6B2CD"/>
                  </a:gs>
                </a:gsLst>
                <a:lin ang="0" scaled="1"/>
                <a:tileRect/>
              </a:gradFill>
              <a:latin typeface="UTM Arruba KT" panose="02040603050506020204" pitchFamily="18" charset="0"/>
              <a:ea typeface="字魂67号-勾玉行书" panose="00000500000000000000" pitchFamily="2" charset="-122"/>
            </a:endParaRPr>
          </a:p>
        </p:txBody>
      </p:sp>
      <p:pic>
        <p:nvPicPr>
          <p:cNvPr id="34" name="Picture 14">
            <a:extLst>
              <a:ext uri="{FF2B5EF4-FFF2-40B4-BE49-F238E27FC236}">
                <a16:creationId xmlns:a16="http://schemas.microsoft.com/office/drawing/2014/main" id="{F8A56E36-4639-49AC-8D4B-F103BCD30C0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49251" l="54584" r="99859">
                        <a14:foregroundMark x1="69676" y1="321" x2="69676" y2="321"/>
                        <a14:foregroundMark x1="69041" y1="2248" x2="69041" y2="2248"/>
                        <a14:foregroundMark x1="56982" y1="26874" x2="54654" y2="34154"/>
                        <a14:foregroundMark x1="55078" y1="26552" x2="61142" y2="33512"/>
                        <a14:foregroundMark x1="94640" y1="19272" x2="94852" y2="23340"/>
                        <a14:foregroundMark x1="96121" y1="18630" x2="97532" y2="30942"/>
                        <a14:foregroundMark x1="97532" y1="25589" x2="93371" y2="43255"/>
                        <a14:foregroundMark x1="93371" y1="43255" x2="79478" y2="45503"/>
                        <a14:foregroundMark x1="74260" y1="45503" x2="91749" y2="47109"/>
                        <a14:foregroundMark x1="72567" y1="41970" x2="94358" y2="46788"/>
                        <a14:foregroundMark x1="94358" y1="46788" x2="98378" y2="42934"/>
                        <a14:foregroundMark x1="99436" y1="36617" x2="99224" y2="49251"/>
                        <a14:foregroundMark x1="97743" y1="35974" x2="99859" y2="45824"/>
                      </a14:backgroundRemoval>
                    </a14:imgEffect>
                  </a14:imgLayer>
                </a14:imgProps>
              </a:ext>
            </a:extLst>
          </a:blip>
          <a:srcRect l="51296" b="48499"/>
          <a:stretch/>
        </p:blipFill>
        <p:spPr>
          <a:xfrm>
            <a:off x="7110196" y="5422440"/>
            <a:ext cx="2506193" cy="1745767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1C822036-08AF-4AC1-A94D-C59BE66F05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523600" y="5121355"/>
            <a:ext cx="954788" cy="1049218"/>
          </a:xfrm>
          <a:prstGeom prst="rect">
            <a:avLst/>
          </a:prstGeom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id="{B290330E-327F-40A6-B81D-45D2B9D9C3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7605646" y="4883539"/>
            <a:ext cx="1010755" cy="1025479"/>
          </a:xfrm>
          <a:prstGeom prst="rect">
            <a:avLst/>
          </a:prstGeom>
        </p:spPr>
      </p:pic>
      <p:sp>
        <p:nvSpPr>
          <p:cNvPr id="36" name="文本框 38">
            <a:extLst>
              <a:ext uri="{FF2B5EF4-FFF2-40B4-BE49-F238E27FC236}">
                <a16:creationId xmlns:a16="http://schemas.microsoft.com/office/drawing/2014/main" id="{D1ED8EFF-CD08-49B3-9B91-F483B14DAAB0}"/>
              </a:ext>
            </a:extLst>
          </p:cNvPr>
          <p:cNvSpPr txBox="1"/>
          <p:nvPr/>
        </p:nvSpPr>
        <p:spPr>
          <a:xfrm>
            <a:off x="4624404" y="627760"/>
            <a:ext cx="32480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>
                <a:gradFill flip="none" rotWithShape="1">
                  <a:gsLst>
                    <a:gs pos="0">
                      <a:srgbClr val="FA9C19"/>
                    </a:gs>
                    <a:gs pos="57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rgbClr val="FA8F05"/>
                    </a:gs>
                  </a:gsLst>
                  <a:lin ang="0" scaled="1"/>
                  <a:tileRect/>
                </a:gradFill>
                <a:latin typeface="UTM Fleur" panose="02040403050506020204" pitchFamily="18" charset="0"/>
                <a:ea typeface="字魂67号-勾玉行书" panose="00000500000000000000" pitchFamily="2" charset="-122"/>
              </a:rPr>
              <a:t>Luyện từ và câu</a:t>
            </a:r>
            <a:endParaRPr lang="zh-CN" altLang="en-US" sz="4800" b="1" dirty="0">
              <a:gradFill flip="none" rotWithShape="1">
                <a:gsLst>
                  <a:gs pos="0">
                    <a:srgbClr val="FA9C19"/>
                  </a:gs>
                  <a:gs pos="57000">
                    <a:schemeClr val="accent2">
                      <a:lumMod val="60000"/>
                      <a:lumOff val="40000"/>
                    </a:schemeClr>
                  </a:gs>
                  <a:gs pos="100000">
                    <a:srgbClr val="FA8F05"/>
                  </a:gs>
                </a:gsLst>
                <a:lin ang="0" scaled="1"/>
                <a:tileRect/>
              </a:gradFill>
              <a:latin typeface="UTM Fleur" panose="02040403050506020204" pitchFamily="18" charset="0"/>
              <a:ea typeface="字魂67号-勾玉行书" panose="00000500000000000000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7B731DE-841C-4DB8-92F2-00431DDC2694}"/>
              </a:ext>
            </a:extLst>
          </p:cNvPr>
          <p:cNvGrpSpPr/>
          <p:nvPr/>
        </p:nvGrpSpPr>
        <p:grpSpPr>
          <a:xfrm>
            <a:off x="-17860" y="5998699"/>
            <a:ext cx="12227721" cy="1412569"/>
            <a:chOff x="142441" y="5130201"/>
            <a:chExt cx="12227721" cy="128415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849620F-9398-462A-9977-71B5243E0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l="43873" t="35409" b="1"/>
            <a:stretch/>
          </p:blipFill>
          <p:spPr>
            <a:xfrm>
              <a:off x="142441" y="5130201"/>
              <a:ext cx="12227721" cy="1284154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F011477-2925-47EE-B096-36981BCEA336}"/>
                </a:ext>
              </a:extLst>
            </p:cNvPr>
            <p:cNvSpPr/>
            <p:nvPr/>
          </p:nvSpPr>
          <p:spPr>
            <a:xfrm>
              <a:off x="5085094" y="5663707"/>
              <a:ext cx="58930" cy="7336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0637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2" presetClass="entr" presetSubtype="2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6" dur="4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7" dur="4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3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5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6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57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34" presetClass="emph" presetSubtype="0" fill="hold" grpId="1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62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63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64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65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66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6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/>
          <p:bldP spid="38" grpId="0"/>
          <p:bldP spid="38" grpId="1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4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4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1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60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34" presetClass="emph" presetSubtype="0" fill="hold" grpId="1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65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66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67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68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69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7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8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39" grpId="0"/>
          <p:bldP spid="26" grpId="0"/>
          <p:bldP spid="38" grpId="0"/>
          <p:bldP spid="38" grpId="1"/>
          <p:bldP spid="36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4536A63-4104-4455-9445-2DA373E5F6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6F54ADB-8E9A-4AEF-98B0-4EE09DD5B6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495869" y="3098042"/>
            <a:ext cx="13183737" cy="375995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07F2C3E-FCE0-44E4-9AFA-C81C873CA0E2}"/>
              </a:ext>
            </a:extLst>
          </p:cNvPr>
          <p:cNvSpPr/>
          <p:nvPr/>
        </p:nvSpPr>
        <p:spPr>
          <a:xfrm>
            <a:off x="906796" y="724253"/>
            <a:ext cx="10378409" cy="5409494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>
            <a:noFill/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D01990D-34B9-4EF0-97BC-F7E516ACF7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6" t="81592" r="5130"/>
          <a:stretch/>
        </p:blipFill>
        <p:spPr>
          <a:xfrm>
            <a:off x="372335" y="5193746"/>
            <a:ext cx="11205782" cy="126739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503DFCE-53A2-4030-AD38-F239094219E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7" t="61584" r="5129" b="17076"/>
          <a:stretch/>
        </p:blipFill>
        <p:spPr>
          <a:xfrm>
            <a:off x="378037" y="4704776"/>
            <a:ext cx="11334163" cy="104611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036DB89-C9F4-40EC-95B6-493E9AC315A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6" t="83908"/>
          <a:stretch/>
        </p:blipFill>
        <p:spPr>
          <a:xfrm>
            <a:off x="9310797" y="4111946"/>
            <a:ext cx="1971533" cy="2077041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611A1C2C-0800-4A4A-BB1F-FC91FDB6D1B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51" b="79228"/>
          <a:stretch/>
        </p:blipFill>
        <p:spPr>
          <a:xfrm>
            <a:off x="10021315" y="85486"/>
            <a:ext cx="1387427" cy="1424511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E2D6FEB9-C886-40D5-BD7B-C15CCEFB915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902046" y="3271483"/>
            <a:ext cx="4571570" cy="2040464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564129E2-20E9-48F5-9616-B69708F8FE6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2" t="71462" b="7836"/>
          <a:stretch/>
        </p:blipFill>
        <p:spPr>
          <a:xfrm>
            <a:off x="3480431" y="3831422"/>
            <a:ext cx="2759702" cy="2066878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2BDA17FB-F6A7-4449-A64E-10327F22A3F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29" r="14345"/>
          <a:stretch/>
        </p:blipFill>
        <p:spPr>
          <a:xfrm>
            <a:off x="6519348" y="4793342"/>
            <a:ext cx="3915771" cy="704372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0FCDAF57-7820-4329-BFC2-66360D668C9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" t="16143" r="38770" b="52090"/>
          <a:stretch/>
        </p:blipFill>
        <p:spPr>
          <a:xfrm flipH="1">
            <a:off x="9310797" y="3776076"/>
            <a:ext cx="1998392" cy="1559681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27CE6462-C096-47F3-B00C-312D3C8E219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96" b="81810"/>
          <a:stretch/>
        </p:blipFill>
        <p:spPr>
          <a:xfrm>
            <a:off x="878062" y="4229494"/>
            <a:ext cx="2170142" cy="1844553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F0ADF411-021E-4F16-8253-FEB1E5255ED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06" r="24215"/>
          <a:stretch/>
        </p:blipFill>
        <p:spPr>
          <a:xfrm>
            <a:off x="1209162" y="4949899"/>
            <a:ext cx="3464574" cy="2056960"/>
          </a:xfrm>
          <a:prstGeom prst="rect">
            <a:avLst/>
          </a:prstGeom>
        </p:spPr>
      </p:pic>
      <p:pic>
        <p:nvPicPr>
          <p:cNvPr id="43" name="Picture 7">
            <a:extLst>
              <a:ext uri="{FF2B5EF4-FFF2-40B4-BE49-F238E27FC236}">
                <a16:creationId xmlns:a16="http://schemas.microsoft.com/office/drawing/2014/main" id="{A46EA28E-A7B9-4D21-A86F-89058263233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583573" y="4893467"/>
            <a:ext cx="3602201" cy="20772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E78EE6-B408-4A3E-B626-653A428ED85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" r="42746" b="56812"/>
          <a:stretch/>
        </p:blipFill>
        <p:spPr>
          <a:xfrm rot="332820">
            <a:off x="2605802" y="5024253"/>
            <a:ext cx="6980396" cy="2414330"/>
          </a:xfrm>
          <a:prstGeom prst="rect">
            <a:avLst/>
          </a:prstGeom>
        </p:spPr>
      </p:pic>
      <p:pic>
        <p:nvPicPr>
          <p:cNvPr id="42" name="图片 2">
            <a:extLst>
              <a:ext uri="{FF2B5EF4-FFF2-40B4-BE49-F238E27FC236}">
                <a16:creationId xmlns:a16="http://schemas.microsoft.com/office/drawing/2014/main" id="{5E91DADD-7776-4AB0-89F9-EF7ADD577C1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26" t="8593" r="6609" b="5319"/>
          <a:stretch/>
        </p:blipFill>
        <p:spPr>
          <a:xfrm>
            <a:off x="11653638" y="-139700"/>
            <a:ext cx="3035300" cy="6997700"/>
          </a:xfrm>
          <a:prstGeom prst="rect">
            <a:avLst/>
          </a:prstGeom>
        </p:spPr>
      </p:pic>
      <p:pic>
        <p:nvPicPr>
          <p:cNvPr id="34" name="Picture 14">
            <a:extLst>
              <a:ext uri="{FF2B5EF4-FFF2-40B4-BE49-F238E27FC236}">
                <a16:creationId xmlns:a16="http://schemas.microsoft.com/office/drawing/2014/main" id="{F8A56E36-4639-49AC-8D4B-F103BCD30C0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49251" l="54584" r="99859">
                        <a14:foregroundMark x1="69676" y1="321" x2="69676" y2="321"/>
                        <a14:foregroundMark x1="69041" y1="2248" x2="69041" y2="2248"/>
                        <a14:foregroundMark x1="56982" y1="26874" x2="54654" y2="34154"/>
                        <a14:foregroundMark x1="55078" y1="26552" x2="61142" y2="33512"/>
                        <a14:foregroundMark x1="94640" y1="19272" x2="94852" y2="23340"/>
                        <a14:foregroundMark x1="96121" y1="18630" x2="97532" y2="30942"/>
                        <a14:foregroundMark x1="97532" y1="25589" x2="93371" y2="43255"/>
                        <a14:foregroundMark x1="93371" y1="43255" x2="79478" y2="45503"/>
                        <a14:foregroundMark x1="74260" y1="45503" x2="91749" y2="47109"/>
                        <a14:foregroundMark x1="72567" y1="41970" x2="94358" y2="46788"/>
                        <a14:foregroundMark x1="94358" y1="46788" x2="98378" y2="42934"/>
                        <a14:foregroundMark x1="99436" y1="36617" x2="99224" y2="49251"/>
                        <a14:foregroundMark x1="97743" y1="35974" x2="99859" y2="45824"/>
                      </a14:backgroundRemoval>
                    </a14:imgEffect>
                  </a14:imgLayer>
                </a14:imgProps>
              </a:ext>
            </a:extLst>
          </a:blip>
          <a:srcRect l="51296" b="48499"/>
          <a:stretch/>
        </p:blipFill>
        <p:spPr>
          <a:xfrm>
            <a:off x="7552524" y="5457553"/>
            <a:ext cx="2981886" cy="2077124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F7C32C25-DACA-4BDB-BE7A-87E0A0ACC9D8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flipH="1">
            <a:off x="8836134" y="2840225"/>
            <a:ext cx="3520183" cy="3927680"/>
          </a:xfrm>
          <a:prstGeom prst="rect">
            <a:avLst/>
          </a:prstGeom>
        </p:spPr>
      </p:pic>
      <p:pic>
        <p:nvPicPr>
          <p:cNvPr id="31" name="图片 29">
            <a:extLst>
              <a:ext uri="{FF2B5EF4-FFF2-40B4-BE49-F238E27FC236}">
                <a16:creationId xmlns:a16="http://schemas.microsoft.com/office/drawing/2014/main" id="{3ADC8A4F-D0A1-44EC-9973-BF29532E67A4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4391" y="-14672"/>
            <a:ext cx="3824081" cy="2205422"/>
          </a:xfrm>
          <a:prstGeom prst="rect">
            <a:avLst/>
          </a:prstGeom>
        </p:spPr>
      </p:pic>
      <p:pic>
        <p:nvPicPr>
          <p:cNvPr id="32" name="图片 2">
            <a:extLst>
              <a:ext uri="{FF2B5EF4-FFF2-40B4-BE49-F238E27FC236}">
                <a16:creationId xmlns:a16="http://schemas.microsoft.com/office/drawing/2014/main" id="{F8741785-03FC-41AA-9181-5FBAE8C5C4B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26" t="8593" r="6609" b="5319"/>
          <a:stretch/>
        </p:blipFill>
        <p:spPr>
          <a:xfrm>
            <a:off x="0" y="-139700"/>
            <a:ext cx="2713914" cy="6997700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95996C8-4409-4B24-9536-E39B72441798}"/>
              </a:ext>
            </a:extLst>
          </p:cNvPr>
          <p:cNvSpPr/>
          <p:nvPr/>
        </p:nvSpPr>
        <p:spPr>
          <a:xfrm>
            <a:off x="3048204" y="1728872"/>
            <a:ext cx="7368620" cy="1036664"/>
          </a:xfrm>
          <a:prstGeom prst="roundRect">
            <a:avLst/>
          </a:prstGeom>
          <a:solidFill>
            <a:schemeClr val="bg1"/>
          </a:solidFill>
          <a:ln w="76200">
            <a:gradFill flip="none" rotWithShape="1">
              <a:gsLst>
                <a:gs pos="77899">
                  <a:srgbClr val="76B527"/>
                </a:gs>
                <a:gs pos="47000">
                  <a:srgbClr val="61A829"/>
                </a:gs>
                <a:gs pos="0">
                  <a:srgbClr val="016A2D"/>
                </a:gs>
                <a:gs pos="100000">
                  <a:srgbClr val="D4E788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n>
                <a:gradFill flip="none" rotWithShape="1">
                  <a:gsLst>
                    <a:gs pos="0">
                      <a:srgbClr val="41942C"/>
                    </a:gs>
                    <a:gs pos="100000">
                      <a:srgbClr val="85BF25"/>
                    </a:gs>
                  </a:gsLst>
                  <a:lin ang="0" scaled="1"/>
                  <a:tileRect/>
                </a:gradFill>
              </a:ln>
              <a:gradFill flip="none" rotWithShape="1">
                <a:gsLst>
                  <a:gs pos="0">
                    <a:srgbClr val="FFEBBB"/>
                  </a:gs>
                  <a:gs pos="100000">
                    <a:srgbClr val="F499A3"/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1" name="文本框 372">
            <a:extLst>
              <a:ext uri="{FF2B5EF4-FFF2-40B4-BE49-F238E27FC236}">
                <a16:creationId xmlns:a16="http://schemas.microsoft.com/office/drawing/2014/main" id="{974E3B67-D4DA-45AD-A41B-4ACF14B5A171}"/>
              </a:ext>
            </a:extLst>
          </p:cNvPr>
          <p:cNvSpPr txBox="1"/>
          <p:nvPr/>
        </p:nvSpPr>
        <p:spPr>
          <a:xfrm>
            <a:off x="3195215" y="1876077"/>
            <a:ext cx="7248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gradFill flip="none" rotWithShape="1">
                  <a:gsLst>
                    <a:gs pos="0">
                      <a:srgbClr val="200F30"/>
                    </a:gs>
                    <a:gs pos="98230">
                      <a:srgbClr val="200F30"/>
                    </a:gs>
                    <a:gs pos="70000">
                      <a:srgbClr val="F6B2CD"/>
                    </a:gs>
                    <a:gs pos="38000">
                      <a:srgbClr val="C278A4"/>
                    </a:gs>
                  </a:gsLst>
                  <a:lin ang="0" scaled="1"/>
                  <a:tileRect/>
                </a:gradFill>
                <a:latin typeface="UTM French Vanilla" panose="02040603050506020204" pitchFamily="18" charset="0"/>
                <a:ea typeface="字魂67号-勾玉行书" panose="00000500000000000000" pitchFamily="2" charset="-122"/>
              </a:rPr>
              <a:t>Thế nào là câu ghép?</a:t>
            </a:r>
            <a:endParaRPr lang="en-US" altLang="zh-CN" sz="4800" b="1">
              <a:gradFill flip="none" rotWithShape="1">
                <a:gsLst>
                  <a:gs pos="0">
                    <a:srgbClr val="88C123"/>
                  </a:gs>
                  <a:gs pos="100000">
                    <a:srgbClr val="016A2D"/>
                  </a:gs>
                </a:gsLst>
                <a:lin ang="5400000" scaled="1"/>
                <a:tileRect/>
              </a:gradFill>
              <a:latin typeface="UTM French Vanilla" panose="02040603050506020204" pitchFamily="18" charset="0"/>
              <a:ea typeface="字魂67号-勾玉行书" panose="00000500000000000000" pitchFamily="2" charset="-122"/>
            </a:endParaRPr>
          </a:p>
        </p:txBody>
      </p:sp>
      <p:pic>
        <p:nvPicPr>
          <p:cNvPr id="45" name="Picture 9">
            <a:extLst>
              <a:ext uri="{FF2B5EF4-FFF2-40B4-BE49-F238E27FC236}">
                <a16:creationId xmlns:a16="http://schemas.microsoft.com/office/drawing/2014/main" id="{95DB2BDC-3D91-4D7B-845D-6DF46B4F203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402552" y="2385265"/>
            <a:ext cx="2137885" cy="370196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0807C25-E4DE-4D7F-BB41-ED375D278713}"/>
              </a:ext>
            </a:extLst>
          </p:cNvPr>
          <p:cNvSpPr/>
          <p:nvPr/>
        </p:nvSpPr>
        <p:spPr>
          <a:xfrm>
            <a:off x="3615959" y="3177593"/>
            <a:ext cx="7962157" cy="1155930"/>
          </a:xfrm>
          <a:prstGeom prst="roundRect">
            <a:avLst/>
          </a:prstGeom>
          <a:solidFill>
            <a:schemeClr val="bg1"/>
          </a:solidFill>
          <a:ln w="76200">
            <a:gradFill flip="none" rotWithShape="1">
              <a:gsLst>
                <a:gs pos="77899">
                  <a:srgbClr val="76B527"/>
                </a:gs>
                <a:gs pos="47000">
                  <a:srgbClr val="61A829"/>
                </a:gs>
                <a:gs pos="0">
                  <a:srgbClr val="016A2D"/>
                </a:gs>
                <a:gs pos="100000">
                  <a:srgbClr val="D4E788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gradFill flip="none" rotWithShape="1">
                  <a:gsLst>
                    <a:gs pos="0">
                      <a:srgbClr val="41942C"/>
                    </a:gs>
                    <a:gs pos="100000">
                      <a:srgbClr val="85BF25"/>
                    </a:gs>
                  </a:gsLst>
                  <a:lin ang="0" scaled="1"/>
                  <a:tileRect/>
                </a:gradFill>
              </a:ln>
              <a:solidFill>
                <a:srgbClr val="C278A4"/>
              </a:solidFill>
            </a:endParaRPr>
          </a:p>
        </p:txBody>
      </p:sp>
      <p:sp>
        <p:nvSpPr>
          <p:cNvPr id="49" name="文本框 372">
            <a:extLst>
              <a:ext uri="{FF2B5EF4-FFF2-40B4-BE49-F238E27FC236}">
                <a16:creationId xmlns:a16="http://schemas.microsoft.com/office/drawing/2014/main" id="{E5FED7FD-2A38-416A-8DA2-2249225097D4}"/>
              </a:ext>
            </a:extLst>
          </p:cNvPr>
          <p:cNvSpPr txBox="1"/>
          <p:nvPr/>
        </p:nvSpPr>
        <p:spPr>
          <a:xfrm>
            <a:off x="3572372" y="3437684"/>
            <a:ext cx="8036056" cy="728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4400" b="1" spc="-20">
                <a:solidFill>
                  <a:srgbClr val="D9317E"/>
                </a:solidFill>
                <a:latin typeface="UTM French Vanilla" panose="02040603050506020204" pitchFamily="18" charset="0"/>
                <a:ea typeface="字魂67号-勾玉行书" panose="00000500000000000000" pitchFamily="2" charset="-122"/>
              </a:rPr>
              <a:t>Câu ghép là câu do nhiều vế câu ghép lại.</a:t>
            </a:r>
            <a:endParaRPr lang="vi-VN" sz="4400" b="1" spc="-20">
              <a:solidFill>
                <a:srgbClr val="D9317E"/>
              </a:solidFill>
              <a:latin typeface="UTM Fleur" panose="02040403050506020204" pitchFamily="18" charset="0"/>
              <a:ea typeface="字魂67号-勾玉行书" panose="00000500000000000000" pitchFamily="2" charset="-122"/>
            </a:endParaRPr>
          </a:p>
        </p:txBody>
      </p:sp>
      <p:pic>
        <p:nvPicPr>
          <p:cNvPr id="35" name="Picture 6">
            <a:extLst>
              <a:ext uri="{FF2B5EF4-FFF2-40B4-BE49-F238E27FC236}">
                <a16:creationId xmlns:a16="http://schemas.microsoft.com/office/drawing/2014/main" id="{B290330E-327F-40A6-B81D-45D2B9D9C37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8070889" y="4535862"/>
            <a:ext cx="1457313" cy="147854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7B731DE-841C-4DB8-92F2-00431DDC2694}"/>
              </a:ext>
            </a:extLst>
          </p:cNvPr>
          <p:cNvGrpSpPr/>
          <p:nvPr/>
        </p:nvGrpSpPr>
        <p:grpSpPr>
          <a:xfrm>
            <a:off x="-17860" y="5953284"/>
            <a:ext cx="12227721" cy="1412569"/>
            <a:chOff x="142441" y="5130201"/>
            <a:chExt cx="12227721" cy="128415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849620F-9398-462A-9977-71B5243E0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l="43873" t="35409" b="1"/>
            <a:stretch/>
          </p:blipFill>
          <p:spPr>
            <a:xfrm>
              <a:off x="142441" y="5130201"/>
              <a:ext cx="12227721" cy="1284154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F011477-2925-47EE-B096-36981BCEA336}"/>
                </a:ext>
              </a:extLst>
            </p:cNvPr>
            <p:cNvSpPr/>
            <p:nvPr/>
          </p:nvSpPr>
          <p:spPr>
            <a:xfrm>
              <a:off x="5085094" y="5663707"/>
              <a:ext cx="58930" cy="7336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7" name="文本框 37">
            <a:extLst>
              <a:ext uri="{FF2B5EF4-FFF2-40B4-BE49-F238E27FC236}">
                <a16:creationId xmlns:a16="http://schemas.microsoft.com/office/drawing/2014/main" id="{83462038-948C-4742-87E3-BCB34FCEBFCB}"/>
              </a:ext>
            </a:extLst>
          </p:cNvPr>
          <p:cNvSpPr txBox="1"/>
          <p:nvPr/>
        </p:nvSpPr>
        <p:spPr>
          <a:xfrm>
            <a:off x="3495716" y="698231"/>
            <a:ext cx="53404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gradFill flip="none" rotWithShape="1">
                  <a:gsLst>
                    <a:gs pos="0">
                      <a:srgbClr val="88C123"/>
                    </a:gs>
                    <a:gs pos="100000">
                      <a:srgbClr val="016A2D"/>
                    </a:gs>
                  </a:gsLst>
                  <a:lin ang="5400000" scaled="1"/>
                  <a:tileRect/>
                </a:gradFill>
                <a:latin typeface="UTM Arruba KT" panose="02040603050506020204" pitchFamily="18" charset="0"/>
                <a:ea typeface="字魂67号-勾玉行书" panose="00000500000000000000" pitchFamily="2" charset="-122"/>
              </a:rPr>
              <a:t>KHỞI </a:t>
            </a:r>
            <a:r>
              <a:rPr lang="en-US" altLang="zh-CN" sz="6600" b="1">
                <a:gradFill flip="none" rotWithShape="1">
                  <a:gsLst>
                    <a:gs pos="0">
                      <a:srgbClr val="E72989"/>
                    </a:gs>
                    <a:gs pos="98230">
                      <a:srgbClr val="E72989"/>
                    </a:gs>
                    <a:gs pos="70000">
                      <a:srgbClr val="F6B2CD"/>
                    </a:gs>
                    <a:gs pos="38000">
                      <a:srgbClr val="F6B2CD"/>
                    </a:gs>
                  </a:gsLst>
                  <a:lin ang="0" scaled="1"/>
                  <a:tileRect/>
                </a:gradFill>
                <a:latin typeface="UTM Arruba KT" panose="02040603050506020204" pitchFamily="18" charset="0"/>
                <a:ea typeface="字魂67号-勾玉行书" panose="00000500000000000000" pitchFamily="2" charset="-122"/>
              </a:rPr>
              <a:t>ĐỘNG</a:t>
            </a:r>
            <a:endParaRPr lang="zh-CN" altLang="en-US" sz="6600" b="1" dirty="0">
              <a:gradFill flip="none" rotWithShape="1">
                <a:gsLst>
                  <a:gs pos="0">
                    <a:srgbClr val="E72989"/>
                  </a:gs>
                  <a:gs pos="98230">
                    <a:srgbClr val="E72989"/>
                  </a:gs>
                  <a:gs pos="53000">
                    <a:srgbClr val="F6B2CD"/>
                  </a:gs>
                </a:gsLst>
                <a:lin ang="0" scaled="1"/>
                <a:tileRect/>
              </a:gradFill>
              <a:latin typeface="UTM Arruba KT" panose="02040603050506020204" pitchFamily="18" charset="0"/>
              <a:ea typeface="字魂67号-勾玉行书" panose="00000500000000000000" pitchFamily="2" charset="-122"/>
            </a:endParaRPr>
          </a:p>
        </p:txBody>
      </p:sp>
      <p:pic>
        <p:nvPicPr>
          <p:cNvPr id="6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54C428B9-C124-4DF0-BD15-8D462A1CE3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245012" y="15658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40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2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4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4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8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34" presetClass="emph" presetSubtype="0" fill="hold" grpId="1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8.33333E-7 1.11111E-6 L 8.33333E-7 -0.07222 " pathEditMode="relative" rAng="0" ptsTypes="AA">
                                          <p:cBhvr>
                                            <p:cTn id="43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44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45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46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47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7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8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0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3" dur="4576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</p:childTnLst>
            </p:cTn>
          </p:par>
        </p:tnLst>
        <p:bldLst>
          <p:bldP spid="40" grpId="0" animBg="1"/>
          <p:bldP spid="41" grpId="0"/>
          <p:bldP spid="47" grpId="0" animBg="1"/>
          <p:bldP spid="49" grpId="0"/>
          <p:bldP spid="67" grpId="0"/>
          <p:bldP spid="67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4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4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8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34" presetClass="emph" presetSubtype="0" fill="hold" grpId="1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8.33333E-7 1.11111E-6 L 8.33333E-7 -0.07222 " pathEditMode="relative" rAng="0" ptsTypes="AA">
                                          <p:cBhvr>
                                            <p:cTn id="43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44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45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46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47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0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3" dur="4576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</p:childTnLst>
            </p:cTn>
          </p:par>
        </p:tnLst>
        <p:bldLst>
          <p:bldP spid="40" grpId="0" animBg="1"/>
          <p:bldP spid="41" grpId="0"/>
          <p:bldP spid="47" grpId="0" animBg="1"/>
          <p:bldP spid="49" grpId="0"/>
          <p:bldP spid="67" grpId="0"/>
          <p:bldP spid="67" grpId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4536A63-4104-4455-9445-2DA373E5F6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6F54ADB-8E9A-4AEF-98B0-4EE09DD5B6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495869" y="3098042"/>
            <a:ext cx="13183737" cy="375995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07F2C3E-FCE0-44E4-9AFA-C81C873CA0E2}"/>
              </a:ext>
            </a:extLst>
          </p:cNvPr>
          <p:cNvSpPr/>
          <p:nvPr/>
        </p:nvSpPr>
        <p:spPr>
          <a:xfrm>
            <a:off x="906796" y="724253"/>
            <a:ext cx="10378409" cy="5409494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>
            <a:noFill/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D01990D-34B9-4EF0-97BC-F7E516ACF7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6" t="81592" r="5130"/>
          <a:stretch/>
        </p:blipFill>
        <p:spPr>
          <a:xfrm>
            <a:off x="372335" y="5193746"/>
            <a:ext cx="11205782" cy="126739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503DFCE-53A2-4030-AD38-F239094219E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7" t="61584" r="5129" b="17076"/>
          <a:stretch/>
        </p:blipFill>
        <p:spPr>
          <a:xfrm>
            <a:off x="378037" y="4704776"/>
            <a:ext cx="11334163" cy="104611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036DB89-C9F4-40EC-95B6-493E9AC315A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6" t="83908"/>
          <a:stretch/>
        </p:blipFill>
        <p:spPr>
          <a:xfrm>
            <a:off x="9310797" y="4111946"/>
            <a:ext cx="1971533" cy="2077041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611A1C2C-0800-4A4A-BB1F-FC91FDB6D1B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51" b="79228"/>
          <a:stretch/>
        </p:blipFill>
        <p:spPr>
          <a:xfrm>
            <a:off x="10021315" y="85486"/>
            <a:ext cx="1387427" cy="1424511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E2D6FEB9-C886-40D5-BD7B-C15CCEFB915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902046" y="3271483"/>
            <a:ext cx="4571570" cy="2040464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564129E2-20E9-48F5-9616-B69708F8FE6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2" t="71462" b="7836"/>
          <a:stretch/>
        </p:blipFill>
        <p:spPr>
          <a:xfrm>
            <a:off x="3480431" y="3831422"/>
            <a:ext cx="2759702" cy="2066878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2BDA17FB-F6A7-4449-A64E-10327F22A3F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29" r="14345"/>
          <a:stretch/>
        </p:blipFill>
        <p:spPr>
          <a:xfrm>
            <a:off x="6519348" y="4793342"/>
            <a:ext cx="3915771" cy="704372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0FCDAF57-7820-4329-BFC2-66360D668C9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" t="16143" r="38770" b="52090"/>
          <a:stretch/>
        </p:blipFill>
        <p:spPr>
          <a:xfrm flipH="1">
            <a:off x="9310797" y="3776076"/>
            <a:ext cx="1998392" cy="1559681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27CE6462-C096-47F3-B00C-312D3C8E219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96" b="81810"/>
          <a:stretch/>
        </p:blipFill>
        <p:spPr>
          <a:xfrm>
            <a:off x="878062" y="4229494"/>
            <a:ext cx="2170142" cy="1844553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F0ADF411-021E-4F16-8253-FEB1E5255ED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06" r="24215"/>
          <a:stretch/>
        </p:blipFill>
        <p:spPr>
          <a:xfrm>
            <a:off x="1209162" y="4949899"/>
            <a:ext cx="3464574" cy="2056960"/>
          </a:xfrm>
          <a:prstGeom prst="rect">
            <a:avLst/>
          </a:prstGeom>
        </p:spPr>
      </p:pic>
      <p:pic>
        <p:nvPicPr>
          <p:cNvPr id="43" name="Picture 7">
            <a:extLst>
              <a:ext uri="{FF2B5EF4-FFF2-40B4-BE49-F238E27FC236}">
                <a16:creationId xmlns:a16="http://schemas.microsoft.com/office/drawing/2014/main" id="{A46EA28E-A7B9-4D21-A86F-89058263233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583573" y="4893467"/>
            <a:ext cx="3602201" cy="20772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E78EE6-B408-4A3E-B626-653A428ED85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" r="42746" b="56812"/>
          <a:stretch/>
        </p:blipFill>
        <p:spPr>
          <a:xfrm rot="332820">
            <a:off x="2605802" y="5024253"/>
            <a:ext cx="6980396" cy="2414330"/>
          </a:xfrm>
          <a:prstGeom prst="rect">
            <a:avLst/>
          </a:prstGeom>
        </p:spPr>
      </p:pic>
      <p:pic>
        <p:nvPicPr>
          <p:cNvPr id="42" name="图片 2">
            <a:extLst>
              <a:ext uri="{FF2B5EF4-FFF2-40B4-BE49-F238E27FC236}">
                <a16:creationId xmlns:a16="http://schemas.microsoft.com/office/drawing/2014/main" id="{5E91DADD-7776-4AB0-89F9-EF7ADD577C1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26" t="8593" r="6609" b="5319"/>
          <a:stretch/>
        </p:blipFill>
        <p:spPr>
          <a:xfrm>
            <a:off x="11653638" y="-139700"/>
            <a:ext cx="3035300" cy="6997700"/>
          </a:xfrm>
          <a:prstGeom prst="rect">
            <a:avLst/>
          </a:prstGeom>
        </p:spPr>
      </p:pic>
      <p:pic>
        <p:nvPicPr>
          <p:cNvPr id="34" name="Picture 14">
            <a:extLst>
              <a:ext uri="{FF2B5EF4-FFF2-40B4-BE49-F238E27FC236}">
                <a16:creationId xmlns:a16="http://schemas.microsoft.com/office/drawing/2014/main" id="{F8A56E36-4639-49AC-8D4B-F103BCD30C0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49251" l="54584" r="99859">
                        <a14:foregroundMark x1="69676" y1="321" x2="69676" y2="321"/>
                        <a14:foregroundMark x1="69041" y1="2248" x2="69041" y2="2248"/>
                        <a14:foregroundMark x1="56982" y1="26874" x2="54654" y2="34154"/>
                        <a14:foregroundMark x1="55078" y1="26552" x2="61142" y2="33512"/>
                        <a14:foregroundMark x1="94640" y1="19272" x2="94852" y2="23340"/>
                        <a14:foregroundMark x1="96121" y1="18630" x2="97532" y2="30942"/>
                        <a14:foregroundMark x1="97532" y1="25589" x2="93371" y2="43255"/>
                        <a14:foregroundMark x1="93371" y1="43255" x2="79478" y2="45503"/>
                        <a14:foregroundMark x1="74260" y1="45503" x2="91749" y2="47109"/>
                        <a14:foregroundMark x1="72567" y1="41970" x2="94358" y2="46788"/>
                        <a14:foregroundMark x1="94358" y1="46788" x2="98378" y2="42934"/>
                        <a14:foregroundMark x1="99436" y1="36617" x2="99224" y2="49251"/>
                        <a14:foregroundMark x1="97743" y1="35974" x2="99859" y2="45824"/>
                      </a14:backgroundRemoval>
                    </a14:imgEffect>
                  </a14:imgLayer>
                </a14:imgProps>
              </a:ext>
            </a:extLst>
          </a:blip>
          <a:srcRect l="51296" b="48499"/>
          <a:stretch/>
        </p:blipFill>
        <p:spPr>
          <a:xfrm>
            <a:off x="7552524" y="5457553"/>
            <a:ext cx="2981886" cy="2077124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F7C32C25-DACA-4BDB-BE7A-87E0A0ACC9D8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flipH="1">
            <a:off x="8836134" y="2840225"/>
            <a:ext cx="3520183" cy="3927680"/>
          </a:xfrm>
          <a:prstGeom prst="rect">
            <a:avLst/>
          </a:prstGeom>
        </p:spPr>
      </p:pic>
      <p:pic>
        <p:nvPicPr>
          <p:cNvPr id="31" name="图片 29">
            <a:extLst>
              <a:ext uri="{FF2B5EF4-FFF2-40B4-BE49-F238E27FC236}">
                <a16:creationId xmlns:a16="http://schemas.microsoft.com/office/drawing/2014/main" id="{3ADC8A4F-D0A1-44EC-9973-BF29532E67A4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4391" y="-14672"/>
            <a:ext cx="3824081" cy="2205422"/>
          </a:xfrm>
          <a:prstGeom prst="rect">
            <a:avLst/>
          </a:prstGeom>
        </p:spPr>
      </p:pic>
      <p:pic>
        <p:nvPicPr>
          <p:cNvPr id="32" name="图片 2">
            <a:extLst>
              <a:ext uri="{FF2B5EF4-FFF2-40B4-BE49-F238E27FC236}">
                <a16:creationId xmlns:a16="http://schemas.microsoft.com/office/drawing/2014/main" id="{F8741785-03FC-41AA-9181-5FBAE8C5C4B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26" t="8593" r="6609" b="5319"/>
          <a:stretch/>
        </p:blipFill>
        <p:spPr>
          <a:xfrm>
            <a:off x="0" y="-139700"/>
            <a:ext cx="2713914" cy="6997700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95996C8-4409-4B24-9536-E39B72441798}"/>
              </a:ext>
            </a:extLst>
          </p:cNvPr>
          <p:cNvSpPr/>
          <p:nvPr/>
        </p:nvSpPr>
        <p:spPr>
          <a:xfrm>
            <a:off x="2175073" y="804513"/>
            <a:ext cx="9114882" cy="1534236"/>
          </a:xfrm>
          <a:prstGeom prst="roundRect">
            <a:avLst/>
          </a:prstGeom>
          <a:solidFill>
            <a:schemeClr val="bg1"/>
          </a:solidFill>
          <a:ln w="76200">
            <a:gradFill flip="none" rotWithShape="1">
              <a:gsLst>
                <a:gs pos="77899">
                  <a:srgbClr val="76B527"/>
                </a:gs>
                <a:gs pos="47000">
                  <a:srgbClr val="61A829"/>
                </a:gs>
                <a:gs pos="0">
                  <a:srgbClr val="016A2D"/>
                </a:gs>
                <a:gs pos="100000">
                  <a:srgbClr val="D4E788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gradFill flip="none" rotWithShape="1">
                  <a:gsLst>
                    <a:gs pos="0">
                      <a:srgbClr val="41942C"/>
                    </a:gs>
                    <a:gs pos="100000">
                      <a:srgbClr val="85BF25"/>
                    </a:gs>
                  </a:gsLst>
                  <a:lin ang="0" scaled="1"/>
                  <a:tileRect/>
                </a:gradFill>
              </a:ln>
              <a:gradFill flip="none" rotWithShape="1">
                <a:gsLst>
                  <a:gs pos="0">
                    <a:srgbClr val="FFEBBB"/>
                  </a:gs>
                  <a:gs pos="100000">
                    <a:srgbClr val="F499A3"/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1" name="文本框 372">
            <a:extLst>
              <a:ext uri="{FF2B5EF4-FFF2-40B4-BE49-F238E27FC236}">
                <a16:creationId xmlns:a16="http://schemas.microsoft.com/office/drawing/2014/main" id="{974E3B67-D4DA-45AD-A41B-4ACF14B5A171}"/>
              </a:ext>
            </a:extLst>
          </p:cNvPr>
          <p:cNvSpPr txBox="1"/>
          <p:nvPr/>
        </p:nvSpPr>
        <p:spPr>
          <a:xfrm>
            <a:off x="2339390" y="875325"/>
            <a:ext cx="89667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gradFill flip="none" rotWithShape="1">
                  <a:gsLst>
                    <a:gs pos="0">
                      <a:srgbClr val="200F30"/>
                    </a:gs>
                    <a:gs pos="98230">
                      <a:srgbClr val="200F30"/>
                    </a:gs>
                    <a:gs pos="70000">
                      <a:srgbClr val="F6B2CD"/>
                    </a:gs>
                    <a:gs pos="38000">
                      <a:srgbClr val="C278A4"/>
                    </a:gs>
                  </a:gsLst>
                  <a:lin ang="0" scaled="1"/>
                  <a:tileRect/>
                </a:gradFill>
                <a:latin typeface="UTM French Vanilla" panose="02040603050506020204" pitchFamily="18" charset="0"/>
                <a:ea typeface="字魂67号-勾玉行书" panose="00000500000000000000" pitchFamily="2" charset="-122"/>
              </a:rPr>
              <a:t>Xác định chủ ngữ, vị ngữ trong câu ghép sau:</a:t>
            </a:r>
          </a:p>
          <a:p>
            <a:pPr algn="ctr"/>
            <a:r>
              <a:rPr lang="en-US" altLang="zh-CN" sz="4400" b="1">
                <a:gradFill flip="none" rotWithShape="1">
                  <a:gsLst>
                    <a:gs pos="0">
                      <a:srgbClr val="200F30"/>
                    </a:gs>
                    <a:gs pos="98230">
                      <a:srgbClr val="200F30"/>
                    </a:gs>
                    <a:gs pos="70000">
                      <a:srgbClr val="F6B2CD"/>
                    </a:gs>
                    <a:gs pos="38000">
                      <a:srgbClr val="C278A4"/>
                    </a:gs>
                  </a:gsLst>
                  <a:lin ang="0" scaled="1"/>
                  <a:tileRect/>
                </a:gradFill>
                <a:latin typeface="UTM French Vanilla" panose="02040603050506020204" pitchFamily="18" charset="0"/>
                <a:ea typeface="字魂67号-勾玉行书" panose="00000500000000000000" pitchFamily="2" charset="-122"/>
              </a:rPr>
              <a:t>Mặt trời lên cao, sương tan dần.</a:t>
            </a:r>
            <a:endParaRPr lang="en-US" altLang="zh-CN" sz="4400" b="1">
              <a:gradFill flip="none" rotWithShape="1">
                <a:gsLst>
                  <a:gs pos="0">
                    <a:srgbClr val="88C123"/>
                  </a:gs>
                  <a:gs pos="100000">
                    <a:srgbClr val="016A2D"/>
                  </a:gs>
                </a:gsLst>
                <a:lin ang="5400000" scaled="1"/>
                <a:tileRect/>
              </a:gradFill>
              <a:latin typeface="UTM French Vanilla" panose="02040603050506020204" pitchFamily="18" charset="0"/>
              <a:ea typeface="字魂67号-勾玉行书" panose="00000500000000000000" pitchFamily="2" charset="-122"/>
            </a:endParaRPr>
          </a:p>
        </p:txBody>
      </p:sp>
      <p:pic>
        <p:nvPicPr>
          <p:cNvPr id="45" name="Picture 9">
            <a:extLst>
              <a:ext uri="{FF2B5EF4-FFF2-40B4-BE49-F238E27FC236}">
                <a16:creationId xmlns:a16="http://schemas.microsoft.com/office/drawing/2014/main" id="{95DB2BDC-3D91-4D7B-845D-6DF46B4F203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402552" y="2385265"/>
            <a:ext cx="2137885" cy="370196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0807C25-E4DE-4D7F-BB41-ED375D278713}"/>
              </a:ext>
            </a:extLst>
          </p:cNvPr>
          <p:cNvSpPr/>
          <p:nvPr/>
        </p:nvSpPr>
        <p:spPr>
          <a:xfrm>
            <a:off x="3615959" y="2596489"/>
            <a:ext cx="7962157" cy="1524235"/>
          </a:xfrm>
          <a:prstGeom prst="roundRect">
            <a:avLst/>
          </a:prstGeom>
          <a:solidFill>
            <a:schemeClr val="bg1"/>
          </a:solidFill>
          <a:ln w="76200">
            <a:gradFill flip="none" rotWithShape="1">
              <a:gsLst>
                <a:gs pos="77899">
                  <a:srgbClr val="76B527"/>
                </a:gs>
                <a:gs pos="47000">
                  <a:srgbClr val="61A829"/>
                </a:gs>
                <a:gs pos="0">
                  <a:srgbClr val="016A2D"/>
                </a:gs>
                <a:gs pos="100000">
                  <a:srgbClr val="D4E788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gradFill flip="none" rotWithShape="1">
                  <a:gsLst>
                    <a:gs pos="0">
                      <a:srgbClr val="41942C"/>
                    </a:gs>
                    <a:gs pos="100000">
                      <a:srgbClr val="85BF25"/>
                    </a:gs>
                  </a:gsLst>
                  <a:lin ang="0" scaled="1"/>
                  <a:tileRect/>
                </a:gradFill>
              </a:ln>
              <a:gradFill flip="none" rotWithShape="1">
                <a:gsLst>
                  <a:gs pos="0">
                    <a:srgbClr val="FFEBBB"/>
                  </a:gs>
                  <a:gs pos="100000">
                    <a:srgbClr val="F499A3"/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9" name="文本框 372">
            <a:extLst>
              <a:ext uri="{FF2B5EF4-FFF2-40B4-BE49-F238E27FC236}">
                <a16:creationId xmlns:a16="http://schemas.microsoft.com/office/drawing/2014/main" id="{E5FED7FD-2A38-416A-8DA2-2249225097D4}"/>
              </a:ext>
            </a:extLst>
          </p:cNvPr>
          <p:cNvSpPr txBox="1"/>
          <p:nvPr/>
        </p:nvSpPr>
        <p:spPr>
          <a:xfrm>
            <a:off x="3572372" y="2653176"/>
            <a:ext cx="783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gradFill flip="none" rotWithShape="1">
                  <a:gsLst>
                    <a:gs pos="0">
                      <a:srgbClr val="200F30"/>
                    </a:gs>
                    <a:gs pos="98230">
                      <a:srgbClr val="200F30"/>
                    </a:gs>
                    <a:gs pos="70000">
                      <a:srgbClr val="F6B2CD"/>
                    </a:gs>
                    <a:gs pos="38000">
                      <a:srgbClr val="C278A4"/>
                    </a:gs>
                  </a:gsLst>
                  <a:lin ang="0" scaled="1"/>
                  <a:tileRect/>
                </a:gradFill>
                <a:latin typeface="UTM French Vanilla" panose="02040603050506020204" pitchFamily="18" charset="0"/>
                <a:ea typeface="字魂67号-勾玉行书" panose="00000500000000000000" pitchFamily="2" charset="-122"/>
              </a:rPr>
              <a:t>Mặt trời lên cao, sương tan dần.</a:t>
            </a:r>
            <a:endParaRPr lang="en-US" altLang="zh-CN" sz="4400" b="1">
              <a:gradFill flip="none" rotWithShape="1">
                <a:gsLst>
                  <a:gs pos="0">
                    <a:srgbClr val="88C123"/>
                  </a:gs>
                  <a:gs pos="100000">
                    <a:srgbClr val="016A2D"/>
                  </a:gs>
                </a:gsLst>
                <a:lin ang="5400000" scaled="1"/>
                <a:tileRect/>
              </a:gradFill>
              <a:latin typeface="UTM French Vanilla" panose="02040603050506020204" pitchFamily="18" charset="0"/>
              <a:ea typeface="字魂67号-勾玉行书" panose="00000500000000000000" pitchFamily="2" charset="-122"/>
            </a:endParaRPr>
          </a:p>
        </p:txBody>
      </p:sp>
      <p:pic>
        <p:nvPicPr>
          <p:cNvPr id="35" name="Picture 6">
            <a:extLst>
              <a:ext uri="{FF2B5EF4-FFF2-40B4-BE49-F238E27FC236}">
                <a16:creationId xmlns:a16="http://schemas.microsoft.com/office/drawing/2014/main" id="{B290330E-327F-40A6-B81D-45D2B9D9C37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8070889" y="4535862"/>
            <a:ext cx="1457313" cy="1478542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54173B7-2F40-45F7-B916-E2016C40CB97}"/>
              </a:ext>
            </a:extLst>
          </p:cNvPr>
          <p:cNvCxnSpPr>
            <a:cxnSpLocks/>
          </p:cNvCxnSpPr>
          <p:nvPr/>
        </p:nvCxnSpPr>
        <p:spPr>
          <a:xfrm>
            <a:off x="4354286" y="3392160"/>
            <a:ext cx="17775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F5784EC9-8C3E-430A-9F14-BD92C3A1BFD2}"/>
              </a:ext>
            </a:extLst>
          </p:cNvPr>
          <p:cNvSpPr txBox="1"/>
          <p:nvPr/>
        </p:nvSpPr>
        <p:spPr>
          <a:xfrm>
            <a:off x="6010399" y="2522180"/>
            <a:ext cx="6132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endParaRPr lang="en-US" sz="4800" b="1">
              <a:solidFill>
                <a:srgbClr val="FFC000"/>
              </a:solidFill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1F1FC1C-CD0C-4560-B86A-69C589C14685}"/>
              </a:ext>
            </a:extLst>
          </p:cNvPr>
          <p:cNvGrpSpPr/>
          <p:nvPr/>
        </p:nvGrpSpPr>
        <p:grpSpPr>
          <a:xfrm>
            <a:off x="6295292" y="3374834"/>
            <a:ext cx="1229871" cy="114388"/>
            <a:chOff x="10895913" y="2911456"/>
            <a:chExt cx="988721" cy="2541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3157667-5409-48A4-A108-1AD0402A8671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36873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4B7D3F2-6DA6-41B6-87C4-50AF834B17F5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1145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1E855483-06EB-46B6-8FAB-3F5E4E331332}"/>
              </a:ext>
            </a:extLst>
          </p:cNvPr>
          <p:cNvSpPr txBox="1"/>
          <p:nvPr/>
        </p:nvSpPr>
        <p:spPr>
          <a:xfrm>
            <a:off x="8768444" y="2615840"/>
            <a:ext cx="61322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6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endParaRPr lang="en-US" sz="4400" b="1">
              <a:solidFill>
                <a:srgbClr val="FFC000"/>
              </a:solidFill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A16A925-CF7F-49D7-AC4F-4BEA1857A625}"/>
              </a:ext>
            </a:extLst>
          </p:cNvPr>
          <p:cNvCxnSpPr>
            <a:cxnSpLocks/>
          </p:cNvCxnSpPr>
          <p:nvPr/>
        </p:nvCxnSpPr>
        <p:spPr>
          <a:xfrm>
            <a:off x="7827051" y="3415843"/>
            <a:ext cx="9994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62AD80E-3B61-44F2-AFC6-16206F0E2EDC}"/>
              </a:ext>
            </a:extLst>
          </p:cNvPr>
          <p:cNvGrpSpPr/>
          <p:nvPr/>
        </p:nvGrpSpPr>
        <p:grpSpPr>
          <a:xfrm>
            <a:off x="9078103" y="3362113"/>
            <a:ext cx="1690532" cy="94136"/>
            <a:chOff x="10895913" y="2911456"/>
            <a:chExt cx="988721" cy="2541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5774570-C00F-4673-8B1D-59D077D0CF20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36873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9A4EBF4-67EE-4F7E-B782-8D15D929070A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1145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E5F357E5-8643-4687-90F3-5581B93F0374}"/>
              </a:ext>
            </a:extLst>
          </p:cNvPr>
          <p:cNvSpPr txBox="1"/>
          <p:nvPr/>
        </p:nvSpPr>
        <p:spPr>
          <a:xfrm>
            <a:off x="4733948" y="3500242"/>
            <a:ext cx="894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CN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FEDFC45-BA2B-456B-B46C-32C8FBBFDC3F}"/>
              </a:ext>
            </a:extLst>
          </p:cNvPr>
          <p:cNvSpPr txBox="1"/>
          <p:nvPr/>
        </p:nvSpPr>
        <p:spPr>
          <a:xfrm>
            <a:off x="6443498" y="3500242"/>
            <a:ext cx="894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Times New Roman" panose="02020603050405020304" pitchFamily="18" charset="0"/>
              </a:rPr>
              <a:t>VN</a:t>
            </a:r>
            <a:endParaRPr lang="en-US" b="1">
              <a:solidFill>
                <a:srgbClr val="00B0F0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18B7334-CC49-4D15-AABB-8EE3D64E262E}"/>
              </a:ext>
            </a:extLst>
          </p:cNvPr>
          <p:cNvSpPr txBox="1"/>
          <p:nvPr/>
        </p:nvSpPr>
        <p:spPr>
          <a:xfrm>
            <a:off x="7845338" y="3508489"/>
            <a:ext cx="894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CN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B1683D3-00C2-4B23-B27B-FD1B4F88F9DD}"/>
              </a:ext>
            </a:extLst>
          </p:cNvPr>
          <p:cNvSpPr txBox="1"/>
          <p:nvPr/>
        </p:nvSpPr>
        <p:spPr>
          <a:xfrm>
            <a:off x="9280074" y="3508489"/>
            <a:ext cx="894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Times New Roman" panose="02020603050405020304" pitchFamily="18" charset="0"/>
              </a:rPr>
              <a:t>VN</a:t>
            </a:r>
            <a:endParaRPr lang="en-US" b="1">
              <a:solidFill>
                <a:srgbClr val="00B0F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7B731DE-841C-4DB8-92F2-00431DDC2694}"/>
              </a:ext>
            </a:extLst>
          </p:cNvPr>
          <p:cNvGrpSpPr/>
          <p:nvPr/>
        </p:nvGrpSpPr>
        <p:grpSpPr>
          <a:xfrm>
            <a:off x="-17860" y="5953284"/>
            <a:ext cx="12227721" cy="1412569"/>
            <a:chOff x="142441" y="5130201"/>
            <a:chExt cx="12227721" cy="128415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849620F-9398-462A-9977-71B5243E0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l="43873" t="35409" b="1"/>
            <a:stretch/>
          </p:blipFill>
          <p:spPr>
            <a:xfrm>
              <a:off x="142441" y="5130201"/>
              <a:ext cx="12227721" cy="1284154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F011477-2925-47EE-B096-36981BCEA336}"/>
                </a:ext>
              </a:extLst>
            </p:cNvPr>
            <p:cNvSpPr/>
            <p:nvPr/>
          </p:nvSpPr>
          <p:spPr>
            <a:xfrm>
              <a:off x="5085094" y="5663707"/>
              <a:ext cx="58930" cy="7336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F449A73-922D-425B-970F-5EC3C7E00C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245012" y="15658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93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0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5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0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4576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</p:childTnLst>
            </p:cTn>
          </p:par>
        </p:tnLst>
        <p:bldLst>
          <p:bldP spid="40" grpId="0" animBg="1"/>
          <p:bldP spid="41" grpId="0"/>
          <p:bldP spid="47" grpId="0" animBg="1"/>
          <p:bldP spid="49" grpId="0"/>
          <p:bldP spid="52" grpId="0"/>
          <p:bldP spid="58" grpId="0"/>
          <p:bldP spid="63" grpId="0"/>
          <p:bldP spid="64" grpId="0"/>
          <p:bldP spid="65" grpId="0"/>
          <p:bldP spid="6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0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5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0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4576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</p:childTnLst>
            </p:cTn>
          </p:par>
        </p:tnLst>
        <p:bldLst>
          <p:bldP spid="40" grpId="0" animBg="1"/>
          <p:bldP spid="41" grpId="0"/>
          <p:bldP spid="47" grpId="0" animBg="1"/>
          <p:bldP spid="49" grpId="0"/>
          <p:bldP spid="52" grpId="0"/>
          <p:bldP spid="58" grpId="0"/>
          <p:bldP spid="63" grpId="0"/>
          <p:bldP spid="64" grpId="0"/>
          <p:bldP spid="65" grpId="0"/>
          <p:bldP spid="66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4536A63-4104-4455-9445-2DA373E5F6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6F54ADB-8E9A-4AEF-98B0-4EE09DD5B6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495869" y="3098042"/>
            <a:ext cx="13183737" cy="375995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07F2C3E-FCE0-44E4-9AFA-C81C873CA0E2}"/>
              </a:ext>
            </a:extLst>
          </p:cNvPr>
          <p:cNvSpPr/>
          <p:nvPr/>
        </p:nvSpPr>
        <p:spPr>
          <a:xfrm>
            <a:off x="906796" y="724253"/>
            <a:ext cx="10378409" cy="5409494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>
            <a:noFill/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D01990D-34B9-4EF0-97BC-F7E516ACF7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6" t="81592" r="5130"/>
          <a:stretch/>
        </p:blipFill>
        <p:spPr>
          <a:xfrm>
            <a:off x="372335" y="5193746"/>
            <a:ext cx="11205782" cy="126739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503DFCE-53A2-4030-AD38-F239094219E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7" t="61584" r="5129" b="17076"/>
          <a:stretch/>
        </p:blipFill>
        <p:spPr>
          <a:xfrm>
            <a:off x="378037" y="4704776"/>
            <a:ext cx="11334163" cy="104611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036DB89-C9F4-40EC-95B6-493E9AC315A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6" t="83908"/>
          <a:stretch/>
        </p:blipFill>
        <p:spPr>
          <a:xfrm>
            <a:off x="9310797" y="4111946"/>
            <a:ext cx="1971533" cy="2077041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611A1C2C-0800-4A4A-BB1F-FC91FDB6D1B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51" b="79228"/>
          <a:stretch/>
        </p:blipFill>
        <p:spPr>
          <a:xfrm>
            <a:off x="10021315" y="85486"/>
            <a:ext cx="1387427" cy="1424511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E2D6FEB9-C886-40D5-BD7B-C15CCEFB915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902046" y="3271483"/>
            <a:ext cx="4571570" cy="2040464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564129E2-20E9-48F5-9616-B69708F8FE6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2" t="71462" b="7836"/>
          <a:stretch/>
        </p:blipFill>
        <p:spPr>
          <a:xfrm>
            <a:off x="3480431" y="3831422"/>
            <a:ext cx="2759702" cy="2066878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2BDA17FB-F6A7-4449-A64E-10327F22A3F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29" r="14345"/>
          <a:stretch/>
        </p:blipFill>
        <p:spPr>
          <a:xfrm>
            <a:off x="6519348" y="4793342"/>
            <a:ext cx="3915771" cy="704372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0FCDAF57-7820-4329-BFC2-66360D668C9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" t="16143" r="38770" b="52090"/>
          <a:stretch/>
        </p:blipFill>
        <p:spPr>
          <a:xfrm flipH="1">
            <a:off x="9310797" y="3776076"/>
            <a:ext cx="1998392" cy="1559681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27CE6462-C096-47F3-B00C-312D3C8E219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96" b="81810"/>
          <a:stretch/>
        </p:blipFill>
        <p:spPr>
          <a:xfrm>
            <a:off x="878062" y="4229494"/>
            <a:ext cx="2170142" cy="1844553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F0ADF411-021E-4F16-8253-FEB1E5255ED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06" r="24215"/>
          <a:stretch/>
        </p:blipFill>
        <p:spPr>
          <a:xfrm>
            <a:off x="1209162" y="4949899"/>
            <a:ext cx="3464574" cy="2056960"/>
          </a:xfrm>
          <a:prstGeom prst="rect">
            <a:avLst/>
          </a:prstGeom>
        </p:spPr>
      </p:pic>
      <p:pic>
        <p:nvPicPr>
          <p:cNvPr id="43" name="Picture 7">
            <a:extLst>
              <a:ext uri="{FF2B5EF4-FFF2-40B4-BE49-F238E27FC236}">
                <a16:creationId xmlns:a16="http://schemas.microsoft.com/office/drawing/2014/main" id="{A46EA28E-A7B9-4D21-A86F-89058263233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583573" y="4893467"/>
            <a:ext cx="3602201" cy="20772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E78EE6-B408-4A3E-B626-653A428ED85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" r="42746" b="56812"/>
          <a:stretch/>
        </p:blipFill>
        <p:spPr>
          <a:xfrm rot="332820">
            <a:off x="2605802" y="5024253"/>
            <a:ext cx="6980396" cy="2414330"/>
          </a:xfrm>
          <a:prstGeom prst="rect">
            <a:avLst/>
          </a:prstGeom>
        </p:spPr>
      </p:pic>
      <p:pic>
        <p:nvPicPr>
          <p:cNvPr id="42" name="图片 2">
            <a:extLst>
              <a:ext uri="{FF2B5EF4-FFF2-40B4-BE49-F238E27FC236}">
                <a16:creationId xmlns:a16="http://schemas.microsoft.com/office/drawing/2014/main" id="{5E91DADD-7776-4AB0-89F9-EF7ADD577C1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26" t="8593" r="6609" b="5319"/>
          <a:stretch/>
        </p:blipFill>
        <p:spPr>
          <a:xfrm>
            <a:off x="11653638" y="-139700"/>
            <a:ext cx="3035300" cy="6997700"/>
          </a:xfrm>
          <a:prstGeom prst="rect">
            <a:avLst/>
          </a:prstGeom>
        </p:spPr>
      </p:pic>
      <p:pic>
        <p:nvPicPr>
          <p:cNvPr id="34" name="Picture 14">
            <a:extLst>
              <a:ext uri="{FF2B5EF4-FFF2-40B4-BE49-F238E27FC236}">
                <a16:creationId xmlns:a16="http://schemas.microsoft.com/office/drawing/2014/main" id="{F8A56E36-4639-49AC-8D4B-F103BCD30C0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49251" l="54584" r="99859">
                        <a14:foregroundMark x1="69676" y1="321" x2="69676" y2="321"/>
                        <a14:foregroundMark x1="69041" y1="2248" x2="69041" y2="2248"/>
                        <a14:foregroundMark x1="56982" y1="26874" x2="54654" y2="34154"/>
                        <a14:foregroundMark x1="55078" y1="26552" x2="61142" y2="33512"/>
                        <a14:foregroundMark x1="94640" y1="19272" x2="94852" y2="23340"/>
                        <a14:foregroundMark x1="96121" y1="18630" x2="97532" y2="30942"/>
                        <a14:foregroundMark x1="97532" y1="25589" x2="93371" y2="43255"/>
                        <a14:foregroundMark x1="93371" y1="43255" x2="79478" y2="45503"/>
                        <a14:foregroundMark x1="74260" y1="45503" x2="91749" y2="47109"/>
                        <a14:foregroundMark x1="72567" y1="41970" x2="94358" y2="46788"/>
                        <a14:foregroundMark x1="94358" y1="46788" x2="98378" y2="42934"/>
                        <a14:foregroundMark x1="99436" y1="36617" x2="99224" y2="49251"/>
                        <a14:foregroundMark x1="97743" y1="35974" x2="99859" y2="45824"/>
                      </a14:backgroundRemoval>
                    </a14:imgEffect>
                  </a14:imgLayer>
                </a14:imgProps>
              </a:ext>
            </a:extLst>
          </a:blip>
          <a:srcRect l="51296" b="48499"/>
          <a:stretch/>
        </p:blipFill>
        <p:spPr>
          <a:xfrm>
            <a:off x="7552524" y="5457553"/>
            <a:ext cx="2981886" cy="2077124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F7C32C25-DACA-4BDB-BE7A-87E0A0ACC9D8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flipH="1">
            <a:off x="8836134" y="2840225"/>
            <a:ext cx="3520183" cy="3927680"/>
          </a:xfrm>
          <a:prstGeom prst="rect">
            <a:avLst/>
          </a:prstGeom>
        </p:spPr>
      </p:pic>
      <p:pic>
        <p:nvPicPr>
          <p:cNvPr id="31" name="图片 29">
            <a:extLst>
              <a:ext uri="{FF2B5EF4-FFF2-40B4-BE49-F238E27FC236}">
                <a16:creationId xmlns:a16="http://schemas.microsoft.com/office/drawing/2014/main" id="{3ADC8A4F-D0A1-44EC-9973-BF29532E67A4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4391" y="-14672"/>
            <a:ext cx="3824081" cy="2205422"/>
          </a:xfrm>
          <a:prstGeom prst="rect">
            <a:avLst/>
          </a:prstGeom>
        </p:spPr>
      </p:pic>
      <p:pic>
        <p:nvPicPr>
          <p:cNvPr id="32" name="图片 2">
            <a:extLst>
              <a:ext uri="{FF2B5EF4-FFF2-40B4-BE49-F238E27FC236}">
                <a16:creationId xmlns:a16="http://schemas.microsoft.com/office/drawing/2014/main" id="{F8741785-03FC-41AA-9181-5FBAE8C5C4B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26" t="8593" r="6609" b="5319"/>
          <a:stretch/>
        </p:blipFill>
        <p:spPr>
          <a:xfrm>
            <a:off x="0" y="-139700"/>
            <a:ext cx="2713914" cy="6997700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95996C8-4409-4B24-9536-E39B72441798}"/>
              </a:ext>
            </a:extLst>
          </p:cNvPr>
          <p:cNvSpPr/>
          <p:nvPr/>
        </p:nvSpPr>
        <p:spPr>
          <a:xfrm>
            <a:off x="2175073" y="575393"/>
            <a:ext cx="9114882" cy="1763355"/>
          </a:xfrm>
          <a:prstGeom prst="roundRect">
            <a:avLst/>
          </a:prstGeom>
          <a:solidFill>
            <a:schemeClr val="bg1"/>
          </a:solidFill>
          <a:ln w="76200">
            <a:gradFill flip="none" rotWithShape="1">
              <a:gsLst>
                <a:gs pos="77899">
                  <a:srgbClr val="76B527"/>
                </a:gs>
                <a:gs pos="47000">
                  <a:srgbClr val="61A829"/>
                </a:gs>
                <a:gs pos="0">
                  <a:srgbClr val="016A2D"/>
                </a:gs>
                <a:gs pos="100000">
                  <a:srgbClr val="D4E788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gradFill flip="none" rotWithShape="1">
                  <a:gsLst>
                    <a:gs pos="0">
                      <a:srgbClr val="41942C"/>
                    </a:gs>
                    <a:gs pos="100000">
                      <a:srgbClr val="85BF25"/>
                    </a:gs>
                  </a:gsLst>
                  <a:lin ang="0" scaled="1"/>
                  <a:tileRect/>
                </a:gradFill>
              </a:ln>
              <a:gradFill flip="none" rotWithShape="1">
                <a:gsLst>
                  <a:gs pos="0">
                    <a:srgbClr val="FFEBBB"/>
                  </a:gs>
                  <a:gs pos="100000">
                    <a:srgbClr val="F499A3"/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1" name="文本框 372">
            <a:extLst>
              <a:ext uri="{FF2B5EF4-FFF2-40B4-BE49-F238E27FC236}">
                <a16:creationId xmlns:a16="http://schemas.microsoft.com/office/drawing/2014/main" id="{974E3B67-D4DA-45AD-A41B-4ACF14B5A171}"/>
              </a:ext>
            </a:extLst>
          </p:cNvPr>
          <p:cNvSpPr txBox="1"/>
          <p:nvPr/>
        </p:nvSpPr>
        <p:spPr>
          <a:xfrm>
            <a:off x="2249115" y="533298"/>
            <a:ext cx="896679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gradFill flip="none" rotWithShape="1">
                  <a:gsLst>
                    <a:gs pos="0">
                      <a:srgbClr val="200F30"/>
                    </a:gs>
                    <a:gs pos="98230">
                      <a:srgbClr val="200F30"/>
                    </a:gs>
                    <a:gs pos="70000">
                      <a:srgbClr val="F6B2CD"/>
                    </a:gs>
                    <a:gs pos="38000">
                      <a:srgbClr val="C278A4"/>
                    </a:gs>
                  </a:gsLst>
                  <a:lin ang="0" scaled="1"/>
                  <a:tileRect/>
                </a:gradFill>
                <a:latin typeface="UTM French Vanilla" panose="02040603050506020204" pitchFamily="18" charset="0"/>
                <a:ea typeface="字魂67号-勾玉行书" panose="00000500000000000000" pitchFamily="2" charset="-122"/>
              </a:rPr>
              <a:t>Xác định các vế trong câu ghép sau:</a:t>
            </a:r>
          </a:p>
          <a:p>
            <a:pPr algn="just"/>
            <a:r>
              <a:rPr lang="en-US" altLang="zh-CN" sz="3600" b="1">
                <a:gradFill flip="none" rotWithShape="1">
                  <a:gsLst>
                    <a:gs pos="0">
                      <a:srgbClr val="200F30"/>
                    </a:gs>
                    <a:gs pos="98230">
                      <a:srgbClr val="200F30"/>
                    </a:gs>
                    <a:gs pos="70000">
                      <a:srgbClr val="F6B2CD"/>
                    </a:gs>
                    <a:gs pos="38000">
                      <a:srgbClr val="C278A4"/>
                    </a:gs>
                  </a:gsLst>
                  <a:lin ang="0" scaled="1"/>
                  <a:tileRect/>
                </a:gradFill>
                <a:latin typeface="UTM French Vanilla" panose="02040603050506020204" pitchFamily="18" charset="0"/>
                <a:ea typeface="字魂67号-勾玉行书" panose="00000500000000000000" pitchFamily="2" charset="-122"/>
              </a:rPr>
              <a:t>Chuông trường vang lên, các bạn nhỏ ùa ra như đàn ong vỡ tổ.</a:t>
            </a:r>
            <a:endParaRPr lang="en-US" altLang="zh-CN" sz="4400" b="1">
              <a:gradFill flip="none" rotWithShape="1">
                <a:gsLst>
                  <a:gs pos="0">
                    <a:srgbClr val="88C123"/>
                  </a:gs>
                  <a:gs pos="100000">
                    <a:srgbClr val="016A2D"/>
                  </a:gs>
                </a:gsLst>
                <a:lin ang="5400000" scaled="1"/>
                <a:tileRect/>
              </a:gradFill>
              <a:latin typeface="UTM French Vanilla" panose="02040603050506020204" pitchFamily="18" charset="0"/>
              <a:ea typeface="字魂67号-勾玉行书" panose="00000500000000000000" pitchFamily="2" charset="-122"/>
            </a:endParaRPr>
          </a:p>
        </p:txBody>
      </p:sp>
      <p:pic>
        <p:nvPicPr>
          <p:cNvPr id="45" name="Picture 9">
            <a:extLst>
              <a:ext uri="{FF2B5EF4-FFF2-40B4-BE49-F238E27FC236}">
                <a16:creationId xmlns:a16="http://schemas.microsoft.com/office/drawing/2014/main" id="{95DB2BDC-3D91-4D7B-845D-6DF46B4F203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303015" y="2459401"/>
            <a:ext cx="2137885" cy="370196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0807C25-E4DE-4D7F-BB41-ED375D278713}"/>
              </a:ext>
            </a:extLst>
          </p:cNvPr>
          <p:cNvSpPr/>
          <p:nvPr/>
        </p:nvSpPr>
        <p:spPr>
          <a:xfrm>
            <a:off x="3322015" y="2596489"/>
            <a:ext cx="8720839" cy="1968050"/>
          </a:xfrm>
          <a:prstGeom prst="roundRect">
            <a:avLst/>
          </a:prstGeom>
          <a:solidFill>
            <a:schemeClr val="bg1"/>
          </a:solidFill>
          <a:ln w="76200">
            <a:gradFill flip="none" rotWithShape="1">
              <a:gsLst>
                <a:gs pos="77899">
                  <a:srgbClr val="76B527"/>
                </a:gs>
                <a:gs pos="47000">
                  <a:srgbClr val="61A829"/>
                </a:gs>
                <a:gs pos="0">
                  <a:srgbClr val="016A2D"/>
                </a:gs>
                <a:gs pos="100000">
                  <a:srgbClr val="D4E788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gradFill flip="none" rotWithShape="1">
                  <a:gsLst>
                    <a:gs pos="0">
                      <a:srgbClr val="41942C"/>
                    </a:gs>
                    <a:gs pos="100000">
                      <a:srgbClr val="85BF25"/>
                    </a:gs>
                  </a:gsLst>
                  <a:lin ang="0" scaled="1"/>
                  <a:tileRect/>
                </a:gradFill>
              </a:ln>
              <a:gradFill flip="none" rotWithShape="1">
                <a:gsLst>
                  <a:gs pos="0">
                    <a:srgbClr val="FFEBBB"/>
                  </a:gs>
                  <a:gs pos="100000">
                    <a:srgbClr val="F499A3"/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9" name="文本框 372">
            <a:extLst>
              <a:ext uri="{FF2B5EF4-FFF2-40B4-BE49-F238E27FC236}">
                <a16:creationId xmlns:a16="http://schemas.microsoft.com/office/drawing/2014/main" id="{E5FED7FD-2A38-416A-8DA2-2249225097D4}"/>
              </a:ext>
            </a:extLst>
          </p:cNvPr>
          <p:cNvSpPr txBox="1"/>
          <p:nvPr/>
        </p:nvSpPr>
        <p:spPr>
          <a:xfrm>
            <a:off x="3383001" y="2653176"/>
            <a:ext cx="8604928" cy="164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600" b="1" spc="-20">
                <a:solidFill>
                  <a:srgbClr val="DD789B"/>
                </a:solidFill>
                <a:latin typeface="UTM French Vanilla" panose="02040603050506020204" pitchFamily="18" charset="0"/>
                <a:ea typeface="字魂67号-勾玉行书" panose="00000500000000000000" pitchFamily="2" charset="-122"/>
              </a:rPr>
              <a:t>Chuông trường vang lên , các bạn nhỏ ùa ra như đàn ong vở tổ.</a:t>
            </a:r>
            <a:endParaRPr lang="en-US" altLang="zh-CN" sz="4400" b="1" spc="-20">
              <a:solidFill>
                <a:srgbClr val="DD789B"/>
              </a:solidFill>
              <a:latin typeface="UTM French Vanilla" panose="02040603050506020204" pitchFamily="18" charset="0"/>
              <a:ea typeface="字魂67号-勾玉行书" panose="00000500000000000000" pitchFamily="2" charset="-122"/>
            </a:endParaRPr>
          </a:p>
        </p:txBody>
      </p:sp>
      <p:pic>
        <p:nvPicPr>
          <p:cNvPr id="35" name="Picture 6">
            <a:extLst>
              <a:ext uri="{FF2B5EF4-FFF2-40B4-BE49-F238E27FC236}">
                <a16:creationId xmlns:a16="http://schemas.microsoft.com/office/drawing/2014/main" id="{B290330E-327F-40A6-B81D-45D2B9D9C37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8070889" y="4535862"/>
            <a:ext cx="1457313" cy="1478542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54173B7-2F40-45F7-B916-E2016C40CB97}"/>
              </a:ext>
            </a:extLst>
          </p:cNvPr>
          <p:cNvCxnSpPr>
            <a:cxnSpLocks/>
          </p:cNvCxnSpPr>
          <p:nvPr/>
        </p:nvCxnSpPr>
        <p:spPr>
          <a:xfrm>
            <a:off x="3466981" y="3411183"/>
            <a:ext cx="37947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F5784EC9-8C3E-430A-9F14-BD92C3A1BFD2}"/>
              </a:ext>
            </a:extLst>
          </p:cNvPr>
          <p:cNvSpPr txBox="1"/>
          <p:nvPr/>
        </p:nvSpPr>
        <p:spPr>
          <a:xfrm>
            <a:off x="7178249" y="2584149"/>
            <a:ext cx="6132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endParaRPr lang="en-US" sz="4800" b="1">
              <a:solidFill>
                <a:srgbClr val="FFC000"/>
              </a:solidFill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A16A925-CF7F-49D7-AC4F-4BEA1857A625}"/>
              </a:ext>
            </a:extLst>
          </p:cNvPr>
          <p:cNvCxnSpPr>
            <a:cxnSpLocks/>
          </p:cNvCxnSpPr>
          <p:nvPr/>
        </p:nvCxnSpPr>
        <p:spPr>
          <a:xfrm>
            <a:off x="7539788" y="3437328"/>
            <a:ext cx="43328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E5F357E5-8643-4687-90F3-5581B93F0374}"/>
              </a:ext>
            </a:extLst>
          </p:cNvPr>
          <p:cNvSpPr txBox="1"/>
          <p:nvPr/>
        </p:nvSpPr>
        <p:spPr>
          <a:xfrm>
            <a:off x="4839738" y="3437328"/>
            <a:ext cx="15905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Vế</a:t>
            </a:r>
            <a:r>
              <a:rPr kumimoji="0" lang="en-US" altLang="en-US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1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18B7334-CC49-4D15-AABB-8EE3D64E262E}"/>
              </a:ext>
            </a:extLst>
          </p:cNvPr>
          <p:cNvSpPr txBox="1"/>
          <p:nvPr/>
        </p:nvSpPr>
        <p:spPr>
          <a:xfrm>
            <a:off x="9373923" y="3508489"/>
            <a:ext cx="11809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Vế</a:t>
            </a:r>
            <a:r>
              <a:rPr kumimoji="0" lang="en-US" altLang="en-US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2</a:t>
            </a:r>
            <a:endParaRPr lang="en-US" b="1">
              <a:solidFill>
                <a:srgbClr val="FF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7B731DE-841C-4DB8-92F2-00431DDC2694}"/>
              </a:ext>
            </a:extLst>
          </p:cNvPr>
          <p:cNvGrpSpPr/>
          <p:nvPr/>
        </p:nvGrpSpPr>
        <p:grpSpPr>
          <a:xfrm>
            <a:off x="-17860" y="5953284"/>
            <a:ext cx="12227721" cy="1412569"/>
            <a:chOff x="142441" y="5130201"/>
            <a:chExt cx="12227721" cy="128415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849620F-9398-462A-9977-71B5243E0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l="43873" t="35409" b="1"/>
            <a:stretch/>
          </p:blipFill>
          <p:spPr>
            <a:xfrm>
              <a:off x="142441" y="5130201"/>
              <a:ext cx="12227721" cy="1284154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F011477-2925-47EE-B096-36981BCEA336}"/>
                </a:ext>
              </a:extLst>
            </p:cNvPr>
            <p:cNvSpPr/>
            <p:nvPr/>
          </p:nvSpPr>
          <p:spPr>
            <a:xfrm>
              <a:off x="5085094" y="5663707"/>
              <a:ext cx="58930" cy="7336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F449A73-922D-425B-970F-5EC3C7E00C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245012" y="1565820"/>
            <a:ext cx="487363" cy="487363"/>
          </a:xfrm>
          <a:prstGeom prst="rect">
            <a:avLst/>
          </a:prstGeom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A2B340F-AD86-4E69-897C-3B3D52052450}"/>
              </a:ext>
            </a:extLst>
          </p:cNvPr>
          <p:cNvCxnSpPr>
            <a:cxnSpLocks/>
          </p:cNvCxnSpPr>
          <p:nvPr/>
        </p:nvCxnSpPr>
        <p:spPr>
          <a:xfrm>
            <a:off x="3480431" y="4229494"/>
            <a:ext cx="13642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963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4576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</p:childTnLst>
            </p:cTn>
          </p:par>
        </p:tnLst>
        <p:bldLst>
          <p:bldP spid="40" grpId="0" animBg="1"/>
          <p:bldP spid="41" grpId="0"/>
          <p:bldP spid="47" grpId="0" animBg="1"/>
          <p:bldP spid="49" grpId="0"/>
          <p:bldP spid="52" grpId="0"/>
          <p:bldP spid="63" grpId="0"/>
          <p:bldP spid="6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4576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</p:childTnLst>
            </p:cTn>
          </p:par>
        </p:tnLst>
        <p:bldLst>
          <p:bldP spid="40" grpId="0" animBg="1"/>
          <p:bldP spid="41" grpId="0"/>
          <p:bldP spid="47" grpId="0" animBg="1"/>
          <p:bldP spid="49" grpId="0"/>
          <p:bldP spid="52" grpId="0"/>
          <p:bldP spid="63" grpId="0"/>
          <p:bldP spid="65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绿色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925</TotalTime>
  <Words>118</Words>
  <Application>Microsoft Macintosh PowerPoint</Application>
  <PresentationFormat>Widescreen</PresentationFormat>
  <Paragraphs>26</Paragraphs>
  <Slides>4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3" baseType="lpstr">
      <vt:lpstr>字魂67号-勾玉行书</vt:lpstr>
      <vt:lpstr>UTM Arruba KT</vt:lpstr>
      <vt:lpstr>等线</vt:lpstr>
      <vt:lpstr>UTM French Vanilla</vt:lpstr>
      <vt:lpstr>UTM Fleur</vt:lpstr>
      <vt:lpstr>Arial</vt:lpstr>
      <vt:lpstr>等线 Light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</dc:title>
  <dc:subject>9Slide.vn</dc:subject>
  <dc:creator>HP</dc:creator>
  <dc:description>9Slide.vn</dc:description>
  <cp:lastModifiedBy>Microsoft Office User</cp:lastModifiedBy>
  <cp:revision>63</cp:revision>
  <dcterms:created xsi:type="dcterms:W3CDTF">2019-07-19T12:37:36Z</dcterms:created>
  <dcterms:modified xsi:type="dcterms:W3CDTF">2022-01-24T20:45:33Z</dcterms:modified>
  <cp:category>9Slide.vn</cp:category>
</cp:coreProperties>
</file>