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8"/>
  </p:notesMasterIdLst>
  <p:sldIdLst>
    <p:sldId id="268" r:id="rId3"/>
    <p:sldId id="257" r:id="rId4"/>
    <p:sldId id="256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2D7"/>
    <a:srgbClr val="FC4987"/>
    <a:srgbClr val="FFE2E0"/>
    <a:srgbClr val="FF9E97"/>
    <a:srgbClr val="FF867D"/>
    <a:srgbClr val="FF7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6772" autoAdjust="0"/>
  </p:normalViewPr>
  <p:slideViewPr>
    <p:cSldViewPr snapToGrid="0">
      <p:cViewPr varScale="1">
        <p:scale>
          <a:sx n="53" d="100"/>
          <a:sy n="53" d="100"/>
        </p:scale>
        <p:origin x="2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6B740-AE34-4218-AC1D-E271FBC984AB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B4FC9-2167-4225-86C1-C6FA11DDF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0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- slide 4</a:t>
            </a:r>
          </a:p>
          <a:p>
            <a:r>
              <a:rPr lang="en-US" dirty="0"/>
              <a:t>Click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) – slide 5</a:t>
            </a:r>
          </a:p>
          <a:p>
            <a:r>
              <a:rPr lang="en-US" dirty="0"/>
              <a:t>Click 2 </a:t>
            </a:r>
            <a:r>
              <a:rPr lang="en-US" dirty="0" err="1"/>
              <a:t>bé</a:t>
            </a:r>
            <a:r>
              <a:rPr lang="en-US" dirty="0"/>
              <a:t> slide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B4FC9-2167-4225-86C1-C6FA11DDFB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hoa sen- slide 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B4FC9-2167-4225-86C1-C6FA11DDFB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hoa sen- slide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B4FC9-2167-4225-86C1-C6FA11DDF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7C5A-1BE3-4957-A655-6EA57DEB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87F8A-5170-4C62-A140-0F4919CEC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34935-0003-415D-BA8C-180C67513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C0C0F-20DB-482A-B29B-EE6DFBA9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19465-F823-4060-8C7B-79098409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7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EB9EE-9871-4410-8261-81C8680D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7389A-65A3-4AD7-8830-901759436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B86B0-F9C8-47B9-BFFC-576CEDC37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F3A44-EE36-40D0-A42B-A3B784FE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F81C-2021-45B8-86FE-DA4A64F4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C2831-3DCD-43BE-B276-3C3A4EF9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7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1CBA0-6886-403B-855B-F3FEFB49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D3789-2CCD-4FEC-A3A2-301D4B77D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A3E3-8D9F-46D8-92F8-B9AF24F87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97C10-2F76-429B-8DBF-9142253D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B4FCB-3A71-455B-AEF3-EA45FE31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E5EF6-8619-4D62-9D2A-11D3C813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12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677A-B4AE-4B3E-8932-8149EA2B6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F6312-34D3-4077-BD8C-EE75A206D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CA5B5-B1C4-4BF2-A419-203CF1E3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15BB2-AB7E-4B74-B2AF-32D6B64B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A830-AD2B-4D53-A69B-A8FA78E4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56207-EB9F-46C2-A810-72D2AF55F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8EFE-293D-49E6-AD86-04197A7A8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48B7B-BAFC-4E14-82C5-35A8D001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AAB32-F02E-4611-94AA-C8D04345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0513-EA11-43C8-B18A-18986165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5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8DAD-B00C-4A15-BBD1-AF098C1C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B3DB0-1FA5-43CC-BD4F-07DE80CC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FA33-3EF3-4D6A-BC1E-D371F9F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9E8F-1469-473F-8F6D-ADC61BA7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C6F6-D3C4-49FE-991D-D5A4C5FA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E4A61A-AED2-4472-910C-7086300B2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73" y="-2"/>
            <a:ext cx="12350218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65567-00DD-4465-8854-148DA16DD6AE}"/>
              </a:ext>
            </a:extLst>
          </p:cNvPr>
          <p:cNvSpPr txBox="1"/>
          <p:nvPr userDrawn="1"/>
        </p:nvSpPr>
        <p:spPr>
          <a:xfrm>
            <a:off x="11353800" y="6519446"/>
            <a:ext cx="132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60000"/>
                    <a:lumOff val="40000"/>
                  </a:schemeClr>
                </a:solidFill>
                <a:latin typeface="UTM Arruba KT" panose="02040603050506020204" pitchFamily="18" charset="0"/>
              </a:rPr>
              <a:t> EduFive</a:t>
            </a:r>
          </a:p>
        </p:txBody>
      </p:sp>
    </p:spTree>
    <p:extLst>
      <p:ext uri="{BB962C8B-B14F-4D97-AF65-F5344CB8AC3E}">
        <p14:creationId xmlns:p14="http://schemas.microsoft.com/office/powerpoint/2010/main" val="17285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B9BD-D682-4A0D-8924-6F6C7E96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76889-4602-4C25-B594-A1715070A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E591-0F77-4652-9233-EDA584DF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6B9E5-188A-477F-A403-928585E1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C4A9E-669C-4B92-9735-3559B310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DD1238-6201-42FC-960B-21ECB56BC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2031" b="3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BBB06-7421-4978-94CC-0B32436E33C3}"/>
              </a:ext>
            </a:extLst>
          </p:cNvPr>
          <p:cNvSpPr txBox="1"/>
          <p:nvPr userDrawn="1"/>
        </p:nvSpPr>
        <p:spPr>
          <a:xfrm>
            <a:off x="11247728" y="6526564"/>
            <a:ext cx="178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5026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7893-DDBA-4EE0-B66A-1307BBF4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F44B8-E7F4-48D1-A374-1EF18DEEF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2CD6-97F0-4A31-9EDE-CC919961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22AA2-A789-452E-88EE-B8A92FB3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72BFF-4BF2-4002-8156-985B4FB5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D9B9AC-E3EF-44B8-A215-2CEF4D822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rcRect t="12031" b="3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40F4A-FC90-4522-B907-65859DF28351}"/>
              </a:ext>
            </a:extLst>
          </p:cNvPr>
          <p:cNvSpPr txBox="1"/>
          <p:nvPr userDrawn="1"/>
        </p:nvSpPr>
        <p:spPr>
          <a:xfrm>
            <a:off x="11316554" y="6538912"/>
            <a:ext cx="110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BCB7"/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7021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F8F9-5E0D-4BE7-9960-37D32C89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DB0D7-A37D-4E01-A4CA-43D77AB04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C31A5-19C2-477E-9041-7C38A57BC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B8298-94C2-4B79-85AC-351AC221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093F3-87B1-40F1-979A-30F1CDC6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FF1A1-5668-40A3-BD4D-A7ADE664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1AF87A3-FAB9-4275-8A0D-0CBECD593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147" y="1"/>
            <a:ext cx="1217485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158097-639E-435F-A7D3-8871B8E4FFE8}"/>
              </a:ext>
            </a:extLst>
          </p:cNvPr>
          <p:cNvSpPr txBox="1"/>
          <p:nvPr userDrawn="1"/>
        </p:nvSpPr>
        <p:spPr>
          <a:xfrm>
            <a:off x="11321845" y="6538912"/>
            <a:ext cx="1074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BCB7"/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7149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CB29-3181-45A1-8C21-EA04785C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D3088-9AFE-4AC4-81DA-052F6EDC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02282-0309-4CFB-922C-E9AAF914E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BA968-D828-4ACD-8F7F-7D9FB7753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34E2D-5DFA-41FD-A5AC-40151AB344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EB3B3-C920-4B9B-A839-0074AFD0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39BE7-373E-41A1-986E-E90FF9AC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01CD28-018C-4A2C-A1B8-397C9A4C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417C-C731-4F5A-9E90-A04305ECC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75D34-1397-4B5C-B7E1-143414EF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EAED8-6DCD-446A-A6C1-F8E5BB2D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ECB30-A0CF-43F8-9DC9-135B3FC6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8DAD-B00C-4A15-BBD1-AF098C1C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B3DB0-1FA5-43CC-BD4F-07DE80CC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FA33-3EF3-4D6A-BC1E-D371F9F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9E8F-1469-473F-8F6D-ADC61BA7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C6F6-D3C4-49FE-991D-D5A4C5FA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E4A61A-AED2-4472-910C-7086300B2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73" y="-2"/>
            <a:ext cx="12350218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65567-00DD-4465-8854-148DA16DD6AE}"/>
              </a:ext>
            </a:extLst>
          </p:cNvPr>
          <p:cNvSpPr txBox="1"/>
          <p:nvPr userDrawn="1"/>
        </p:nvSpPr>
        <p:spPr>
          <a:xfrm>
            <a:off x="11353800" y="6519446"/>
            <a:ext cx="132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60000"/>
                    <a:lumOff val="40000"/>
                  </a:schemeClr>
                </a:solidFill>
                <a:latin typeface="UTM Arruba KT" panose="02040603050506020204" pitchFamily="18" charset="0"/>
              </a:rPr>
              <a:t> EduFive</a:t>
            </a:r>
          </a:p>
        </p:txBody>
      </p:sp>
    </p:spTree>
    <p:extLst>
      <p:ext uri="{BB962C8B-B14F-4D97-AF65-F5344CB8AC3E}">
        <p14:creationId xmlns:p14="http://schemas.microsoft.com/office/powerpoint/2010/main" val="41371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8DAD-B00C-4A15-BBD1-AF098C1C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B3DB0-1FA5-43CC-BD4F-07DE80CC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FA33-3EF3-4D6A-BC1E-D371F9F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9E8F-1469-473F-8F6D-ADC61BA7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C6F6-D3C4-49FE-991D-D5A4C5FA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65567-00DD-4465-8854-148DA16DD6AE}"/>
              </a:ext>
            </a:extLst>
          </p:cNvPr>
          <p:cNvSpPr txBox="1"/>
          <p:nvPr userDrawn="1"/>
        </p:nvSpPr>
        <p:spPr>
          <a:xfrm>
            <a:off x="10576677" y="6519446"/>
            <a:ext cx="178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60000"/>
                    <a:lumOff val="40000"/>
                  </a:schemeClr>
                </a:solidFill>
                <a:latin typeface="UTM Arruba KT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15312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34693-0030-4057-8A86-32EB6E6BE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CF3EF-F5F7-4A00-98F6-19F6ABA0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C0257-5517-4B3A-BDB0-4E777129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55B47-70E6-4C42-A9B5-7DDAC7ECC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8991" r="17064" b="9768"/>
          <a:stretch/>
        </p:blipFill>
        <p:spPr>
          <a:xfrm>
            <a:off x="-99124" y="-91235"/>
            <a:ext cx="12291124" cy="69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814A02C-3278-4C42-9616-8D18F1036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FAC4-8E37-4BC2-B53A-C694D56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20D0C0-B10F-465F-BD1A-2DA4F3B1B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B2AD0-71A4-47D2-80C8-C91ECCB5A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C657F-004E-41B0-B2B1-EB40F4AF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CBEA2-4EB9-47F1-B9B4-6BCCC629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D6EC9-4726-48D0-867F-FCFF2A01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BD6A-84DE-4965-9586-8CD99935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2ED04-09D7-46BE-A1F6-F89AA1FF2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0E02E-4FC5-4C2E-917C-6C6BE9BA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99AD-1E20-4FD3-988D-FB035B99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B1405-B3D8-48E0-BCAD-A106CEBF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9FD74-FC55-4C4C-8BB9-D85835AE4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21F04-D82D-457E-BB0E-BFF3531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877B8-5E5C-45FE-9F0F-5D474437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A8A46-CF94-4B92-B299-8E72CE14B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0824A-FE6E-4587-BA0B-D4DEC80E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7893-DDBA-4EE0-B66A-1307BBF4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F44B8-E7F4-48D1-A374-1EF18DEEF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2CD6-97F0-4A31-9EDE-CC919961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22AA2-A789-452E-88EE-B8A92FB3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72BFF-4BF2-4002-8156-985B4FB5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D9B9AC-E3EF-44B8-A215-2CEF4D822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rcRect t="12031" b="3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40F4A-FC90-4522-B907-65859DF28351}"/>
              </a:ext>
            </a:extLst>
          </p:cNvPr>
          <p:cNvSpPr txBox="1"/>
          <p:nvPr userDrawn="1"/>
        </p:nvSpPr>
        <p:spPr>
          <a:xfrm>
            <a:off x="11316554" y="6538912"/>
            <a:ext cx="110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BCB7"/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513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3413-2F52-4A64-BC37-0B0FA7FD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9FC7F-BF9D-4A63-B90B-6E5E773F3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F0F3D-4A5F-40BA-8413-57B3064D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DF320-0BA3-49F6-8AC2-CB9046DC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0F5E3-1426-4F93-993C-4C53D3AE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9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2FA9-2D85-4192-A6B0-3C9EA48E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B63B-289B-44CA-89EA-BAD240F69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0B6C0-1210-4254-8394-1A4EDC3D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44CB2-B1B6-4843-8F1E-DD5F816A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E72E-9E20-49BC-9FAA-92EB8A3A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4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9878-8357-4D96-974C-A07C74A7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3012-ED11-43ED-ABF0-A615A872C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24D14-4C0E-429A-BB3F-46F81CFBA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EA3AD-6FCD-4BC3-8338-F1D73ED0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97BD8-2BF9-4575-B5CA-183C52B34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3A1A3-94DF-43BD-A5B0-BEF252B6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2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46D6-7BDF-4789-9D58-843CF3BB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3FE4E-DB36-42F0-B1A2-E59D4695A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5ECBD-6F3F-4931-9707-8139C99C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AC879-DB1A-461C-A44D-02A281DFE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76909-F21F-44BD-9CED-932206BDC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8DE6-E202-490E-AB26-A402890C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FCBAF-A557-4218-AB30-9178970E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418CF-4A2A-4B08-BBBA-F89AF8DA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3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8068-8CFF-444E-8D80-C4C8D0BB8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391CB-BA81-4C7E-843E-34CAB143B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D062D-CD78-4DC3-99A4-705FFCAF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D6B86-5A10-4E48-B6B4-8029E414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AC26C-DE61-405D-B7B4-088E370D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D0DBA-466C-4D93-B890-4849BE16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0F5CE-F1FC-4FF5-9A37-48044BDC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4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FE442-B488-462F-8DC8-7190DCEB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EBE7A-1711-435B-97EE-3314A1B90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A0CDC-1840-495F-976C-D99B8381D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A17D9-D868-484E-826E-B6103C04B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AA5C1-EA43-4C2E-9EDC-3B6BB9F4E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8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41731E-4822-46EB-BF1E-4EEA61D7D1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4954D-A58A-4C15-8E64-466807A4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854B5-A1DC-4287-B4B8-A9B0323B8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12B12-ACD7-4092-AD3B-E58D91C48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0BBFF-309A-4739-9A29-39E66A6C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0327B-C45A-4B21-9B14-5F06B9755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3FE64-32C4-4385-B542-28D286EA76CB}"/>
              </a:ext>
            </a:extLst>
          </p:cNvPr>
          <p:cNvSpPr txBox="1"/>
          <p:nvPr userDrawn="1"/>
        </p:nvSpPr>
        <p:spPr>
          <a:xfrm>
            <a:off x="7499180" y="3813620"/>
            <a:ext cx="374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rruba KT" panose="02040603050506020204" pitchFamily="18" charset="0"/>
              </a:rPr>
              <a:t>Thực hiện: EduFive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636F0B-4E82-418A-9708-A0B6180130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3453006" y="-539750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FBEA2-D9F2-4F45-A480-965E32156513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0194" y="5999162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7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png"/><Relationship Id="rId18" Type="http://schemas.openxmlformats.org/officeDocument/2006/relationships/image" Target="../media/image25.svg"/><Relationship Id="rId26" Type="http://schemas.openxmlformats.org/officeDocument/2006/relationships/image" Target="../media/image33.png"/><Relationship Id="rId3" Type="http://schemas.openxmlformats.org/officeDocument/2006/relationships/image" Target="../media/image16.png"/><Relationship Id="rId21" Type="http://schemas.openxmlformats.org/officeDocument/2006/relationships/image" Target="../media/image28.svg"/><Relationship Id="rId7" Type="http://schemas.openxmlformats.org/officeDocument/2006/relationships/slide" Target="slide5.xml"/><Relationship Id="rId12" Type="http://schemas.openxmlformats.org/officeDocument/2006/relationships/image" Target="../media/image10.svg"/><Relationship Id="rId17" Type="http://schemas.openxmlformats.org/officeDocument/2006/relationships/image" Target="../media/image24.png"/><Relationship Id="rId25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24" Type="http://schemas.openxmlformats.org/officeDocument/2006/relationships/image" Target="../media/image31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30.sv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17.svg"/><Relationship Id="rId9" Type="http://schemas.openxmlformats.org/officeDocument/2006/relationships/slide" Target="slide4.xml"/><Relationship Id="rId14" Type="http://schemas.openxmlformats.org/officeDocument/2006/relationships/image" Target="../media/image12.sv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image" Target="../media/image10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" Target="slide3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ED3F7C6D-8631-40DB-9D15-A58CCC6E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4482">
            <a:off x="8276719" y="-471025"/>
            <a:ext cx="5328320" cy="1747392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1333C0F2-2AE7-45BF-8CE8-CA346A2A3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36856" y="520505"/>
            <a:ext cx="1351318" cy="12938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EF408D-2837-44BC-B2C9-0E2649977F64}"/>
              </a:ext>
            </a:extLst>
          </p:cNvPr>
          <p:cNvSpPr/>
          <p:nvPr/>
        </p:nvSpPr>
        <p:spPr>
          <a:xfrm>
            <a:off x="3963365" y="1438783"/>
            <a:ext cx="7715621" cy="329434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38100">
                  <a:solidFill>
                    <a:srgbClr val="FC817A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avida" panose="02040603050506020204" pitchFamily="18" charset="0"/>
                <a:ea typeface="+mn-ea"/>
                <a:cs typeface="Times New Roman" panose="02020603050405020304" pitchFamily="18" charset="0"/>
              </a:rPr>
              <a:t>Tập đọc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ln w="381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Habano" panose="02040603050506020204" pitchFamily="18" charset="0"/>
                <a:cs typeface="Times New Roman" panose="02020603050405020304" pitchFamily="18" charset="0"/>
              </a:rPr>
              <a:t>Lớp 5</a:t>
            </a:r>
            <a:r>
              <a:rPr kumimoji="0" lang="en-US" sz="11500" b="0" i="0" u="none" strike="noStrike" kern="1200" cap="none" spc="0" normalizeH="0" baseline="0" noProof="0">
                <a:ln w="38100">
                  <a:solidFill>
                    <a:srgbClr val="FC817A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avid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02C31D-F427-4139-8DB4-445FB0D6F4B8}"/>
              </a:ext>
            </a:extLst>
          </p:cNvPr>
          <p:cNvSpPr txBox="1"/>
          <p:nvPr/>
        </p:nvSpPr>
        <p:spPr>
          <a:xfrm>
            <a:off x="8440085" y="4993065"/>
            <a:ext cx="374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Thực hiện: EduFive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810C26-26A1-4FA1-9612-1DD3F1E71B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1722783" y="2941157"/>
            <a:ext cx="10469217" cy="4087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B2F544-898D-4DC4-A239-BDC47AB5C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1193765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8F3674-3C0C-4ABD-B092-8334A70C77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0" t="50000"/>
          <a:stretch/>
        </p:blipFill>
        <p:spPr>
          <a:xfrm>
            <a:off x="1043862" y="1193765"/>
            <a:ext cx="4880113" cy="49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9B6391-EE3A-4529-BD04-626BA31F8605}"/>
              </a:ext>
            </a:extLst>
          </p:cNvPr>
          <p:cNvGrpSpPr/>
          <p:nvPr/>
        </p:nvGrpSpPr>
        <p:grpSpPr>
          <a:xfrm>
            <a:off x="1548283" y="1306909"/>
            <a:ext cx="6755296" cy="3216964"/>
            <a:chOff x="3952461" y="3276601"/>
            <a:chExt cx="6755296" cy="3216964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20BED7C0-D915-430F-A876-8EB204DC34D1}"/>
                </a:ext>
              </a:extLst>
            </p:cNvPr>
            <p:cNvSpPr/>
            <p:nvPr/>
          </p:nvSpPr>
          <p:spPr>
            <a:xfrm>
              <a:off x="3952461" y="3276601"/>
              <a:ext cx="6602896" cy="3064564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D7339E9A-C9B9-4CD0-97EA-26E64D218180}"/>
                </a:ext>
              </a:extLst>
            </p:cNvPr>
            <p:cNvSpPr/>
            <p:nvPr/>
          </p:nvSpPr>
          <p:spPr>
            <a:xfrm>
              <a:off x="4104861" y="3429001"/>
              <a:ext cx="6602896" cy="3064564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>
                  <a:solidFill>
                    <a:srgbClr val="FF7B71"/>
                  </a:solidFill>
                  <a:latin typeface="UTM Mother" panose="02040603050506020204" pitchFamily="18" charset="0"/>
                </a:rPr>
                <a:t>Hoa sen dâng Bác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25FA3006-F780-4313-91F1-6CCB2CA39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85897">
            <a:off x="119821" y="60199"/>
            <a:ext cx="1351318" cy="129388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AEA896-2DC7-4F55-8EAB-CF0B55B1C03E}"/>
              </a:ext>
            </a:extLst>
          </p:cNvPr>
          <p:cNvSpPr/>
          <p:nvPr/>
        </p:nvSpPr>
        <p:spPr>
          <a:xfrm>
            <a:off x="1326775" y="131272"/>
            <a:ext cx="3675356" cy="92157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UTM Bell" panose="02040603050506020204" pitchFamily="18" charset="0"/>
              </a:rPr>
              <a:t>Khởi động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11EE979-D5DF-4F5B-953B-A4D6F7AFD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03950" y="3800575"/>
            <a:ext cx="3223993" cy="299428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620FFE4-32CF-459F-AC88-9D40AA88E6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628481" y="2967451"/>
            <a:ext cx="7772257" cy="4482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09D62C-7B61-4837-AC4D-DDC0F1CDE7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2" b="99758" l="10000" r="90000">
                        <a14:foregroundMark x1="64500" y1="83816" x2="64500" y2="83816"/>
                        <a14:foregroundMark x1="72667" y1="78744" x2="72667" y2="78744"/>
                        <a14:foregroundMark x1="74500" y1="74396" x2="74500" y2="74396"/>
                        <a14:foregroundMark x1="77833" y1="69565" x2="77833" y2="69565"/>
                        <a14:foregroundMark x1="79000" y1="75604" x2="79000" y2="75604"/>
                        <a14:foregroundMark x1="80833" y1="81401" x2="80833" y2="81401"/>
                        <a14:foregroundMark x1="84500" y1="86715" x2="84500" y2="86715"/>
                        <a14:foregroundMark x1="87167" y1="82367" x2="87167" y2="82367"/>
                        <a14:foregroundMark x1="89000" y1="88647" x2="89000" y2="88647"/>
                        <a14:foregroundMark x1="89167" y1="94203" x2="89167" y2="94203"/>
                        <a14:foregroundMark x1="87333" y1="99758" x2="87333" y2="99758"/>
                        <a14:foregroundMark x1="48167" y1="93961" x2="48167" y2="93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11" t="9672" r="7275"/>
          <a:stretch/>
        </p:blipFill>
        <p:spPr>
          <a:xfrm>
            <a:off x="9320540" y="131272"/>
            <a:ext cx="2532110" cy="3161828"/>
          </a:xfrm>
          <a:prstGeom prst="ellipse">
            <a:avLst/>
          </a:prstGeom>
          <a:ln w="19050" cap="rnd">
            <a:solidFill>
              <a:srgbClr val="FF7B7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96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>
            <a:hlinkClick r:id="" action="ppaction://noaction"/>
            <a:extLst>
              <a:ext uri="{FF2B5EF4-FFF2-40B4-BE49-F238E27FC236}">
                <a16:creationId xmlns:a16="http://schemas.microsoft.com/office/drawing/2014/main" id="{6E4F6A74-464B-4DE3-A54C-2E56039B8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216" y="743721"/>
            <a:ext cx="5171187" cy="4802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F7028A-FAD5-4E5D-9655-5B61172EFF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4489173" y="2899265"/>
            <a:ext cx="7702827" cy="4087943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495CD11A-0950-4C04-BC60-B160CF83C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16" y="2832261"/>
            <a:ext cx="5933669" cy="487680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74F6D5BD-DE07-43B3-A79D-4F1A84170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29" y="2832261"/>
            <a:ext cx="4636602" cy="4636602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65ABFA1-A18A-4C83-9E41-B4B62B00A790}"/>
              </a:ext>
            </a:extLst>
          </p:cNvPr>
          <p:cNvSpPr/>
          <p:nvPr/>
        </p:nvSpPr>
        <p:spPr>
          <a:xfrm>
            <a:off x="5590774" y="267748"/>
            <a:ext cx="3518452" cy="1702899"/>
          </a:xfrm>
          <a:prstGeom prst="wedgeEllipseCallout">
            <a:avLst>
              <a:gd name="adj1" fmla="val -50494"/>
              <a:gd name="adj2" fmla="val 3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Đầm sen nở hoa đẹp quá, chúng ta hái một ít dâng tặng Bác nhé!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9A04E30-8BCA-497C-904A-22FF78236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85897">
            <a:off x="9348745" y="-566291"/>
            <a:ext cx="5328320" cy="174739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542AC494-17A3-48AB-9FA6-478A9BCF9D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5897">
            <a:off x="-38717" y="-195086"/>
            <a:ext cx="1351318" cy="1293887"/>
          </a:xfrm>
          <a:prstGeom prst="rect">
            <a:avLst/>
          </a:prstGeom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7C8451CF-3B7C-4A7E-BC30-E049CF9BB32C}"/>
              </a:ext>
            </a:extLst>
          </p:cNvPr>
          <p:cNvSpPr/>
          <p:nvPr/>
        </p:nvSpPr>
        <p:spPr>
          <a:xfrm>
            <a:off x="5556737" y="276949"/>
            <a:ext cx="3518452" cy="1702899"/>
          </a:xfrm>
          <a:prstGeom prst="wedgeEllipseCallout">
            <a:avLst>
              <a:gd name="adj1" fmla="val -50494"/>
              <a:gd name="adj2" fmla="val 3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 mình cùng trả lời câu hỏi để hái hoa sen nào!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4F8348-4179-49F4-B06A-2079C673B7B2}"/>
              </a:ext>
            </a:extLst>
          </p:cNvPr>
          <p:cNvGrpSpPr/>
          <p:nvPr/>
        </p:nvGrpSpPr>
        <p:grpSpPr>
          <a:xfrm rot="17636784">
            <a:off x="8909480" y="5602975"/>
            <a:ext cx="1735055" cy="1190362"/>
            <a:chOff x="-1690208" y="4133133"/>
            <a:chExt cx="4645974" cy="1339715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16D624B0-C613-4E74-9C9A-6AD2BD242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4974256">
              <a:off x="319226" y="2561274"/>
              <a:ext cx="627106" cy="4645974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68317A8E-5D38-46B5-A89C-D6AF63C1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3907202">
              <a:off x="-342156" y="2850792"/>
              <a:ext cx="1173135" cy="3737818"/>
            </a:xfrm>
            <a:prstGeom prst="rect">
              <a:avLst/>
            </a:prstGeom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EC03E747-F838-41E0-A26B-192E9DC5A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-1418" b="17055"/>
            <a:stretch/>
          </p:blipFill>
          <p:spPr>
            <a:xfrm rot="4385810">
              <a:off x="-347604" y="3513793"/>
              <a:ext cx="751191" cy="316692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A910E63-63C2-44D1-AB33-5274164BFE28}"/>
              </a:ext>
            </a:extLst>
          </p:cNvPr>
          <p:cNvGrpSpPr/>
          <p:nvPr/>
        </p:nvGrpSpPr>
        <p:grpSpPr>
          <a:xfrm>
            <a:off x="4610593" y="5501571"/>
            <a:ext cx="1735694" cy="1902027"/>
            <a:chOff x="167304" y="4390251"/>
            <a:chExt cx="1470395" cy="2135034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6841269C-D96F-4777-8693-5B36FC9C5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52440"/>
            <a:stretch/>
          </p:blipFill>
          <p:spPr>
            <a:xfrm>
              <a:off x="951152" y="4531620"/>
              <a:ext cx="686547" cy="1527585"/>
            </a:xfrm>
            <a:prstGeom prst="rect">
              <a:avLst/>
            </a:prstGeom>
          </p:spPr>
        </p:pic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ED0482BA-5449-4018-902C-AA6C90343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20286771">
              <a:off x="167304" y="4693915"/>
              <a:ext cx="1444421" cy="1782495"/>
            </a:xfrm>
            <a:prstGeom prst="rect">
              <a:avLst/>
            </a:prstGeom>
          </p:spPr>
        </p:pic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B69A9578-2A7A-404E-96A4-B9CE1B6F3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l="1909" b="29075"/>
            <a:stretch/>
          </p:blipFill>
          <p:spPr>
            <a:xfrm rot="20457373">
              <a:off x="547689" y="4390251"/>
              <a:ext cx="933296" cy="213503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45E756-1D9B-4372-B27B-50A6D3D1ECC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27217" r="35869" b="26835"/>
          <a:stretch/>
        </p:blipFill>
        <p:spPr>
          <a:xfrm>
            <a:off x="-138654" y="3684104"/>
            <a:ext cx="2494804" cy="2475885"/>
          </a:xfrm>
          <a:prstGeom prst="rect">
            <a:avLst/>
          </a:prstGeom>
        </p:spPr>
      </p:pic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CC44088D-4FDA-4D39-9CCE-AC06A736BEFB}"/>
              </a:ext>
            </a:extLst>
          </p:cNvPr>
          <p:cNvSpPr/>
          <p:nvPr/>
        </p:nvSpPr>
        <p:spPr>
          <a:xfrm>
            <a:off x="5709137" y="429349"/>
            <a:ext cx="3518452" cy="1702899"/>
          </a:xfrm>
          <a:prstGeom prst="wedgeEllipseCallout">
            <a:avLst>
              <a:gd name="adj1" fmla="val -50494"/>
              <a:gd name="adj2" fmla="val 3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 thêm ít hoa nữa nhé!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D182B7D0-CC2A-458E-8CAB-E0AEBB0B499A}"/>
              </a:ext>
            </a:extLst>
          </p:cNvPr>
          <p:cNvSpPr/>
          <p:nvPr/>
        </p:nvSpPr>
        <p:spPr>
          <a:xfrm>
            <a:off x="5839069" y="405415"/>
            <a:ext cx="4077587" cy="1702899"/>
          </a:xfrm>
          <a:prstGeom prst="wedgeEllipseCallout">
            <a:avLst>
              <a:gd name="adj1" fmla="val -50494"/>
              <a:gd name="adj2" fmla="val 3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Đầy giỏ hoa sen rồi. Đẹp quá! Dâng lên tặng Bác thôi nào! Cảm ơn các bạn!</a:t>
            </a:r>
          </a:p>
        </p:txBody>
      </p:sp>
    </p:spTree>
    <p:extLst>
      <p:ext uri="{BB962C8B-B14F-4D97-AF65-F5344CB8AC3E}">
        <p14:creationId xmlns:p14="http://schemas.microsoft.com/office/powerpoint/2010/main" val="22460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66744 -0.2194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2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39219 -0.2432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9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24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298F6-09B8-4F40-B73C-DD525C731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39065" y="-686400"/>
            <a:ext cx="5328320" cy="1747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8CB62-ABC9-4D20-9070-FE20D0DD1395}"/>
              </a:ext>
            </a:extLst>
          </p:cNvPr>
          <p:cNvSpPr txBox="1"/>
          <p:nvPr/>
        </p:nvSpPr>
        <p:spPr>
          <a:xfrm>
            <a:off x="98759" y="621198"/>
            <a:ext cx="8747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Em có nhận xét gì về câu chuyện trao đổi giữa anh Thành và anh Lê. Tại sao lại như vậy?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8A86CE8-6B82-442B-B89B-21D3944FA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85897">
            <a:off x="10591254" y="224849"/>
            <a:ext cx="1351318" cy="1293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F7D8C-8E5A-4564-8F36-62CDD0459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00" y="2017271"/>
            <a:ext cx="3730624" cy="2367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46551D-6269-4DDF-A0D2-BAB2E57F31E9}"/>
              </a:ext>
            </a:extLst>
          </p:cNvPr>
          <p:cNvSpPr/>
          <p:nvPr/>
        </p:nvSpPr>
        <p:spPr>
          <a:xfrm>
            <a:off x="982937" y="1828801"/>
            <a:ext cx="6400800" cy="34007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của anh Lê và anh Thành không cùng một nội dung, mỗi người nói một chuyện khác nhau. </a:t>
            </a:r>
          </a:p>
          <a:p>
            <a:pPr algn="just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anh Lê thì nghĩ đến công ăn, việc làm, miếng cơm, manh áo hằng ngày của bạn còn anh Thành nghĩ đến việc cứu dân, cứu nước.</a:t>
            </a: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E78117C-4266-40E9-A8DA-9231C5910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30" y="4385123"/>
            <a:ext cx="3703357" cy="370335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BE1122C-8D7B-4B8F-9B9C-CEC7A0287E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-407380" y="3639293"/>
            <a:ext cx="2222105" cy="32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CA0A4F7-9760-4C77-ABF5-1A2E579B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/>
          <a:stretch/>
        </p:blipFill>
        <p:spPr>
          <a:xfrm flipH="1">
            <a:off x="8075536" y="3829879"/>
            <a:ext cx="4209229" cy="487680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6029BBE-BCF9-44CD-AB56-5609ABEAF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39065" y="-686400"/>
            <a:ext cx="5328320" cy="174739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6E5A7C3-B96F-4716-900D-E88B9F79F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237F80-5CE2-4F53-B497-D4E15C1E80AE}"/>
              </a:ext>
            </a:extLst>
          </p:cNvPr>
          <p:cNvSpPr txBox="1"/>
          <p:nvPr/>
        </p:nvSpPr>
        <p:spPr>
          <a:xfrm>
            <a:off x="321254" y="1394055"/>
            <a:ext cx="1001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 phần một của trích đoạn kịch cho em biết điều gì?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67416A-492E-43C0-B862-A8E498E0CEDC}"/>
              </a:ext>
            </a:extLst>
          </p:cNvPr>
          <p:cNvSpPr/>
          <p:nvPr/>
        </p:nvSpPr>
        <p:spPr>
          <a:xfrm>
            <a:off x="4207319" y="2179120"/>
            <a:ext cx="7263492" cy="191175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Tâm trạng của người thanh niên Nguyễn Tất Thành day dứt, trăn trở tìm con đường cứu nước, cứu dân.</a:t>
            </a:r>
          </a:p>
        </p:txBody>
      </p:sp>
      <p:pic>
        <p:nvPicPr>
          <p:cNvPr id="10" name="Picture 9" descr="Ngôi nhà số 9 ngõ Côngpoanh - nơi Bác từng sống tại Paris, Pháp">
            <a:extLst>
              <a:ext uri="{FF2B5EF4-FFF2-40B4-BE49-F238E27FC236}">
                <a16:creationId xmlns:a16="http://schemas.microsoft.com/office/drawing/2014/main" id="{1BFC60BF-1317-4EF5-AC4B-508872C1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4" y="2311893"/>
            <a:ext cx="3667650" cy="2747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06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226</Words>
  <Application>Microsoft Macintosh PowerPoint</Application>
  <PresentationFormat>Widescreen</PresentationFormat>
  <Paragraphs>22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UTM Arruba KT</vt:lpstr>
      <vt:lpstr>UTM Bell</vt:lpstr>
      <vt:lpstr>UTM Davida</vt:lpstr>
      <vt:lpstr>UTM Habano</vt:lpstr>
      <vt:lpstr>UTM Mother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</dc:creator>
  <cp:lastModifiedBy>Microsoft Office User</cp:lastModifiedBy>
  <cp:revision>21</cp:revision>
  <dcterms:created xsi:type="dcterms:W3CDTF">2022-01-08T23:46:13Z</dcterms:created>
  <dcterms:modified xsi:type="dcterms:W3CDTF">2022-01-24T20:31:30Z</dcterms:modified>
</cp:coreProperties>
</file>