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78" r:id="rId3"/>
    <p:sldId id="273" r:id="rId4"/>
    <p:sldId id="257" r:id="rId5"/>
    <p:sldId id="271" r:id="rId6"/>
    <p:sldId id="275" r:id="rId7"/>
    <p:sldId id="280" r:id="rId8"/>
    <p:sldId id="27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71" d="100"/>
          <a:sy n="71" d="100"/>
        </p:scale>
        <p:origin x="53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71E9820-C0CF-495B-B9DA-8FB8B7083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649B5C2-F70B-4B67-8BDC-33EA17A8C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1D9B17-9ACD-4494-9FDF-AF0B68347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C5A9D-819C-4DCD-9D17-4ACBD91BD1B1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42470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D69079C-B319-4E7B-9935-6797A3D3F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538878E-DD6C-4575-B33C-88ABC13A9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98AAF54-DFAF-490A-807F-57198345D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4DD363-8D3D-40D1-B247-A416424941CD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963426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719F807-423E-4189-BC58-45AD2CE55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A4D24EF-5D52-4371-840C-4DCF77362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0A76C5D-1DB1-4CCB-AF4B-49F01C449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3A1FAA-F977-4E9F-97E2-93EED95053F4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797745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41"/>
            <a:ext cx="10972800" cy="5856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FC5FDECF-B0CD-42B5-A696-C122B348C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6EC2F26E-5A26-41FA-BF80-A013FBA0E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EB8A74F0-ADFA-4667-BFFB-11881735B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4C30B3-224C-4D1B-8913-5C1F6189647F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781106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1F339DE-F713-4DFB-BD5B-AD4107431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3FC55F8-B8D8-43E7-A81A-64B403AD2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8691A73-3024-4218-8AB0-C57E06F31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8D363-816F-42A5-9572-B8DF2BD3EDD3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5509214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B79CB6-6947-4DCE-8EE9-F78A0D558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1F80688-AE8A-4EED-BBA6-6EA4BE6E4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CF1449-2947-4BF7-BBA8-6EC8ED50D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14D803-A443-4A0E-9911-2292C14C1DDC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81292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BB0928-0441-4CB1-A511-2E5FDC168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C66DAA0-5CE1-473C-9472-B2C2CB166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B90D2DC-5F84-410F-ADEE-246025C3D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85BA5B-386D-4E3D-8DA8-60D3B62B11F5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7058218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65F98291-0E9A-4F5A-B72B-BF2F31366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BFE05225-3FF5-4253-8AFF-7B1D21DEA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3CFF5836-9339-4A71-8E8E-00E68FB5A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B06ECA-D1AE-41D4-8E2F-A9519C470AEE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2230507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2F7F2279-C8AB-489F-A51D-52D3CA5F6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9114EAD9-B616-41DC-978D-F76A1CE1C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2BF34B7-5351-4517-82E9-CFBDE76A9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30F44-ECBE-40B4-9F0C-410971C1E85A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7368945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40C74CE8-6F25-4EB4-9682-651309030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DA8C9460-1F6F-4CFF-90D9-6DB622ED2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CBCB3F29-AA86-48F5-B121-5AEA8B279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F7AEEE-2C25-4D87-B82A-65370EF2C405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0944642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093B06AE-09C6-41B6-8909-5C2C2234D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02961C1F-2AB6-4483-9211-19600F522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FE38B743-06D7-4C01-802F-F396373A8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CD644F-1247-41CC-A5D7-09A23F32DFAD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218601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53BC3C3-1A1D-4077-9525-E393B6DAF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6972D8B-28BB-49FA-B61C-717890DB8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FA4C333-9301-4E69-B907-42707311B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2424D7-CA95-405B-B8D6-88101B37C37F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5158648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C2E186C6-5A5F-497A-98FA-E4FD57912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F5B3A027-115B-4A25-819C-A71DA4845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76110347-B33E-4BE9-823D-15593CA85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012D53-4BCE-4BD7-86C8-C0EE7AD55490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9956594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0349F234-6FB4-4804-8B44-E3094E72F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3FFEF96F-092E-45FE-AEFE-36B3E9E3B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8DD9402-6982-4948-97C7-57934A3A3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809633-3CCF-4E69-B4C2-26AD32E4EC24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858387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FA2AA13-2011-4A25-88EC-E3DFB12D8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4CAE41-1EE9-40B2-A631-E9FA78E04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516A7D0-E8EF-4BC8-87C5-B9E962F5B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A6E6F6-9CD1-42B3-9AFE-4A14B61F9E16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948911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3AA92CA-972A-42D7-AC95-0198C1E43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257D12E-DA4D-405A-B4A6-1702AE1D2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79B060B-3F70-4344-849B-9FC5974DF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C121A0-BABF-409F-8DD9-A033E0E28FB8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3836179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3597F1D-2CAD-4ED0-815B-071AF16ACD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0065344-83AA-4D00-810D-E36928926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20AC5D8-8EF7-4901-BD5A-ADFC96143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DF5A7670-C15F-4D13-8947-6B46C6DF75F9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010475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5347E3F-4CA2-4496-8A8D-192B79DA4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850E3AA-0DA1-463D-8D4A-D4DD78948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3CD4536-5906-4CE3-855D-847214A53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39DB9-818E-4F17-B5DE-B18E5A10A794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341119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2014A29F-1F46-4BD7-8619-47EF24644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BB33F3A8-31E4-4D4E-954A-802C5BB64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AFCFE71-648E-4876-8EBB-4F362E4F3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B53AD6-E316-4E8D-982E-340DF17EADFA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217185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6536FF86-8E5C-4943-8312-40FAC5FD3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0E95C118-C057-4C34-929A-C58A8894B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AE025FCE-F13C-4F60-938B-49DFBBD0F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0E0DA9-0992-4CCE-A4E4-576425D503D2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512712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38BD6870-27CB-4C22-A9A4-5FBAB3A62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F0C177C6-5C46-4805-B931-1CA508872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3F8C0AC6-630B-4B5D-BEC5-C04789666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FD1641-E4D1-45F3-8B81-C3D7FB169787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267729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0767FC0D-3185-42E2-86F5-E7544C842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63C771DC-8752-4E53-9472-72ECAAC60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EBE4C465-D720-4F29-9633-0FDA3A6F3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C9821-A89D-484A-8B0E-ED5F914FFD89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218544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1DBA15BF-0667-4FC0-85E1-93319EC16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3979BD62-2E24-42F1-805F-2BA8DA867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F98A84F7-3C43-4989-9EF7-BF2107648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A21A6-1BD4-4AE2-8CA8-59B0AD1E4B15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88299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80E4F3C8-DD3C-4C79-961D-E9E255B86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30C9165D-4925-40E7-B562-2AB634C24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441BDE8E-1782-447A-8EA6-B4493FA8A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0A1F6-12FD-4E7A-B875-ACC6B8C2A974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37809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9538D65C-1886-4B97-A32D-1C62B5E733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0E96DC1C-536B-4E88-873D-F5A2342A78E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02ABFE1-AF09-4747-8EDA-6EC4B78552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3BB6010-2FB3-4784-A6AD-92ED242D97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9D0A75-A0AF-42EE-A401-73DA0825F9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884C131-3D73-47EA-88D2-2D5FB6FC29C8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61652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55F38E21-539D-4FA4-9B2F-34CAC08979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688F725E-5281-4858-B4EE-9131A3D9EC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AECECA8-D335-47BB-BD7F-594D827248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1EB267F-DDCC-4911-AB17-EC199B784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428C6A2-C388-4649-9BEF-6392E0C1A5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931BD7A6-39A9-4B09-993F-E14A16B60E78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620930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gif"/><Relationship Id="rId7" Type="http://schemas.openxmlformats.org/officeDocument/2006/relationships/image" Target="../media/image5.wmf"/><Relationship Id="rId2" Type="http://schemas.openxmlformats.org/officeDocument/2006/relationships/hyperlink" Target="http://www.glitter-graphics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5"/>
          <p:cNvSpPr>
            <a:spLocks noChangeArrowheads="1" noChangeShapeType="1" noTextEdit="1"/>
          </p:cNvSpPr>
          <p:nvPr/>
        </p:nvSpPr>
        <p:spPr bwMode="auto">
          <a:xfrm>
            <a:off x="278295" y="3430468"/>
            <a:ext cx="11535301" cy="1101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lvl="0" algn="ct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600" b="1" dirty="0" smtClean="0">
                <a:solidFill>
                  <a:srgbClr val="660066"/>
                </a:solidFill>
              </a:rPr>
              <a:t>   </a:t>
            </a:r>
            <a:r>
              <a:rPr lang="en-US" sz="6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SỐ CÓ BỐN </a:t>
            </a:r>
            <a:r>
              <a:rPr lang="en-US" sz="6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 </a:t>
            </a:r>
            <a:r>
              <a:rPr lang="en-US" sz="6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6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WordArt 21"/>
          <p:cNvSpPr>
            <a:spLocks noChangeArrowheads="1" noChangeShapeType="1" noTextEdit="1"/>
          </p:cNvSpPr>
          <p:nvPr/>
        </p:nvSpPr>
        <p:spPr bwMode="auto">
          <a:xfrm>
            <a:off x="2181681" y="109952"/>
            <a:ext cx="8339205" cy="942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</a:t>
            </a:r>
            <a:r>
              <a:rPr lang="en-US" sz="4400" b="1" kern="1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b="1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kern="1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endParaRPr lang="en-US" sz="4400" b="1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WordArt 5"/>
          <p:cNvSpPr>
            <a:spLocks noChangeArrowheads="1" noChangeShapeType="1" noTextEdit="1"/>
          </p:cNvSpPr>
          <p:nvPr/>
        </p:nvSpPr>
        <p:spPr bwMode="auto">
          <a:xfrm>
            <a:off x="990715" y="1422104"/>
            <a:ext cx="10898707" cy="17446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1609"/>
              </a:avLst>
            </a:prstTxWarp>
          </a:bodyPr>
          <a:lstStyle/>
          <a:p>
            <a:pPr algn="ctr"/>
            <a:r>
              <a:rPr lang="en-US" sz="7200" b="1" i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i="1" kern="10" dirty="0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THAM GIA HỌC ONLINE</a:t>
            </a:r>
            <a:endParaRPr lang="en-US" sz="7200" b="1" i="1" kern="10" dirty="0">
              <a:ln w="12700">
                <a:solidFill>
                  <a:schemeClr val="tx1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7200" b="1" i="1" kern="10" dirty="0">
              <a:ln w="12700">
                <a:solidFill>
                  <a:schemeClr val="tx1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2" descr="708245qq9tddswa1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71792" y="5283806"/>
            <a:ext cx="2125014" cy="1732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842173" y="2387203"/>
            <a:ext cx="6982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kern="10" dirty="0" smtClean="0"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2998"/>
                    </a:srgbClr>
                  </a:outerShdw>
                </a:effectLst>
                <a:latin typeface="Times New Roman"/>
                <a:cs typeface="Times New Roman"/>
              </a:rPr>
              <a:t>MÔN : TOÁN</a:t>
            </a:r>
            <a:endParaRPr lang="en-US" sz="3200" b="1" kern="10" dirty="0"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2998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10" name="Group 18"/>
          <p:cNvGrpSpPr>
            <a:grpSpLocks/>
          </p:cNvGrpSpPr>
          <p:nvPr/>
        </p:nvGrpSpPr>
        <p:grpSpPr bwMode="auto">
          <a:xfrm>
            <a:off x="8896081" y="5849634"/>
            <a:ext cx="3207913" cy="936215"/>
            <a:chOff x="5225" y="9335"/>
            <a:chExt cx="2520" cy="1750"/>
          </a:xfrm>
        </p:grpSpPr>
        <p:sp>
          <p:nvSpPr>
            <p:cNvPr id="11" name="AutoShape 27" descr="2"/>
            <p:cNvSpPr>
              <a:spLocks noChangeArrowheads="1"/>
            </p:cNvSpPr>
            <p:nvPr/>
          </p:nvSpPr>
          <p:spPr bwMode="auto">
            <a:xfrm>
              <a:off x="5225" y="10186"/>
              <a:ext cx="2520" cy="899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4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 lIns="91435" tIns="45718" rIns="91435" bIns="45718"/>
            <a:lstStyle/>
            <a:p>
              <a:pPr eaLnBrk="0" hangingPunct="0">
                <a:defRPr/>
              </a:pPr>
              <a:endParaRPr lang="en-US"/>
            </a:p>
          </p:txBody>
        </p:sp>
        <p:pic>
          <p:nvPicPr>
            <p:cNvPr id="12" name="Picture 26" descr="cosmoS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12" descr="BOOK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24" descr="BOOK1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23" descr="QUILLPEN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5" tIns="45718" rIns="91435" bIns="45718"/>
            <a:lstStyle/>
            <a:p>
              <a:pPr algn="r"/>
              <a:r>
                <a:rPr lang="en-US" sz="800" b="1">
                  <a:latin typeface="VnBangkok"/>
                  <a:cs typeface="Times New Roman" pitchFamily="18" charset="0"/>
                </a:rPr>
                <a:t> </a:t>
              </a:r>
              <a:endParaRPr lang="en-US" sz="480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7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5" tIns="45718" rIns="91435" bIns="45718"/>
            <a:lstStyle/>
            <a:p>
              <a:endParaRPr lang="en-US" sz="4800">
                <a:latin typeface="Calibri" pitchFamily="34" charset="0"/>
              </a:endParaRPr>
            </a:p>
          </p:txBody>
        </p:sp>
        <p:sp>
          <p:nvSpPr>
            <p:cNvPr id="18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5" tIns="45718" rIns="91435" bIns="45718"/>
            <a:lstStyle/>
            <a:p>
              <a:endParaRPr lang="en-US" sz="4800">
                <a:latin typeface="Calibri" pitchFamily="34" charset="0"/>
              </a:endParaRPr>
            </a:p>
          </p:txBody>
        </p:sp>
      </p:grpSp>
      <p:pic>
        <p:nvPicPr>
          <p:cNvPr id="21" name="Picture 20" descr="979B5B5D2A124BE19ACD5CCEE1BA279D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16" y="5834874"/>
            <a:ext cx="1075050" cy="911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8" descr="gardgt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284" y="5834874"/>
            <a:ext cx="5455723" cy="1042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tangle 27"/>
          <p:cNvSpPr>
            <a:spLocks noChangeArrowheads="1"/>
          </p:cNvSpPr>
          <p:nvPr/>
        </p:nvSpPr>
        <p:spPr bwMode="auto">
          <a:xfrm>
            <a:off x="7694947" y="4639774"/>
            <a:ext cx="316407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Trang</a:t>
            </a:r>
            <a:r>
              <a:rPr lang="en-US" altLang="en-US" sz="3600" b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91</a:t>
            </a:r>
            <a:endParaRPr lang="en-US" altLang="en-US" sz="36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172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734">
            <a:extLst>
              <a:ext uri="{FF2B5EF4-FFF2-40B4-BE49-F238E27FC236}">
                <a16:creationId xmlns:a16="http://schemas.microsoft.com/office/drawing/2014/main" xmlns="" id="{4DC52525-A215-4177-8A3A-46C92A7FAE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0668647"/>
              </p:ext>
            </p:extLst>
          </p:nvPr>
        </p:nvGraphicFramePr>
        <p:xfrm>
          <a:off x="1600200" y="3391184"/>
          <a:ext cx="5867400" cy="2581222"/>
        </p:xfrm>
        <a:graphic>
          <a:graphicData uri="http://schemas.openxmlformats.org/drawingml/2006/table">
            <a:tbl>
              <a:tblPr/>
              <a:tblGrid>
                <a:gridCol w="14668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8213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8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447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vi-VN" sz="28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vi-VN" sz="28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vi-VN" sz="28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8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8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8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8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8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8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8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8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" name="Text Box 61">
            <a:extLst>
              <a:ext uri="{FF2B5EF4-FFF2-40B4-BE49-F238E27FC236}">
                <a16:creationId xmlns:a16="http://schemas.microsoft.com/office/drawing/2014/main" xmlns="" id="{1CE70597-96D7-4474-803E-464ABFBC7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891121"/>
            <a:ext cx="1522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Hàng</a:t>
            </a:r>
          </a:p>
        </p:txBody>
      </p:sp>
      <p:sp>
        <p:nvSpPr>
          <p:cNvPr id="8" name="Text Box 62">
            <a:extLst>
              <a:ext uri="{FF2B5EF4-FFF2-40B4-BE49-F238E27FC236}">
                <a16:creationId xmlns:a16="http://schemas.microsoft.com/office/drawing/2014/main" xmlns="" id="{91A87800-ECD6-4D79-A174-90989817A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9263" y="3391184"/>
            <a:ext cx="13604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Nghìn</a:t>
            </a:r>
          </a:p>
        </p:txBody>
      </p:sp>
      <p:sp>
        <p:nvSpPr>
          <p:cNvPr id="9" name="Text Box 63">
            <a:extLst>
              <a:ext uri="{FF2B5EF4-FFF2-40B4-BE49-F238E27FC236}">
                <a16:creationId xmlns:a16="http://schemas.microsoft.com/office/drawing/2014/main" xmlns="" id="{3692F2D6-B200-4AD3-8F88-148898FA5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0425" y="3391184"/>
            <a:ext cx="9128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Trăm</a:t>
            </a:r>
          </a:p>
        </p:txBody>
      </p:sp>
      <p:sp>
        <p:nvSpPr>
          <p:cNvPr id="10" name="Text Box 64">
            <a:extLst>
              <a:ext uri="{FF2B5EF4-FFF2-40B4-BE49-F238E27FC236}">
                <a16:creationId xmlns:a16="http://schemas.microsoft.com/office/drawing/2014/main" xmlns="" id="{8DBA8439-6D52-438F-A764-3326CC0BC7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7275" y="3380071"/>
            <a:ext cx="928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Chục</a:t>
            </a:r>
          </a:p>
        </p:txBody>
      </p:sp>
      <p:sp>
        <p:nvSpPr>
          <p:cNvPr id="11" name="Text Box 65">
            <a:extLst>
              <a:ext uri="{FF2B5EF4-FFF2-40B4-BE49-F238E27FC236}">
                <a16:creationId xmlns:a16="http://schemas.microsoft.com/office/drawing/2014/main" xmlns="" id="{F949A071-5E66-4698-82EF-2A060CA463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4588" y="3365784"/>
            <a:ext cx="1162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Đơn vị</a:t>
            </a:r>
          </a:p>
        </p:txBody>
      </p:sp>
      <p:sp>
        <p:nvSpPr>
          <p:cNvPr id="12" name="Oval 72">
            <a:extLst>
              <a:ext uri="{FF2B5EF4-FFF2-40B4-BE49-F238E27FC236}">
                <a16:creationId xmlns:a16="http://schemas.microsoft.com/office/drawing/2014/main" xmlns="" id="{449DF76F-4525-4A34-8773-CDDB82382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961096"/>
            <a:ext cx="760413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1000</a:t>
            </a:r>
          </a:p>
        </p:txBody>
      </p:sp>
      <p:sp>
        <p:nvSpPr>
          <p:cNvPr id="13" name="Oval 73">
            <a:extLst>
              <a:ext uri="{FF2B5EF4-FFF2-40B4-BE49-F238E27FC236}">
                <a16:creationId xmlns:a16="http://schemas.microsoft.com/office/drawing/2014/main" xmlns="" id="{60EB9F71-810F-450B-870B-5B75FCC3E3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961096"/>
            <a:ext cx="685800" cy="2286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100</a:t>
            </a:r>
          </a:p>
        </p:txBody>
      </p:sp>
      <p:sp>
        <p:nvSpPr>
          <p:cNvPr id="14" name="Oval 74">
            <a:extLst>
              <a:ext uri="{FF2B5EF4-FFF2-40B4-BE49-F238E27FC236}">
                <a16:creationId xmlns:a16="http://schemas.microsoft.com/office/drawing/2014/main" xmlns="" id="{6A4F2743-7829-4A3F-AA7E-38493CCA6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265896"/>
            <a:ext cx="685800" cy="2286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100</a:t>
            </a:r>
          </a:p>
        </p:txBody>
      </p:sp>
      <p:sp>
        <p:nvSpPr>
          <p:cNvPr id="15" name="Oval 75">
            <a:extLst>
              <a:ext uri="{FF2B5EF4-FFF2-40B4-BE49-F238E27FC236}">
                <a16:creationId xmlns:a16="http://schemas.microsoft.com/office/drawing/2014/main" xmlns="" id="{33991203-AEC3-4020-A676-6916BF900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646896"/>
            <a:ext cx="685800" cy="2286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100</a:t>
            </a:r>
          </a:p>
        </p:txBody>
      </p:sp>
      <p:sp>
        <p:nvSpPr>
          <p:cNvPr id="16" name="Oval 76">
            <a:extLst>
              <a:ext uri="{FF2B5EF4-FFF2-40B4-BE49-F238E27FC236}">
                <a16:creationId xmlns:a16="http://schemas.microsoft.com/office/drawing/2014/main" xmlns="" id="{753292BA-55A1-484B-B324-AB46DC040B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027896"/>
            <a:ext cx="685800" cy="2286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100</a:t>
            </a:r>
          </a:p>
        </p:txBody>
      </p:sp>
      <p:sp>
        <p:nvSpPr>
          <p:cNvPr id="17" name="Oval 77">
            <a:extLst>
              <a:ext uri="{FF2B5EF4-FFF2-40B4-BE49-F238E27FC236}">
                <a16:creationId xmlns:a16="http://schemas.microsoft.com/office/drawing/2014/main" xmlns="" id="{92C7B7A8-BD2D-4607-9F8B-EC6C99844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961096"/>
            <a:ext cx="685800" cy="2286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10</a:t>
            </a:r>
          </a:p>
        </p:txBody>
      </p:sp>
      <p:sp>
        <p:nvSpPr>
          <p:cNvPr id="18" name="Oval 78">
            <a:extLst>
              <a:ext uri="{FF2B5EF4-FFF2-40B4-BE49-F238E27FC236}">
                <a16:creationId xmlns:a16="http://schemas.microsoft.com/office/drawing/2014/main" xmlns="" id="{34FC1DA5-3537-4E02-9D43-85E36448B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265896"/>
            <a:ext cx="685800" cy="2286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10</a:t>
            </a:r>
          </a:p>
        </p:txBody>
      </p:sp>
      <p:sp>
        <p:nvSpPr>
          <p:cNvPr id="19" name="Oval 79">
            <a:extLst>
              <a:ext uri="{FF2B5EF4-FFF2-40B4-BE49-F238E27FC236}">
                <a16:creationId xmlns:a16="http://schemas.microsoft.com/office/drawing/2014/main" xmlns="" id="{09546AD2-1557-4F4D-9C07-F6ADF037F7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961096"/>
            <a:ext cx="609600" cy="2286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</a:p>
        </p:txBody>
      </p:sp>
      <p:sp>
        <p:nvSpPr>
          <p:cNvPr id="20" name="Oval 81">
            <a:extLst>
              <a:ext uri="{FF2B5EF4-FFF2-40B4-BE49-F238E27FC236}">
                <a16:creationId xmlns:a16="http://schemas.microsoft.com/office/drawing/2014/main" xmlns="" id="{6AD4926C-A822-4203-911C-3055D3CF7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265896"/>
            <a:ext cx="609600" cy="2286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</a:p>
        </p:txBody>
      </p:sp>
      <p:sp>
        <p:nvSpPr>
          <p:cNvPr id="21" name="Oval 82">
            <a:extLst>
              <a:ext uri="{FF2B5EF4-FFF2-40B4-BE49-F238E27FC236}">
                <a16:creationId xmlns:a16="http://schemas.microsoft.com/office/drawing/2014/main" xmlns="" id="{DBA1324B-18B5-4BA7-9D11-8927F9712C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570696"/>
            <a:ext cx="609600" cy="2286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</a:p>
        </p:txBody>
      </p:sp>
      <p:sp>
        <p:nvSpPr>
          <p:cNvPr id="22" name="Text Box 83">
            <a:extLst>
              <a:ext uri="{FF2B5EF4-FFF2-40B4-BE49-F238E27FC236}">
                <a16:creationId xmlns:a16="http://schemas.microsoft.com/office/drawing/2014/main" xmlns="" id="{99FE6A7B-AF10-413B-8B5F-08C50EA64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423184"/>
            <a:ext cx="533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3" name="Text Box 84">
            <a:extLst>
              <a:ext uri="{FF2B5EF4-FFF2-40B4-BE49-F238E27FC236}">
                <a16:creationId xmlns:a16="http://schemas.microsoft.com/office/drawing/2014/main" xmlns="" id="{B8856A92-989A-4062-9A09-7BEECDFEB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5688" y="5451759"/>
            <a:ext cx="609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4</a:t>
            </a:r>
          </a:p>
        </p:txBody>
      </p:sp>
      <p:sp>
        <p:nvSpPr>
          <p:cNvPr id="24" name="Text Box 85">
            <a:extLst>
              <a:ext uri="{FF2B5EF4-FFF2-40B4-BE49-F238E27FC236}">
                <a16:creationId xmlns:a16="http://schemas.microsoft.com/office/drawing/2014/main" xmlns="" id="{18FF4530-FC1A-4644-9AAF-66B350F54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63" y="5451759"/>
            <a:ext cx="609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25" name="Text Box 86">
            <a:extLst>
              <a:ext uri="{FF2B5EF4-FFF2-40B4-BE49-F238E27FC236}">
                <a16:creationId xmlns:a16="http://schemas.microsoft.com/office/drawing/2014/main" xmlns="" id="{1F7DFE70-1E1F-4D38-AA7A-0D3E42E17C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6538" y="5437471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3</a:t>
            </a:r>
          </a:p>
        </p:txBody>
      </p:sp>
      <p:sp>
        <p:nvSpPr>
          <p:cNvPr id="26" name="Text Box 87">
            <a:extLst>
              <a:ext uri="{FF2B5EF4-FFF2-40B4-BE49-F238E27FC236}">
                <a16:creationId xmlns:a16="http://schemas.microsoft.com/office/drawing/2014/main" xmlns="" id="{8DC8A0EA-C45E-496F-A366-B07F0128C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5906" y="2901791"/>
            <a:ext cx="433546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* Số gồm 1 nghìn, 4 trăm, 2 chục, 3 đơn vị.</a:t>
            </a:r>
          </a:p>
        </p:txBody>
      </p:sp>
      <p:sp>
        <p:nvSpPr>
          <p:cNvPr id="27" name="Text Box 88">
            <a:extLst>
              <a:ext uri="{FF2B5EF4-FFF2-40B4-BE49-F238E27FC236}">
                <a16:creationId xmlns:a16="http://schemas.microsoft.com/office/drawing/2014/main" xmlns="" id="{3A5F5B3A-86D8-406A-B406-CF733A7F3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4199221"/>
            <a:ext cx="1905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6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* Viết là:</a:t>
            </a:r>
          </a:p>
        </p:txBody>
      </p:sp>
      <p:pic>
        <p:nvPicPr>
          <p:cNvPr id="28" name="Picture 114" descr="img211">
            <a:extLst>
              <a:ext uri="{FF2B5EF4-FFF2-40B4-BE49-F238E27FC236}">
                <a16:creationId xmlns:a16="http://schemas.microsoft.com/office/drawing/2014/main" xmlns="" id="{AE3C721B-2D92-4F50-ADB4-76F3274040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0938" y="1532221"/>
            <a:ext cx="8255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 Box 117">
            <a:extLst>
              <a:ext uri="{FF2B5EF4-FFF2-40B4-BE49-F238E27FC236}">
                <a16:creationId xmlns:a16="http://schemas.microsoft.com/office/drawing/2014/main" xmlns="" id="{29810851-0898-4183-AA8D-A6F73AEB94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2900" y="2281521"/>
            <a:ext cx="914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1000</a:t>
            </a:r>
          </a:p>
        </p:txBody>
      </p:sp>
      <p:sp>
        <p:nvSpPr>
          <p:cNvPr id="30" name="Arc 132">
            <a:extLst>
              <a:ext uri="{FF2B5EF4-FFF2-40B4-BE49-F238E27FC236}">
                <a16:creationId xmlns:a16="http://schemas.microsoft.com/office/drawing/2014/main" xmlns="" id="{BB980BDD-84FC-42CB-9639-35926111B788}"/>
              </a:ext>
            </a:extLst>
          </p:cNvPr>
          <p:cNvSpPr>
            <a:spLocks/>
          </p:cNvSpPr>
          <p:nvPr/>
        </p:nvSpPr>
        <p:spPr bwMode="auto">
          <a:xfrm rot="5880438">
            <a:off x="3316287" y="1557622"/>
            <a:ext cx="231775" cy="1466850"/>
          </a:xfrm>
          <a:custGeom>
            <a:avLst/>
            <a:gdLst>
              <a:gd name="T0" fmla="*/ 2147483646 w 21600"/>
              <a:gd name="T1" fmla="*/ 0 h 23601"/>
              <a:gd name="T2" fmla="*/ 2147483646 w 21600"/>
              <a:gd name="T3" fmla="*/ 2147483646 h 23601"/>
              <a:gd name="T4" fmla="*/ 0 w 21600"/>
              <a:gd name="T5" fmla="*/ 2147483646 h 23601"/>
              <a:gd name="T6" fmla="*/ 0 60000 65536"/>
              <a:gd name="T7" fmla="*/ 0 60000 65536"/>
              <a:gd name="T8" fmla="*/ 0 60000 65536"/>
              <a:gd name="T9" fmla="*/ 0 w 21600"/>
              <a:gd name="T10" fmla="*/ 0 h 23601"/>
              <a:gd name="T11" fmla="*/ 21600 w 21600"/>
              <a:gd name="T12" fmla="*/ 23601 h 2360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3601" fill="none" extrusionOk="0">
                <a:moveTo>
                  <a:pt x="21018" y="0"/>
                </a:moveTo>
                <a:cubicBezTo>
                  <a:pt x="21404" y="1630"/>
                  <a:pt x="21600" y="3301"/>
                  <a:pt x="21600" y="4977"/>
                </a:cubicBezTo>
                <a:cubicBezTo>
                  <a:pt x="21600" y="12635"/>
                  <a:pt x="17544" y="19721"/>
                  <a:pt x="10941" y="23600"/>
                </a:cubicBezTo>
              </a:path>
              <a:path w="21600" h="23601" stroke="0" extrusionOk="0">
                <a:moveTo>
                  <a:pt x="21018" y="0"/>
                </a:moveTo>
                <a:cubicBezTo>
                  <a:pt x="21404" y="1630"/>
                  <a:pt x="21600" y="3301"/>
                  <a:pt x="21600" y="4977"/>
                </a:cubicBezTo>
                <a:cubicBezTo>
                  <a:pt x="21600" y="12635"/>
                  <a:pt x="17544" y="19721"/>
                  <a:pt x="10941" y="23600"/>
                </a:cubicBezTo>
                <a:lnTo>
                  <a:pt x="0" y="4977"/>
                </a:lnTo>
                <a:lnTo>
                  <a:pt x="21018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1" name="Text Box 133">
            <a:extLst>
              <a:ext uri="{FF2B5EF4-FFF2-40B4-BE49-F238E27FC236}">
                <a16:creationId xmlns:a16="http://schemas.microsoft.com/office/drawing/2014/main" xmlns="" id="{826EB1FD-6E5A-425D-945D-8FFAB2FFB9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7100" y="2249771"/>
            <a:ext cx="762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400</a:t>
            </a:r>
          </a:p>
        </p:txBody>
      </p:sp>
      <p:sp>
        <p:nvSpPr>
          <p:cNvPr id="32" name="Text Box 134">
            <a:extLst>
              <a:ext uri="{FF2B5EF4-FFF2-40B4-BE49-F238E27FC236}">
                <a16:creationId xmlns:a16="http://schemas.microsoft.com/office/drawing/2014/main" xmlns="" id="{5AD46B17-4EA4-4695-A84D-4C2CF78E6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8700" y="2249771"/>
            <a:ext cx="533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20</a:t>
            </a:r>
          </a:p>
        </p:txBody>
      </p:sp>
      <p:sp>
        <p:nvSpPr>
          <p:cNvPr id="33" name="Text Box 135">
            <a:extLst>
              <a:ext uri="{FF2B5EF4-FFF2-40B4-BE49-F238E27FC236}">
                <a16:creationId xmlns:a16="http://schemas.microsoft.com/office/drawing/2014/main" xmlns="" id="{3F37F506-7CD7-4B5F-AA19-4BCDE9606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8775" y="2262471"/>
            <a:ext cx="381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3</a:t>
            </a:r>
          </a:p>
        </p:txBody>
      </p:sp>
      <p:sp>
        <p:nvSpPr>
          <p:cNvPr id="34" name="Text Box 136">
            <a:extLst>
              <a:ext uri="{FF2B5EF4-FFF2-40B4-BE49-F238E27FC236}">
                <a16:creationId xmlns:a16="http://schemas.microsoft.com/office/drawing/2014/main" xmlns="" id="{27530FF3-EF24-43D0-95E2-95A1DE70F6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4808821"/>
            <a:ext cx="42227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* Đọc là: Một nghìn bốn trăm hai mươi ba.</a:t>
            </a:r>
          </a:p>
        </p:txBody>
      </p:sp>
      <p:pic>
        <p:nvPicPr>
          <p:cNvPr id="35" name="Picture 144" descr="img206">
            <a:extLst>
              <a:ext uri="{FF2B5EF4-FFF2-40B4-BE49-F238E27FC236}">
                <a16:creationId xmlns:a16="http://schemas.microsoft.com/office/drawing/2014/main" xmlns="" id="{4F8E3C5D-EB20-48BB-8E7B-731FD0EF66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350" y="740059"/>
            <a:ext cx="685800" cy="6858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148" descr="img206">
            <a:extLst>
              <a:ext uri="{FF2B5EF4-FFF2-40B4-BE49-F238E27FC236}">
                <a16:creationId xmlns:a16="http://schemas.microsoft.com/office/drawing/2014/main" xmlns="" id="{F7FC8395-6028-4ADA-82AC-A13C1CD438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938" y="744821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149" descr="img206">
            <a:extLst>
              <a:ext uri="{FF2B5EF4-FFF2-40B4-BE49-F238E27FC236}">
                <a16:creationId xmlns:a16="http://schemas.microsoft.com/office/drawing/2014/main" xmlns="" id="{76E0C936-42DF-4159-86E1-FF23BAD395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6938" y="744821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150" descr="img206">
            <a:extLst>
              <a:ext uri="{FF2B5EF4-FFF2-40B4-BE49-F238E27FC236}">
                <a16:creationId xmlns:a16="http://schemas.microsoft.com/office/drawing/2014/main" xmlns="" id="{6281D657-2602-4779-8B94-F8FB5E7F08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938" y="744821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151" descr="img206">
            <a:extLst>
              <a:ext uri="{FF2B5EF4-FFF2-40B4-BE49-F238E27FC236}">
                <a16:creationId xmlns:a16="http://schemas.microsoft.com/office/drawing/2014/main" xmlns="" id="{89728657-5A32-4C3C-B8C0-D708C2F813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938" y="744821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152" descr="img206">
            <a:extLst>
              <a:ext uri="{FF2B5EF4-FFF2-40B4-BE49-F238E27FC236}">
                <a16:creationId xmlns:a16="http://schemas.microsoft.com/office/drawing/2014/main" xmlns="" id="{163BAFB7-BB16-4661-9F27-4DDE2F91AA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6938" y="1506821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153" descr="img206">
            <a:extLst>
              <a:ext uri="{FF2B5EF4-FFF2-40B4-BE49-F238E27FC236}">
                <a16:creationId xmlns:a16="http://schemas.microsoft.com/office/drawing/2014/main" xmlns="" id="{CFC57744-5627-462C-B8BB-EA409A713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938" y="1506821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154" descr="img206">
            <a:extLst>
              <a:ext uri="{FF2B5EF4-FFF2-40B4-BE49-F238E27FC236}">
                <a16:creationId xmlns:a16="http://schemas.microsoft.com/office/drawing/2014/main" xmlns="" id="{86C2F9BA-51E2-4695-93BC-B552D11F15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938" y="1506821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155" descr="img206">
            <a:extLst>
              <a:ext uri="{FF2B5EF4-FFF2-40B4-BE49-F238E27FC236}">
                <a16:creationId xmlns:a16="http://schemas.microsoft.com/office/drawing/2014/main" xmlns="" id="{B2DEA7CE-4A72-4114-B474-0FC9AA5E04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938" y="1506821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156" descr="img206">
            <a:extLst>
              <a:ext uri="{FF2B5EF4-FFF2-40B4-BE49-F238E27FC236}">
                <a16:creationId xmlns:a16="http://schemas.microsoft.com/office/drawing/2014/main" xmlns="" id="{48AD15FE-063E-4386-B8C3-C9F114CDC3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938" y="1506821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Arc 157">
            <a:extLst>
              <a:ext uri="{FF2B5EF4-FFF2-40B4-BE49-F238E27FC236}">
                <a16:creationId xmlns:a16="http://schemas.microsoft.com/office/drawing/2014/main" xmlns="" id="{D966BF4B-49EF-4D17-88D3-EDF878832DA6}"/>
              </a:ext>
            </a:extLst>
          </p:cNvPr>
          <p:cNvSpPr>
            <a:spLocks/>
          </p:cNvSpPr>
          <p:nvPr/>
        </p:nvSpPr>
        <p:spPr bwMode="auto">
          <a:xfrm rot="4684633">
            <a:off x="5245893" y="1480628"/>
            <a:ext cx="455613" cy="1498600"/>
          </a:xfrm>
          <a:custGeom>
            <a:avLst/>
            <a:gdLst>
              <a:gd name="T0" fmla="*/ 2147483646 w 21600"/>
              <a:gd name="T1" fmla="*/ 0 h 23982"/>
              <a:gd name="T2" fmla="*/ 2147483646 w 21600"/>
              <a:gd name="T3" fmla="*/ 2147483646 h 23982"/>
              <a:gd name="T4" fmla="*/ 0 w 21600"/>
              <a:gd name="T5" fmla="*/ 2147483646 h 23982"/>
              <a:gd name="T6" fmla="*/ 0 60000 65536"/>
              <a:gd name="T7" fmla="*/ 0 60000 65536"/>
              <a:gd name="T8" fmla="*/ 0 60000 65536"/>
              <a:gd name="T9" fmla="*/ 0 w 21600"/>
              <a:gd name="T10" fmla="*/ 0 h 23982"/>
              <a:gd name="T11" fmla="*/ 21600 w 21600"/>
              <a:gd name="T12" fmla="*/ 23982 h 2398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3982" fill="none" extrusionOk="0">
                <a:moveTo>
                  <a:pt x="19449" y="-1"/>
                </a:moveTo>
                <a:cubicBezTo>
                  <a:pt x="20864" y="2929"/>
                  <a:pt x="21600" y="6141"/>
                  <a:pt x="21600" y="9396"/>
                </a:cubicBezTo>
                <a:cubicBezTo>
                  <a:pt x="21600" y="14795"/>
                  <a:pt x="19577" y="19999"/>
                  <a:pt x="15931" y="23981"/>
                </a:cubicBezTo>
              </a:path>
              <a:path w="21600" h="23982" stroke="0" extrusionOk="0">
                <a:moveTo>
                  <a:pt x="19449" y="-1"/>
                </a:moveTo>
                <a:cubicBezTo>
                  <a:pt x="20864" y="2929"/>
                  <a:pt x="21600" y="6141"/>
                  <a:pt x="21600" y="9396"/>
                </a:cubicBezTo>
                <a:cubicBezTo>
                  <a:pt x="21600" y="14795"/>
                  <a:pt x="19577" y="19999"/>
                  <a:pt x="15931" y="23981"/>
                </a:cubicBezTo>
                <a:lnTo>
                  <a:pt x="0" y="9396"/>
                </a:lnTo>
                <a:lnTo>
                  <a:pt x="19449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46" name="Picture 159" descr="img206">
            <a:extLst>
              <a:ext uri="{FF2B5EF4-FFF2-40B4-BE49-F238E27FC236}">
                <a16:creationId xmlns:a16="http://schemas.microsoft.com/office/drawing/2014/main" xmlns="" id="{187EA88F-D2CA-412E-9153-5B1DD7E792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5938" y="744821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160" descr="img206">
            <a:extLst>
              <a:ext uri="{FF2B5EF4-FFF2-40B4-BE49-F238E27FC236}">
                <a16:creationId xmlns:a16="http://schemas.microsoft.com/office/drawing/2014/main" xmlns="" id="{09B73C62-A47C-4094-A252-B043F4531D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7938" y="744821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161" descr="img206">
            <a:extLst>
              <a:ext uri="{FF2B5EF4-FFF2-40B4-BE49-F238E27FC236}">
                <a16:creationId xmlns:a16="http://schemas.microsoft.com/office/drawing/2014/main" xmlns="" id="{C9B35BA2-72B9-4E72-B7A1-9A86EB2EC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5938" y="1506821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162" descr="img206">
            <a:extLst>
              <a:ext uri="{FF2B5EF4-FFF2-40B4-BE49-F238E27FC236}">
                <a16:creationId xmlns:a16="http://schemas.microsoft.com/office/drawing/2014/main" xmlns="" id="{3ED2F18D-2AD0-486C-9585-BA9C468B54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7938" y="1506821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Arc 163">
            <a:extLst>
              <a:ext uri="{FF2B5EF4-FFF2-40B4-BE49-F238E27FC236}">
                <a16:creationId xmlns:a16="http://schemas.microsoft.com/office/drawing/2014/main" xmlns="" id="{9E0AE7AC-4917-46E2-A7A3-38E782CAB75F}"/>
              </a:ext>
            </a:extLst>
          </p:cNvPr>
          <p:cNvSpPr>
            <a:spLocks/>
          </p:cNvSpPr>
          <p:nvPr/>
        </p:nvSpPr>
        <p:spPr bwMode="auto">
          <a:xfrm rot="5047193">
            <a:off x="7278688" y="1368709"/>
            <a:ext cx="533400" cy="1358900"/>
          </a:xfrm>
          <a:custGeom>
            <a:avLst/>
            <a:gdLst>
              <a:gd name="T0" fmla="*/ 2147483646 w 21600"/>
              <a:gd name="T1" fmla="*/ 0 h 21743"/>
              <a:gd name="T2" fmla="*/ 2147483646 w 21600"/>
              <a:gd name="T3" fmla="*/ 2147483646 h 21743"/>
              <a:gd name="T4" fmla="*/ 0 w 21600"/>
              <a:gd name="T5" fmla="*/ 2147483646 h 21743"/>
              <a:gd name="T6" fmla="*/ 0 60000 65536"/>
              <a:gd name="T7" fmla="*/ 0 60000 65536"/>
              <a:gd name="T8" fmla="*/ 0 60000 65536"/>
              <a:gd name="T9" fmla="*/ 0 w 21600"/>
              <a:gd name="T10" fmla="*/ 0 h 21743"/>
              <a:gd name="T11" fmla="*/ 21600 w 21600"/>
              <a:gd name="T12" fmla="*/ 21743 h 217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743" fill="none" extrusionOk="0">
                <a:moveTo>
                  <a:pt x="20379" y="0"/>
                </a:moveTo>
                <a:cubicBezTo>
                  <a:pt x="21187" y="2299"/>
                  <a:pt x="21600" y="4719"/>
                  <a:pt x="21600" y="7157"/>
                </a:cubicBezTo>
                <a:cubicBezTo>
                  <a:pt x="21600" y="12556"/>
                  <a:pt x="19577" y="17760"/>
                  <a:pt x="15931" y="21742"/>
                </a:cubicBezTo>
              </a:path>
              <a:path w="21600" h="21743" stroke="0" extrusionOk="0">
                <a:moveTo>
                  <a:pt x="20379" y="0"/>
                </a:moveTo>
                <a:cubicBezTo>
                  <a:pt x="21187" y="2299"/>
                  <a:pt x="21600" y="4719"/>
                  <a:pt x="21600" y="7157"/>
                </a:cubicBezTo>
                <a:cubicBezTo>
                  <a:pt x="21600" y="12556"/>
                  <a:pt x="19577" y="17760"/>
                  <a:pt x="15931" y="21742"/>
                </a:cubicBezTo>
                <a:lnTo>
                  <a:pt x="0" y="7157"/>
                </a:lnTo>
                <a:lnTo>
                  <a:pt x="20379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51" name="Picture 164" descr="img211">
            <a:extLst>
              <a:ext uri="{FF2B5EF4-FFF2-40B4-BE49-F238E27FC236}">
                <a16:creationId xmlns:a16="http://schemas.microsoft.com/office/drawing/2014/main" xmlns="" id="{39948122-E7C1-4AF5-AF97-C054287881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1519521"/>
            <a:ext cx="8255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165" descr="img209">
            <a:extLst>
              <a:ext uri="{FF2B5EF4-FFF2-40B4-BE49-F238E27FC236}">
                <a16:creationId xmlns:a16="http://schemas.microsoft.com/office/drawing/2014/main" xmlns="" id="{6BEB1B99-7AF4-4FB7-9B49-C2744AE3C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1671921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166" descr="img209">
            <a:extLst>
              <a:ext uri="{FF2B5EF4-FFF2-40B4-BE49-F238E27FC236}">
                <a16:creationId xmlns:a16="http://schemas.microsoft.com/office/drawing/2014/main" xmlns="" id="{A37EC90A-744D-463A-97E7-675407AFA1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2129121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Picture 167" descr="img209">
            <a:extLst>
              <a:ext uri="{FF2B5EF4-FFF2-40B4-BE49-F238E27FC236}">
                <a16:creationId xmlns:a16="http://schemas.microsoft.com/office/drawing/2014/main" xmlns="" id="{C4426ECC-D62E-4982-89BF-8DC0DBB1D5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1900521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47" name="Group 311">
            <a:extLst>
              <a:ext uri="{FF2B5EF4-FFF2-40B4-BE49-F238E27FC236}">
                <a16:creationId xmlns:a16="http://schemas.microsoft.com/office/drawing/2014/main" xmlns="" id="{E69E039A-68EE-4BD4-BE48-D5E909036EFB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27794" y="57944"/>
            <a:ext cx="1028700" cy="1103312"/>
            <a:chOff x="2332" y="1554"/>
            <a:chExt cx="1105" cy="1218"/>
          </a:xfrm>
        </p:grpSpPr>
        <p:sp>
          <p:nvSpPr>
            <p:cNvPr id="3289" name="Freeform 312">
              <a:extLst>
                <a:ext uri="{FF2B5EF4-FFF2-40B4-BE49-F238E27FC236}">
                  <a16:creationId xmlns:a16="http://schemas.microsoft.com/office/drawing/2014/main" xmlns="" id="{403BACFB-19D8-4432-8C46-9F34555172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0" y="2113"/>
              <a:ext cx="30" cy="30"/>
            </a:xfrm>
            <a:custGeom>
              <a:avLst/>
              <a:gdLst>
                <a:gd name="T0" fmla="*/ 0 w 61"/>
                <a:gd name="T1" fmla="*/ 1 h 60"/>
                <a:gd name="T2" fmla="*/ 0 w 61"/>
                <a:gd name="T3" fmla="*/ 1 h 60"/>
                <a:gd name="T4" fmla="*/ 0 w 61"/>
                <a:gd name="T5" fmla="*/ 1 h 60"/>
                <a:gd name="T6" fmla="*/ 0 w 61"/>
                <a:gd name="T7" fmla="*/ 1 h 60"/>
                <a:gd name="T8" fmla="*/ 0 w 61"/>
                <a:gd name="T9" fmla="*/ 1 h 60"/>
                <a:gd name="T10" fmla="*/ 0 w 61"/>
                <a:gd name="T11" fmla="*/ 1 h 60"/>
                <a:gd name="T12" fmla="*/ 0 w 61"/>
                <a:gd name="T13" fmla="*/ 1 h 60"/>
                <a:gd name="T14" fmla="*/ 0 w 61"/>
                <a:gd name="T15" fmla="*/ 1 h 60"/>
                <a:gd name="T16" fmla="*/ 0 w 61"/>
                <a:gd name="T17" fmla="*/ 0 h 60"/>
                <a:gd name="T18" fmla="*/ 0 w 61"/>
                <a:gd name="T19" fmla="*/ 1 h 60"/>
                <a:gd name="T20" fmla="*/ 0 w 61"/>
                <a:gd name="T21" fmla="*/ 1 h 60"/>
                <a:gd name="T22" fmla="*/ 0 w 61"/>
                <a:gd name="T23" fmla="*/ 1 h 60"/>
                <a:gd name="T24" fmla="*/ 0 w 61"/>
                <a:gd name="T25" fmla="*/ 1 h 60"/>
                <a:gd name="T26" fmla="*/ 0 w 61"/>
                <a:gd name="T27" fmla="*/ 1 h 60"/>
                <a:gd name="T28" fmla="*/ 0 w 61"/>
                <a:gd name="T29" fmla="*/ 1 h 60"/>
                <a:gd name="T30" fmla="*/ 0 w 61"/>
                <a:gd name="T31" fmla="*/ 1 h 60"/>
                <a:gd name="T32" fmla="*/ 0 w 61"/>
                <a:gd name="T33" fmla="*/ 1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1"/>
                <a:gd name="T52" fmla="*/ 0 h 60"/>
                <a:gd name="T53" fmla="*/ 61 w 61"/>
                <a:gd name="T54" fmla="*/ 60 h 6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90" name="Freeform 313">
              <a:extLst>
                <a:ext uri="{FF2B5EF4-FFF2-40B4-BE49-F238E27FC236}">
                  <a16:creationId xmlns:a16="http://schemas.microsoft.com/office/drawing/2014/main" xmlns="" id="{AC64F496-83F8-4463-B1C9-453E6818AC6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91" name="Freeform 314">
              <a:extLst>
                <a:ext uri="{FF2B5EF4-FFF2-40B4-BE49-F238E27FC236}">
                  <a16:creationId xmlns:a16="http://schemas.microsoft.com/office/drawing/2014/main" xmlns="" id="{DC5A71F8-CEDE-4B27-AF31-E247B55E9E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92" name="Freeform 315">
              <a:extLst>
                <a:ext uri="{FF2B5EF4-FFF2-40B4-BE49-F238E27FC236}">
                  <a16:creationId xmlns:a16="http://schemas.microsoft.com/office/drawing/2014/main" xmlns="" id="{B9C1969C-0188-45FC-A952-EF29D3513D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9" y="2051"/>
              <a:ext cx="89" cy="73"/>
            </a:xfrm>
            <a:custGeom>
              <a:avLst/>
              <a:gdLst>
                <a:gd name="T0" fmla="*/ 1 w 177"/>
                <a:gd name="T1" fmla="*/ 1 h 146"/>
                <a:gd name="T2" fmla="*/ 1 w 177"/>
                <a:gd name="T3" fmla="*/ 1 h 146"/>
                <a:gd name="T4" fmla="*/ 1 w 177"/>
                <a:gd name="T5" fmla="*/ 1 h 146"/>
                <a:gd name="T6" fmla="*/ 1 w 177"/>
                <a:gd name="T7" fmla="*/ 1 h 146"/>
                <a:gd name="T8" fmla="*/ 1 w 177"/>
                <a:gd name="T9" fmla="*/ 1 h 146"/>
                <a:gd name="T10" fmla="*/ 1 w 177"/>
                <a:gd name="T11" fmla="*/ 1 h 146"/>
                <a:gd name="T12" fmla="*/ 1 w 177"/>
                <a:gd name="T13" fmla="*/ 1 h 146"/>
                <a:gd name="T14" fmla="*/ 1 w 177"/>
                <a:gd name="T15" fmla="*/ 0 h 146"/>
                <a:gd name="T16" fmla="*/ 1 w 177"/>
                <a:gd name="T17" fmla="*/ 1 h 146"/>
                <a:gd name="T18" fmla="*/ 1 w 177"/>
                <a:gd name="T19" fmla="*/ 1 h 146"/>
                <a:gd name="T20" fmla="*/ 1 w 177"/>
                <a:gd name="T21" fmla="*/ 1 h 146"/>
                <a:gd name="T22" fmla="*/ 0 w 177"/>
                <a:gd name="T23" fmla="*/ 1 h 146"/>
                <a:gd name="T24" fmla="*/ 1 w 177"/>
                <a:gd name="T25" fmla="*/ 1 h 146"/>
                <a:gd name="T26" fmla="*/ 1 w 177"/>
                <a:gd name="T27" fmla="*/ 1 h 146"/>
                <a:gd name="T28" fmla="*/ 1 w 177"/>
                <a:gd name="T29" fmla="*/ 1 h 146"/>
                <a:gd name="T30" fmla="*/ 1 w 177"/>
                <a:gd name="T31" fmla="*/ 1 h 146"/>
                <a:gd name="T32" fmla="*/ 1 w 177"/>
                <a:gd name="T33" fmla="*/ 1 h 146"/>
                <a:gd name="T34" fmla="*/ 1 w 177"/>
                <a:gd name="T35" fmla="*/ 1 h 146"/>
                <a:gd name="T36" fmla="*/ 1 w 177"/>
                <a:gd name="T37" fmla="*/ 1 h 146"/>
                <a:gd name="T38" fmla="*/ 1 w 177"/>
                <a:gd name="T39" fmla="*/ 1 h 146"/>
                <a:gd name="T40" fmla="*/ 1 w 177"/>
                <a:gd name="T41" fmla="*/ 1 h 146"/>
                <a:gd name="T42" fmla="*/ 1 w 177"/>
                <a:gd name="T43" fmla="*/ 1 h 146"/>
                <a:gd name="T44" fmla="*/ 1 w 177"/>
                <a:gd name="T45" fmla="*/ 1 h 146"/>
                <a:gd name="T46" fmla="*/ 1 w 177"/>
                <a:gd name="T47" fmla="*/ 1 h 146"/>
                <a:gd name="T48" fmla="*/ 1 w 177"/>
                <a:gd name="T49" fmla="*/ 1 h 146"/>
                <a:gd name="T50" fmla="*/ 1 w 177"/>
                <a:gd name="T51" fmla="*/ 1 h 1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6"/>
                <a:gd name="T80" fmla="*/ 177 w 177"/>
                <a:gd name="T81" fmla="*/ 146 h 14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93" name="Freeform 316">
              <a:extLst>
                <a:ext uri="{FF2B5EF4-FFF2-40B4-BE49-F238E27FC236}">
                  <a16:creationId xmlns:a16="http://schemas.microsoft.com/office/drawing/2014/main" xmlns="" id="{519B17DD-F7DD-402F-8912-363959A4EA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9" y="2133"/>
              <a:ext cx="89" cy="71"/>
            </a:xfrm>
            <a:custGeom>
              <a:avLst/>
              <a:gdLst>
                <a:gd name="T0" fmla="*/ 1 w 178"/>
                <a:gd name="T1" fmla="*/ 0 h 143"/>
                <a:gd name="T2" fmla="*/ 1 w 178"/>
                <a:gd name="T3" fmla="*/ 0 h 143"/>
                <a:gd name="T4" fmla="*/ 1 w 178"/>
                <a:gd name="T5" fmla="*/ 0 h 143"/>
                <a:gd name="T6" fmla="*/ 1 w 178"/>
                <a:gd name="T7" fmla="*/ 0 h 143"/>
                <a:gd name="T8" fmla="*/ 1 w 178"/>
                <a:gd name="T9" fmla="*/ 0 h 143"/>
                <a:gd name="T10" fmla="*/ 1 w 178"/>
                <a:gd name="T11" fmla="*/ 0 h 143"/>
                <a:gd name="T12" fmla="*/ 1 w 178"/>
                <a:gd name="T13" fmla="*/ 0 h 143"/>
                <a:gd name="T14" fmla="*/ 1 w 178"/>
                <a:gd name="T15" fmla="*/ 0 h 143"/>
                <a:gd name="T16" fmla="*/ 1 w 178"/>
                <a:gd name="T17" fmla="*/ 0 h 143"/>
                <a:gd name="T18" fmla="*/ 1 w 178"/>
                <a:gd name="T19" fmla="*/ 0 h 143"/>
                <a:gd name="T20" fmla="*/ 1 w 178"/>
                <a:gd name="T21" fmla="*/ 0 h 143"/>
                <a:gd name="T22" fmla="*/ 1 w 178"/>
                <a:gd name="T23" fmla="*/ 0 h 143"/>
                <a:gd name="T24" fmla="*/ 1 w 178"/>
                <a:gd name="T25" fmla="*/ 0 h 143"/>
                <a:gd name="T26" fmla="*/ 1 w 178"/>
                <a:gd name="T27" fmla="*/ 0 h 143"/>
                <a:gd name="T28" fmla="*/ 1 w 178"/>
                <a:gd name="T29" fmla="*/ 0 h 143"/>
                <a:gd name="T30" fmla="*/ 0 w 178"/>
                <a:gd name="T31" fmla="*/ 0 h 143"/>
                <a:gd name="T32" fmla="*/ 1 w 178"/>
                <a:gd name="T33" fmla="*/ 0 h 143"/>
                <a:gd name="T34" fmla="*/ 1 w 178"/>
                <a:gd name="T35" fmla="*/ 0 h 143"/>
                <a:gd name="T36" fmla="*/ 1 w 178"/>
                <a:gd name="T37" fmla="*/ 0 h 143"/>
                <a:gd name="T38" fmla="*/ 1 w 178"/>
                <a:gd name="T39" fmla="*/ 0 h 143"/>
                <a:gd name="T40" fmla="*/ 1 w 178"/>
                <a:gd name="T41" fmla="*/ 0 h 143"/>
                <a:gd name="T42" fmla="*/ 1 w 178"/>
                <a:gd name="T43" fmla="*/ 0 h 143"/>
                <a:gd name="T44" fmla="*/ 1 w 178"/>
                <a:gd name="T45" fmla="*/ 0 h 143"/>
                <a:gd name="T46" fmla="*/ 1 w 178"/>
                <a:gd name="T47" fmla="*/ 0 h 143"/>
                <a:gd name="T48" fmla="*/ 1 w 178"/>
                <a:gd name="T49" fmla="*/ 0 h 143"/>
                <a:gd name="T50" fmla="*/ 1 w 178"/>
                <a:gd name="T51" fmla="*/ 0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8"/>
                <a:gd name="T79" fmla="*/ 0 h 143"/>
                <a:gd name="T80" fmla="*/ 178 w 178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94" name="Freeform 317">
              <a:extLst>
                <a:ext uri="{FF2B5EF4-FFF2-40B4-BE49-F238E27FC236}">
                  <a16:creationId xmlns:a16="http://schemas.microsoft.com/office/drawing/2014/main" xmlns="" id="{3690AF61-220D-4EDC-91C9-8A8C41638C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2" y="2151"/>
              <a:ext cx="66" cy="90"/>
            </a:xfrm>
            <a:custGeom>
              <a:avLst/>
              <a:gdLst>
                <a:gd name="T0" fmla="*/ 1 w 132"/>
                <a:gd name="T1" fmla="*/ 0 h 181"/>
                <a:gd name="T2" fmla="*/ 1 w 132"/>
                <a:gd name="T3" fmla="*/ 0 h 181"/>
                <a:gd name="T4" fmla="*/ 1 w 132"/>
                <a:gd name="T5" fmla="*/ 0 h 181"/>
                <a:gd name="T6" fmla="*/ 1 w 132"/>
                <a:gd name="T7" fmla="*/ 0 h 181"/>
                <a:gd name="T8" fmla="*/ 1 w 132"/>
                <a:gd name="T9" fmla="*/ 0 h 181"/>
                <a:gd name="T10" fmla="*/ 1 w 132"/>
                <a:gd name="T11" fmla="*/ 0 h 181"/>
                <a:gd name="T12" fmla="*/ 0 w 132"/>
                <a:gd name="T13" fmla="*/ 0 h 181"/>
                <a:gd name="T14" fmla="*/ 1 w 132"/>
                <a:gd name="T15" fmla="*/ 0 h 181"/>
                <a:gd name="T16" fmla="*/ 1 w 132"/>
                <a:gd name="T17" fmla="*/ 0 h 181"/>
                <a:gd name="T18" fmla="*/ 1 w 132"/>
                <a:gd name="T19" fmla="*/ 0 h 181"/>
                <a:gd name="T20" fmla="*/ 1 w 132"/>
                <a:gd name="T21" fmla="*/ 0 h 181"/>
                <a:gd name="T22" fmla="*/ 1 w 132"/>
                <a:gd name="T23" fmla="*/ 0 h 181"/>
                <a:gd name="T24" fmla="*/ 1 w 132"/>
                <a:gd name="T25" fmla="*/ 0 h 181"/>
                <a:gd name="T26" fmla="*/ 1 w 132"/>
                <a:gd name="T27" fmla="*/ 0 h 181"/>
                <a:gd name="T28" fmla="*/ 1 w 132"/>
                <a:gd name="T29" fmla="*/ 0 h 181"/>
                <a:gd name="T30" fmla="*/ 1 w 132"/>
                <a:gd name="T31" fmla="*/ 0 h 181"/>
                <a:gd name="T32" fmla="*/ 1 w 132"/>
                <a:gd name="T33" fmla="*/ 0 h 181"/>
                <a:gd name="T34" fmla="*/ 1 w 132"/>
                <a:gd name="T35" fmla="*/ 0 h 1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1"/>
                <a:gd name="T56" fmla="*/ 132 w 132"/>
                <a:gd name="T57" fmla="*/ 181 h 18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95" name="Freeform 318">
              <a:extLst>
                <a:ext uri="{FF2B5EF4-FFF2-40B4-BE49-F238E27FC236}">
                  <a16:creationId xmlns:a16="http://schemas.microsoft.com/office/drawing/2014/main" xmlns="" id="{BFA8B043-41C9-4BA8-ACA3-31BF318B5B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2" y="2132"/>
              <a:ext cx="88" cy="72"/>
            </a:xfrm>
            <a:custGeom>
              <a:avLst/>
              <a:gdLst>
                <a:gd name="T0" fmla="*/ 0 w 177"/>
                <a:gd name="T1" fmla="*/ 1 h 144"/>
                <a:gd name="T2" fmla="*/ 0 w 177"/>
                <a:gd name="T3" fmla="*/ 1 h 144"/>
                <a:gd name="T4" fmla="*/ 0 w 177"/>
                <a:gd name="T5" fmla="*/ 1 h 144"/>
                <a:gd name="T6" fmla="*/ 0 w 177"/>
                <a:gd name="T7" fmla="*/ 1 h 144"/>
                <a:gd name="T8" fmla="*/ 0 w 177"/>
                <a:gd name="T9" fmla="*/ 1 h 144"/>
                <a:gd name="T10" fmla="*/ 0 w 177"/>
                <a:gd name="T11" fmla="*/ 1 h 144"/>
                <a:gd name="T12" fmla="*/ 0 w 177"/>
                <a:gd name="T13" fmla="*/ 1 h 144"/>
                <a:gd name="T14" fmla="*/ 0 w 177"/>
                <a:gd name="T15" fmla="*/ 1 h 144"/>
                <a:gd name="T16" fmla="*/ 0 w 177"/>
                <a:gd name="T17" fmla="*/ 1 h 144"/>
                <a:gd name="T18" fmla="*/ 0 w 177"/>
                <a:gd name="T19" fmla="*/ 1 h 144"/>
                <a:gd name="T20" fmla="*/ 0 w 177"/>
                <a:gd name="T21" fmla="*/ 1 h 144"/>
                <a:gd name="T22" fmla="*/ 0 w 177"/>
                <a:gd name="T23" fmla="*/ 1 h 144"/>
                <a:gd name="T24" fmla="*/ 0 w 177"/>
                <a:gd name="T25" fmla="*/ 1 h 144"/>
                <a:gd name="T26" fmla="*/ 0 w 177"/>
                <a:gd name="T27" fmla="*/ 1 h 144"/>
                <a:gd name="T28" fmla="*/ 0 w 177"/>
                <a:gd name="T29" fmla="*/ 1 h 144"/>
                <a:gd name="T30" fmla="*/ 0 w 177"/>
                <a:gd name="T31" fmla="*/ 1 h 144"/>
                <a:gd name="T32" fmla="*/ 0 w 177"/>
                <a:gd name="T33" fmla="*/ 1 h 144"/>
                <a:gd name="T34" fmla="*/ 0 w 177"/>
                <a:gd name="T35" fmla="*/ 1 h 144"/>
                <a:gd name="T36" fmla="*/ 0 w 177"/>
                <a:gd name="T37" fmla="*/ 1 h 144"/>
                <a:gd name="T38" fmla="*/ 0 w 177"/>
                <a:gd name="T39" fmla="*/ 1 h 144"/>
                <a:gd name="T40" fmla="*/ 0 w 177"/>
                <a:gd name="T41" fmla="*/ 1 h 144"/>
                <a:gd name="T42" fmla="*/ 0 w 177"/>
                <a:gd name="T43" fmla="*/ 0 h 144"/>
                <a:gd name="T44" fmla="*/ 0 w 177"/>
                <a:gd name="T45" fmla="*/ 0 h 144"/>
                <a:gd name="T46" fmla="*/ 0 w 177"/>
                <a:gd name="T47" fmla="*/ 1 h 144"/>
                <a:gd name="T48" fmla="*/ 0 w 177"/>
                <a:gd name="T49" fmla="*/ 1 h 144"/>
                <a:gd name="T50" fmla="*/ 0 w 177"/>
                <a:gd name="T51" fmla="*/ 1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4"/>
                <a:gd name="T80" fmla="*/ 177 w 177"/>
                <a:gd name="T81" fmla="*/ 144 h 14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96" name="Freeform 319">
              <a:extLst>
                <a:ext uri="{FF2B5EF4-FFF2-40B4-BE49-F238E27FC236}">
                  <a16:creationId xmlns:a16="http://schemas.microsoft.com/office/drawing/2014/main" xmlns="" id="{DF34BA93-AE67-46DD-B2FE-704F6E0C69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1" y="2051"/>
              <a:ext cx="90" cy="72"/>
            </a:xfrm>
            <a:custGeom>
              <a:avLst/>
              <a:gdLst>
                <a:gd name="T0" fmla="*/ 0 w 180"/>
                <a:gd name="T1" fmla="*/ 1 h 143"/>
                <a:gd name="T2" fmla="*/ 1 w 180"/>
                <a:gd name="T3" fmla="*/ 1 h 143"/>
                <a:gd name="T4" fmla="*/ 1 w 180"/>
                <a:gd name="T5" fmla="*/ 1 h 143"/>
                <a:gd name="T6" fmla="*/ 1 w 180"/>
                <a:gd name="T7" fmla="*/ 1 h 143"/>
                <a:gd name="T8" fmla="*/ 1 w 180"/>
                <a:gd name="T9" fmla="*/ 1 h 143"/>
                <a:gd name="T10" fmla="*/ 1 w 180"/>
                <a:gd name="T11" fmla="*/ 1 h 143"/>
                <a:gd name="T12" fmla="*/ 1 w 180"/>
                <a:gd name="T13" fmla="*/ 1 h 143"/>
                <a:gd name="T14" fmla="*/ 1 w 180"/>
                <a:gd name="T15" fmla="*/ 1 h 143"/>
                <a:gd name="T16" fmla="*/ 1 w 180"/>
                <a:gd name="T17" fmla="*/ 1 h 143"/>
                <a:gd name="T18" fmla="*/ 1 w 180"/>
                <a:gd name="T19" fmla="*/ 1 h 143"/>
                <a:gd name="T20" fmla="*/ 1 w 180"/>
                <a:gd name="T21" fmla="*/ 1 h 143"/>
                <a:gd name="T22" fmla="*/ 1 w 180"/>
                <a:gd name="T23" fmla="*/ 1 h 143"/>
                <a:gd name="T24" fmla="*/ 1 w 180"/>
                <a:gd name="T25" fmla="*/ 1 h 143"/>
                <a:gd name="T26" fmla="*/ 1 w 180"/>
                <a:gd name="T27" fmla="*/ 1 h 143"/>
                <a:gd name="T28" fmla="*/ 1 w 180"/>
                <a:gd name="T29" fmla="*/ 1 h 143"/>
                <a:gd name="T30" fmla="*/ 1 w 180"/>
                <a:gd name="T31" fmla="*/ 1 h 143"/>
                <a:gd name="T32" fmla="*/ 1 w 180"/>
                <a:gd name="T33" fmla="*/ 1 h 143"/>
                <a:gd name="T34" fmla="*/ 1 w 180"/>
                <a:gd name="T35" fmla="*/ 1 h 143"/>
                <a:gd name="T36" fmla="*/ 1 w 180"/>
                <a:gd name="T37" fmla="*/ 1 h 143"/>
                <a:gd name="T38" fmla="*/ 1 w 180"/>
                <a:gd name="T39" fmla="*/ 0 h 143"/>
                <a:gd name="T40" fmla="*/ 1 w 180"/>
                <a:gd name="T41" fmla="*/ 1 h 143"/>
                <a:gd name="T42" fmla="*/ 1 w 180"/>
                <a:gd name="T43" fmla="*/ 1 h 143"/>
                <a:gd name="T44" fmla="*/ 1 w 180"/>
                <a:gd name="T45" fmla="*/ 1 h 143"/>
                <a:gd name="T46" fmla="*/ 1 w 180"/>
                <a:gd name="T47" fmla="*/ 1 h 143"/>
                <a:gd name="T48" fmla="*/ 1 w 180"/>
                <a:gd name="T49" fmla="*/ 1 h 143"/>
                <a:gd name="T50" fmla="*/ 0 w 180"/>
                <a:gd name="T51" fmla="*/ 1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0"/>
                <a:gd name="T79" fmla="*/ 0 h 143"/>
                <a:gd name="T80" fmla="*/ 180 w 180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97" name="Freeform 320">
              <a:extLst>
                <a:ext uri="{FF2B5EF4-FFF2-40B4-BE49-F238E27FC236}">
                  <a16:creationId xmlns:a16="http://schemas.microsoft.com/office/drawing/2014/main" xmlns="" id="{8E276E7B-0B8D-4404-BE36-DFD8A03CD5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4" y="1594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98" name="Freeform 321">
              <a:extLst>
                <a:ext uri="{FF2B5EF4-FFF2-40B4-BE49-F238E27FC236}">
                  <a16:creationId xmlns:a16="http://schemas.microsoft.com/office/drawing/2014/main" xmlns="" id="{4135DF2F-E34B-446C-81AE-4B784C1D91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99" name="Freeform 322">
              <a:extLst>
                <a:ext uri="{FF2B5EF4-FFF2-40B4-BE49-F238E27FC236}">
                  <a16:creationId xmlns:a16="http://schemas.microsoft.com/office/drawing/2014/main" xmlns="" id="{C9FC3B29-F7FD-4963-997D-9F4CBF1C8E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00" name="Freeform 323">
              <a:extLst>
                <a:ext uri="{FF2B5EF4-FFF2-40B4-BE49-F238E27FC236}">
                  <a16:creationId xmlns:a16="http://schemas.microsoft.com/office/drawing/2014/main" xmlns="" id="{15903C8D-262F-437D-9673-A7849E944F2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8" y="1569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01" name="Freeform 324">
              <a:extLst>
                <a:ext uri="{FF2B5EF4-FFF2-40B4-BE49-F238E27FC236}">
                  <a16:creationId xmlns:a16="http://schemas.microsoft.com/office/drawing/2014/main" xmlns="" id="{046377D6-F2FC-40B8-8A61-5B7A2E3FD5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8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0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02" name="Freeform 325">
              <a:extLst>
                <a:ext uri="{FF2B5EF4-FFF2-40B4-BE49-F238E27FC236}">
                  <a16:creationId xmlns:a16="http://schemas.microsoft.com/office/drawing/2014/main" xmlns="" id="{0D043A06-04B1-4C5F-BA37-248834F9F89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7" y="1610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0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1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03" name="Freeform 326">
              <a:extLst>
                <a:ext uri="{FF2B5EF4-FFF2-40B4-BE49-F238E27FC236}">
                  <a16:creationId xmlns:a16="http://schemas.microsoft.com/office/drawing/2014/main" xmlns="" id="{3A5222FB-70B5-4490-9F46-5F6FE8731B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7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0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04" name="Freeform 327">
              <a:extLst>
                <a:ext uri="{FF2B5EF4-FFF2-40B4-BE49-F238E27FC236}">
                  <a16:creationId xmlns:a16="http://schemas.microsoft.com/office/drawing/2014/main" xmlns="" id="{3B867C3A-4B9E-4FFA-BD51-784A48BF93C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7" y="1569"/>
              <a:ext cx="36" cy="28"/>
            </a:xfrm>
            <a:custGeom>
              <a:avLst/>
              <a:gdLst>
                <a:gd name="T0" fmla="*/ 0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0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05" name="Freeform 328">
              <a:extLst>
                <a:ext uri="{FF2B5EF4-FFF2-40B4-BE49-F238E27FC236}">
                  <a16:creationId xmlns:a16="http://schemas.microsoft.com/office/drawing/2014/main" xmlns="" id="{041DBB11-BEAE-434D-8C17-6258062CDD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8" y="2439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06" name="Freeform 329">
              <a:extLst>
                <a:ext uri="{FF2B5EF4-FFF2-40B4-BE49-F238E27FC236}">
                  <a16:creationId xmlns:a16="http://schemas.microsoft.com/office/drawing/2014/main" xmlns="" id="{4F238EFE-2B7B-4A96-8CBE-EA91909331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07" name="Freeform 330">
              <a:extLst>
                <a:ext uri="{FF2B5EF4-FFF2-40B4-BE49-F238E27FC236}">
                  <a16:creationId xmlns:a16="http://schemas.microsoft.com/office/drawing/2014/main" xmlns="" id="{5725F124-606B-430F-9608-F1D4F43771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08" name="Freeform 331">
              <a:extLst>
                <a:ext uri="{FF2B5EF4-FFF2-40B4-BE49-F238E27FC236}">
                  <a16:creationId xmlns:a16="http://schemas.microsoft.com/office/drawing/2014/main" xmlns="" id="{6DA145D3-9E24-4838-95DD-4FC529A1EE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1" y="2414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09" name="Freeform 332">
              <a:extLst>
                <a:ext uri="{FF2B5EF4-FFF2-40B4-BE49-F238E27FC236}">
                  <a16:creationId xmlns:a16="http://schemas.microsoft.com/office/drawing/2014/main" xmlns="" id="{93554DEF-606B-45FB-837E-1DC191201C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1" y="2447"/>
              <a:ext cx="37" cy="28"/>
            </a:xfrm>
            <a:custGeom>
              <a:avLst/>
              <a:gdLst>
                <a:gd name="T0" fmla="*/ 1 w 72"/>
                <a:gd name="T1" fmla="*/ 1 h 56"/>
                <a:gd name="T2" fmla="*/ 1 w 72"/>
                <a:gd name="T3" fmla="*/ 0 h 56"/>
                <a:gd name="T4" fmla="*/ 1 w 72"/>
                <a:gd name="T5" fmla="*/ 0 h 56"/>
                <a:gd name="T6" fmla="*/ 1 w 72"/>
                <a:gd name="T7" fmla="*/ 0 h 56"/>
                <a:gd name="T8" fmla="*/ 1 w 72"/>
                <a:gd name="T9" fmla="*/ 0 h 56"/>
                <a:gd name="T10" fmla="*/ 1 w 72"/>
                <a:gd name="T11" fmla="*/ 1 h 56"/>
                <a:gd name="T12" fmla="*/ 1 w 72"/>
                <a:gd name="T13" fmla="*/ 1 h 56"/>
                <a:gd name="T14" fmla="*/ 1 w 72"/>
                <a:gd name="T15" fmla="*/ 1 h 56"/>
                <a:gd name="T16" fmla="*/ 0 w 72"/>
                <a:gd name="T17" fmla="*/ 1 h 56"/>
                <a:gd name="T18" fmla="*/ 1 w 72"/>
                <a:gd name="T19" fmla="*/ 1 h 56"/>
                <a:gd name="T20" fmla="*/ 1 w 72"/>
                <a:gd name="T21" fmla="*/ 1 h 56"/>
                <a:gd name="T22" fmla="*/ 1 w 72"/>
                <a:gd name="T23" fmla="*/ 1 h 56"/>
                <a:gd name="T24" fmla="*/ 1 w 72"/>
                <a:gd name="T25" fmla="*/ 1 h 56"/>
                <a:gd name="T26" fmla="*/ 1 w 72"/>
                <a:gd name="T27" fmla="*/ 1 h 56"/>
                <a:gd name="T28" fmla="*/ 1 w 72"/>
                <a:gd name="T29" fmla="*/ 1 h 56"/>
                <a:gd name="T30" fmla="*/ 1 w 72"/>
                <a:gd name="T31" fmla="*/ 1 h 56"/>
                <a:gd name="T32" fmla="*/ 1 w 72"/>
                <a:gd name="T33" fmla="*/ 1 h 56"/>
                <a:gd name="T34" fmla="*/ 1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10" name="Freeform 333">
              <a:extLst>
                <a:ext uri="{FF2B5EF4-FFF2-40B4-BE49-F238E27FC236}">
                  <a16:creationId xmlns:a16="http://schemas.microsoft.com/office/drawing/2014/main" xmlns="" id="{86D8B974-76E4-414E-BF67-16F55A973A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1" y="2454"/>
              <a:ext cx="26" cy="37"/>
            </a:xfrm>
            <a:custGeom>
              <a:avLst/>
              <a:gdLst>
                <a:gd name="T0" fmla="*/ 0 w 53"/>
                <a:gd name="T1" fmla="*/ 0 h 72"/>
                <a:gd name="T2" fmla="*/ 0 w 53"/>
                <a:gd name="T3" fmla="*/ 0 h 72"/>
                <a:gd name="T4" fmla="*/ 0 w 53"/>
                <a:gd name="T5" fmla="*/ 1 h 72"/>
                <a:gd name="T6" fmla="*/ 0 w 53"/>
                <a:gd name="T7" fmla="*/ 1 h 72"/>
                <a:gd name="T8" fmla="*/ 0 w 53"/>
                <a:gd name="T9" fmla="*/ 1 h 72"/>
                <a:gd name="T10" fmla="*/ 0 w 53"/>
                <a:gd name="T11" fmla="*/ 1 h 72"/>
                <a:gd name="T12" fmla="*/ 0 w 53"/>
                <a:gd name="T13" fmla="*/ 1 h 72"/>
                <a:gd name="T14" fmla="*/ 0 w 53"/>
                <a:gd name="T15" fmla="*/ 1 h 72"/>
                <a:gd name="T16" fmla="*/ 0 w 53"/>
                <a:gd name="T17" fmla="*/ 1 h 72"/>
                <a:gd name="T18" fmla="*/ 0 w 53"/>
                <a:gd name="T19" fmla="*/ 1 h 72"/>
                <a:gd name="T20" fmla="*/ 0 w 53"/>
                <a:gd name="T21" fmla="*/ 1 h 72"/>
                <a:gd name="T22" fmla="*/ 0 w 53"/>
                <a:gd name="T23" fmla="*/ 1 h 72"/>
                <a:gd name="T24" fmla="*/ 0 w 53"/>
                <a:gd name="T25" fmla="*/ 1 h 72"/>
                <a:gd name="T26" fmla="*/ 0 w 53"/>
                <a:gd name="T27" fmla="*/ 1 h 72"/>
                <a:gd name="T28" fmla="*/ 0 w 53"/>
                <a:gd name="T29" fmla="*/ 1 h 72"/>
                <a:gd name="T30" fmla="*/ 0 w 53"/>
                <a:gd name="T31" fmla="*/ 1 h 72"/>
                <a:gd name="T32" fmla="*/ 0 w 53"/>
                <a:gd name="T33" fmla="*/ 1 h 72"/>
                <a:gd name="T34" fmla="*/ 0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11" name="Freeform 334">
              <a:extLst>
                <a:ext uri="{FF2B5EF4-FFF2-40B4-BE49-F238E27FC236}">
                  <a16:creationId xmlns:a16="http://schemas.microsoft.com/office/drawing/2014/main" xmlns="" id="{3D21EC5D-3D65-4FC2-B95E-7E3B152672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1" y="2447"/>
              <a:ext cx="36" cy="28"/>
            </a:xfrm>
            <a:custGeom>
              <a:avLst/>
              <a:gdLst>
                <a:gd name="T0" fmla="*/ 1 w 71"/>
                <a:gd name="T1" fmla="*/ 0 h 56"/>
                <a:gd name="T2" fmla="*/ 0 w 71"/>
                <a:gd name="T3" fmla="*/ 1 h 56"/>
                <a:gd name="T4" fmla="*/ 1 w 71"/>
                <a:gd name="T5" fmla="*/ 1 h 56"/>
                <a:gd name="T6" fmla="*/ 1 w 71"/>
                <a:gd name="T7" fmla="*/ 1 h 56"/>
                <a:gd name="T8" fmla="*/ 1 w 71"/>
                <a:gd name="T9" fmla="*/ 1 h 56"/>
                <a:gd name="T10" fmla="*/ 1 w 71"/>
                <a:gd name="T11" fmla="*/ 1 h 56"/>
                <a:gd name="T12" fmla="*/ 1 w 71"/>
                <a:gd name="T13" fmla="*/ 1 h 56"/>
                <a:gd name="T14" fmla="*/ 1 w 71"/>
                <a:gd name="T15" fmla="*/ 1 h 56"/>
                <a:gd name="T16" fmla="*/ 1 w 71"/>
                <a:gd name="T17" fmla="*/ 1 h 56"/>
                <a:gd name="T18" fmla="*/ 1 w 71"/>
                <a:gd name="T19" fmla="*/ 1 h 56"/>
                <a:gd name="T20" fmla="*/ 1 w 71"/>
                <a:gd name="T21" fmla="*/ 1 h 56"/>
                <a:gd name="T22" fmla="*/ 1 w 71"/>
                <a:gd name="T23" fmla="*/ 1 h 56"/>
                <a:gd name="T24" fmla="*/ 1 w 71"/>
                <a:gd name="T25" fmla="*/ 1 h 56"/>
                <a:gd name="T26" fmla="*/ 1 w 71"/>
                <a:gd name="T27" fmla="*/ 1 h 56"/>
                <a:gd name="T28" fmla="*/ 1 w 71"/>
                <a:gd name="T29" fmla="*/ 0 h 56"/>
                <a:gd name="T30" fmla="*/ 1 w 71"/>
                <a:gd name="T31" fmla="*/ 0 h 56"/>
                <a:gd name="T32" fmla="*/ 1 w 71"/>
                <a:gd name="T33" fmla="*/ 0 h 56"/>
                <a:gd name="T34" fmla="*/ 1 w 71"/>
                <a:gd name="T35" fmla="*/ 0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6"/>
                <a:gd name="T56" fmla="*/ 71 w 71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12" name="Freeform 335">
              <a:extLst>
                <a:ext uri="{FF2B5EF4-FFF2-40B4-BE49-F238E27FC236}">
                  <a16:creationId xmlns:a16="http://schemas.microsoft.com/office/drawing/2014/main" xmlns="" id="{880F0045-0C3B-4AF5-85A9-A5664F4F89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0" y="2414"/>
              <a:ext cx="37" cy="28"/>
            </a:xfrm>
            <a:custGeom>
              <a:avLst/>
              <a:gdLst>
                <a:gd name="T0" fmla="*/ 0 w 72"/>
                <a:gd name="T1" fmla="*/ 0 h 57"/>
                <a:gd name="T2" fmla="*/ 1 w 72"/>
                <a:gd name="T3" fmla="*/ 0 h 57"/>
                <a:gd name="T4" fmla="*/ 1 w 72"/>
                <a:gd name="T5" fmla="*/ 0 h 57"/>
                <a:gd name="T6" fmla="*/ 1 w 72"/>
                <a:gd name="T7" fmla="*/ 0 h 57"/>
                <a:gd name="T8" fmla="*/ 1 w 72"/>
                <a:gd name="T9" fmla="*/ 0 h 57"/>
                <a:gd name="T10" fmla="*/ 1 w 72"/>
                <a:gd name="T11" fmla="*/ 0 h 57"/>
                <a:gd name="T12" fmla="*/ 1 w 72"/>
                <a:gd name="T13" fmla="*/ 0 h 57"/>
                <a:gd name="T14" fmla="*/ 1 w 72"/>
                <a:gd name="T15" fmla="*/ 0 h 57"/>
                <a:gd name="T16" fmla="*/ 1 w 72"/>
                <a:gd name="T17" fmla="*/ 0 h 57"/>
                <a:gd name="T18" fmla="*/ 1 w 72"/>
                <a:gd name="T19" fmla="*/ 0 h 57"/>
                <a:gd name="T20" fmla="*/ 1 w 72"/>
                <a:gd name="T21" fmla="*/ 0 h 57"/>
                <a:gd name="T22" fmla="*/ 1 w 72"/>
                <a:gd name="T23" fmla="*/ 0 h 57"/>
                <a:gd name="T24" fmla="*/ 1 w 72"/>
                <a:gd name="T25" fmla="*/ 0 h 57"/>
                <a:gd name="T26" fmla="*/ 1 w 72"/>
                <a:gd name="T27" fmla="*/ 0 h 57"/>
                <a:gd name="T28" fmla="*/ 1 w 72"/>
                <a:gd name="T29" fmla="*/ 0 h 57"/>
                <a:gd name="T30" fmla="*/ 1 w 72"/>
                <a:gd name="T31" fmla="*/ 0 h 57"/>
                <a:gd name="T32" fmla="*/ 1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13" name="Freeform 336">
              <a:extLst>
                <a:ext uri="{FF2B5EF4-FFF2-40B4-BE49-F238E27FC236}">
                  <a16:creationId xmlns:a16="http://schemas.microsoft.com/office/drawing/2014/main" xmlns="" id="{A774ECB7-F787-4807-8193-58B927E6995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2" y="2420"/>
              <a:ext cx="11" cy="12"/>
            </a:xfrm>
            <a:custGeom>
              <a:avLst/>
              <a:gdLst>
                <a:gd name="T0" fmla="*/ 0 w 23"/>
                <a:gd name="T1" fmla="*/ 1 h 24"/>
                <a:gd name="T2" fmla="*/ 0 w 23"/>
                <a:gd name="T3" fmla="*/ 1 h 24"/>
                <a:gd name="T4" fmla="*/ 0 w 23"/>
                <a:gd name="T5" fmla="*/ 1 h 24"/>
                <a:gd name="T6" fmla="*/ 0 w 23"/>
                <a:gd name="T7" fmla="*/ 1 h 24"/>
                <a:gd name="T8" fmla="*/ 0 w 23"/>
                <a:gd name="T9" fmla="*/ 1 h 24"/>
                <a:gd name="T10" fmla="*/ 0 w 23"/>
                <a:gd name="T11" fmla="*/ 1 h 24"/>
                <a:gd name="T12" fmla="*/ 0 w 23"/>
                <a:gd name="T13" fmla="*/ 1 h 24"/>
                <a:gd name="T14" fmla="*/ 0 w 23"/>
                <a:gd name="T15" fmla="*/ 1 h 24"/>
                <a:gd name="T16" fmla="*/ 0 w 23"/>
                <a:gd name="T17" fmla="*/ 0 h 24"/>
                <a:gd name="T18" fmla="*/ 0 w 23"/>
                <a:gd name="T19" fmla="*/ 1 h 24"/>
                <a:gd name="T20" fmla="*/ 0 w 23"/>
                <a:gd name="T21" fmla="*/ 1 h 24"/>
                <a:gd name="T22" fmla="*/ 0 w 23"/>
                <a:gd name="T23" fmla="*/ 1 h 24"/>
                <a:gd name="T24" fmla="*/ 0 w 23"/>
                <a:gd name="T25" fmla="*/ 1 h 24"/>
                <a:gd name="T26" fmla="*/ 0 w 23"/>
                <a:gd name="T27" fmla="*/ 1 h 24"/>
                <a:gd name="T28" fmla="*/ 0 w 23"/>
                <a:gd name="T29" fmla="*/ 1 h 24"/>
                <a:gd name="T30" fmla="*/ 0 w 23"/>
                <a:gd name="T31" fmla="*/ 1 h 24"/>
                <a:gd name="T32" fmla="*/ 0 w 23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3"/>
                <a:gd name="T52" fmla="*/ 0 h 24"/>
                <a:gd name="T53" fmla="*/ 23 w 23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14" name="Freeform 337">
              <a:extLst>
                <a:ext uri="{FF2B5EF4-FFF2-40B4-BE49-F238E27FC236}">
                  <a16:creationId xmlns:a16="http://schemas.microsoft.com/office/drawing/2014/main" xmlns="" id="{0F4B25E3-B239-49BD-979D-CC16938FE6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15" name="Freeform 338">
              <a:extLst>
                <a:ext uri="{FF2B5EF4-FFF2-40B4-BE49-F238E27FC236}">
                  <a16:creationId xmlns:a16="http://schemas.microsoft.com/office/drawing/2014/main" xmlns="" id="{5F234DCB-D9BF-4714-9A5D-369846DAE0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16" name="Freeform 339">
              <a:extLst>
                <a:ext uri="{FF2B5EF4-FFF2-40B4-BE49-F238E27FC236}">
                  <a16:creationId xmlns:a16="http://schemas.microsoft.com/office/drawing/2014/main" xmlns="" id="{EFDA5DCF-8F00-43ED-B3B3-B4A8C6829C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5" y="2396"/>
              <a:ext cx="35" cy="28"/>
            </a:xfrm>
            <a:custGeom>
              <a:avLst/>
              <a:gdLst>
                <a:gd name="T0" fmla="*/ 0 w 72"/>
                <a:gd name="T1" fmla="*/ 0 h 58"/>
                <a:gd name="T2" fmla="*/ 0 w 72"/>
                <a:gd name="T3" fmla="*/ 0 h 58"/>
                <a:gd name="T4" fmla="*/ 0 w 72"/>
                <a:gd name="T5" fmla="*/ 0 h 58"/>
                <a:gd name="T6" fmla="*/ 0 w 72"/>
                <a:gd name="T7" fmla="*/ 0 h 58"/>
                <a:gd name="T8" fmla="*/ 0 w 72"/>
                <a:gd name="T9" fmla="*/ 0 h 58"/>
                <a:gd name="T10" fmla="*/ 0 w 72"/>
                <a:gd name="T11" fmla="*/ 0 h 58"/>
                <a:gd name="T12" fmla="*/ 0 w 72"/>
                <a:gd name="T13" fmla="*/ 0 h 58"/>
                <a:gd name="T14" fmla="*/ 0 w 72"/>
                <a:gd name="T15" fmla="*/ 0 h 58"/>
                <a:gd name="T16" fmla="*/ 0 w 72"/>
                <a:gd name="T17" fmla="*/ 0 h 58"/>
                <a:gd name="T18" fmla="*/ 0 w 72"/>
                <a:gd name="T19" fmla="*/ 0 h 58"/>
                <a:gd name="T20" fmla="*/ 0 w 72"/>
                <a:gd name="T21" fmla="*/ 0 h 58"/>
                <a:gd name="T22" fmla="*/ 0 w 72"/>
                <a:gd name="T23" fmla="*/ 0 h 58"/>
                <a:gd name="T24" fmla="*/ 0 w 72"/>
                <a:gd name="T25" fmla="*/ 0 h 58"/>
                <a:gd name="T26" fmla="*/ 0 w 72"/>
                <a:gd name="T27" fmla="*/ 0 h 58"/>
                <a:gd name="T28" fmla="*/ 0 w 72"/>
                <a:gd name="T29" fmla="*/ 0 h 58"/>
                <a:gd name="T30" fmla="*/ 0 w 72"/>
                <a:gd name="T31" fmla="*/ 0 h 58"/>
                <a:gd name="T32" fmla="*/ 0 w 72"/>
                <a:gd name="T33" fmla="*/ 0 h 58"/>
                <a:gd name="T34" fmla="*/ 0 w 72"/>
                <a:gd name="T35" fmla="*/ 0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17" name="Freeform 340">
              <a:extLst>
                <a:ext uri="{FF2B5EF4-FFF2-40B4-BE49-F238E27FC236}">
                  <a16:creationId xmlns:a16="http://schemas.microsoft.com/office/drawing/2014/main" xmlns="" id="{98B9CCCF-931A-41A8-BD4B-C54DBD33CB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5" y="2428"/>
              <a:ext cx="35" cy="29"/>
            </a:xfrm>
            <a:custGeom>
              <a:avLst/>
              <a:gdLst>
                <a:gd name="T0" fmla="*/ 0 w 72"/>
                <a:gd name="T1" fmla="*/ 1 h 56"/>
                <a:gd name="T2" fmla="*/ 0 w 72"/>
                <a:gd name="T3" fmla="*/ 0 h 56"/>
                <a:gd name="T4" fmla="*/ 0 w 72"/>
                <a:gd name="T5" fmla="*/ 0 h 56"/>
                <a:gd name="T6" fmla="*/ 0 w 72"/>
                <a:gd name="T7" fmla="*/ 0 h 56"/>
                <a:gd name="T8" fmla="*/ 0 w 72"/>
                <a:gd name="T9" fmla="*/ 0 h 56"/>
                <a:gd name="T10" fmla="*/ 0 w 72"/>
                <a:gd name="T11" fmla="*/ 1 h 56"/>
                <a:gd name="T12" fmla="*/ 0 w 72"/>
                <a:gd name="T13" fmla="*/ 1 h 56"/>
                <a:gd name="T14" fmla="*/ 0 w 72"/>
                <a:gd name="T15" fmla="*/ 1 h 56"/>
                <a:gd name="T16" fmla="*/ 0 w 72"/>
                <a:gd name="T17" fmla="*/ 1 h 56"/>
                <a:gd name="T18" fmla="*/ 0 w 72"/>
                <a:gd name="T19" fmla="*/ 1 h 56"/>
                <a:gd name="T20" fmla="*/ 0 w 72"/>
                <a:gd name="T21" fmla="*/ 1 h 56"/>
                <a:gd name="T22" fmla="*/ 0 w 72"/>
                <a:gd name="T23" fmla="*/ 1 h 56"/>
                <a:gd name="T24" fmla="*/ 0 w 72"/>
                <a:gd name="T25" fmla="*/ 1 h 56"/>
                <a:gd name="T26" fmla="*/ 0 w 72"/>
                <a:gd name="T27" fmla="*/ 1 h 56"/>
                <a:gd name="T28" fmla="*/ 0 w 72"/>
                <a:gd name="T29" fmla="*/ 1 h 56"/>
                <a:gd name="T30" fmla="*/ 0 w 72"/>
                <a:gd name="T31" fmla="*/ 1 h 56"/>
                <a:gd name="T32" fmla="*/ 0 w 72"/>
                <a:gd name="T33" fmla="*/ 1 h 56"/>
                <a:gd name="T34" fmla="*/ 0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18" name="Freeform 341">
              <a:extLst>
                <a:ext uri="{FF2B5EF4-FFF2-40B4-BE49-F238E27FC236}">
                  <a16:creationId xmlns:a16="http://schemas.microsoft.com/office/drawing/2014/main" xmlns="" id="{BB1BD17C-6841-40C8-BF66-8D8AAFACEC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4" y="2435"/>
              <a:ext cx="27" cy="37"/>
            </a:xfrm>
            <a:custGeom>
              <a:avLst/>
              <a:gdLst>
                <a:gd name="T0" fmla="*/ 1 w 53"/>
                <a:gd name="T1" fmla="*/ 0 h 72"/>
                <a:gd name="T2" fmla="*/ 1 w 53"/>
                <a:gd name="T3" fmla="*/ 0 h 72"/>
                <a:gd name="T4" fmla="*/ 1 w 53"/>
                <a:gd name="T5" fmla="*/ 1 h 72"/>
                <a:gd name="T6" fmla="*/ 1 w 53"/>
                <a:gd name="T7" fmla="*/ 1 h 72"/>
                <a:gd name="T8" fmla="*/ 1 w 53"/>
                <a:gd name="T9" fmla="*/ 1 h 72"/>
                <a:gd name="T10" fmla="*/ 1 w 53"/>
                <a:gd name="T11" fmla="*/ 1 h 72"/>
                <a:gd name="T12" fmla="*/ 0 w 53"/>
                <a:gd name="T13" fmla="*/ 1 h 72"/>
                <a:gd name="T14" fmla="*/ 1 w 53"/>
                <a:gd name="T15" fmla="*/ 1 h 72"/>
                <a:gd name="T16" fmla="*/ 1 w 53"/>
                <a:gd name="T17" fmla="*/ 1 h 72"/>
                <a:gd name="T18" fmla="*/ 1 w 53"/>
                <a:gd name="T19" fmla="*/ 1 h 72"/>
                <a:gd name="T20" fmla="*/ 1 w 53"/>
                <a:gd name="T21" fmla="*/ 1 h 72"/>
                <a:gd name="T22" fmla="*/ 1 w 53"/>
                <a:gd name="T23" fmla="*/ 1 h 72"/>
                <a:gd name="T24" fmla="*/ 1 w 53"/>
                <a:gd name="T25" fmla="*/ 1 h 72"/>
                <a:gd name="T26" fmla="*/ 1 w 53"/>
                <a:gd name="T27" fmla="*/ 1 h 72"/>
                <a:gd name="T28" fmla="*/ 1 w 53"/>
                <a:gd name="T29" fmla="*/ 1 h 72"/>
                <a:gd name="T30" fmla="*/ 1 w 53"/>
                <a:gd name="T31" fmla="*/ 1 h 72"/>
                <a:gd name="T32" fmla="*/ 1 w 53"/>
                <a:gd name="T33" fmla="*/ 1 h 72"/>
                <a:gd name="T34" fmla="*/ 1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19" name="Freeform 342">
              <a:extLst>
                <a:ext uri="{FF2B5EF4-FFF2-40B4-BE49-F238E27FC236}">
                  <a16:creationId xmlns:a16="http://schemas.microsoft.com/office/drawing/2014/main" xmlns="" id="{04E784C6-109C-4AEC-ADEA-864DDB09A6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4" y="2428"/>
              <a:ext cx="35" cy="29"/>
            </a:xfrm>
            <a:custGeom>
              <a:avLst/>
              <a:gdLst>
                <a:gd name="T0" fmla="*/ 0 w 72"/>
                <a:gd name="T1" fmla="*/ 0 h 57"/>
                <a:gd name="T2" fmla="*/ 0 w 72"/>
                <a:gd name="T3" fmla="*/ 1 h 57"/>
                <a:gd name="T4" fmla="*/ 0 w 72"/>
                <a:gd name="T5" fmla="*/ 1 h 57"/>
                <a:gd name="T6" fmla="*/ 0 w 72"/>
                <a:gd name="T7" fmla="*/ 1 h 57"/>
                <a:gd name="T8" fmla="*/ 0 w 72"/>
                <a:gd name="T9" fmla="*/ 1 h 57"/>
                <a:gd name="T10" fmla="*/ 0 w 72"/>
                <a:gd name="T11" fmla="*/ 1 h 57"/>
                <a:gd name="T12" fmla="*/ 0 w 72"/>
                <a:gd name="T13" fmla="*/ 1 h 57"/>
                <a:gd name="T14" fmla="*/ 0 w 72"/>
                <a:gd name="T15" fmla="*/ 1 h 57"/>
                <a:gd name="T16" fmla="*/ 0 w 72"/>
                <a:gd name="T17" fmla="*/ 1 h 57"/>
                <a:gd name="T18" fmla="*/ 0 w 72"/>
                <a:gd name="T19" fmla="*/ 1 h 57"/>
                <a:gd name="T20" fmla="*/ 0 w 72"/>
                <a:gd name="T21" fmla="*/ 1 h 57"/>
                <a:gd name="T22" fmla="*/ 0 w 72"/>
                <a:gd name="T23" fmla="*/ 1 h 57"/>
                <a:gd name="T24" fmla="*/ 0 w 72"/>
                <a:gd name="T25" fmla="*/ 1 h 57"/>
                <a:gd name="T26" fmla="*/ 0 w 72"/>
                <a:gd name="T27" fmla="*/ 1 h 57"/>
                <a:gd name="T28" fmla="*/ 0 w 72"/>
                <a:gd name="T29" fmla="*/ 0 h 57"/>
                <a:gd name="T30" fmla="*/ 0 w 72"/>
                <a:gd name="T31" fmla="*/ 0 h 57"/>
                <a:gd name="T32" fmla="*/ 0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20" name="Freeform 343">
              <a:extLst>
                <a:ext uri="{FF2B5EF4-FFF2-40B4-BE49-F238E27FC236}">
                  <a16:creationId xmlns:a16="http://schemas.microsoft.com/office/drawing/2014/main" xmlns="" id="{ECC676B2-329D-49DA-82EB-584C1016245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4" y="2395"/>
              <a:ext cx="35" cy="29"/>
            </a:xfrm>
            <a:custGeom>
              <a:avLst/>
              <a:gdLst>
                <a:gd name="T0" fmla="*/ 0 w 72"/>
                <a:gd name="T1" fmla="*/ 1 h 58"/>
                <a:gd name="T2" fmla="*/ 0 w 72"/>
                <a:gd name="T3" fmla="*/ 1 h 58"/>
                <a:gd name="T4" fmla="*/ 0 w 72"/>
                <a:gd name="T5" fmla="*/ 1 h 58"/>
                <a:gd name="T6" fmla="*/ 0 w 72"/>
                <a:gd name="T7" fmla="*/ 1 h 58"/>
                <a:gd name="T8" fmla="*/ 0 w 72"/>
                <a:gd name="T9" fmla="*/ 1 h 58"/>
                <a:gd name="T10" fmla="*/ 0 w 72"/>
                <a:gd name="T11" fmla="*/ 1 h 58"/>
                <a:gd name="T12" fmla="*/ 0 w 72"/>
                <a:gd name="T13" fmla="*/ 1 h 58"/>
                <a:gd name="T14" fmla="*/ 0 w 72"/>
                <a:gd name="T15" fmla="*/ 1 h 58"/>
                <a:gd name="T16" fmla="*/ 0 w 72"/>
                <a:gd name="T17" fmla="*/ 1 h 58"/>
                <a:gd name="T18" fmla="*/ 0 w 72"/>
                <a:gd name="T19" fmla="*/ 1 h 58"/>
                <a:gd name="T20" fmla="*/ 0 w 72"/>
                <a:gd name="T21" fmla="*/ 1 h 58"/>
                <a:gd name="T22" fmla="*/ 0 w 72"/>
                <a:gd name="T23" fmla="*/ 0 h 58"/>
                <a:gd name="T24" fmla="*/ 0 w 72"/>
                <a:gd name="T25" fmla="*/ 1 h 58"/>
                <a:gd name="T26" fmla="*/ 0 w 72"/>
                <a:gd name="T27" fmla="*/ 1 h 58"/>
                <a:gd name="T28" fmla="*/ 0 w 72"/>
                <a:gd name="T29" fmla="*/ 1 h 58"/>
                <a:gd name="T30" fmla="*/ 0 w 72"/>
                <a:gd name="T31" fmla="*/ 1 h 58"/>
                <a:gd name="T32" fmla="*/ 0 w 72"/>
                <a:gd name="T33" fmla="*/ 1 h 58"/>
                <a:gd name="T34" fmla="*/ 0 w 72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21" name="Freeform 344">
              <a:extLst>
                <a:ext uri="{FF2B5EF4-FFF2-40B4-BE49-F238E27FC236}">
                  <a16:creationId xmlns:a16="http://schemas.microsoft.com/office/drawing/2014/main" xmlns="" id="{CF03EB9E-C185-4659-9FB6-77D44379CF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1" y="1815"/>
              <a:ext cx="72" cy="84"/>
            </a:xfrm>
            <a:custGeom>
              <a:avLst/>
              <a:gdLst>
                <a:gd name="T0" fmla="*/ 1 w 144"/>
                <a:gd name="T1" fmla="*/ 0 h 167"/>
                <a:gd name="T2" fmla="*/ 1 w 144"/>
                <a:gd name="T3" fmla="*/ 1 h 167"/>
                <a:gd name="T4" fmla="*/ 1 w 144"/>
                <a:gd name="T5" fmla="*/ 1 h 167"/>
                <a:gd name="T6" fmla="*/ 1 w 144"/>
                <a:gd name="T7" fmla="*/ 1 h 167"/>
                <a:gd name="T8" fmla="*/ 1 w 144"/>
                <a:gd name="T9" fmla="*/ 1 h 167"/>
                <a:gd name="T10" fmla="*/ 1 w 144"/>
                <a:gd name="T11" fmla="*/ 1 h 167"/>
                <a:gd name="T12" fmla="*/ 1 w 144"/>
                <a:gd name="T13" fmla="*/ 1 h 167"/>
                <a:gd name="T14" fmla="*/ 1 w 144"/>
                <a:gd name="T15" fmla="*/ 1 h 167"/>
                <a:gd name="T16" fmla="*/ 1 w 144"/>
                <a:gd name="T17" fmla="*/ 1 h 167"/>
                <a:gd name="T18" fmla="*/ 1 w 144"/>
                <a:gd name="T19" fmla="*/ 1 h 167"/>
                <a:gd name="T20" fmla="*/ 1 w 144"/>
                <a:gd name="T21" fmla="*/ 1 h 167"/>
                <a:gd name="T22" fmla="*/ 0 w 144"/>
                <a:gd name="T23" fmla="*/ 1 h 167"/>
                <a:gd name="T24" fmla="*/ 1 w 144"/>
                <a:gd name="T25" fmla="*/ 1 h 167"/>
                <a:gd name="T26" fmla="*/ 1 w 144"/>
                <a:gd name="T27" fmla="*/ 1 h 167"/>
                <a:gd name="T28" fmla="*/ 1 w 144"/>
                <a:gd name="T29" fmla="*/ 1 h 167"/>
                <a:gd name="T30" fmla="*/ 1 w 144"/>
                <a:gd name="T31" fmla="*/ 1 h 167"/>
                <a:gd name="T32" fmla="*/ 1 w 144"/>
                <a:gd name="T33" fmla="*/ 1 h 167"/>
                <a:gd name="T34" fmla="*/ 1 w 144"/>
                <a:gd name="T35" fmla="*/ 1 h 167"/>
                <a:gd name="T36" fmla="*/ 1 w 144"/>
                <a:gd name="T37" fmla="*/ 1 h 167"/>
                <a:gd name="T38" fmla="*/ 1 w 144"/>
                <a:gd name="T39" fmla="*/ 1 h 167"/>
                <a:gd name="T40" fmla="*/ 1 w 144"/>
                <a:gd name="T41" fmla="*/ 1 h 167"/>
                <a:gd name="T42" fmla="*/ 1 w 144"/>
                <a:gd name="T43" fmla="*/ 1 h 167"/>
                <a:gd name="T44" fmla="*/ 1 w 144"/>
                <a:gd name="T45" fmla="*/ 1 h 167"/>
                <a:gd name="T46" fmla="*/ 1 w 144"/>
                <a:gd name="T47" fmla="*/ 1 h 167"/>
                <a:gd name="T48" fmla="*/ 1 w 144"/>
                <a:gd name="T49" fmla="*/ 0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67"/>
                <a:gd name="T77" fmla="*/ 144 w 144"/>
                <a:gd name="T78" fmla="*/ 167 h 16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22" name="Freeform 345">
              <a:extLst>
                <a:ext uri="{FF2B5EF4-FFF2-40B4-BE49-F238E27FC236}">
                  <a16:creationId xmlns:a16="http://schemas.microsoft.com/office/drawing/2014/main" xmlns="" id="{946A88A6-3D9E-48AE-97A7-9BE796357C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6" y="1811"/>
              <a:ext cx="102" cy="40"/>
            </a:xfrm>
            <a:custGeom>
              <a:avLst/>
              <a:gdLst>
                <a:gd name="T0" fmla="*/ 1 w 204"/>
                <a:gd name="T1" fmla="*/ 0 h 82"/>
                <a:gd name="T2" fmla="*/ 1 w 204"/>
                <a:gd name="T3" fmla="*/ 0 h 82"/>
                <a:gd name="T4" fmla="*/ 1 w 204"/>
                <a:gd name="T5" fmla="*/ 0 h 82"/>
                <a:gd name="T6" fmla="*/ 1 w 204"/>
                <a:gd name="T7" fmla="*/ 0 h 82"/>
                <a:gd name="T8" fmla="*/ 1 w 204"/>
                <a:gd name="T9" fmla="*/ 0 h 82"/>
                <a:gd name="T10" fmla="*/ 1 w 204"/>
                <a:gd name="T11" fmla="*/ 0 h 82"/>
                <a:gd name="T12" fmla="*/ 1 w 204"/>
                <a:gd name="T13" fmla="*/ 0 h 82"/>
                <a:gd name="T14" fmla="*/ 1 w 204"/>
                <a:gd name="T15" fmla="*/ 0 h 82"/>
                <a:gd name="T16" fmla="*/ 1 w 204"/>
                <a:gd name="T17" fmla="*/ 0 h 82"/>
                <a:gd name="T18" fmla="*/ 1 w 204"/>
                <a:gd name="T19" fmla="*/ 0 h 82"/>
                <a:gd name="T20" fmla="*/ 1 w 204"/>
                <a:gd name="T21" fmla="*/ 0 h 82"/>
                <a:gd name="T22" fmla="*/ 1 w 204"/>
                <a:gd name="T23" fmla="*/ 0 h 82"/>
                <a:gd name="T24" fmla="*/ 1 w 204"/>
                <a:gd name="T25" fmla="*/ 0 h 82"/>
                <a:gd name="T26" fmla="*/ 1 w 204"/>
                <a:gd name="T27" fmla="*/ 0 h 82"/>
                <a:gd name="T28" fmla="*/ 1 w 204"/>
                <a:gd name="T29" fmla="*/ 0 h 82"/>
                <a:gd name="T30" fmla="*/ 1 w 204"/>
                <a:gd name="T31" fmla="*/ 0 h 82"/>
                <a:gd name="T32" fmla="*/ 1 w 204"/>
                <a:gd name="T33" fmla="*/ 0 h 82"/>
                <a:gd name="T34" fmla="*/ 1 w 204"/>
                <a:gd name="T35" fmla="*/ 0 h 82"/>
                <a:gd name="T36" fmla="*/ 0 w 204"/>
                <a:gd name="T37" fmla="*/ 0 h 82"/>
                <a:gd name="T38" fmla="*/ 1 w 204"/>
                <a:gd name="T39" fmla="*/ 0 h 82"/>
                <a:gd name="T40" fmla="*/ 1 w 204"/>
                <a:gd name="T41" fmla="*/ 0 h 82"/>
                <a:gd name="T42" fmla="*/ 1 w 204"/>
                <a:gd name="T43" fmla="*/ 0 h 82"/>
                <a:gd name="T44" fmla="*/ 1 w 204"/>
                <a:gd name="T45" fmla="*/ 0 h 82"/>
                <a:gd name="T46" fmla="*/ 1 w 204"/>
                <a:gd name="T47" fmla="*/ 0 h 82"/>
                <a:gd name="T48" fmla="*/ 1 w 204"/>
                <a:gd name="T49" fmla="*/ 0 h 82"/>
                <a:gd name="T50" fmla="*/ 1 w 204"/>
                <a:gd name="T51" fmla="*/ 0 h 82"/>
                <a:gd name="T52" fmla="*/ 1 w 204"/>
                <a:gd name="T53" fmla="*/ 0 h 82"/>
                <a:gd name="T54" fmla="*/ 1 w 204"/>
                <a:gd name="T55" fmla="*/ 0 h 82"/>
                <a:gd name="T56" fmla="*/ 1 w 204"/>
                <a:gd name="T57" fmla="*/ 0 h 82"/>
                <a:gd name="T58" fmla="*/ 1 w 204"/>
                <a:gd name="T59" fmla="*/ 0 h 82"/>
                <a:gd name="T60" fmla="*/ 1 w 204"/>
                <a:gd name="T61" fmla="*/ 0 h 82"/>
                <a:gd name="T62" fmla="*/ 1 w 204"/>
                <a:gd name="T63" fmla="*/ 0 h 82"/>
                <a:gd name="T64" fmla="*/ 1 w 204"/>
                <a:gd name="T65" fmla="*/ 0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4"/>
                <a:gd name="T100" fmla="*/ 0 h 82"/>
                <a:gd name="T101" fmla="*/ 204 w 204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23" name="Freeform 346">
              <a:extLst>
                <a:ext uri="{FF2B5EF4-FFF2-40B4-BE49-F238E27FC236}">
                  <a16:creationId xmlns:a16="http://schemas.microsoft.com/office/drawing/2014/main" xmlns="" id="{0FC8F55F-1C1A-496B-9AA6-C7CEA2C1C5A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4" y="1815"/>
              <a:ext cx="42" cy="104"/>
            </a:xfrm>
            <a:custGeom>
              <a:avLst/>
              <a:gdLst>
                <a:gd name="T0" fmla="*/ 1 w 84"/>
                <a:gd name="T1" fmla="*/ 0 h 208"/>
                <a:gd name="T2" fmla="*/ 1 w 84"/>
                <a:gd name="T3" fmla="*/ 1 h 208"/>
                <a:gd name="T4" fmla="*/ 1 w 84"/>
                <a:gd name="T5" fmla="*/ 1 h 208"/>
                <a:gd name="T6" fmla="*/ 1 w 84"/>
                <a:gd name="T7" fmla="*/ 1 h 208"/>
                <a:gd name="T8" fmla="*/ 1 w 84"/>
                <a:gd name="T9" fmla="*/ 1 h 208"/>
                <a:gd name="T10" fmla="*/ 1 w 84"/>
                <a:gd name="T11" fmla="*/ 1 h 208"/>
                <a:gd name="T12" fmla="*/ 1 w 84"/>
                <a:gd name="T13" fmla="*/ 1 h 208"/>
                <a:gd name="T14" fmla="*/ 1 w 84"/>
                <a:gd name="T15" fmla="*/ 1 h 208"/>
                <a:gd name="T16" fmla="*/ 1 w 84"/>
                <a:gd name="T17" fmla="*/ 1 h 208"/>
                <a:gd name="T18" fmla="*/ 1 w 84"/>
                <a:gd name="T19" fmla="*/ 1 h 208"/>
                <a:gd name="T20" fmla="*/ 1 w 84"/>
                <a:gd name="T21" fmla="*/ 1 h 208"/>
                <a:gd name="T22" fmla="*/ 1 w 84"/>
                <a:gd name="T23" fmla="*/ 1 h 208"/>
                <a:gd name="T24" fmla="*/ 1 w 84"/>
                <a:gd name="T25" fmla="*/ 1 h 208"/>
                <a:gd name="T26" fmla="*/ 0 w 84"/>
                <a:gd name="T27" fmla="*/ 1 h 208"/>
                <a:gd name="T28" fmla="*/ 1 w 84"/>
                <a:gd name="T29" fmla="*/ 1 h 208"/>
                <a:gd name="T30" fmla="*/ 1 w 84"/>
                <a:gd name="T31" fmla="*/ 1 h 208"/>
                <a:gd name="T32" fmla="*/ 1 w 84"/>
                <a:gd name="T33" fmla="*/ 1 h 208"/>
                <a:gd name="T34" fmla="*/ 1 w 84"/>
                <a:gd name="T35" fmla="*/ 1 h 208"/>
                <a:gd name="T36" fmla="*/ 1 w 84"/>
                <a:gd name="T37" fmla="*/ 1 h 208"/>
                <a:gd name="T38" fmla="*/ 1 w 84"/>
                <a:gd name="T39" fmla="*/ 1 h 208"/>
                <a:gd name="T40" fmla="*/ 1 w 84"/>
                <a:gd name="T41" fmla="*/ 0 h 2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4"/>
                <a:gd name="T64" fmla="*/ 0 h 208"/>
                <a:gd name="T65" fmla="*/ 84 w 84"/>
                <a:gd name="T66" fmla="*/ 208 h 20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24" name="Freeform 347">
              <a:extLst>
                <a:ext uri="{FF2B5EF4-FFF2-40B4-BE49-F238E27FC236}">
                  <a16:creationId xmlns:a16="http://schemas.microsoft.com/office/drawing/2014/main" xmlns="" id="{7EABCC87-5381-4C04-B16B-4AD82CDEFB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1" y="1812"/>
              <a:ext cx="72" cy="84"/>
            </a:xfrm>
            <a:custGeom>
              <a:avLst/>
              <a:gdLst>
                <a:gd name="T0" fmla="*/ 0 w 144"/>
                <a:gd name="T1" fmla="*/ 0 h 170"/>
                <a:gd name="T2" fmla="*/ 1 w 144"/>
                <a:gd name="T3" fmla="*/ 0 h 170"/>
                <a:gd name="T4" fmla="*/ 1 w 144"/>
                <a:gd name="T5" fmla="*/ 0 h 170"/>
                <a:gd name="T6" fmla="*/ 1 w 144"/>
                <a:gd name="T7" fmla="*/ 0 h 170"/>
                <a:gd name="T8" fmla="*/ 1 w 144"/>
                <a:gd name="T9" fmla="*/ 0 h 170"/>
                <a:gd name="T10" fmla="*/ 1 w 144"/>
                <a:gd name="T11" fmla="*/ 0 h 170"/>
                <a:gd name="T12" fmla="*/ 1 w 144"/>
                <a:gd name="T13" fmla="*/ 0 h 170"/>
                <a:gd name="T14" fmla="*/ 1 w 144"/>
                <a:gd name="T15" fmla="*/ 0 h 170"/>
                <a:gd name="T16" fmla="*/ 1 w 144"/>
                <a:gd name="T17" fmla="*/ 0 h 170"/>
                <a:gd name="T18" fmla="*/ 1 w 144"/>
                <a:gd name="T19" fmla="*/ 0 h 170"/>
                <a:gd name="T20" fmla="*/ 1 w 144"/>
                <a:gd name="T21" fmla="*/ 0 h 170"/>
                <a:gd name="T22" fmla="*/ 1 w 144"/>
                <a:gd name="T23" fmla="*/ 0 h 170"/>
                <a:gd name="T24" fmla="*/ 1 w 144"/>
                <a:gd name="T25" fmla="*/ 0 h 170"/>
                <a:gd name="T26" fmla="*/ 1 w 144"/>
                <a:gd name="T27" fmla="*/ 0 h 170"/>
                <a:gd name="T28" fmla="*/ 1 w 144"/>
                <a:gd name="T29" fmla="*/ 0 h 170"/>
                <a:gd name="T30" fmla="*/ 1 w 144"/>
                <a:gd name="T31" fmla="*/ 0 h 170"/>
                <a:gd name="T32" fmla="*/ 1 w 144"/>
                <a:gd name="T33" fmla="*/ 0 h 170"/>
                <a:gd name="T34" fmla="*/ 1 w 144"/>
                <a:gd name="T35" fmla="*/ 0 h 170"/>
                <a:gd name="T36" fmla="*/ 1 w 144"/>
                <a:gd name="T37" fmla="*/ 0 h 170"/>
                <a:gd name="T38" fmla="*/ 1 w 144"/>
                <a:gd name="T39" fmla="*/ 0 h 170"/>
                <a:gd name="T40" fmla="*/ 1 w 144"/>
                <a:gd name="T41" fmla="*/ 0 h 170"/>
                <a:gd name="T42" fmla="*/ 1 w 144"/>
                <a:gd name="T43" fmla="*/ 0 h 170"/>
                <a:gd name="T44" fmla="*/ 1 w 144"/>
                <a:gd name="T45" fmla="*/ 0 h 170"/>
                <a:gd name="T46" fmla="*/ 1 w 144"/>
                <a:gd name="T47" fmla="*/ 0 h 170"/>
                <a:gd name="T48" fmla="*/ 0 w 144"/>
                <a:gd name="T49" fmla="*/ 0 h 1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70"/>
                <a:gd name="T77" fmla="*/ 144 w 144"/>
                <a:gd name="T78" fmla="*/ 170 h 17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25" name="Freeform 348">
              <a:extLst>
                <a:ext uri="{FF2B5EF4-FFF2-40B4-BE49-F238E27FC236}">
                  <a16:creationId xmlns:a16="http://schemas.microsoft.com/office/drawing/2014/main" xmlns="" id="{4DDE254B-97EA-4AE4-81E0-9E1922A875A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8" y="1793"/>
              <a:ext cx="99" cy="51"/>
            </a:xfrm>
            <a:custGeom>
              <a:avLst/>
              <a:gdLst>
                <a:gd name="T0" fmla="*/ 0 w 199"/>
                <a:gd name="T1" fmla="*/ 0 h 103"/>
                <a:gd name="T2" fmla="*/ 0 w 199"/>
                <a:gd name="T3" fmla="*/ 0 h 103"/>
                <a:gd name="T4" fmla="*/ 0 w 199"/>
                <a:gd name="T5" fmla="*/ 0 h 103"/>
                <a:gd name="T6" fmla="*/ 0 w 199"/>
                <a:gd name="T7" fmla="*/ 0 h 103"/>
                <a:gd name="T8" fmla="*/ 0 w 199"/>
                <a:gd name="T9" fmla="*/ 0 h 103"/>
                <a:gd name="T10" fmla="*/ 0 w 199"/>
                <a:gd name="T11" fmla="*/ 0 h 103"/>
                <a:gd name="T12" fmla="*/ 0 w 199"/>
                <a:gd name="T13" fmla="*/ 0 h 103"/>
                <a:gd name="T14" fmla="*/ 0 w 199"/>
                <a:gd name="T15" fmla="*/ 0 h 103"/>
                <a:gd name="T16" fmla="*/ 0 w 199"/>
                <a:gd name="T17" fmla="*/ 0 h 103"/>
                <a:gd name="T18" fmla="*/ 0 w 199"/>
                <a:gd name="T19" fmla="*/ 0 h 103"/>
                <a:gd name="T20" fmla="*/ 0 w 199"/>
                <a:gd name="T21" fmla="*/ 0 h 103"/>
                <a:gd name="T22" fmla="*/ 0 w 199"/>
                <a:gd name="T23" fmla="*/ 0 h 103"/>
                <a:gd name="T24" fmla="*/ 0 w 199"/>
                <a:gd name="T25" fmla="*/ 0 h 103"/>
                <a:gd name="T26" fmla="*/ 0 w 199"/>
                <a:gd name="T27" fmla="*/ 0 h 103"/>
                <a:gd name="T28" fmla="*/ 0 w 199"/>
                <a:gd name="T29" fmla="*/ 0 h 103"/>
                <a:gd name="T30" fmla="*/ 0 w 199"/>
                <a:gd name="T31" fmla="*/ 0 h 103"/>
                <a:gd name="T32" fmla="*/ 0 w 199"/>
                <a:gd name="T33" fmla="*/ 0 h 103"/>
                <a:gd name="T34" fmla="*/ 0 w 199"/>
                <a:gd name="T35" fmla="*/ 0 h 103"/>
                <a:gd name="T36" fmla="*/ 0 w 199"/>
                <a:gd name="T37" fmla="*/ 0 h 103"/>
                <a:gd name="T38" fmla="*/ 0 w 199"/>
                <a:gd name="T39" fmla="*/ 0 h 103"/>
                <a:gd name="T40" fmla="*/ 0 w 199"/>
                <a:gd name="T41" fmla="*/ 0 h 103"/>
                <a:gd name="T42" fmla="*/ 0 w 199"/>
                <a:gd name="T43" fmla="*/ 0 h 103"/>
                <a:gd name="T44" fmla="*/ 0 w 199"/>
                <a:gd name="T45" fmla="*/ 0 h 103"/>
                <a:gd name="T46" fmla="*/ 0 w 199"/>
                <a:gd name="T47" fmla="*/ 0 h 103"/>
                <a:gd name="T48" fmla="*/ 0 w 199"/>
                <a:gd name="T49" fmla="*/ 0 h 103"/>
                <a:gd name="T50" fmla="*/ 0 w 199"/>
                <a:gd name="T51" fmla="*/ 0 h 103"/>
                <a:gd name="T52" fmla="*/ 0 w 199"/>
                <a:gd name="T53" fmla="*/ 0 h 103"/>
                <a:gd name="T54" fmla="*/ 0 w 199"/>
                <a:gd name="T55" fmla="*/ 0 h 103"/>
                <a:gd name="T56" fmla="*/ 0 w 199"/>
                <a:gd name="T57" fmla="*/ 0 h 103"/>
                <a:gd name="T58" fmla="*/ 0 w 199"/>
                <a:gd name="T59" fmla="*/ 0 h 103"/>
                <a:gd name="T60" fmla="*/ 0 w 199"/>
                <a:gd name="T61" fmla="*/ 0 h 103"/>
                <a:gd name="T62" fmla="*/ 0 w 199"/>
                <a:gd name="T63" fmla="*/ 0 h 103"/>
                <a:gd name="T64" fmla="*/ 0 w 199"/>
                <a:gd name="T65" fmla="*/ 0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9"/>
                <a:gd name="T100" fmla="*/ 0 h 103"/>
                <a:gd name="T101" fmla="*/ 199 w 199"/>
                <a:gd name="T102" fmla="*/ 103 h 10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26" name="Freeform 349">
              <a:extLst>
                <a:ext uri="{FF2B5EF4-FFF2-40B4-BE49-F238E27FC236}">
                  <a16:creationId xmlns:a16="http://schemas.microsoft.com/office/drawing/2014/main" xmlns="" id="{E0A81FEB-F7EE-4921-934A-CD82E1F904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1" y="2659"/>
              <a:ext cx="53" cy="98"/>
            </a:xfrm>
            <a:custGeom>
              <a:avLst/>
              <a:gdLst>
                <a:gd name="T0" fmla="*/ 0 w 107"/>
                <a:gd name="T1" fmla="*/ 0 h 195"/>
                <a:gd name="T2" fmla="*/ 0 w 107"/>
                <a:gd name="T3" fmla="*/ 1 h 195"/>
                <a:gd name="T4" fmla="*/ 0 w 107"/>
                <a:gd name="T5" fmla="*/ 1 h 195"/>
                <a:gd name="T6" fmla="*/ 0 w 107"/>
                <a:gd name="T7" fmla="*/ 1 h 195"/>
                <a:gd name="T8" fmla="*/ 0 w 107"/>
                <a:gd name="T9" fmla="*/ 1 h 195"/>
                <a:gd name="T10" fmla="*/ 0 w 107"/>
                <a:gd name="T11" fmla="*/ 1 h 195"/>
                <a:gd name="T12" fmla="*/ 0 w 107"/>
                <a:gd name="T13" fmla="*/ 1 h 195"/>
                <a:gd name="T14" fmla="*/ 0 w 107"/>
                <a:gd name="T15" fmla="*/ 1 h 195"/>
                <a:gd name="T16" fmla="*/ 0 w 107"/>
                <a:gd name="T17" fmla="*/ 1 h 195"/>
                <a:gd name="T18" fmla="*/ 0 w 107"/>
                <a:gd name="T19" fmla="*/ 1 h 195"/>
                <a:gd name="T20" fmla="*/ 0 w 107"/>
                <a:gd name="T21" fmla="*/ 1 h 195"/>
                <a:gd name="T22" fmla="*/ 0 w 107"/>
                <a:gd name="T23" fmla="*/ 1 h 195"/>
                <a:gd name="T24" fmla="*/ 0 w 107"/>
                <a:gd name="T25" fmla="*/ 1 h 195"/>
                <a:gd name="T26" fmla="*/ 0 w 107"/>
                <a:gd name="T27" fmla="*/ 1 h 195"/>
                <a:gd name="T28" fmla="*/ 0 w 107"/>
                <a:gd name="T29" fmla="*/ 1 h 195"/>
                <a:gd name="T30" fmla="*/ 0 w 107"/>
                <a:gd name="T31" fmla="*/ 1 h 195"/>
                <a:gd name="T32" fmla="*/ 0 w 107"/>
                <a:gd name="T33" fmla="*/ 1 h 195"/>
                <a:gd name="T34" fmla="*/ 0 w 107"/>
                <a:gd name="T35" fmla="*/ 1 h 195"/>
                <a:gd name="T36" fmla="*/ 0 w 107"/>
                <a:gd name="T37" fmla="*/ 1 h 195"/>
                <a:gd name="T38" fmla="*/ 0 w 107"/>
                <a:gd name="T39" fmla="*/ 1 h 195"/>
                <a:gd name="T40" fmla="*/ 0 w 107"/>
                <a:gd name="T41" fmla="*/ 1 h 195"/>
                <a:gd name="T42" fmla="*/ 0 w 107"/>
                <a:gd name="T43" fmla="*/ 1 h 195"/>
                <a:gd name="T44" fmla="*/ 0 w 107"/>
                <a:gd name="T45" fmla="*/ 1 h 195"/>
                <a:gd name="T46" fmla="*/ 0 w 107"/>
                <a:gd name="T47" fmla="*/ 1 h 195"/>
                <a:gd name="T48" fmla="*/ 0 w 107"/>
                <a:gd name="T49" fmla="*/ 0 h 1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7"/>
                <a:gd name="T76" fmla="*/ 0 h 195"/>
                <a:gd name="T77" fmla="*/ 107 w 107"/>
                <a:gd name="T78" fmla="*/ 195 h 1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27" name="Freeform 350">
              <a:extLst>
                <a:ext uri="{FF2B5EF4-FFF2-40B4-BE49-F238E27FC236}">
                  <a16:creationId xmlns:a16="http://schemas.microsoft.com/office/drawing/2014/main" xmlns="" id="{EC66E07F-672A-4DFC-AF09-A619555986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1" y="2656"/>
              <a:ext cx="91" cy="63"/>
            </a:xfrm>
            <a:custGeom>
              <a:avLst/>
              <a:gdLst>
                <a:gd name="T0" fmla="*/ 0 w 183"/>
                <a:gd name="T1" fmla="*/ 0 h 126"/>
                <a:gd name="T2" fmla="*/ 0 w 183"/>
                <a:gd name="T3" fmla="*/ 1 h 126"/>
                <a:gd name="T4" fmla="*/ 0 w 183"/>
                <a:gd name="T5" fmla="*/ 1 h 126"/>
                <a:gd name="T6" fmla="*/ 0 w 183"/>
                <a:gd name="T7" fmla="*/ 1 h 126"/>
                <a:gd name="T8" fmla="*/ 0 w 183"/>
                <a:gd name="T9" fmla="*/ 1 h 126"/>
                <a:gd name="T10" fmla="*/ 0 w 183"/>
                <a:gd name="T11" fmla="*/ 1 h 126"/>
                <a:gd name="T12" fmla="*/ 0 w 183"/>
                <a:gd name="T13" fmla="*/ 1 h 126"/>
                <a:gd name="T14" fmla="*/ 0 w 183"/>
                <a:gd name="T15" fmla="*/ 1 h 126"/>
                <a:gd name="T16" fmla="*/ 0 w 183"/>
                <a:gd name="T17" fmla="*/ 1 h 126"/>
                <a:gd name="T18" fmla="*/ 0 w 183"/>
                <a:gd name="T19" fmla="*/ 1 h 126"/>
                <a:gd name="T20" fmla="*/ 0 w 183"/>
                <a:gd name="T21" fmla="*/ 1 h 126"/>
                <a:gd name="T22" fmla="*/ 0 w 183"/>
                <a:gd name="T23" fmla="*/ 1 h 126"/>
                <a:gd name="T24" fmla="*/ 0 w 183"/>
                <a:gd name="T25" fmla="*/ 1 h 126"/>
                <a:gd name="T26" fmla="*/ 0 w 183"/>
                <a:gd name="T27" fmla="*/ 1 h 126"/>
                <a:gd name="T28" fmla="*/ 0 w 183"/>
                <a:gd name="T29" fmla="*/ 1 h 126"/>
                <a:gd name="T30" fmla="*/ 0 w 183"/>
                <a:gd name="T31" fmla="*/ 1 h 126"/>
                <a:gd name="T32" fmla="*/ 0 w 183"/>
                <a:gd name="T33" fmla="*/ 1 h 126"/>
                <a:gd name="T34" fmla="*/ 0 w 183"/>
                <a:gd name="T35" fmla="*/ 1 h 126"/>
                <a:gd name="T36" fmla="*/ 0 w 183"/>
                <a:gd name="T37" fmla="*/ 1 h 126"/>
                <a:gd name="T38" fmla="*/ 0 w 183"/>
                <a:gd name="T39" fmla="*/ 1 h 126"/>
                <a:gd name="T40" fmla="*/ 0 w 183"/>
                <a:gd name="T41" fmla="*/ 1 h 126"/>
                <a:gd name="T42" fmla="*/ 0 w 183"/>
                <a:gd name="T43" fmla="*/ 1 h 126"/>
                <a:gd name="T44" fmla="*/ 0 w 183"/>
                <a:gd name="T45" fmla="*/ 1 h 126"/>
                <a:gd name="T46" fmla="*/ 0 w 183"/>
                <a:gd name="T47" fmla="*/ 1 h 126"/>
                <a:gd name="T48" fmla="*/ 0 w 183"/>
                <a:gd name="T49" fmla="*/ 0 h 1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3"/>
                <a:gd name="T76" fmla="*/ 0 h 126"/>
                <a:gd name="T77" fmla="*/ 183 w 183"/>
                <a:gd name="T78" fmla="*/ 126 h 12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28" name="Freeform 351">
              <a:extLst>
                <a:ext uri="{FF2B5EF4-FFF2-40B4-BE49-F238E27FC236}">
                  <a16:creationId xmlns:a16="http://schemas.microsoft.com/office/drawing/2014/main" xmlns="" id="{B33DE55E-2178-413C-A521-DCD1435740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1" y="2658"/>
              <a:ext cx="52" cy="98"/>
            </a:xfrm>
            <a:custGeom>
              <a:avLst/>
              <a:gdLst>
                <a:gd name="T0" fmla="*/ 0 w 102"/>
                <a:gd name="T1" fmla="*/ 0 h 197"/>
                <a:gd name="T2" fmla="*/ 1 w 102"/>
                <a:gd name="T3" fmla="*/ 0 h 197"/>
                <a:gd name="T4" fmla="*/ 1 w 102"/>
                <a:gd name="T5" fmla="*/ 0 h 197"/>
                <a:gd name="T6" fmla="*/ 1 w 102"/>
                <a:gd name="T7" fmla="*/ 0 h 197"/>
                <a:gd name="T8" fmla="*/ 1 w 102"/>
                <a:gd name="T9" fmla="*/ 0 h 197"/>
                <a:gd name="T10" fmla="*/ 1 w 102"/>
                <a:gd name="T11" fmla="*/ 0 h 197"/>
                <a:gd name="T12" fmla="*/ 1 w 102"/>
                <a:gd name="T13" fmla="*/ 0 h 197"/>
                <a:gd name="T14" fmla="*/ 1 w 102"/>
                <a:gd name="T15" fmla="*/ 0 h 197"/>
                <a:gd name="T16" fmla="*/ 1 w 102"/>
                <a:gd name="T17" fmla="*/ 0 h 197"/>
                <a:gd name="T18" fmla="*/ 1 w 102"/>
                <a:gd name="T19" fmla="*/ 0 h 197"/>
                <a:gd name="T20" fmla="*/ 1 w 102"/>
                <a:gd name="T21" fmla="*/ 0 h 197"/>
                <a:gd name="T22" fmla="*/ 1 w 102"/>
                <a:gd name="T23" fmla="*/ 0 h 197"/>
                <a:gd name="T24" fmla="*/ 1 w 102"/>
                <a:gd name="T25" fmla="*/ 0 h 197"/>
                <a:gd name="T26" fmla="*/ 1 w 102"/>
                <a:gd name="T27" fmla="*/ 0 h 197"/>
                <a:gd name="T28" fmla="*/ 1 w 102"/>
                <a:gd name="T29" fmla="*/ 0 h 197"/>
                <a:gd name="T30" fmla="*/ 1 w 102"/>
                <a:gd name="T31" fmla="*/ 0 h 197"/>
                <a:gd name="T32" fmla="*/ 1 w 102"/>
                <a:gd name="T33" fmla="*/ 0 h 197"/>
                <a:gd name="T34" fmla="*/ 1 w 102"/>
                <a:gd name="T35" fmla="*/ 0 h 197"/>
                <a:gd name="T36" fmla="*/ 1 w 102"/>
                <a:gd name="T37" fmla="*/ 0 h 197"/>
                <a:gd name="T38" fmla="*/ 1 w 102"/>
                <a:gd name="T39" fmla="*/ 0 h 197"/>
                <a:gd name="T40" fmla="*/ 1 w 102"/>
                <a:gd name="T41" fmla="*/ 0 h 197"/>
                <a:gd name="T42" fmla="*/ 1 w 102"/>
                <a:gd name="T43" fmla="*/ 0 h 197"/>
                <a:gd name="T44" fmla="*/ 1 w 102"/>
                <a:gd name="T45" fmla="*/ 0 h 197"/>
                <a:gd name="T46" fmla="*/ 1 w 102"/>
                <a:gd name="T47" fmla="*/ 0 h 197"/>
                <a:gd name="T48" fmla="*/ 0 w 102"/>
                <a:gd name="T49" fmla="*/ 0 h 19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2"/>
                <a:gd name="T76" fmla="*/ 0 h 197"/>
                <a:gd name="T77" fmla="*/ 102 w 102"/>
                <a:gd name="T78" fmla="*/ 197 h 19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29" name="Freeform 352">
              <a:extLst>
                <a:ext uri="{FF2B5EF4-FFF2-40B4-BE49-F238E27FC236}">
                  <a16:creationId xmlns:a16="http://schemas.microsoft.com/office/drawing/2014/main" xmlns="" id="{9176EC9E-6991-48C7-8932-B331835358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4" y="2652"/>
              <a:ext cx="90" cy="64"/>
            </a:xfrm>
            <a:custGeom>
              <a:avLst/>
              <a:gdLst>
                <a:gd name="T0" fmla="*/ 0 w 180"/>
                <a:gd name="T1" fmla="*/ 0 h 129"/>
                <a:gd name="T2" fmla="*/ 1 w 180"/>
                <a:gd name="T3" fmla="*/ 0 h 129"/>
                <a:gd name="T4" fmla="*/ 1 w 180"/>
                <a:gd name="T5" fmla="*/ 0 h 129"/>
                <a:gd name="T6" fmla="*/ 1 w 180"/>
                <a:gd name="T7" fmla="*/ 0 h 129"/>
                <a:gd name="T8" fmla="*/ 1 w 180"/>
                <a:gd name="T9" fmla="*/ 0 h 129"/>
                <a:gd name="T10" fmla="*/ 1 w 180"/>
                <a:gd name="T11" fmla="*/ 0 h 129"/>
                <a:gd name="T12" fmla="*/ 1 w 180"/>
                <a:gd name="T13" fmla="*/ 0 h 129"/>
                <a:gd name="T14" fmla="*/ 1 w 180"/>
                <a:gd name="T15" fmla="*/ 0 h 129"/>
                <a:gd name="T16" fmla="*/ 1 w 180"/>
                <a:gd name="T17" fmla="*/ 0 h 129"/>
                <a:gd name="T18" fmla="*/ 1 w 180"/>
                <a:gd name="T19" fmla="*/ 0 h 129"/>
                <a:gd name="T20" fmla="*/ 1 w 180"/>
                <a:gd name="T21" fmla="*/ 0 h 129"/>
                <a:gd name="T22" fmla="*/ 1 w 180"/>
                <a:gd name="T23" fmla="*/ 0 h 129"/>
                <a:gd name="T24" fmla="*/ 1 w 180"/>
                <a:gd name="T25" fmla="*/ 0 h 129"/>
                <a:gd name="T26" fmla="*/ 1 w 180"/>
                <a:gd name="T27" fmla="*/ 0 h 129"/>
                <a:gd name="T28" fmla="*/ 1 w 180"/>
                <a:gd name="T29" fmla="*/ 0 h 129"/>
                <a:gd name="T30" fmla="*/ 1 w 180"/>
                <a:gd name="T31" fmla="*/ 0 h 129"/>
                <a:gd name="T32" fmla="*/ 1 w 180"/>
                <a:gd name="T33" fmla="*/ 0 h 129"/>
                <a:gd name="T34" fmla="*/ 1 w 180"/>
                <a:gd name="T35" fmla="*/ 0 h 129"/>
                <a:gd name="T36" fmla="*/ 1 w 180"/>
                <a:gd name="T37" fmla="*/ 0 h 129"/>
                <a:gd name="T38" fmla="*/ 1 w 180"/>
                <a:gd name="T39" fmla="*/ 0 h 129"/>
                <a:gd name="T40" fmla="*/ 1 w 180"/>
                <a:gd name="T41" fmla="*/ 0 h 129"/>
                <a:gd name="T42" fmla="*/ 1 w 180"/>
                <a:gd name="T43" fmla="*/ 0 h 129"/>
                <a:gd name="T44" fmla="*/ 1 w 180"/>
                <a:gd name="T45" fmla="*/ 0 h 129"/>
                <a:gd name="T46" fmla="*/ 1 w 180"/>
                <a:gd name="T47" fmla="*/ 0 h 129"/>
                <a:gd name="T48" fmla="*/ 0 w 180"/>
                <a:gd name="T49" fmla="*/ 0 h 1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0"/>
                <a:gd name="T76" fmla="*/ 0 h 129"/>
                <a:gd name="T77" fmla="*/ 180 w 180"/>
                <a:gd name="T78" fmla="*/ 129 h 1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30" name="Freeform 353">
              <a:extLst>
                <a:ext uri="{FF2B5EF4-FFF2-40B4-BE49-F238E27FC236}">
                  <a16:creationId xmlns:a16="http://schemas.microsoft.com/office/drawing/2014/main" xmlns="" id="{2FA0C649-798E-4674-AC74-22BA6CFBB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8" y="2614"/>
              <a:ext cx="103" cy="42"/>
            </a:xfrm>
            <a:custGeom>
              <a:avLst/>
              <a:gdLst>
                <a:gd name="T0" fmla="*/ 0 w 206"/>
                <a:gd name="T1" fmla="*/ 0 h 85"/>
                <a:gd name="T2" fmla="*/ 1 w 206"/>
                <a:gd name="T3" fmla="*/ 0 h 85"/>
                <a:gd name="T4" fmla="*/ 1 w 206"/>
                <a:gd name="T5" fmla="*/ 0 h 85"/>
                <a:gd name="T6" fmla="*/ 1 w 206"/>
                <a:gd name="T7" fmla="*/ 0 h 85"/>
                <a:gd name="T8" fmla="*/ 1 w 206"/>
                <a:gd name="T9" fmla="*/ 0 h 85"/>
                <a:gd name="T10" fmla="*/ 1 w 206"/>
                <a:gd name="T11" fmla="*/ 0 h 85"/>
                <a:gd name="T12" fmla="*/ 1 w 206"/>
                <a:gd name="T13" fmla="*/ 0 h 85"/>
                <a:gd name="T14" fmla="*/ 1 w 206"/>
                <a:gd name="T15" fmla="*/ 0 h 85"/>
                <a:gd name="T16" fmla="*/ 1 w 206"/>
                <a:gd name="T17" fmla="*/ 0 h 85"/>
                <a:gd name="T18" fmla="*/ 1 w 206"/>
                <a:gd name="T19" fmla="*/ 0 h 85"/>
                <a:gd name="T20" fmla="*/ 1 w 206"/>
                <a:gd name="T21" fmla="*/ 0 h 85"/>
                <a:gd name="T22" fmla="*/ 1 w 206"/>
                <a:gd name="T23" fmla="*/ 0 h 85"/>
                <a:gd name="T24" fmla="*/ 1 w 206"/>
                <a:gd name="T25" fmla="*/ 0 h 85"/>
                <a:gd name="T26" fmla="*/ 1 w 206"/>
                <a:gd name="T27" fmla="*/ 0 h 85"/>
                <a:gd name="T28" fmla="*/ 1 w 206"/>
                <a:gd name="T29" fmla="*/ 0 h 85"/>
                <a:gd name="T30" fmla="*/ 1 w 206"/>
                <a:gd name="T31" fmla="*/ 0 h 85"/>
                <a:gd name="T32" fmla="*/ 1 w 206"/>
                <a:gd name="T33" fmla="*/ 0 h 85"/>
                <a:gd name="T34" fmla="*/ 1 w 206"/>
                <a:gd name="T35" fmla="*/ 0 h 85"/>
                <a:gd name="T36" fmla="*/ 1 w 206"/>
                <a:gd name="T37" fmla="*/ 0 h 85"/>
                <a:gd name="T38" fmla="*/ 1 w 206"/>
                <a:gd name="T39" fmla="*/ 0 h 85"/>
                <a:gd name="T40" fmla="*/ 1 w 206"/>
                <a:gd name="T41" fmla="*/ 0 h 85"/>
                <a:gd name="T42" fmla="*/ 1 w 206"/>
                <a:gd name="T43" fmla="*/ 0 h 85"/>
                <a:gd name="T44" fmla="*/ 1 w 206"/>
                <a:gd name="T45" fmla="*/ 0 h 85"/>
                <a:gd name="T46" fmla="*/ 1 w 206"/>
                <a:gd name="T47" fmla="*/ 0 h 85"/>
                <a:gd name="T48" fmla="*/ 1 w 206"/>
                <a:gd name="T49" fmla="*/ 0 h 85"/>
                <a:gd name="T50" fmla="*/ 1 w 206"/>
                <a:gd name="T51" fmla="*/ 0 h 85"/>
                <a:gd name="T52" fmla="*/ 1 w 206"/>
                <a:gd name="T53" fmla="*/ 0 h 85"/>
                <a:gd name="T54" fmla="*/ 1 w 206"/>
                <a:gd name="T55" fmla="*/ 0 h 85"/>
                <a:gd name="T56" fmla="*/ 1 w 206"/>
                <a:gd name="T57" fmla="*/ 0 h 85"/>
                <a:gd name="T58" fmla="*/ 1 w 206"/>
                <a:gd name="T59" fmla="*/ 0 h 85"/>
                <a:gd name="T60" fmla="*/ 1 w 206"/>
                <a:gd name="T61" fmla="*/ 0 h 85"/>
                <a:gd name="T62" fmla="*/ 1 w 206"/>
                <a:gd name="T63" fmla="*/ 0 h 85"/>
                <a:gd name="T64" fmla="*/ 0 w 206"/>
                <a:gd name="T65" fmla="*/ 0 h 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6"/>
                <a:gd name="T100" fmla="*/ 0 h 85"/>
                <a:gd name="T101" fmla="*/ 206 w 206"/>
                <a:gd name="T102" fmla="*/ 85 h 8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31" name="Freeform 354">
              <a:extLst>
                <a:ext uri="{FF2B5EF4-FFF2-40B4-BE49-F238E27FC236}">
                  <a16:creationId xmlns:a16="http://schemas.microsoft.com/office/drawing/2014/main" xmlns="" id="{9E32275F-B07C-4EB8-A236-2835F06302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0" y="2408"/>
              <a:ext cx="74" cy="47"/>
            </a:xfrm>
            <a:custGeom>
              <a:avLst/>
              <a:gdLst>
                <a:gd name="T0" fmla="*/ 0 w 147"/>
                <a:gd name="T1" fmla="*/ 0 h 95"/>
                <a:gd name="T2" fmla="*/ 1 w 147"/>
                <a:gd name="T3" fmla="*/ 0 h 95"/>
                <a:gd name="T4" fmla="*/ 1 w 147"/>
                <a:gd name="T5" fmla="*/ 0 h 95"/>
                <a:gd name="T6" fmla="*/ 1 w 147"/>
                <a:gd name="T7" fmla="*/ 0 h 95"/>
                <a:gd name="T8" fmla="*/ 1 w 147"/>
                <a:gd name="T9" fmla="*/ 0 h 95"/>
                <a:gd name="T10" fmla="*/ 1 w 147"/>
                <a:gd name="T11" fmla="*/ 0 h 95"/>
                <a:gd name="T12" fmla="*/ 1 w 147"/>
                <a:gd name="T13" fmla="*/ 0 h 95"/>
                <a:gd name="T14" fmla="*/ 1 w 147"/>
                <a:gd name="T15" fmla="*/ 0 h 95"/>
                <a:gd name="T16" fmla="*/ 1 w 147"/>
                <a:gd name="T17" fmla="*/ 0 h 95"/>
                <a:gd name="T18" fmla="*/ 1 w 147"/>
                <a:gd name="T19" fmla="*/ 0 h 95"/>
                <a:gd name="T20" fmla="*/ 1 w 147"/>
                <a:gd name="T21" fmla="*/ 0 h 95"/>
                <a:gd name="T22" fmla="*/ 1 w 147"/>
                <a:gd name="T23" fmla="*/ 0 h 95"/>
                <a:gd name="T24" fmla="*/ 1 w 147"/>
                <a:gd name="T25" fmla="*/ 0 h 95"/>
                <a:gd name="T26" fmla="*/ 1 w 147"/>
                <a:gd name="T27" fmla="*/ 0 h 95"/>
                <a:gd name="T28" fmla="*/ 1 w 147"/>
                <a:gd name="T29" fmla="*/ 0 h 95"/>
                <a:gd name="T30" fmla="*/ 1 w 147"/>
                <a:gd name="T31" fmla="*/ 0 h 95"/>
                <a:gd name="T32" fmla="*/ 1 w 147"/>
                <a:gd name="T33" fmla="*/ 0 h 95"/>
                <a:gd name="T34" fmla="*/ 1 w 147"/>
                <a:gd name="T35" fmla="*/ 0 h 95"/>
                <a:gd name="T36" fmla="*/ 1 w 147"/>
                <a:gd name="T37" fmla="*/ 0 h 95"/>
                <a:gd name="T38" fmla="*/ 1 w 147"/>
                <a:gd name="T39" fmla="*/ 0 h 95"/>
                <a:gd name="T40" fmla="*/ 1 w 147"/>
                <a:gd name="T41" fmla="*/ 0 h 95"/>
                <a:gd name="T42" fmla="*/ 1 w 147"/>
                <a:gd name="T43" fmla="*/ 0 h 95"/>
                <a:gd name="T44" fmla="*/ 1 w 147"/>
                <a:gd name="T45" fmla="*/ 0 h 95"/>
                <a:gd name="T46" fmla="*/ 1 w 147"/>
                <a:gd name="T47" fmla="*/ 0 h 95"/>
                <a:gd name="T48" fmla="*/ 0 w 147"/>
                <a:gd name="T49" fmla="*/ 0 h 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7"/>
                <a:gd name="T76" fmla="*/ 0 h 95"/>
                <a:gd name="T77" fmla="*/ 147 w 147"/>
                <a:gd name="T78" fmla="*/ 95 h 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32" name="Freeform 355">
              <a:extLst>
                <a:ext uri="{FF2B5EF4-FFF2-40B4-BE49-F238E27FC236}">
                  <a16:creationId xmlns:a16="http://schemas.microsoft.com/office/drawing/2014/main" xmlns="" id="{E78247D8-B91B-4BD5-8F86-8A13FEB235E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7" y="2414"/>
              <a:ext cx="43" cy="77"/>
            </a:xfrm>
            <a:custGeom>
              <a:avLst/>
              <a:gdLst>
                <a:gd name="T0" fmla="*/ 0 w 87"/>
                <a:gd name="T1" fmla="*/ 0 h 154"/>
                <a:gd name="T2" fmla="*/ 0 w 87"/>
                <a:gd name="T3" fmla="*/ 1 h 154"/>
                <a:gd name="T4" fmla="*/ 0 w 87"/>
                <a:gd name="T5" fmla="*/ 1 h 154"/>
                <a:gd name="T6" fmla="*/ 0 w 87"/>
                <a:gd name="T7" fmla="*/ 1 h 154"/>
                <a:gd name="T8" fmla="*/ 0 w 87"/>
                <a:gd name="T9" fmla="*/ 1 h 154"/>
                <a:gd name="T10" fmla="*/ 0 w 87"/>
                <a:gd name="T11" fmla="*/ 1 h 154"/>
                <a:gd name="T12" fmla="*/ 0 w 87"/>
                <a:gd name="T13" fmla="*/ 1 h 154"/>
                <a:gd name="T14" fmla="*/ 0 w 87"/>
                <a:gd name="T15" fmla="*/ 1 h 154"/>
                <a:gd name="T16" fmla="*/ 0 w 87"/>
                <a:gd name="T17" fmla="*/ 1 h 154"/>
                <a:gd name="T18" fmla="*/ 0 w 87"/>
                <a:gd name="T19" fmla="*/ 1 h 154"/>
                <a:gd name="T20" fmla="*/ 0 w 87"/>
                <a:gd name="T21" fmla="*/ 1 h 154"/>
                <a:gd name="T22" fmla="*/ 0 w 87"/>
                <a:gd name="T23" fmla="*/ 1 h 154"/>
                <a:gd name="T24" fmla="*/ 0 w 87"/>
                <a:gd name="T25" fmla="*/ 1 h 154"/>
                <a:gd name="T26" fmla="*/ 0 w 87"/>
                <a:gd name="T27" fmla="*/ 1 h 154"/>
                <a:gd name="T28" fmla="*/ 0 w 87"/>
                <a:gd name="T29" fmla="*/ 1 h 154"/>
                <a:gd name="T30" fmla="*/ 0 w 87"/>
                <a:gd name="T31" fmla="*/ 1 h 154"/>
                <a:gd name="T32" fmla="*/ 0 w 87"/>
                <a:gd name="T33" fmla="*/ 1 h 154"/>
                <a:gd name="T34" fmla="*/ 0 w 87"/>
                <a:gd name="T35" fmla="*/ 1 h 154"/>
                <a:gd name="T36" fmla="*/ 0 w 87"/>
                <a:gd name="T37" fmla="*/ 1 h 154"/>
                <a:gd name="T38" fmla="*/ 0 w 87"/>
                <a:gd name="T39" fmla="*/ 1 h 154"/>
                <a:gd name="T40" fmla="*/ 0 w 87"/>
                <a:gd name="T41" fmla="*/ 1 h 154"/>
                <a:gd name="T42" fmla="*/ 0 w 87"/>
                <a:gd name="T43" fmla="*/ 1 h 154"/>
                <a:gd name="T44" fmla="*/ 0 w 87"/>
                <a:gd name="T45" fmla="*/ 1 h 154"/>
                <a:gd name="T46" fmla="*/ 0 w 87"/>
                <a:gd name="T47" fmla="*/ 1 h 154"/>
                <a:gd name="T48" fmla="*/ 0 w 87"/>
                <a:gd name="T49" fmla="*/ 0 h 1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7"/>
                <a:gd name="T76" fmla="*/ 0 h 154"/>
                <a:gd name="T77" fmla="*/ 87 w 87"/>
                <a:gd name="T78" fmla="*/ 154 h 1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33" name="Freeform 356">
              <a:extLst>
                <a:ext uri="{FF2B5EF4-FFF2-40B4-BE49-F238E27FC236}">
                  <a16:creationId xmlns:a16="http://schemas.microsoft.com/office/drawing/2014/main" xmlns="" id="{FDC02CEE-51CC-4703-8D37-4803C72C3D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9" y="2373"/>
              <a:ext cx="81" cy="34"/>
            </a:xfrm>
            <a:custGeom>
              <a:avLst/>
              <a:gdLst>
                <a:gd name="T0" fmla="*/ 0 w 161"/>
                <a:gd name="T1" fmla="*/ 0 h 69"/>
                <a:gd name="T2" fmla="*/ 1 w 161"/>
                <a:gd name="T3" fmla="*/ 0 h 69"/>
                <a:gd name="T4" fmla="*/ 1 w 161"/>
                <a:gd name="T5" fmla="*/ 0 h 69"/>
                <a:gd name="T6" fmla="*/ 1 w 161"/>
                <a:gd name="T7" fmla="*/ 0 h 69"/>
                <a:gd name="T8" fmla="*/ 1 w 161"/>
                <a:gd name="T9" fmla="*/ 0 h 69"/>
                <a:gd name="T10" fmla="*/ 1 w 161"/>
                <a:gd name="T11" fmla="*/ 0 h 69"/>
                <a:gd name="T12" fmla="*/ 1 w 161"/>
                <a:gd name="T13" fmla="*/ 0 h 69"/>
                <a:gd name="T14" fmla="*/ 1 w 161"/>
                <a:gd name="T15" fmla="*/ 0 h 69"/>
                <a:gd name="T16" fmla="*/ 1 w 161"/>
                <a:gd name="T17" fmla="*/ 0 h 69"/>
                <a:gd name="T18" fmla="*/ 1 w 161"/>
                <a:gd name="T19" fmla="*/ 0 h 69"/>
                <a:gd name="T20" fmla="*/ 1 w 161"/>
                <a:gd name="T21" fmla="*/ 0 h 69"/>
                <a:gd name="T22" fmla="*/ 1 w 161"/>
                <a:gd name="T23" fmla="*/ 0 h 69"/>
                <a:gd name="T24" fmla="*/ 1 w 161"/>
                <a:gd name="T25" fmla="*/ 0 h 69"/>
                <a:gd name="T26" fmla="*/ 1 w 161"/>
                <a:gd name="T27" fmla="*/ 0 h 69"/>
                <a:gd name="T28" fmla="*/ 1 w 161"/>
                <a:gd name="T29" fmla="*/ 0 h 69"/>
                <a:gd name="T30" fmla="*/ 1 w 161"/>
                <a:gd name="T31" fmla="*/ 0 h 69"/>
                <a:gd name="T32" fmla="*/ 1 w 161"/>
                <a:gd name="T33" fmla="*/ 0 h 69"/>
                <a:gd name="T34" fmla="*/ 1 w 161"/>
                <a:gd name="T35" fmla="*/ 0 h 69"/>
                <a:gd name="T36" fmla="*/ 1 w 161"/>
                <a:gd name="T37" fmla="*/ 0 h 69"/>
                <a:gd name="T38" fmla="*/ 1 w 161"/>
                <a:gd name="T39" fmla="*/ 0 h 69"/>
                <a:gd name="T40" fmla="*/ 1 w 161"/>
                <a:gd name="T41" fmla="*/ 0 h 69"/>
                <a:gd name="T42" fmla="*/ 1 w 161"/>
                <a:gd name="T43" fmla="*/ 0 h 69"/>
                <a:gd name="T44" fmla="*/ 1 w 161"/>
                <a:gd name="T45" fmla="*/ 0 h 69"/>
                <a:gd name="T46" fmla="*/ 1 w 161"/>
                <a:gd name="T47" fmla="*/ 0 h 69"/>
                <a:gd name="T48" fmla="*/ 0 w 161"/>
                <a:gd name="T49" fmla="*/ 0 h 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1"/>
                <a:gd name="T76" fmla="*/ 0 h 69"/>
                <a:gd name="T77" fmla="*/ 161 w 161"/>
                <a:gd name="T78" fmla="*/ 69 h 6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34" name="Freeform 357">
              <a:extLst>
                <a:ext uri="{FF2B5EF4-FFF2-40B4-BE49-F238E27FC236}">
                  <a16:creationId xmlns:a16="http://schemas.microsoft.com/office/drawing/2014/main" xmlns="" id="{887BB342-E9D8-4C61-AE7A-3D3B7408765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6" y="2338"/>
              <a:ext cx="57" cy="66"/>
            </a:xfrm>
            <a:custGeom>
              <a:avLst/>
              <a:gdLst>
                <a:gd name="T0" fmla="*/ 0 w 114"/>
                <a:gd name="T1" fmla="*/ 0 h 133"/>
                <a:gd name="T2" fmla="*/ 1 w 114"/>
                <a:gd name="T3" fmla="*/ 0 h 133"/>
                <a:gd name="T4" fmla="*/ 1 w 114"/>
                <a:gd name="T5" fmla="*/ 0 h 133"/>
                <a:gd name="T6" fmla="*/ 1 w 114"/>
                <a:gd name="T7" fmla="*/ 0 h 133"/>
                <a:gd name="T8" fmla="*/ 1 w 114"/>
                <a:gd name="T9" fmla="*/ 0 h 133"/>
                <a:gd name="T10" fmla="*/ 1 w 114"/>
                <a:gd name="T11" fmla="*/ 0 h 133"/>
                <a:gd name="T12" fmla="*/ 1 w 114"/>
                <a:gd name="T13" fmla="*/ 0 h 133"/>
                <a:gd name="T14" fmla="*/ 1 w 114"/>
                <a:gd name="T15" fmla="*/ 0 h 133"/>
                <a:gd name="T16" fmla="*/ 1 w 114"/>
                <a:gd name="T17" fmla="*/ 0 h 133"/>
                <a:gd name="T18" fmla="*/ 1 w 114"/>
                <a:gd name="T19" fmla="*/ 0 h 133"/>
                <a:gd name="T20" fmla="*/ 1 w 114"/>
                <a:gd name="T21" fmla="*/ 0 h 133"/>
                <a:gd name="T22" fmla="*/ 1 w 114"/>
                <a:gd name="T23" fmla="*/ 0 h 133"/>
                <a:gd name="T24" fmla="*/ 1 w 114"/>
                <a:gd name="T25" fmla="*/ 0 h 133"/>
                <a:gd name="T26" fmla="*/ 1 w 114"/>
                <a:gd name="T27" fmla="*/ 0 h 133"/>
                <a:gd name="T28" fmla="*/ 1 w 114"/>
                <a:gd name="T29" fmla="*/ 0 h 133"/>
                <a:gd name="T30" fmla="*/ 1 w 114"/>
                <a:gd name="T31" fmla="*/ 0 h 133"/>
                <a:gd name="T32" fmla="*/ 1 w 114"/>
                <a:gd name="T33" fmla="*/ 0 h 133"/>
                <a:gd name="T34" fmla="*/ 1 w 114"/>
                <a:gd name="T35" fmla="*/ 0 h 133"/>
                <a:gd name="T36" fmla="*/ 1 w 114"/>
                <a:gd name="T37" fmla="*/ 0 h 133"/>
                <a:gd name="T38" fmla="*/ 1 w 114"/>
                <a:gd name="T39" fmla="*/ 0 h 133"/>
                <a:gd name="T40" fmla="*/ 1 w 114"/>
                <a:gd name="T41" fmla="*/ 0 h 133"/>
                <a:gd name="T42" fmla="*/ 1 w 114"/>
                <a:gd name="T43" fmla="*/ 0 h 133"/>
                <a:gd name="T44" fmla="*/ 1 w 114"/>
                <a:gd name="T45" fmla="*/ 0 h 133"/>
                <a:gd name="T46" fmla="*/ 1 w 114"/>
                <a:gd name="T47" fmla="*/ 0 h 133"/>
                <a:gd name="T48" fmla="*/ 0 w 114"/>
                <a:gd name="T49" fmla="*/ 0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4"/>
                <a:gd name="T76" fmla="*/ 0 h 133"/>
                <a:gd name="T77" fmla="*/ 114 w 114"/>
                <a:gd name="T78" fmla="*/ 133 h 13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35" name="Freeform 358">
              <a:extLst>
                <a:ext uri="{FF2B5EF4-FFF2-40B4-BE49-F238E27FC236}">
                  <a16:creationId xmlns:a16="http://schemas.microsoft.com/office/drawing/2014/main" xmlns="" id="{6DB94EEC-7429-4AF8-A5BA-F9AA33D484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2" y="2318"/>
              <a:ext cx="35" cy="82"/>
            </a:xfrm>
            <a:custGeom>
              <a:avLst/>
              <a:gdLst>
                <a:gd name="T0" fmla="*/ 1 w 70"/>
                <a:gd name="T1" fmla="*/ 1 h 163"/>
                <a:gd name="T2" fmla="*/ 1 w 70"/>
                <a:gd name="T3" fmla="*/ 1 h 163"/>
                <a:gd name="T4" fmla="*/ 1 w 70"/>
                <a:gd name="T5" fmla="*/ 1 h 163"/>
                <a:gd name="T6" fmla="*/ 1 w 70"/>
                <a:gd name="T7" fmla="*/ 1 h 163"/>
                <a:gd name="T8" fmla="*/ 0 w 70"/>
                <a:gd name="T9" fmla="*/ 1 h 163"/>
                <a:gd name="T10" fmla="*/ 0 w 70"/>
                <a:gd name="T11" fmla="*/ 1 h 163"/>
                <a:gd name="T12" fmla="*/ 1 w 70"/>
                <a:gd name="T13" fmla="*/ 1 h 163"/>
                <a:gd name="T14" fmla="*/ 1 w 70"/>
                <a:gd name="T15" fmla="*/ 1 h 163"/>
                <a:gd name="T16" fmla="*/ 1 w 70"/>
                <a:gd name="T17" fmla="*/ 1 h 163"/>
                <a:gd name="T18" fmla="*/ 1 w 70"/>
                <a:gd name="T19" fmla="*/ 0 h 163"/>
                <a:gd name="T20" fmla="*/ 1 w 70"/>
                <a:gd name="T21" fmla="*/ 1 h 163"/>
                <a:gd name="T22" fmla="*/ 1 w 70"/>
                <a:gd name="T23" fmla="*/ 1 h 163"/>
                <a:gd name="T24" fmla="*/ 1 w 70"/>
                <a:gd name="T25" fmla="*/ 1 h 163"/>
                <a:gd name="T26" fmla="*/ 1 w 70"/>
                <a:gd name="T27" fmla="*/ 1 h 163"/>
                <a:gd name="T28" fmla="*/ 1 w 70"/>
                <a:gd name="T29" fmla="*/ 1 h 163"/>
                <a:gd name="T30" fmla="*/ 1 w 70"/>
                <a:gd name="T31" fmla="*/ 1 h 163"/>
                <a:gd name="T32" fmla="*/ 1 w 70"/>
                <a:gd name="T33" fmla="*/ 1 h 163"/>
                <a:gd name="T34" fmla="*/ 1 w 70"/>
                <a:gd name="T35" fmla="*/ 1 h 163"/>
                <a:gd name="T36" fmla="*/ 1 w 70"/>
                <a:gd name="T37" fmla="*/ 1 h 163"/>
                <a:gd name="T38" fmla="*/ 1 w 70"/>
                <a:gd name="T39" fmla="*/ 1 h 163"/>
                <a:gd name="T40" fmla="*/ 1 w 70"/>
                <a:gd name="T41" fmla="*/ 1 h 1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0"/>
                <a:gd name="T64" fmla="*/ 0 h 163"/>
                <a:gd name="T65" fmla="*/ 70 w 70"/>
                <a:gd name="T66" fmla="*/ 163 h 16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36" name="Freeform 359">
              <a:extLst>
                <a:ext uri="{FF2B5EF4-FFF2-40B4-BE49-F238E27FC236}">
                  <a16:creationId xmlns:a16="http://schemas.microsoft.com/office/drawing/2014/main" xmlns="" id="{A3242E99-152E-4C4D-A75A-62A26719BD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6" y="1599"/>
              <a:ext cx="180" cy="174"/>
            </a:xfrm>
            <a:custGeom>
              <a:avLst/>
              <a:gdLst>
                <a:gd name="T0" fmla="*/ 0 w 361"/>
                <a:gd name="T1" fmla="*/ 1 h 348"/>
                <a:gd name="T2" fmla="*/ 0 w 361"/>
                <a:gd name="T3" fmla="*/ 1 h 348"/>
                <a:gd name="T4" fmla="*/ 0 w 361"/>
                <a:gd name="T5" fmla="*/ 0 h 348"/>
                <a:gd name="T6" fmla="*/ 0 w 361"/>
                <a:gd name="T7" fmla="*/ 0 h 348"/>
                <a:gd name="T8" fmla="*/ 0 w 361"/>
                <a:gd name="T9" fmla="*/ 1 h 348"/>
                <a:gd name="T10" fmla="*/ 0 w 361"/>
                <a:gd name="T11" fmla="*/ 1 h 348"/>
                <a:gd name="T12" fmla="*/ 0 w 361"/>
                <a:gd name="T13" fmla="*/ 1 h 348"/>
                <a:gd name="T14" fmla="*/ 0 w 361"/>
                <a:gd name="T15" fmla="*/ 1 h 348"/>
                <a:gd name="T16" fmla="*/ 0 w 361"/>
                <a:gd name="T17" fmla="*/ 1 h 348"/>
                <a:gd name="T18" fmla="*/ 0 w 361"/>
                <a:gd name="T19" fmla="*/ 1 h 348"/>
                <a:gd name="T20" fmla="*/ 0 w 361"/>
                <a:gd name="T21" fmla="*/ 1 h 348"/>
                <a:gd name="T22" fmla="*/ 0 w 361"/>
                <a:gd name="T23" fmla="*/ 1 h 348"/>
                <a:gd name="T24" fmla="*/ 1 w 361"/>
                <a:gd name="T25" fmla="*/ 1 h 348"/>
                <a:gd name="T26" fmla="*/ 1 w 361"/>
                <a:gd name="T27" fmla="*/ 1 h 348"/>
                <a:gd name="T28" fmla="*/ 1 w 361"/>
                <a:gd name="T29" fmla="*/ 1 h 348"/>
                <a:gd name="T30" fmla="*/ 1 w 361"/>
                <a:gd name="T31" fmla="*/ 1 h 348"/>
                <a:gd name="T32" fmla="*/ 1 w 361"/>
                <a:gd name="T33" fmla="*/ 1 h 348"/>
                <a:gd name="T34" fmla="*/ 1 w 361"/>
                <a:gd name="T35" fmla="*/ 2 h 348"/>
                <a:gd name="T36" fmla="*/ 1 w 361"/>
                <a:gd name="T37" fmla="*/ 2 h 348"/>
                <a:gd name="T38" fmla="*/ 1 w 361"/>
                <a:gd name="T39" fmla="*/ 2 h 348"/>
                <a:gd name="T40" fmla="*/ 1 w 361"/>
                <a:gd name="T41" fmla="*/ 2 h 348"/>
                <a:gd name="T42" fmla="*/ 1 w 361"/>
                <a:gd name="T43" fmla="*/ 2 h 348"/>
                <a:gd name="T44" fmla="*/ 1 w 361"/>
                <a:gd name="T45" fmla="*/ 2 h 348"/>
                <a:gd name="T46" fmla="*/ 1 w 361"/>
                <a:gd name="T47" fmla="*/ 2 h 348"/>
                <a:gd name="T48" fmla="*/ 1 w 361"/>
                <a:gd name="T49" fmla="*/ 2 h 348"/>
                <a:gd name="T50" fmla="*/ 1 w 361"/>
                <a:gd name="T51" fmla="*/ 2 h 348"/>
                <a:gd name="T52" fmla="*/ 1 w 361"/>
                <a:gd name="T53" fmla="*/ 2 h 348"/>
                <a:gd name="T54" fmla="*/ 1 w 361"/>
                <a:gd name="T55" fmla="*/ 2 h 348"/>
                <a:gd name="T56" fmla="*/ 1 w 361"/>
                <a:gd name="T57" fmla="*/ 2 h 348"/>
                <a:gd name="T58" fmla="*/ 1 w 361"/>
                <a:gd name="T59" fmla="*/ 2 h 348"/>
                <a:gd name="T60" fmla="*/ 1 w 361"/>
                <a:gd name="T61" fmla="*/ 2 h 348"/>
                <a:gd name="T62" fmla="*/ 1 w 361"/>
                <a:gd name="T63" fmla="*/ 2 h 348"/>
                <a:gd name="T64" fmla="*/ 1 w 361"/>
                <a:gd name="T65" fmla="*/ 1 h 348"/>
                <a:gd name="T66" fmla="*/ 1 w 361"/>
                <a:gd name="T67" fmla="*/ 1 h 348"/>
                <a:gd name="T68" fmla="*/ 1 w 361"/>
                <a:gd name="T69" fmla="*/ 1 h 348"/>
                <a:gd name="T70" fmla="*/ 1 w 361"/>
                <a:gd name="T71" fmla="*/ 1 h 348"/>
                <a:gd name="T72" fmla="*/ 0 w 361"/>
                <a:gd name="T73" fmla="*/ 1 h 348"/>
                <a:gd name="T74" fmla="*/ 0 w 361"/>
                <a:gd name="T75" fmla="*/ 1 h 348"/>
                <a:gd name="T76" fmla="*/ 0 w 361"/>
                <a:gd name="T77" fmla="*/ 1 h 348"/>
                <a:gd name="T78" fmla="*/ 0 w 361"/>
                <a:gd name="T79" fmla="*/ 1 h 348"/>
                <a:gd name="T80" fmla="*/ 0 w 361"/>
                <a:gd name="T81" fmla="*/ 1 h 3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61"/>
                <a:gd name="T124" fmla="*/ 0 h 348"/>
                <a:gd name="T125" fmla="*/ 361 w 361"/>
                <a:gd name="T126" fmla="*/ 348 h 34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37" name="Freeform 360">
              <a:extLst>
                <a:ext uri="{FF2B5EF4-FFF2-40B4-BE49-F238E27FC236}">
                  <a16:creationId xmlns:a16="http://schemas.microsoft.com/office/drawing/2014/main" xmlns="" id="{3B6E0502-E53A-468C-B250-F4911DB57B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2" y="2439"/>
              <a:ext cx="63" cy="171"/>
            </a:xfrm>
            <a:custGeom>
              <a:avLst/>
              <a:gdLst>
                <a:gd name="T0" fmla="*/ 1 w 126"/>
                <a:gd name="T1" fmla="*/ 0 h 343"/>
                <a:gd name="T2" fmla="*/ 1 w 126"/>
                <a:gd name="T3" fmla="*/ 0 h 343"/>
                <a:gd name="T4" fmla="*/ 1 w 126"/>
                <a:gd name="T5" fmla="*/ 0 h 343"/>
                <a:gd name="T6" fmla="*/ 0 w 126"/>
                <a:gd name="T7" fmla="*/ 0 h 343"/>
                <a:gd name="T8" fmla="*/ 1 w 126"/>
                <a:gd name="T9" fmla="*/ 0 h 343"/>
                <a:gd name="T10" fmla="*/ 1 w 126"/>
                <a:gd name="T11" fmla="*/ 0 h 343"/>
                <a:gd name="T12" fmla="*/ 1 w 126"/>
                <a:gd name="T13" fmla="*/ 1 h 343"/>
                <a:gd name="T14" fmla="*/ 1 w 126"/>
                <a:gd name="T15" fmla="*/ 1 h 343"/>
                <a:gd name="T16" fmla="*/ 1 w 126"/>
                <a:gd name="T17" fmla="*/ 1 h 343"/>
                <a:gd name="T18" fmla="*/ 1 w 126"/>
                <a:gd name="T19" fmla="*/ 1 h 343"/>
                <a:gd name="T20" fmla="*/ 1 w 126"/>
                <a:gd name="T21" fmla="*/ 1 h 343"/>
                <a:gd name="T22" fmla="*/ 1 w 126"/>
                <a:gd name="T23" fmla="*/ 1 h 343"/>
                <a:gd name="T24" fmla="*/ 1 w 126"/>
                <a:gd name="T25" fmla="*/ 1 h 343"/>
                <a:gd name="T26" fmla="*/ 1 w 126"/>
                <a:gd name="T27" fmla="*/ 1 h 343"/>
                <a:gd name="T28" fmla="*/ 1 w 126"/>
                <a:gd name="T29" fmla="*/ 1 h 343"/>
                <a:gd name="T30" fmla="*/ 1 w 126"/>
                <a:gd name="T31" fmla="*/ 0 h 343"/>
                <a:gd name="T32" fmla="*/ 1 w 126"/>
                <a:gd name="T33" fmla="*/ 0 h 343"/>
                <a:gd name="T34" fmla="*/ 1 w 126"/>
                <a:gd name="T35" fmla="*/ 0 h 343"/>
                <a:gd name="T36" fmla="*/ 1 w 126"/>
                <a:gd name="T37" fmla="*/ 0 h 343"/>
                <a:gd name="T38" fmla="*/ 1 w 126"/>
                <a:gd name="T39" fmla="*/ 0 h 343"/>
                <a:gd name="T40" fmla="*/ 1 w 126"/>
                <a:gd name="T41" fmla="*/ 0 h 343"/>
                <a:gd name="T42" fmla="*/ 1 w 126"/>
                <a:gd name="T43" fmla="*/ 0 h 343"/>
                <a:gd name="T44" fmla="*/ 1 w 126"/>
                <a:gd name="T45" fmla="*/ 0 h 343"/>
                <a:gd name="T46" fmla="*/ 1 w 126"/>
                <a:gd name="T47" fmla="*/ 0 h 343"/>
                <a:gd name="T48" fmla="*/ 1 w 126"/>
                <a:gd name="T49" fmla="*/ 0 h 3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6"/>
                <a:gd name="T76" fmla="*/ 0 h 343"/>
                <a:gd name="T77" fmla="*/ 126 w 126"/>
                <a:gd name="T78" fmla="*/ 343 h 34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38" name="Freeform 361">
              <a:extLst>
                <a:ext uri="{FF2B5EF4-FFF2-40B4-BE49-F238E27FC236}">
                  <a16:creationId xmlns:a16="http://schemas.microsoft.com/office/drawing/2014/main" xmlns="" id="{178D599E-10E0-4123-B230-F0D65D88B9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4" y="2480"/>
              <a:ext cx="165" cy="80"/>
            </a:xfrm>
            <a:custGeom>
              <a:avLst/>
              <a:gdLst>
                <a:gd name="T0" fmla="*/ 1 w 332"/>
                <a:gd name="T1" fmla="*/ 1 h 160"/>
                <a:gd name="T2" fmla="*/ 1 w 332"/>
                <a:gd name="T3" fmla="*/ 1 h 160"/>
                <a:gd name="T4" fmla="*/ 1 w 332"/>
                <a:gd name="T5" fmla="*/ 1 h 160"/>
                <a:gd name="T6" fmla="*/ 1 w 332"/>
                <a:gd name="T7" fmla="*/ 1 h 160"/>
                <a:gd name="T8" fmla="*/ 1 w 332"/>
                <a:gd name="T9" fmla="*/ 1 h 160"/>
                <a:gd name="T10" fmla="*/ 1 w 332"/>
                <a:gd name="T11" fmla="*/ 1 h 160"/>
                <a:gd name="T12" fmla="*/ 0 w 332"/>
                <a:gd name="T13" fmla="*/ 1 h 160"/>
                <a:gd name="T14" fmla="*/ 0 w 332"/>
                <a:gd name="T15" fmla="*/ 1 h 160"/>
                <a:gd name="T16" fmla="*/ 0 w 332"/>
                <a:gd name="T17" fmla="*/ 1 h 160"/>
                <a:gd name="T18" fmla="*/ 0 w 332"/>
                <a:gd name="T19" fmla="*/ 1 h 160"/>
                <a:gd name="T20" fmla="*/ 0 w 332"/>
                <a:gd name="T21" fmla="*/ 1 h 160"/>
                <a:gd name="T22" fmla="*/ 0 w 332"/>
                <a:gd name="T23" fmla="*/ 1 h 160"/>
                <a:gd name="T24" fmla="*/ 0 w 332"/>
                <a:gd name="T25" fmla="*/ 0 h 160"/>
                <a:gd name="T26" fmla="*/ 0 w 332"/>
                <a:gd name="T27" fmla="*/ 0 h 160"/>
                <a:gd name="T28" fmla="*/ 0 w 332"/>
                <a:gd name="T29" fmla="*/ 1 h 160"/>
                <a:gd name="T30" fmla="*/ 0 w 332"/>
                <a:gd name="T31" fmla="*/ 1 h 160"/>
                <a:gd name="T32" fmla="*/ 0 w 332"/>
                <a:gd name="T33" fmla="*/ 1 h 160"/>
                <a:gd name="T34" fmla="*/ 0 w 332"/>
                <a:gd name="T35" fmla="*/ 1 h 160"/>
                <a:gd name="T36" fmla="*/ 0 w 332"/>
                <a:gd name="T37" fmla="*/ 1 h 160"/>
                <a:gd name="T38" fmla="*/ 0 w 332"/>
                <a:gd name="T39" fmla="*/ 1 h 160"/>
                <a:gd name="T40" fmla="*/ 0 w 332"/>
                <a:gd name="T41" fmla="*/ 1 h 160"/>
                <a:gd name="T42" fmla="*/ 0 w 332"/>
                <a:gd name="T43" fmla="*/ 1 h 160"/>
                <a:gd name="T44" fmla="*/ 0 w 332"/>
                <a:gd name="T45" fmla="*/ 1 h 160"/>
                <a:gd name="T46" fmla="*/ 0 w 332"/>
                <a:gd name="T47" fmla="*/ 1 h 160"/>
                <a:gd name="T48" fmla="*/ 0 w 332"/>
                <a:gd name="T49" fmla="*/ 1 h 160"/>
                <a:gd name="T50" fmla="*/ 0 w 332"/>
                <a:gd name="T51" fmla="*/ 1 h 160"/>
                <a:gd name="T52" fmla="*/ 0 w 332"/>
                <a:gd name="T53" fmla="*/ 1 h 160"/>
                <a:gd name="T54" fmla="*/ 0 w 332"/>
                <a:gd name="T55" fmla="*/ 1 h 160"/>
                <a:gd name="T56" fmla="*/ 1 w 332"/>
                <a:gd name="T57" fmla="*/ 1 h 160"/>
                <a:gd name="T58" fmla="*/ 1 w 332"/>
                <a:gd name="T59" fmla="*/ 1 h 160"/>
                <a:gd name="T60" fmla="*/ 1 w 332"/>
                <a:gd name="T61" fmla="*/ 1 h 160"/>
                <a:gd name="T62" fmla="*/ 1 w 332"/>
                <a:gd name="T63" fmla="*/ 1 h 160"/>
                <a:gd name="T64" fmla="*/ 1 w 332"/>
                <a:gd name="T65" fmla="*/ 1 h 1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2"/>
                <a:gd name="T100" fmla="*/ 0 h 160"/>
                <a:gd name="T101" fmla="*/ 332 w 332"/>
                <a:gd name="T102" fmla="*/ 160 h 16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39" name="Freeform 362">
              <a:extLst>
                <a:ext uri="{FF2B5EF4-FFF2-40B4-BE49-F238E27FC236}">
                  <a16:creationId xmlns:a16="http://schemas.microsoft.com/office/drawing/2014/main" xmlns="" id="{AF507B24-1B47-4994-AF12-C82140B13E0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4" y="1984"/>
              <a:ext cx="186" cy="670"/>
            </a:xfrm>
            <a:custGeom>
              <a:avLst/>
              <a:gdLst>
                <a:gd name="T0" fmla="*/ 1 w 373"/>
                <a:gd name="T1" fmla="*/ 5 h 1340"/>
                <a:gd name="T2" fmla="*/ 0 w 373"/>
                <a:gd name="T3" fmla="*/ 5 h 1340"/>
                <a:gd name="T4" fmla="*/ 0 w 373"/>
                <a:gd name="T5" fmla="*/ 5 h 1340"/>
                <a:gd name="T6" fmla="*/ 0 w 373"/>
                <a:gd name="T7" fmla="*/ 5 h 1340"/>
                <a:gd name="T8" fmla="*/ 0 w 373"/>
                <a:gd name="T9" fmla="*/ 5 h 1340"/>
                <a:gd name="T10" fmla="*/ 0 w 373"/>
                <a:gd name="T11" fmla="*/ 5 h 1340"/>
                <a:gd name="T12" fmla="*/ 0 w 373"/>
                <a:gd name="T13" fmla="*/ 4 h 1340"/>
                <a:gd name="T14" fmla="*/ 0 w 373"/>
                <a:gd name="T15" fmla="*/ 4 h 1340"/>
                <a:gd name="T16" fmla="*/ 0 w 373"/>
                <a:gd name="T17" fmla="*/ 3 h 1340"/>
                <a:gd name="T18" fmla="*/ 1 w 373"/>
                <a:gd name="T19" fmla="*/ 3 h 1340"/>
                <a:gd name="T20" fmla="*/ 1 w 373"/>
                <a:gd name="T21" fmla="*/ 2 h 1340"/>
                <a:gd name="T22" fmla="*/ 1 w 373"/>
                <a:gd name="T23" fmla="*/ 2 h 1340"/>
                <a:gd name="T24" fmla="*/ 1 w 373"/>
                <a:gd name="T25" fmla="*/ 1 h 1340"/>
                <a:gd name="T26" fmla="*/ 1 w 373"/>
                <a:gd name="T27" fmla="*/ 1 h 1340"/>
                <a:gd name="T28" fmla="*/ 1 w 373"/>
                <a:gd name="T29" fmla="*/ 1 h 1340"/>
                <a:gd name="T30" fmla="*/ 0 w 373"/>
                <a:gd name="T31" fmla="*/ 1 h 1340"/>
                <a:gd name="T32" fmla="*/ 0 w 373"/>
                <a:gd name="T33" fmla="*/ 1 h 1340"/>
                <a:gd name="T34" fmla="*/ 0 w 373"/>
                <a:gd name="T35" fmla="*/ 1 h 1340"/>
                <a:gd name="T36" fmla="*/ 0 w 373"/>
                <a:gd name="T37" fmla="*/ 1 h 1340"/>
                <a:gd name="T38" fmla="*/ 0 w 373"/>
                <a:gd name="T39" fmla="*/ 1 h 1340"/>
                <a:gd name="T40" fmla="*/ 0 w 373"/>
                <a:gd name="T41" fmla="*/ 1 h 1340"/>
                <a:gd name="T42" fmla="*/ 0 w 373"/>
                <a:gd name="T43" fmla="*/ 1 h 1340"/>
                <a:gd name="T44" fmla="*/ 0 w 373"/>
                <a:gd name="T45" fmla="*/ 1 h 1340"/>
                <a:gd name="T46" fmla="*/ 0 w 373"/>
                <a:gd name="T47" fmla="*/ 1 h 1340"/>
                <a:gd name="T48" fmla="*/ 0 w 373"/>
                <a:gd name="T49" fmla="*/ 1 h 1340"/>
                <a:gd name="T50" fmla="*/ 0 w 373"/>
                <a:gd name="T51" fmla="*/ 1 h 1340"/>
                <a:gd name="T52" fmla="*/ 0 w 373"/>
                <a:gd name="T53" fmla="*/ 1 h 1340"/>
                <a:gd name="T54" fmla="*/ 0 w 373"/>
                <a:gd name="T55" fmla="*/ 1 h 1340"/>
                <a:gd name="T56" fmla="*/ 0 w 373"/>
                <a:gd name="T57" fmla="*/ 1 h 1340"/>
                <a:gd name="T58" fmla="*/ 0 w 373"/>
                <a:gd name="T59" fmla="*/ 1 h 1340"/>
                <a:gd name="T60" fmla="*/ 0 w 373"/>
                <a:gd name="T61" fmla="*/ 1 h 1340"/>
                <a:gd name="T62" fmla="*/ 0 w 373"/>
                <a:gd name="T63" fmla="*/ 1 h 1340"/>
                <a:gd name="T64" fmla="*/ 0 w 373"/>
                <a:gd name="T65" fmla="*/ 1 h 1340"/>
                <a:gd name="T66" fmla="*/ 0 w 373"/>
                <a:gd name="T67" fmla="*/ 1 h 1340"/>
                <a:gd name="T68" fmla="*/ 1 w 373"/>
                <a:gd name="T69" fmla="*/ 1 h 1340"/>
                <a:gd name="T70" fmla="*/ 1 w 373"/>
                <a:gd name="T71" fmla="*/ 1 h 1340"/>
                <a:gd name="T72" fmla="*/ 1 w 373"/>
                <a:gd name="T73" fmla="*/ 1 h 1340"/>
                <a:gd name="T74" fmla="*/ 1 w 373"/>
                <a:gd name="T75" fmla="*/ 2 h 1340"/>
                <a:gd name="T76" fmla="*/ 1 w 373"/>
                <a:gd name="T77" fmla="*/ 2 h 1340"/>
                <a:gd name="T78" fmla="*/ 1 w 373"/>
                <a:gd name="T79" fmla="*/ 2 h 1340"/>
                <a:gd name="T80" fmla="*/ 1 w 373"/>
                <a:gd name="T81" fmla="*/ 3 h 1340"/>
                <a:gd name="T82" fmla="*/ 0 w 373"/>
                <a:gd name="T83" fmla="*/ 3 h 1340"/>
                <a:gd name="T84" fmla="*/ 0 w 373"/>
                <a:gd name="T85" fmla="*/ 3 h 1340"/>
                <a:gd name="T86" fmla="*/ 0 w 373"/>
                <a:gd name="T87" fmla="*/ 4 h 1340"/>
                <a:gd name="T88" fmla="*/ 0 w 373"/>
                <a:gd name="T89" fmla="*/ 4 h 1340"/>
                <a:gd name="T90" fmla="*/ 0 w 373"/>
                <a:gd name="T91" fmla="*/ 5 h 1340"/>
                <a:gd name="T92" fmla="*/ 0 w 373"/>
                <a:gd name="T93" fmla="*/ 5 h 1340"/>
                <a:gd name="T94" fmla="*/ 0 w 373"/>
                <a:gd name="T95" fmla="*/ 5 h 1340"/>
                <a:gd name="T96" fmla="*/ 0 w 373"/>
                <a:gd name="T97" fmla="*/ 5 h 1340"/>
                <a:gd name="T98" fmla="*/ 0 w 373"/>
                <a:gd name="T99" fmla="*/ 5 h 1340"/>
                <a:gd name="T100" fmla="*/ 0 w 373"/>
                <a:gd name="T101" fmla="*/ 5 h 1340"/>
                <a:gd name="T102" fmla="*/ 0 w 373"/>
                <a:gd name="T103" fmla="*/ 5 h 1340"/>
                <a:gd name="T104" fmla="*/ 1 w 373"/>
                <a:gd name="T105" fmla="*/ 5 h 1340"/>
                <a:gd name="T106" fmla="*/ 1 w 373"/>
                <a:gd name="T107" fmla="*/ 5 h 1340"/>
                <a:gd name="T108" fmla="*/ 1 w 373"/>
                <a:gd name="T109" fmla="*/ 5 h 1340"/>
                <a:gd name="T110" fmla="*/ 1 w 373"/>
                <a:gd name="T111" fmla="*/ 5 h 13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73"/>
                <a:gd name="T169" fmla="*/ 0 h 1340"/>
                <a:gd name="T170" fmla="*/ 373 w 373"/>
                <a:gd name="T171" fmla="*/ 1340 h 134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40" name="Freeform 363">
              <a:extLst>
                <a:ext uri="{FF2B5EF4-FFF2-40B4-BE49-F238E27FC236}">
                  <a16:creationId xmlns:a16="http://schemas.microsoft.com/office/drawing/2014/main" xmlns="" id="{23617979-ACB5-427B-91B7-48BDC128FA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6" y="2685"/>
              <a:ext cx="55" cy="62"/>
            </a:xfrm>
            <a:custGeom>
              <a:avLst/>
              <a:gdLst>
                <a:gd name="T0" fmla="*/ 1 w 110"/>
                <a:gd name="T1" fmla="*/ 1 h 123"/>
                <a:gd name="T2" fmla="*/ 1 w 110"/>
                <a:gd name="T3" fmla="*/ 1 h 123"/>
                <a:gd name="T4" fmla="*/ 1 w 110"/>
                <a:gd name="T5" fmla="*/ 1 h 123"/>
                <a:gd name="T6" fmla="*/ 1 w 110"/>
                <a:gd name="T7" fmla="*/ 1 h 123"/>
                <a:gd name="T8" fmla="*/ 1 w 110"/>
                <a:gd name="T9" fmla="*/ 1 h 123"/>
                <a:gd name="T10" fmla="*/ 1 w 110"/>
                <a:gd name="T11" fmla="*/ 1 h 123"/>
                <a:gd name="T12" fmla="*/ 1 w 110"/>
                <a:gd name="T13" fmla="*/ 1 h 123"/>
                <a:gd name="T14" fmla="*/ 1 w 110"/>
                <a:gd name="T15" fmla="*/ 1 h 123"/>
                <a:gd name="T16" fmla="*/ 1 w 110"/>
                <a:gd name="T17" fmla="*/ 1 h 123"/>
                <a:gd name="T18" fmla="*/ 1 w 110"/>
                <a:gd name="T19" fmla="*/ 1 h 123"/>
                <a:gd name="T20" fmla="*/ 1 w 110"/>
                <a:gd name="T21" fmla="*/ 1 h 123"/>
                <a:gd name="T22" fmla="*/ 1 w 110"/>
                <a:gd name="T23" fmla="*/ 1 h 123"/>
                <a:gd name="T24" fmla="*/ 1 w 110"/>
                <a:gd name="T25" fmla="*/ 0 h 123"/>
                <a:gd name="T26" fmla="*/ 1 w 110"/>
                <a:gd name="T27" fmla="*/ 1 h 123"/>
                <a:gd name="T28" fmla="*/ 1 w 110"/>
                <a:gd name="T29" fmla="*/ 1 h 123"/>
                <a:gd name="T30" fmla="*/ 1 w 110"/>
                <a:gd name="T31" fmla="*/ 1 h 123"/>
                <a:gd name="T32" fmla="*/ 1 w 110"/>
                <a:gd name="T33" fmla="*/ 1 h 123"/>
                <a:gd name="T34" fmla="*/ 1 w 110"/>
                <a:gd name="T35" fmla="*/ 1 h 123"/>
                <a:gd name="T36" fmla="*/ 1 w 110"/>
                <a:gd name="T37" fmla="*/ 1 h 123"/>
                <a:gd name="T38" fmla="*/ 1 w 110"/>
                <a:gd name="T39" fmla="*/ 1 h 123"/>
                <a:gd name="T40" fmla="*/ 1 w 110"/>
                <a:gd name="T41" fmla="*/ 1 h 123"/>
                <a:gd name="T42" fmla="*/ 1 w 110"/>
                <a:gd name="T43" fmla="*/ 1 h 123"/>
                <a:gd name="T44" fmla="*/ 1 w 110"/>
                <a:gd name="T45" fmla="*/ 1 h 123"/>
                <a:gd name="T46" fmla="*/ 1 w 110"/>
                <a:gd name="T47" fmla="*/ 1 h 123"/>
                <a:gd name="T48" fmla="*/ 1 w 110"/>
                <a:gd name="T49" fmla="*/ 1 h 123"/>
                <a:gd name="T50" fmla="*/ 1 w 110"/>
                <a:gd name="T51" fmla="*/ 1 h 123"/>
                <a:gd name="T52" fmla="*/ 0 w 110"/>
                <a:gd name="T53" fmla="*/ 1 h 123"/>
                <a:gd name="T54" fmla="*/ 0 w 110"/>
                <a:gd name="T55" fmla="*/ 1 h 123"/>
                <a:gd name="T56" fmla="*/ 1 w 110"/>
                <a:gd name="T57" fmla="*/ 1 h 123"/>
                <a:gd name="T58" fmla="*/ 1 w 110"/>
                <a:gd name="T59" fmla="*/ 1 h 123"/>
                <a:gd name="T60" fmla="*/ 1 w 110"/>
                <a:gd name="T61" fmla="*/ 1 h 123"/>
                <a:gd name="T62" fmla="*/ 1 w 110"/>
                <a:gd name="T63" fmla="*/ 1 h 123"/>
                <a:gd name="T64" fmla="*/ 1 w 110"/>
                <a:gd name="T65" fmla="*/ 1 h 123"/>
                <a:gd name="T66" fmla="*/ 1 w 110"/>
                <a:gd name="T67" fmla="*/ 1 h 123"/>
                <a:gd name="T68" fmla="*/ 1 w 110"/>
                <a:gd name="T69" fmla="*/ 1 h 123"/>
                <a:gd name="T70" fmla="*/ 1 w 110"/>
                <a:gd name="T71" fmla="*/ 1 h 123"/>
                <a:gd name="T72" fmla="*/ 1 w 110"/>
                <a:gd name="T73" fmla="*/ 1 h 123"/>
                <a:gd name="T74" fmla="*/ 1 w 110"/>
                <a:gd name="T75" fmla="*/ 1 h 123"/>
                <a:gd name="T76" fmla="*/ 1 w 110"/>
                <a:gd name="T77" fmla="*/ 1 h 123"/>
                <a:gd name="T78" fmla="*/ 1 w 110"/>
                <a:gd name="T79" fmla="*/ 1 h 123"/>
                <a:gd name="T80" fmla="*/ 1 w 110"/>
                <a:gd name="T81" fmla="*/ 1 h 123"/>
                <a:gd name="T82" fmla="*/ 1 w 110"/>
                <a:gd name="T83" fmla="*/ 1 h 123"/>
                <a:gd name="T84" fmla="*/ 1 w 110"/>
                <a:gd name="T85" fmla="*/ 1 h 123"/>
                <a:gd name="T86" fmla="*/ 1 w 110"/>
                <a:gd name="T87" fmla="*/ 1 h 123"/>
                <a:gd name="T88" fmla="*/ 1 w 110"/>
                <a:gd name="T89" fmla="*/ 1 h 123"/>
                <a:gd name="T90" fmla="*/ 1 w 110"/>
                <a:gd name="T91" fmla="*/ 1 h 123"/>
                <a:gd name="T92" fmla="*/ 1 w 110"/>
                <a:gd name="T93" fmla="*/ 1 h 123"/>
                <a:gd name="T94" fmla="*/ 1 w 110"/>
                <a:gd name="T95" fmla="*/ 1 h 123"/>
                <a:gd name="T96" fmla="*/ 1 w 110"/>
                <a:gd name="T97" fmla="*/ 1 h 12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0"/>
                <a:gd name="T148" fmla="*/ 0 h 123"/>
                <a:gd name="T149" fmla="*/ 110 w 110"/>
                <a:gd name="T150" fmla="*/ 123 h 12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41" name="Freeform 364">
              <a:extLst>
                <a:ext uri="{FF2B5EF4-FFF2-40B4-BE49-F238E27FC236}">
                  <a16:creationId xmlns:a16="http://schemas.microsoft.com/office/drawing/2014/main" xmlns="" id="{1C3CCD31-B69C-4B85-8D20-004471E86B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5" y="2708"/>
              <a:ext cx="16" cy="16"/>
            </a:xfrm>
            <a:custGeom>
              <a:avLst/>
              <a:gdLst>
                <a:gd name="T0" fmla="*/ 1 w 31"/>
                <a:gd name="T1" fmla="*/ 0 h 33"/>
                <a:gd name="T2" fmla="*/ 1 w 31"/>
                <a:gd name="T3" fmla="*/ 0 h 33"/>
                <a:gd name="T4" fmla="*/ 1 w 31"/>
                <a:gd name="T5" fmla="*/ 0 h 33"/>
                <a:gd name="T6" fmla="*/ 1 w 31"/>
                <a:gd name="T7" fmla="*/ 0 h 33"/>
                <a:gd name="T8" fmla="*/ 0 w 31"/>
                <a:gd name="T9" fmla="*/ 0 h 33"/>
                <a:gd name="T10" fmla="*/ 1 w 31"/>
                <a:gd name="T11" fmla="*/ 0 h 33"/>
                <a:gd name="T12" fmla="*/ 1 w 31"/>
                <a:gd name="T13" fmla="*/ 0 h 33"/>
                <a:gd name="T14" fmla="*/ 1 w 31"/>
                <a:gd name="T15" fmla="*/ 0 h 33"/>
                <a:gd name="T16" fmla="*/ 1 w 31"/>
                <a:gd name="T17" fmla="*/ 0 h 33"/>
                <a:gd name="T18" fmla="*/ 1 w 31"/>
                <a:gd name="T19" fmla="*/ 0 h 33"/>
                <a:gd name="T20" fmla="*/ 1 w 31"/>
                <a:gd name="T21" fmla="*/ 0 h 33"/>
                <a:gd name="T22" fmla="*/ 1 w 31"/>
                <a:gd name="T23" fmla="*/ 0 h 33"/>
                <a:gd name="T24" fmla="*/ 1 w 31"/>
                <a:gd name="T25" fmla="*/ 0 h 33"/>
                <a:gd name="T26" fmla="*/ 1 w 31"/>
                <a:gd name="T27" fmla="*/ 0 h 33"/>
                <a:gd name="T28" fmla="*/ 1 w 31"/>
                <a:gd name="T29" fmla="*/ 0 h 33"/>
                <a:gd name="T30" fmla="*/ 1 w 31"/>
                <a:gd name="T31" fmla="*/ 0 h 33"/>
                <a:gd name="T32" fmla="*/ 1 w 31"/>
                <a:gd name="T33" fmla="*/ 0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1"/>
                <a:gd name="T52" fmla="*/ 0 h 33"/>
                <a:gd name="T53" fmla="*/ 31 w 31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42" name="Freeform 365">
              <a:extLst>
                <a:ext uri="{FF2B5EF4-FFF2-40B4-BE49-F238E27FC236}">
                  <a16:creationId xmlns:a16="http://schemas.microsoft.com/office/drawing/2014/main" xmlns="" id="{E8762685-B5AC-4462-BF4C-287AEF5A60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6" y="2699"/>
              <a:ext cx="56" cy="61"/>
            </a:xfrm>
            <a:custGeom>
              <a:avLst/>
              <a:gdLst>
                <a:gd name="T0" fmla="*/ 1 w 111"/>
                <a:gd name="T1" fmla="*/ 1 h 122"/>
                <a:gd name="T2" fmla="*/ 1 w 111"/>
                <a:gd name="T3" fmla="*/ 1 h 122"/>
                <a:gd name="T4" fmla="*/ 1 w 111"/>
                <a:gd name="T5" fmla="*/ 1 h 122"/>
                <a:gd name="T6" fmla="*/ 1 w 111"/>
                <a:gd name="T7" fmla="*/ 1 h 122"/>
                <a:gd name="T8" fmla="*/ 1 w 111"/>
                <a:gd name="T9" fmla="*/ 1 h 122"/>
                <a:gd name="T10" fmla="*/ 1 w 111"/>
                <a:gd name="T11" fmla="*/ 1 h 122"/>
                <a:gd name="T12" fmla="*/ 1 w 111"/>
                <a:gd name="T13" fmla="*/ 1 h 122"/>
                <a:gd name="T14" fmla="*/ 1 w 111"/>
                <a:gd name="T15" fmla="*/ 1 h 122"/>
                <a:gd name="T16" fmla="*/ 1 w 111"/>
                <a:gd name="T17" fmla="*/ 1 h 122"/>
                <a:gd name="T18" fmla="*/ 1 w 111"/>
                <a:gd name="T19" fmla="*/ 1 h 122"/>
                <a:gd name="T20" fmla="*/ 1 w 111"/>
                <a:gd name="T21" fmla="*/ 1 h 122"/>
                <a:gd name="T22" fmla="*/ 1 w 111"/>
                <a:gd name="T23" fmla="*/ 1 h 122"/>
                <a:gd name="T24" fmla="*/ 1 w 111"/>
                <a:gd name="T25" fmla="*/ 0 h 122"/>
                <a:gd name="T26" fmla="*/ 1 w 111"/>
                <a:gd name="T27" fmla="*/ 1 h 122"/>
                <a:gd name="T28" fmla="*/ 1 w 111"/>
                <a:gd name="T29" fmla="*/ 1 h 122"/>
                <a:gd name="T30" fmla="*/ 1 w 111"/>
                <a:gd name="T31" fmla="*/ 1 h 122"/>
                <a:gd name="T32" fmla="*/ 1 w 111"/>
                <a:gd name="T33" fmla="*/ 1 h 122"/>
                <a:gd name="T34" fmla="*/ 1 w 111"/>
                <a:gd name="T35" fmla="*/ 1 h 122"/>
                <a:gd name="T36" fmla="*/ 1 w 111"/>
                <a:gd name="T37" fmla="*/ 1 h 122"/>
                <a:gd name="T38" fmla="*/ 1 w 111"/>
                <a:gd name="T39" fmla="*/ 1 h 122"/>
                <a:gd name="T40" fmla="*/ 1 w 111"/>
                <a:gd name="T41" fmla="*/ 1 h 122"/>
                <a:gd name="T42" fmla="*/ 1 w 111"/>
                <a:gd name="T43" fmla="*/ 1 h 122"/>
                <a:gd name="T44" fmla="*/ 1 w 111"/>
                <a:gd name="T45" fmla="*/ 1 h 122"/>
                <a:gd name="T46" fmla="*/ 1 w 111"/>
                <a:gd name="T47" fmla="*/ 1 h 122"/>
                <a:gd name="T48" fmla="*/ 1 w 111"/>
                <a:gd name="T49" fmla="*/ 1 h 122"/>
                <a:gd name="T50" fmla="*/ 1 w 111"/>
                <a:gd name="T51" fmla="*/ 1 h 122"/>
                <a:gd name="T52" fmla="*/ 1 w 111"/>
                <a:gd name="T53" fmla="*/ 1 h 122"/>
                <a:gd name="T54" fmla="*/ 0 w 111"/>
                <a:gd name="T55" fmla="*/ 1 h 122"/>
                <a:gd name="T56" fmla="*/ 1 w 111"/>
                <a:gd name="T57" fmla="*/ 1 h 122"/>
                <a:gd name="T58" fmla="*/ 1 w 111"/>
                <a:gd name="T59" fmla="*/ 1 h 122"/>
                <a:gd name="T60" fmla="*/ 1 w 111"/>
                <a:gd name="T61" fmla="*/ 1 h 122"/>
                <a:gd name="T62" fmla="*/ 1 w 111"/>
                <a:gd name="T63" fmla="*/ 1 h 122"/>
                <a:gd name="T64" fmla="*/ 1 w 111"/>
                <a:gd name="T65" fmla="*/ 1 h 122"/>
                <a:gd name="T66" fmla="*/ 1 w 111"/>
                <a:gd name="T67" fmla="*/ 1 h 122"/>
                <a:gd name="T68" fmla="*/ 1 w 111"/>
                <a:gd name="T69" fmla="*/ 1 h 122"/>
                <a:gd name="T70" fmla="*/ 1 w 111"/>
                <a:gd name="T71" fmla="*/ 1 h 122"/>
                <a:gd name="T72" fmla="*/ 1 w 111"/>
                <a:gd name="T73" fmla="*/ 1 h 122"/>
                <a:gd name="T74" fmla="*/ 1 w 111"/>
                <a:gd name="T75" fmla="*/ 1 h 122"/>
                <a:gd name="T76" fmla="*/ 1 w 111"/>
                <a:gd name="T77" fmla="*/ 1 h 122"/>
                <a:gd name="T78" fmla="*/ 1 w 111"/>
                <a:gd name="T79" fmla="*/ 1 h 122"/>
                <a:gd name="T80" fmla="*/ 1 w 111"/>
                <a:gd name="T81" fmla="*/ 1 h 122"/>
                <a:gd name="T82" fmla="*/ 1 w 111"/>
                <a:gd name="T83" fmla="*/ 1 h 122"/>
                <a:gd name="T84" fmla="*/ 1 w 111"/>
                <a:gd name="T85" fmla="*/ 1 h 122"/>
                <a:gd name="T86" fmla="*/ 1 w 111"/>
                <a:gd name="T87" fmla="*/ 1 h 122"/>
                <a:gd name="T88" fmla="*/ 1 w 111"/>
                <a:gd name="T89" fmla="*/ 1 h 122"/>
                <a:gd name="T90" fmla="*/ 1 w 111"/>
                <a:gd name="T91" fmla="*/ 1 h 122"/>
                <a:gd name="T92" fmla="*/ 1 w 111"/>
                <a:gd name="T93" fmla="*/ 1 h 122"/>
                <a:gd name="T94" fmla="*/ 1 w 111"/>
                <a:gd name="T95" fmla="*/ 1 h 122"/>
                <a:gd name="T96" fmla="*/ 1 w 111"/>
                <a:gd name="T97" fmla="*/ 1 h 1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1"/>
                <a:gd name="T148" fmla="*/ 0 h 122"/>
                <a:gd name="T149" fmla="*/ 111 w 111"/>
                <a:gd name="T150" fmla="*/ 122 h 12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43" name="Freeform 366">
              <a:extLst>
                <a:ext uri="{FF2B5EF4-FFF2-40B4-BE49-F238E27FC236}">
                  <a16:creationId xmlns:a16="http://schemas.microsoft.com/office/drawing/2014/main" xmlns="" id="{9AFDF3D6-E9B2-4255-A64C-6D386D53B40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5" y="2721"/>
              <a:ext cx="16" cy="16"/>
            </a:xfrm>
            <a:custGeom>
              <a:avLst/>
              <a:gdLst>
                <a:gd name="T0" fmla="*/ 1 w 32"/>
                <a:gd name="T1" fmla="*/ 1 h 32"/>
                <a:gd name="T2" fmla="*/ 1 w 32"/>
                <a:gd name="T3" fmla="*/ 1 h 32"/>
                <a:gd name="T4" fmla="*/ 1 w 32"/>
                <a:gd name="T5" fmla="*/ 1 h 32"/>
                <a:gd name="T6" fmla="*/ 1 w 32"/>
                <a:gd name="T7" fmla="*/ 1 h 32"/>
                <a:gd name="T8" fmla="*/ 0 w 32"/>
                <a:gd name="T9" fmla="*/ 1 h 32"/>
                <a:gd name="T10" fmla="*/ 1 w 32"/>
                <a:gd name="T11" fmla="*/ 1 h 32"/>
                <a:gd name="T12" fmla="*/ 1 w 32"/>
                <a:gd name="T13" fmla="*/ 1 h 32"/>
                <a:gd name="T14" fmla="*/ 1 w 32"/>
                <a:gd name="T15" fmla="*/ 1 h 32"/>
                <a:gd name="T16" fmla="*/ 1 w 32"/>
                <a:gd name="T17" fmla="*/ 0 h 32"/>
                <a:gd name="T18" fmla="*/ 1 w 32"/>
                <a:gd name="T19" fmla="*/ 1 h 32"/>
                <a:gd name="T20" fmla="*/ 1 w 32"/>
                <a:gd name="T21" fmla="*/ 1 h 32"/>
                <a:gd name="T22" fmla="*/ 1 w 32"/>
                <a:gd name="T23" fmla="*/ 1 h 32"/>
                <a:gd name="T24" fmla="*/ 1 w 32"/>
                <a:gd name="T25" fmla="*/ 1 h 32"/>
                <a:gd name="T26" fmla="*/ 1 w 32"/>
                <a:gd name="T27" fmla="*/ 1 h 32"/>
                <a:gd name="T28" fmla="*/ 1 w 32"/>
                <a:gd name="T29" fmla="*/ 1 h 32"/>
                <a:gd name="T30" fmla="*/ 1 w 32"/>
                <a:gd name="T31" fmla="*/ 1 h 32"/>
                <a:gd name="T32" fmla="*/ 1 w 32"/>
                <a:gd name="T33" fmla="*/ 1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32"/>
                <a:gd name="T53" fmla="*/ 32 w 32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44" name="Freeform 367">
              <a:extLst>
                <a:ext uri="{FF2B5EF4-FFF2-40B4-BE49-F238E27FC236}">
                  <a16:creationId xmlns:a16="http://schemas.microsoft.com/office/drawing/2014/main" xmlns="" id="{52983FA0-8232-49E1-A183-3614577943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0" y="1686"/>
              <a:ext cx="68" cy="74"/>
            </a:xfrm>
            <a:custGeom>
              <a:avLst/>
              <a:gdLst>
                <a:gd name="T0" fmla="*/ 1 w 136"/>
                <a:gd name="T1" fmla="*/ 0 h 149"/>
                <a:gd name="T2" fmla="*/ 1 w 136"/>
                <a:gd name="T3" fmla="*/ 0 h 149"/>
                <a:gd name="T4" fmla="*/ 1 w 136"/>
                <a:gd name="T5" fmla="*/ 0 h 149"/>
                <a:gd name="T6" fmla="*/ 1 w 136"/>
                <a:gd name="T7" fmla="*/ 0 h 149"/>
                <a:gd name="T8" fmla="*/ 1 w 136"/>
                <a:gd name="T9" fmla="*/ 0 h 149"/>
                <a:gd name="T10" fmla="*/ 1 w 136"/>
                <a:gd name="T11" fmla="*/ 0 h 149"/>
                <a:gd name="T12" fmla="*/ 1 w 136"/>
                <a:gd name="T13" fmla="*/ 0 h 149"/>
                <a:gd name="T14" fmla="*/ 1 w 136"/>
                <a:gd name="T15" fmla="*/ 0 h 149"/>
                <a:gd name="T16" fmla="*/ 1 w 136"/>
                <a:gd name="T17" fmla="*/ 0 h 149"/>
                <a:gd name="T18" fmla="*/ 1 w 136"/>
                <a:gd name="T19" fmla="*/ 0 h 149"/>
                <a:gd name="T20" fmla="*/ 1 w 136"/>
                <a:gd name="T21" fmla="*/ 0 h 149"/>
                <a:gd name="T22" fmla="*/ 1 w 136"/>
                <a:gd name="T23" fmla="*/ 0 h 149"/>
                <a:gd name="T24" fmla="*/ 1 w 136"/>
                <a:gd name="T25" fmla="*/ 0 h 149"/>
                <a:gd name="T26" fmla="*/ 1 w 136"/>
                <a:gd name="T27" fmla="*/ 0 h 149"/>
                <a:gd name="T28" fmla="*/ 0 w 136"/>
                <a:gd name="T29" fmla="*/ 0 h 149"/>
                <a:gd name="T30" fmla="*/ 1 w 136"/>
                <a:gd name="T31" fmla="*/ 0 h 149"/>
                <a:gd name="T32" fmla="*/ 1 w 136"/>
                <a:gd name="T33" fmla="*/ 0 h 149"/>
                <a:gd name="T34" fmla="*/ 0 w 136"/>
                <a:gd name="T35" fmla="*/ 0 h 149"/>
                <a:gd name="T36" fmla="*/ 1 w 136"/>
                <a:gd name="T37" fmla="*/ 0 h 149"/>
                <a:gd name="T38" fmla="*/ 1 w 136"/>
                <a:gd name="T39" fmla="*/ 0 h 149"/>
                <a:gd name="T40" fmla="*/ 1 w 136"/>
                <a:gd name="T41" fmla="*/ 0 h 149"/>
                <a:gd name="T42" fmla="*/ 1 w 136"/>
                <a:gd name="T43" fmla="*/ 0 h 149"/>
                <a:gd name="T44" fmla="*/ 1 w 136"/>
                <a:gd name="T45" fmla="*/ 0 h 149"/>
                <a:gd name="T46" fmla="*/ 1 w 136"/>
                <a:gd name="T47" fmla="*/ 0 h 149"/>
                <a:gd name="T48" fmla="*/ 1 w 136"/>
                <a:gd name="T49" fmla="*/ 0 h 149"/>
                <a:gd name="T50" fmla="*/ 1 w 136"/>
                <a:gd name="T51" fmla="*/ 0 h 149"/>
                <a:gd name="T52" fmla="*/ 1 w 136"/>
                <a:gd name="T53" fmla="*/ 0 h 149"/>
                <a:gd name="T54" fmla="*/ 1 w 136"/>
                <a:gd name="T55" fmla="*/ 0 h 149"/>
                <a:gd name="T56" fmla="*/ 1 w 136"/>
                <a:gd name="T57" fmla="*/ 0 h 149"/>
                <a:gd name="T58" fmla="*/ 1 w 136"/>
                <a:gd name="T59" fmla="*/ 0 h 149"/>
                <a:gd name="T60" fmla="*/ 1 w 136"/>
                <a:gd name="T61" fmla="*/ 0 h 149"/>
                <a:gd name="T62" fmla="*/ 1 w 136"/>
                <a:gd name="T63" fmla="*/ 0 h 1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9"/>
                <a:gd name="T98" fmla="*/ 136 w 136"/>
                <a:gd name="T99" fmla="*/ 149 h 1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45" name="Freeform 368">
              <a:extLst>
                <a:ext uri="{FF2B5EF4-FFF2-40B4-BE49-F238E27FC236}">
                  <a16:creationId xmlns:a16="http://schemas.microsoft.com/office/drawing/2014/main" xmlns="" id="{A3F5AC1B-2C61-45F6-BFAF-6D0EB4140B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3" y="1713"/>
              <a:ext cx="20" cy="20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0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1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46" name="Freeform 369">
              <a:extLst>
                <a:ext uri="{FF2B5EF4-FFF2-40B4-BE49-F238E27FC236}">
                  <a16:creationId xmlns:a16="http://schemas.microsoft.com/office/drawing/2014/main" xmlns="" id="{B491B171-BFC2-4C41-96B8-2613AD7B64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2" y="2529"/>
              <a:ext cx="64" cy="90"/>
            </a:xfrm>
            <a:custGeom>
              <a:avLst/>
              <a:gdLst>
                <a:gd name="T0" fmla="*/ 0 w 129"/>
                <a:gd name="T1" fmla="*/ 0 h 181"/>
                <a:gd name="T2" fmla="*/ 0 w 129"/>
                <a:gd name="T3" fmla="*/ 0 h 181"/>
                <a:gd name="T4" fmla="*/ 0 w 129"/>
                <a:gd name="T5" fmla="*/ 0 h 181"/>
                <a:gd name="T6" fmla="*/ 0 w 129"/>
                <a:gd name="T7" fmla="*/ 0 h 181"/>
                <a:gd name="T8" fmla="*/ 0 w 129"/>
                <a:gd name="T9" fmla="*/ 0 h 181"/>
                <a:gd name="T10" fmla="*/ 0 w 129"/>
                <a:gd name="T11" fmla="*/ 0 h 181"/>
                <a:gd name="T12" fmla="*/ 0 w 129"/>
                <a:gd name="T13" fmla="*/ 0 h 181"/>
                <a:gd name="T14" fmla="*/ 0 w 129"/>
                <a:gd name="T15" fmla="*/ 0 h 181"/>
                <a:gd name="T16" fmla="*/ 0 w 129"/>
                <a:gd name="T17" fmla="*/ 0 h 181"/>
                <a:gd name="T18" fmla="*/ 0 w 129"/>
                <a:gd name="T19" fmla="*/ 0 h 181"/>
                <a:gd name="T20" fmla="*/ 0 w 129"/>
                <a:gd name="T21" fmla="*/ 0 h 181"/>
                <a:gd name="T22" fmla="*/ 0 w 129"/>
                <a:gd name="T23" fmla="*/ 0 h 181"/>
                <a:gd name="T24" fmla="*/ 0 w 129"/>
                <a:gd name="T25" fmla="*/ 0 h 181"/>
                <a:gd name="T26" fmla="*/ 0 w 129"/>
                <a:gd name="T27" fmla="*/ 0 h 181"/>
                <a:gd name="T28" fmla="*/ 0 w 129"/>
                <a:gd name="T29" fmla="*/ 0 h 181"/>
                <a:gd name="T30" fmla="*/ 0 w 129"/>
                <a:gd name="T31" fmla="*/ 0 h 181"/>
                <a:gd name="T32" fmla="*/ 0 w 129"/>
                <a:gd name="T33" fmla="*/ 0 h 181"/>
                <a:gd name="T34" fmla="*/ 0 w 129"/>
                <a:gd name="T35" fmla="*/ 0 h 181"/>
                <a:gd name="T36" fmla="*/ 0 w 129"/>
                <a:gd name="T37" fmla="*/ 0 h 181"/>
                <a:gd name="T38" fmla="*/ 0 w 129"/>
                <a:gd name="T39" fmla="*/ 0 h 181"/>
                <a:gd name="T40" fmla="*/ 0 w 129"/>
                <a:gd name="T41" fmla="*/ 0 h 181"/>
                <a:gd name="T42" fmla="*/ 0 w 129"/>
                <a:gd name="T43" fmla="*/ 0 h 181"/>
                <a:gd name="T44" fmla="*/ 0 w 129"/>
                <a:gd name="T45" fmla="*/ 0 h 181"/>
                <a:gd name="T46" fmla="*/ 0 w 129"/>
                <a:gd name="T47" fmla="*/ 0 h 181"/>
                <a:gd name="T48" fmla="*/ 0 w 129"/>
                <a:gd name="T49" fmla="*/ 0 h 1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9"/>
                <a:gd name="T76" fmla="*/ 0 h 181"/>
                <a:gd name="T77" fmla="*/ 129 w 129"/>
                <a:gd name="T78" fmla="*/ 181 h 18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47" name="Freeform 370">
              <a:extLst>
                <a:ext uri="{FF2B5EF4-FFF2-40B4-BE49-F238E27FC236}">
                  <a16:creationId xmlns:a16="http://schemas.microsoft.com/office/drawing/2014/main" xmlns="" id="{CADD22E7-45FD-4631-AF05-9B6C1F76A4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1" y="2513"/>
              <a:ext cx="45" cy="103"/>
            </a:xfrm>
            <a:custGeom>
              <a:avLst/>
              <a:gdLst>
                <a:gd name="T0" fmla="*/ 1 w 90"/>
                <a:gd name="T1" fmla="*/ 1 h 206"/>
                <a:gd name="T2" fmla="*/ 1 w 90"/>
                <a:gd name="T3" fmla="*/ 1 h 206"/>
                <a:gd name="T4" fmla="*/ 1 w 90"/>
                <a:gd name="T5" fmla="*/ 1 h 206"/>
                <a:gd name="T6" fmla="*/ 1 w 90"/>
                <a:gd name="T7" fmla="*/ 1 h 206"/>
                <a:gd name="T8" fmla="*/ 1 w 90"/>
                <a:gd name="T9" fmla="*/ 1 h 206"/>
                <a:gd name="T10" fmla="*/ 1 w 90"/>
                <a:gd name="T11" fmla="*/ 1 h 206"/>
                <a:gd name="T12" fmla="*/ 1 w 90"/>
                <a:gd name="T13" fmla="*/ 1 h 206"/>
                <a:gd name="T14" fmla="*/ 1 w 90"/>
                <a:gd name="T15" fmla="*/ 1 h 206"/>
                <a:gd name="T16" fmla="*/ 1 w 90"/>
                <a:gd name="T17" fmla="*/ 1 h 206"/>
                <a:gd name="T18" fmla="*/ 1 w 90"/>
                <a:gd name="T19" fmla="*/ 0 h 206"/>
                <a:gd name="T20" fmla="*/ 1 w 90"/>
                <a:gd name="T21" fmla="*/ 1 h 206"/>
                <a:gd name="T22" fmla="*/ 1 w 90"/>
                <a:gd name="T23" fmla="*/ 1 h 206"/>
                <a:gd name="T24" fmla="*/ 1 w 90"/>
                <a:gd name="T25" fmla="*/ 1 h 206"/>
                <a:gd name="T26" fmla="*/ 0 w 90"/>
                <a:gd name="T27" fmla="*/ 1 h 206"/>
                <a:gd name="T28" fmla="*/ 1 w 90"/>
                <a:gd name="T29" fmla="*/ 1 h 206"/>
                <a:gd name="T30" fmla="*/ 1 w 90"/>
                <a:gd name="T31" fmla="*/ 1 h 206"/>
                <a:gd name="T32" fmla="*/ 1 w 90"/>
                <a:gd name="T33" fmla="*/ 1 h 206"/>
                <a:gd name="T34" fmla="*/ 1 w 90"/>
                <a:gd name="T35" fmla="*/ 1 h 206"/>
                <a:gd name="T36" fmla="*/ 1 w 90"/>
                <a:gd name="T37" fmla="*/ 1 h 206"/>
                <a:gd name="T38" fmla="*/ 1 w 90"/>
                <a:gd name="T39" fmla="*/ 1 h 206"/>
                <a:gd name="T40" fmla="*/ 1 w 90"/>
                <a:gd name="T41" fmla="*/ 1 h 206"/>
                <a:gd name="T42" fmla="*/ 1 w 90"/>
                <a:gd name="T43" fmla="*/ 1 h 206"/>
                <a:gd name="T44" fmla="*/ 1 w 90"/>
                <a:gd name="T45" fmla="*/ 1 h 206"/>
                <a:gd name="T46" fmla="*/ 1 w 90"/>
                <a:gd name="T47" fmla="*/ 1 h 206"/>
                <a:gd name="T48" fmla="*/ 1 w 90"/>
                <a:gd name="T49" fmla="*/ 1 h 2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0"/>
                <a:gd name="T76" fmla="*/ 0 h 206"/>
                <a:gd name="T77" fmla="*/ 90 w 90"/>
                <a:gd name="T78" fmla="*/ 206 h 20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48" name="Freeform 371">
              <a:extLst>
                <a:ext uri="{FF2B5EF4-FFF2-40B4-BE49-F238E27FC236}">
                  <a16:creationId xmlns:a16="http://schemas.microsoft.com/office/drawing/2014/main" xmlns="" id="{7811CBC9-35B7-4CD7-9C9A-025A66824A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3" y="2583"/>
              <a:ext cx="100" cy="50"/>
            </a:xfrm>
            <a:custGeom>
              <a:avLst/>
              <a:gdLst>
                <a:gd name="T0" fmla="*/ 0 w 201"/>
                <a:gd name="T1" fmla="*/ 1 h 99"/>
                <a:gd name="T2" fmla="*/ 0 w 201"/>
                <a:gd name="T3" fmla="*/ 1 h 99"/>
                <a:gd name="T4" fmla="*/ 0 w 201"/>
                <a:gd name="T5" fmla="*/ 1 h 99"/>
                <a:gd name="T6" fmla="*/ 0 w 201"/>
                <a:gd name="T7" fmla="*/ 1 h 99"/>
                <a:gd name="T8" fmla="*/ 0 w 201"/>
                <a:gd name="T9" fmla="*/ 1 h 99"/>
                <a:gd name="T10" fmla="*/ 0 w 201"/>
                <a:gd name="T11" fmla="*/ 1 h 99"/>
                <a:gd name="T12" fmla="*/ 0 w 201"/>
                <a:gd name="T13" fmla="*/ 1 h 99"/>
                <a:gd name="T14" fmla="*/ 0 w 201"/>
                <a:gd name="T15" fmla="*/ 1 h 99"/>
                <a:gd name="T16" fmla="*/ 0 w 201"/>
                <a:gd name="T17" fmla="*/ 1 h 99"/>
                <a:gd name="T18" fmla="*/ 0 w 201"/>
                <a:gd name="T19" fmla="*/ 1 h 99"/>
                <a:gd name="T20" fmla="*/ 0 w 201"/>
                <a:gd name="T21" fmla="*/ 1 h 99"/>
                <a:gd name="T22" fmla="*/ 0 w 201"/>
                <a:gd name="T23" fmla="*/ 1 h 99"/>
                <a:gd name="T24" fmla="*/ 0 w 201"/>
                <a:gd name="T25" fmla="*/ 1 h 99"/>
                <a:gd name="T26" fmla="*/ 0 w 201"/>
                <a:gd name="T27" fmla="*/ 1 h 99"/>
                <a:gd name="T28" fmla="*/ 0 w 201"/>
                <a:gd name="T29" fmla="*/ 1 h 99"/>
                <a:gd name="T30" fmla="*/ 0 w 201"/>
                <a:gd name="T31" fmla="*/ 1 h 99"/>
                <a:gd name="T32" fmla="*/ 0 w 201"/>
                <a:gd name="T33" fmla="*/ 1 h 99"/>
                <a:gd name="T34" fmla="*/ 0 w 201"/>
                <a:gd name="T35" fmla="*/ 1 h 99"/>
                <a:gd name="T36" fmla="*/ 0 w 201"/>
                <a:gd name="T37" fmla="*/ 1 h 99"/>
                <a:gd name="T38" fmla="*/ 0 w 201"/>
                <a:gd name="T39" fmla="*/ 1 h 99"/>
                <a:gd name="T40" fmla="*/ 0 w 201"/>
                <a:gd name="T41" fmla="*/ 0 h 99"/>
                <a:gd name="T42" fmla="*/ 0 w 201"/>
                <a:gd name="T43" fmla="*/ 1 h 99"/>
                <a:gd name="T44" fmla="*/ 0 w 201"/>
                <a:gd name="T45" fmla="*/ 1 h 99"/>
                <a:gd name="T46" fmla="*/ 0 w 201"/>
                <a:gd name="T47" fmla="*/ 1 h 99"/>
                <a:gd name="T48" fmla="*/ 0 w 201"/>
                <a:gd name="T49" fmla="*/ 1 h 99"/>
                <a:gd name="T50" fmla="*/ 0 w 201"/>
                <a:gd name="T51" fmla="*/ 1 h 99"/>
                <a:gd name="T52" fmla="*/ 0 w 201"/>
                <a:gd name="T53" fmla="*/ 1 h 99"/>
                <a:gd name="T54" fmla="*/ 0 w 201"/>
                <a:gd name="T55" fmla="*/ 1 h 99"/>
                <a:gd name="T56" fmla="*/ 0 w 201"/>
                <a:gd name="T57" fmla="*/ 1 h 99"/>
                <a:gd name="T58" fmla="*/ 0 w 201"/>
                <a:gd name="T59" fmla="*/ 1 h 99"/>
                <a:gd name="T60" fmla="*/ 0 w 201"/>
                <a:gd name="T61" fmla="*/ 1 h 99"/>
                <a:gd name="T62" fmla="*/ 0 w 201"/>
                <a:gd name="T63" fmla="*/ 1 h 99"/>
                <a:gd name="T64" fmla="*/ 0 w 201"/>
                <a:gd name="T65" fmla="*/ 1 h 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1"/>
                <a:gd name="T100" fmla="*/ 0 h 99"/>
                <a:gd name="T101" fmla="*/ 201 w 201"/>
                <a:gd name="T102" fmla="*/ 99 h 9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49" name="Freeform 372">
              <a:extLst>
                <a:ext uri="{FF2B5EF4-FFF2-40B4-BE49-F238E27FC236}">
                  <a16:creationId xmlns:a16="http://schemas.microsoft.com/office/drawing/2014/main" xmlns="" id="{04D3B4FD-FDCC-440D-9EB5-A40D82751B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1" y="2628"/>
              <a:ext cx="99" cy="50"/>
            </a:xfrm>
            <a:custGeom>
              <a:avLst/>
              <a:gdLst>
                <a:gd name="T0" fmla="*/ 0 w 198"/>
                <a:gd name="T1" fmla="*/ 0 h 100"/>
                <a:gd name="T2" fmla="*/ 1 w 198"/>
                <a:gd name="T3" fmla="*/ 1 h 100"/>
                <a:gd name="T4" fmla="*/ 1 w 198"/>
                <a:gd name="T5" fmla="*/ 1 h 100"/>
                <a:gd name="T6" fmla="*/ 1 w 198"/>
                <a:gd name="T7" fmla="*/ 1 h 100"/>
                <a:gd name="T8" fmla="*/ 1 w 198"/>
                <a:gd name="T9" fmla="*/ 1 h 100"/>
                <a:gd name="T10" fmla="*/ 1 w 198"/>
                <a:gd name="T11" fmla="*/ 1 h 100"/>
                <a:gd name="T12" fmla="*/ 1 w 198"/>
                <a:gd name="T13" fmla="*/ 1 h 100"/>
                <a:gd name="T14" fmla="*/ 1 w 198"/>
                <a:gd name="T15" fmla="*/ 1 h 100"/>
                <a:gd name="T16" fmla="*/ 1 w 198"/>
                <a:gd name="T17" fmla="*/ 1 h 100"/>
                <a:gd name="T18" fmla="*/ 1 w 198"/>
                <a:gd name="T19" fmla="*/ 1 h 100"/>
                <a:gd name="T20" fmla="*/ 1 w 198"/>
                <a:gd name="T21" fmla="*/ 1 h 100"/>
                <a:gd name="T22" fmla="*/ 1 w 198"/>
                <a:gd name="T23" fmla="*/ 1 h 100"/>
                <a:gd name="T24" fmla="*/ 1 w 198"/>
                <a:gd name="T25" fmla="*/ 1 h 100"/>
                <a:gd name="T26" fmla="*/ 1 w 198"/>
                <a:gd name="T27" fmla="*/ 1 h 100"/>
                <a:gd name="T28" fmla="*/ 1 w 198"/>
                <a:gd name="T29" fmla="*/ 1 h 100"/>
                <a:gd name="T30" fmla="*/ 1 w 198"/>
                <a:gd name="T31" fmla="*/ 1 h 100"/>
                <a:gd name="T32" fmla="*/ 1 w 198"/>
                <a:gd name="T33" fmla="*/ 1 h 100"/>
                <a:gd name="T34" fmla="*/ 1 w 198"/>
                <a:gd name="T35" fmla="*/ 1 h 100"/>
                <a:gd name="T36" fmla="*/ 1 w 198"/>
                <a:gd name="T37" fmla="*/ 1 h 100"/>
                <a:gd name="T38" fmla="*/ 1 w 198"/>
                <a:gd name="T39" fmla="*/ 1 h 100"/>
                <a:gd name="T40" fmla="*/ 1 w 198"/>
                <a:gd name="T41" fmla="*/ 1 h 100"/>
                <a:gd name="T42" fmla="*/ 1 w 198"/>
                <a:gd name="T43" fmla="*/ 1 h 100"/>
                <a:gd name="T44" fmla="*/ 1 w 198"/>
                <a:gd name="T45" fmla="*/ 1 h 100"/>
                <a:gd name="T46" fmla="*/ 1 w 198"/>
                <a:gd name="T47" fmla="*/ 1 h 100"/>
                <a:gd name="T48" fmla="*/ 0 w 198"/>
                <a:gd name="T49" fmla="*/ 0 h 1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98"/>
                <a:gd name="T76" fmla="*/ 0 h 100"/>
                <a:gd name="T77" fmla="*/ 198 w 198"/>
                <a:gd name="T78" fmla="*/ 100 h 10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50" name="Freeform 373">
              <a:extLst>
                <a:ext uri="{FF2B5EF4-FFF2-40B4-BE49-F238E27FC236}">
                  <a16:creationId xmlns:a16="http://schemas.microsoft.com/office/drawing/2014/main" xmlns="" id="{A1EE8368-5450-4076-BA1C-B1DD0FBA4E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" y="2637"/>
              <a:ext cx="68" cy="87"/>
            </a:xfrm>
            <a:custGeom>
              <a:avLst/>
              <a:gdLst>
                <a:gd name="T0" fmla="*/ 0 w 136"/>
                <a:gd name="T1" fmla="*/ 0 h 174"/>
                <a:gd name="T2" fmla="*/ 0 w 136"/>
                <a:gd name="T3" fmla="*/ 1 h 174"/>
                <a:gd name="T4" fmla="*/ 1 w 136"/>
                <a:gd name="T5" fmla="*/ 1 h 174"/>
                <a:gd name="T6" fmla="*/ 1 w 136"/>
                <a:gd name="T7" fmla="*/ 1 h 174"/>
                <a:gd name="T8" fmla="*/ 1 w 136"/>
                <a:gd name="T9" fmla="*/ 1 h 174"/>
                <a:gd name="T10" fmla="*/ 1 w 136"/>
                <a:gd name="T11" fmla="*/ 1 h 174"/>
                <a:gd name="T12" fmla="*/ 1 w 136"/>
                <a:gd name="T13" fmla="*/ 1 h 174"/>
                <a:gd name="T14" fmla="*/ 1 w 136"/>
                <a:gd name="T15" fmla="*/ 1 h 174"/>
                <a:gd name="T16" fmla="*/ 1 w 136"/>
                <a:gd name="T17" fmla="*/ 1 h 174"/>
                <a:gd name="T18" fmla="*/ 1 w 136"/>
                <a:gd name="T19" fmla="*/ 1 h 174"/>
                <a:gd name="T20" fmla="*/ 1 w 136"/>
                <a:gd name="T21" fmla="*/ 1 h 174"/>
                <a:gd name="T22" fmla="*/ 1 w 136"/>
                <a:gd name="T23" fmla="*/ 1 h 174"/>
                <a:gd name="T24" fmla="*/ 1 w 136"/>
                <a:gd name="T25" fmla="*/ 1 h 174"/>
                <a:gd name="T26" fmla="*/ 1 w 136"/>
                <a:gd name="T27" fmla="*/ 1 h 174"/>
                <a:gd name="T28" fmla="*/ 1 w 136"/>
                <a:gd name="T29" fmla="*/ 1 h 174"/>
                <a:gd name="T30" fmla="*/ 1 w 136"/>
                <a:gd name="T31" fmla="*/ 1 h 174"/>
                <a:gd name="T32" fmla="*/ 1 w 136"/>
                <a:gd name="T33" fmla="*/ 1 h 174"/>
                <a:gd name="T34" fmla="*/ 1 w 136"/>
                <a:gd name="T35" fmla="*/ 1 h 174"/>
                <a:gd name="T36" fmla="*/ 1 w 136"/>
                <a:gd name="T37" fmla="*/ 1 h 174"/>
                <a:gd name="T38" fmla="*/ 1 w 136"/>
                <a:gd name="T39" fmla="*/ 1 h 174"/>
                <a:gd name="T40" fmla="*/ 1 w 136"/>
                <a:gd name="T41" fmla="*/ 1 h 174"/>
                <a:gd name="T42" fmla="*/ 1 w 136"/>
                <a:gd name="T43" fmla="*/ 1 h 174"/>
                <a:gd name="T44" fmla="*/ 1 w 136"/>
                <a:gd name="T45" fmla="*/ 1 h 174"/>
                <a:gd name="T46" fmla="*/ 1 w 136"/>
                <a:gd name="T47" fmla="*/ 1 h 174"/>
                <a:gd name="T48" fmla="*/ 0 w 136"/>
                <a:gd name="T49" fmla="*/ 0 h 1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36"/>
                <a:gd name="T76" fmla="*/ 0 h 174"/>
                <a:gd name="T77" fmla="*/ 136 w 136"/>
                <a:gd name="T78" fmla="*/ 174 h 17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51" name="Freeform 374">
              <a:extLst>
                <a:ext uri="{FF2B5EF4-FFF2-40B4-BE49-F238E27FC236}">
                  <a16:creationId xmlns:a16="http://schemas.microsoft.com/office/drawing/2014/main" xmlns="" id="{6F621E66-1196-468A-95B8-6ED4425B078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8" y="2593"/>
              <a:ext cx="234" cy="81"/>
            </a:xfrm>
            <a:custGeom>
              <a:avLst/>
              <a:gdLst>
                <a:gd name="T0" fmla="*/ 0 w 469"/>
                <a:gd name="T1" fmla="*/ 0 h 163"/>
                <a:gd name="T2" fmla="*/ 0 w 469"/>
                <a:gd name="T3" fmla="*/ 0 h 163"/>
                <a:gd name="T4" fmla="*/ 0 w 469"/>
                <a:gd name="T5" fmla="*/ 0 h 163"/>
                <a:gd name="T6" fmla="*/ 0 w 469"/>
                <a:gd name="T7" fmla="*/ 0 h 163"/>
                <a:gd name="T8" fmla="*/ 0 w 469"/>
                <a:gd name="T9" fmla="*/ 0 h 163"/>
                <a:gd name="T10" fmla="*/ 0 w 469"/>
                <a:gd name="T11" fmla="*/ 0 h 163"/>
                <a:gd name="T12" fmla="*/ 0 w 469"/>
                <a:gd name="T13" fmla="*/ 0 h 163"/>
                <a:gd name="T14" fmla="*/ 0 w 469"/>
                <a:gd name="T15" fmla="*/ 0 h 163"/>
                <a:gd name="T16" fmla="*/ 0 w 469"/>
                <a:gd name="T17" fmla="*/ 0 h 163"/>
                <a:gd name="T18" fmla="*/ 0 w 469"/>
                <a:gd name="T19" fmla="*/ 0 h 163"/>
                <a:gd name="T20" fmla="*/ 0 w 469"/>
                <a:gd name="T21" fmla="*/ 0 h 163"/>
                <a:gd name="T22" fmla="*/ 0 w 469"/>
                <a:gd name="T23" fmla="*/ 0 h 163"/>
                <a:gd name="T24" fmla="*/ 0 w 469"/>
                <a:gd name="T25" fmla="*/ 0 h 163"/>
                <a:gd name="T26" fmla="*/ 1 w 469"/>
                <a:gd name="T27" fmla="*/ 0 h 163"/>
                <a:gd name="T28" fmla="*/ 1 w 469"/>
                <a:gd name="T29" fmla="*/ 0 h 163"/>
                <a:gd name="T30" fmla="*/ 1 w 469"/>
                <a:gd name="T31" fmla="*/ 0 h 163"/>
                <a:gd name="T32" fmla="*/ 1 w 469"/>
                <a:gd name="T33" fmla="*/ 0 h 163"/>
                <a:gd name="T34" fmla="*/ 1 w 469"/>
                <a:gd name="T35" fmla="*/ 0 h 163"/>
                <a:gd name="T36" fmla="*/ 1 w 469"/>
                <a:gd name="T37" fmla="*/ 0 h 163"/>
                <a:gd name="T38" fmla="*/ 1 w 469"/>
                <a:gd name="T39" fmla="*/ 0 h 163"/>
                <a:gd name="T40" fmla="*/ 1 w 469"/>
                <a:gd name="T41" fmla="*/ 0 h 163"/>
                <a:gd name="T42" fmla="*/ 1 w 469"/>
                <a:gd name="T43" fmla="*/ 0 h 163"/>
                <a:gd name="T44" fmla="*/ 1 w 469"/>
                <a:gd name="T45" fmla="*/ 0 h 163"/>
                <a:gd name="T46" fmla="*/ 1 w 469"/>
                <a:gd name="T47" fmla="*/ 0 h 163"/>
                <a:gd name="T48" fmla="*/ 1 w 469"/>
                <a:gd name="T49" fmla="*/ 0 h 163"/>
                <a:gd name="T50" fmla="*/ 1 w 469"/>
                <a:gd name="T51" fmla="*/ 0 h 163"/>
                <a:gd name="T52" fmla="*/ 1 w 469"/>
                <a:gd name="T53" fmla="*/ 0 h 163"/>
                <a:gd name="T54" fmla="*/ 1 w 469"/>
                <a:gd name="T55" fmla="*/ 0 h 163"/>
                <a:gd name="T56" fmla="*/ 1 w 469"/>
                <a:gd name="T57" fmla="*/ 0 h 163"/>
                <a:gd name="T58" fmla="*/ 1 w 469"/>
                <a:gd name="T59" fmla="*/ 0 h 163"/>
                <a:gd name="T60" fmla="*/ 1 w 469"/>
                <a:gd name="T61" fmla="*/ 0 h 163"/>
                <a:gd name="T62" fmla="*/ 1 w 469"/>
                <a:gd name="T63" fmla="*/ 0 h 163"/>
                <a:gd name="T64" fmla="*/ 1 w 469"/>
                <a:gd name="T65" fmla="*/ 0 h 163"/>
                <a:gd name="T66" fmla="*/ 1 w 469"/>
                <a:gd name="T67" fmla="*/ 0 h 163"/>
                <a:gd name="T68" fmla="*/ 1 w 469"/>
                <a:gd name="T69" fmla="*/ 0 h 163"/>
                <a:gd name="T70" fmla="*/ 1 w 469"/>
                <a:gd name="T71" fmla="*/ 0 h 163"/>
                <a:gd name="T72" fmla="*/ 0 w 469"/>
                <a:gd name="T73" fmla="*/ 0 h 163"/>
                <a:gd name="T74" fmla="*/ 0 w 469"/>
                <a:gd name="T75" fmla="*/ 0 h 163"/>
                <a:gd name="T76" fmla="*/ 0 w 469"/>
                <a:gd name="T77" fmla="*/ 0 h 163"/>
                <a:gd name="T78" fmla="*/ 0 w 469"/>
                <a:gd name="T79" fmla="*/ 0 h 163"/>
                <a:gd name="T80" fmla="*/ 0 w 469"/>
                <a:gd name="T81" fmla="*/ 0 h 16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9"/>
                <a:gd name="T124" fmla="*/ 0 h 163"/>
                <a:gd name="T125" fmla="*/ 469 w 469"/>
                <a:gd name="T126" fmla="*/ 163 h 16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52" name="Freeform 375">
              <a:extLst>
                <a:ext uri="{FF2B5EF4-FFF2-40B4-BE49-F238E27FC236}">
                  <a16:creationId xmlns:a16="http://schemas.microsoft.com/office/drawing/2014/main" xmlns="" id="{591BE816-631F-4419-9F21-1B99B94268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5" y="2508"/>
              <a:ext cx="71" cy="73"/>
            </a:xfrm>
            <a:custGeom>
              <a:avLst/>
              <a:gdLst>
                <a:gd name="T0" fmla="*/ 1 w 142"/>
                <a:gd name="T1" fmla="*/ 1 h 145"/>
                <a:gd name="T2" fmla="*/ 1 w 142"/>
                <a:gd name="T3" fmla="*/ 1 h 145"/>
                <a:gd name="T4" fmla="*/ 1 w 142"/>
                <a:gd name="T5" fmla="*/ 1 h 145"/>
                <a:gd name="T6" fmla="*/ 1 w 142"/>
                <a:gd name="T7" fmla="*/ 1 h 145"/>
                <a:gd name="T8" fmla="*/ 1 w 142"/>
                <a:gd name="T9" fmla="*/ 1 h 145"/>
                <a:gd name="T10" fmla="*/ 1 w 142"/>
                <a:gd name="T11" fmla="*/ 1 h 145"/>
                <a:gd name="T12" fmla="*/ 1 w 142"/>
                <a:gd name="T13" fmla="*/ 1 h 145"/>
                <a:gd name="T14" fmla="*/ 1 w 142"/>
                <a:gd name="T15" fmla="*/ 1 h 145"/>
                <a:gd name="T16" fmla="*/ 0 w 142"/>
                <a:gd name="T17" fmla="*/ 1 h 145"/>
                <a:gd name="T18" fmla="*/ 1 w 142"/>
                <a:gd name="T19" fmla="*/ 1 h 145"/>
                <a:gd name="T20" fmla="*/ 1 w 142"/>
                <a:gd name="T21" fmla="*/ 1 h 145"/>
                <a:gd name="T22" fmla="*/ 1 w 142"/>
                <a:gd name="T23" fmla="*/ 1 h 145"/>
                <a:gd name="T24" fmla="*/ 1 w 142"/>
                <a:gd name="T25" fmla="*/ 1 h 145"/>
                <a:gd name="T26" fmla="*/ 1 w 142"/>
                <a:gd name="T27" fmla="*/ 1 h 145"/>
                <a:gd name="T28" fmla="*/ 1 w 142"/>
                <a:gd name="T29" fmla="*/ 1 h 145"/>
                <a:gd name="T30" fmla="*/ 1 w 142"/>
                <a:gd name="T31" fmla="*/ 1 h 145"/>
                <a:gd name="T32" fmla="*/ 1 w 142"/>
                <a:gd name="T33" fmla="*/ 1 h 145"/>
                <a:gd name="T34" fmla="*/ 1 w 142"/>
                <a:gd name="T35" fmla="*/ 0 h 145"/>
                <a:gd name="T36" fmla="*/ 1 w 142"/>
                <a:gd name="T37" fmla="*/ 1 h 145"/>
                <a:gd name="T38" fmla="*/ 1 w 142"/>
                <a:gd name="T39" fmla="*/ 1 h 145"/>
                <a:gd name="T40" fmla="*/ 1 w 142"/>
                <a:gd name="T41" fmla="*/ 1 h 145"/>
                <a:gd name="T42" fmla="*/ 1 w 142"/>
                <a:gd name="T43" fmla="*/ 1 h 145"/>
                <a:gd name="T44" fmla="*/ 1 w 142"/>
                <a:gd name="T45" fmla="*/ 1 h 145"/>
                <a:gd name="T46" fmla="*/ 1 w 142"/>
                <a:gd name="T47" fmla="*/ 1 h 145"/>
                <a:gd name="T48" fmla="*/ 1 w 142"/>
                <a:gd name="T49" fmla="*/ 1 h 145"/>
                <a:gd name="T50" fmla="*/ 1 w 142"/>
                <a:gd name="T51" fmla="*/ 1 h 145"/>
                <a:gd name="T52" fmla="*/ 1 w 142"/>
                <a:gd name="T53" fmla="*/ 1 h 145"/>
                <a:gd name="T54" fmla="*/ 1 w 142"/>
                <a:gd name="T55" fmla="*/ 1 h 145"/>
                <a:gd name="T56" fmla="*/ 1 w 142"/>
                <a:gd name="T57" fmla="*/ 1 h 145"/>
                <a:gd name="T58" fmla="*/ 1 w 142"/>
                <a:gd name="T59" fmla="*/ 1 h 145"/>
                <a:gd name="T60" fmla="*/ 1 w 142"/>
                <a:gd name="T61" fmla="*/ 1 h 145"/>
                <a:gd name="T62" fmla="*/ 1 w 142"/>
                <a:gd name="T63" fmla="*/ 1 h 1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42"/>
                <a:gd name="T97" fmla="*/ 0 h 145"/>
                <a:gd name="T98" fmla="*/ 142 w 142"/>
                <a:gd name="T99" fmla="*/ 145 h 14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53" name="Freeform 376">
              <a:extLst>
                <a:ext uri="{FF2B5EF4-FFF2-40B4-BE49-F238E27FC236}">
                  <a16:creationId xmlns:a16="http://schemas.microsoft.com/office/drawing/2014/main" xmlns="" id="{B3D4B36C-5F66-4D23-8E2D-1ED5ABF5C25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9" y="2534"/>
              <a:ext cx="21" cy="20"/>
            </a:xfrm>
            <a:custGeom>
              <a:avLst/>
              <a:gdLst>
                <a:gd name="T0" fmla="*/ 1 w 40"/>
                <a:gd name="T1" fmla="*/ 1 h 39"/>
                <a:gd name="T2" fmla="*/ 1 w 40"/>
                <a:gd name="T3" fmla="*/ 1 h 39"/>
                <a:gd name="T4" fmla="*/ 1 w 40"/>
                <a:gd name="T5" fmla="*/ 1 h 39"/>
                <a:gd name="T6" fmla="*/ 1 w 40"/>
                <a:gd name="T7" fmla="*/ 0 h 39"/>
                <a:gd name="T8" fmla="*/ 1 w 40"/>
                <a:gd name="T9" fmla="*/ 1 h 39"/>
                <a:gd name="T10" fmla="*/ 1 w 40"/>
                <a:gd name="T11" fmla="*/ 1 h 39"/>
                <a:gd name="T12" fmla="*/ 1 w 40"/>
                <a:gd name="T13" fmla="*/ 1 h 39"/>
                <a:gd name="T14" fmla="*/ 0 w 40"/>
                <a:gd name="T15" fmla="*/ 1 h 39"/>
                <a:gd name="T16" fmla="*/ 1 w 40"/>
                <a:gd name="T17" fmla="*/ 1 h 39"/>
                <a:gd name="T18" fmla="*/ 1 w 40"/>
                <a:gd name="T19" fmla="*/ 1 h 39"/>
                <a:gd name="T20" fmla="*/ 1 w 40"/>
                <a:gd name="T21" fmla="*/ 1 h 39"/>
                <a:gd name="T22" fmla="*/ 1 w 40"/>
                <a:gd name="T23" fmla="*/ 1 h 39"/>
                <a:gd name="T24" fmla="*/ 1 w 40"/>
                <a:gd name="T25" fmla="*/ 1 h 39"/>
                <a:gd name="T26" fmla="*/ 1 w 40"/>
                <a:gd name="T27" fmla="*/ 1 h 39"/>
                <a:gd name="T28" fmla="*/ 1 w 40"/>
                <a:gd name="T29" fmla="*/ 1 h 39"/>
                <a:gd name="T30" fmla="*/ 1 w 40"/>
                <a:gd name="T31" fmla="*/ 1 h 39"/>
                <a:gd name="T32" fmla="*/ 1 w 40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39"/>
                <a:gd name="T53" fmla="*/ 40 w 40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54" name="Freeform 377">
              <a:extLst>
                <a:ext uri="{FF2B5EF4-FFF2-40B4-BE49-F238E27FC236}">
                  <a16:creationId xmlns:a16="http://schemas.microsoft.com/office/drawing/2014/main" xmlns="" id="{5777FF04-9134-4385-8E06-2B094BA1B7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4" y="2499"/>
              <a:ext cx="26" cy="26"/>
            </a:xfrm>
            <a:custGeom>
              <a:avLst/>
              <a:gdLst>
                <a:gd name="T0" fmla="*/ 1 w 52"/>
                <a:gd name="T1" fmla="*/ 1 h 50"/>
                <a:gd name="T2" fmla="*/ 1 w 52"/>
                <a:gd name="T3" fmla="*/ 1 h 50"/>
                <a:gd name="T4" fmla="*/ 1 w 52"/>
                <a:gd name="T5" fmla="*/ 1 h 50"/>
                <a:gd name="T6" fmla="*/ 1 w 52"/>
                <a:gd name="T7" fmla="*/ 1 h 50"/>
                <a:gd name="T8" fmla="*/ 1 w 52"/>
                <a:gd name="T9" fmla="*/ 1 h 50"/>
                <a:gd name="T10" fmla="*/ 1 w 52"/>
                <a:gd name="T11" fmla="*/ 1 h 50"/>
                <a:gd name="T12" fmla="*/ 1 w 52"/>
                <a:gd name="T13" fmla="*/ 1 h 50"/>
                <a:gd name="T14" fmla="*/ 1 w 52"/>
                <a:gd name="T15" fmla="*/ 1 h 50"/>
                <a:gd name="T16" fmla="*/ 1 w 52"/>
                <a:gd name="T17" fmla="*/ 0 h 50"/>
                <a:gd name="T18" fmla="*/ 1 w 52"/>
                <a:gd name="T19" fmla="*/ 1 h 50"/>
                <a:gd name="T20" fmla="*/ 1 w 52"/>
                <a:gd name="T21" fmla="*/ 1 h 50"/>
                <a:gd name="T22" fmla="*/ 1 w 52"/>
                <a:gd name="T23" fmla="*/ 1 h 50"/>
                <a:gd name="T24" fmla="*/ 0 w 52"/>
                <a:gd name="T25" fmla="*/ 1 h 50"/>
                <a:gd name="T26" fmla="*/ 1 w 52"/>
                <a:gd name="T27" fmla="*/ 1 h 50"/>
                <a:gd name="T28" fmla="*/ 1 w 52"/>
                <a:gd name="T29" fmla="*/ 1 h 50"/>
                <a:gd name="T30" fmla="*/ 1 w 52"/>
                <a:gd name="T31" fmla="*/ 1 h 50"/>
                <a:gd name="T32" fmla="*/ 1 w 52"/>
                <a:gd name="T33" fmla="*/ 1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2"/>
                <a:gd name="T52" fmla="*/ 0 h 50"/>
                <a:gd name="T53" fmla="*/ 52 w 52"/>
                <a:gd name="T54" fmla="*/ 50 h 5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55" name="Freeform 378">
              <a:extLst>
                <a:ext uri="{FF2B5EF4-FFF2-40B4-BE49-F238E27FC236}">
                  <a16:creationId xmlns:a16="http://schemas.microsoft.com/office/drawing/2014/main" xmlns="" id="{3ACD374F-5A62-4A4C-8299-C23D2FDB75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56" name="Freeform 379">
              <a:extLst>
                <a:ext uri="{FF2B5EF4-FFF2-40B4-BE49-F238E27FC236}">
                  <a16:creationId xmlns:a16="http://schemas.microsoft.com/office/drawing/2014/main" xmlns="" id="{8CF9EF4E-C07A-4093-BB08-4891963B5F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57" name="Freeform 380">
              <a:extLst>
                <a:ext uri="{FF2B5EF4-FFF2-40B4-BE49-F238E27FC236}">
                  <a16:creationId xmlns:a16="http://schemas.microsoft.com/office/drawing/2014/main" xmlns="" id="{AC2A1438-9B68-4AB1-A2A1-165281A064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2" y="2447"/>
              <a:ext cx="76" cy="61"/>
            </a:xfrm>
            <a:custGeom>
              <a:avLst/>
              <a:gdLst>
                <a:gd name="T0" fmla="*/ 1 w 152"/>
                <a:gd name="T1" fmla="*/ 0 h 123"/>
                <a:gd name="T2" fmla="*/ 0 w 152"/>
                <a:gd name="T3" fmla="*/ 0 h 123"/>
                <a:gd name="T4" fmla="*/ 1 w 152"/>
                <a:gd name="T5" fmla="*/ 0 h 123"/>
                <a:gd name="T6" fmla="*/ 1 w 152"/>
                <a:gd name="T7" fmla="*/ 0 h 123"/>
                <a:gd name="T8" fmla="*/ 1 w 152"/>
                <a:gd name="T9" fmla="*/ 0 h 123"/>
                <a:gd name="T10" fmla="*/ 1 w 152"/>
                <a:gd name="T11" fmla="*/ 0 h 123"/>
                <a:gd name="T12" fmla="*/ 1 w 152"/>
                <a:gd name="T13" fmla="*/ 0 h 123"/>
                <a:gd name="T14" fmla="*/ 1 w 152"/>
                <a:gd name="T15" fmla="*/ 0 h 123"/>
                <a:gd name="T16" fmla="*/ 1 w 152"/>
                <a:gd name="T17" fmla="*/ 0 h 123"/>
                <a:gd name="T18" fmla="*/ 1 w 152"/>
                <a:gd name="T19" fmla="*/ 0 h 123"/>
                <a:gd name="T20" fmla="*/ 1 w 152"/>
                <a:gd name="T21" fmla="*/ 0 h 123"/>
                <a:gd name="T22" fmla="*/ 1 w 152"/>
                <a:gd name="T23" fmla="*/ 0 h 123"/>
                <a:gd name="T24" fmla="*/ 1 w 152"/>
                <a:gd name="T25" fmla="*/ 0 h 123"/>
                <a:gd name="T26" fmla="*/ 1 w 152"/>
                <a:gd name="T27" fmla="*/ 0 h 123"/>
                <a:gd name="T28" fmla="*/ 1 w 152"/>
                <a:gd name="T29" fmla="*/ 0 h 123"/>
                <a:gd name="T30" fmla="*/ 1 w 152"/>
                <a:gd name="T31" fmla="*/ 0 h 123"/>
                <a:gd name="T32" fmla="*/ 1 w 152"/>
                <a:gd name="T33" fmla="*/ 0 h 123"/>
                <a:gd name="T34" fmla="*/ 1 w 152"/>
                <a:gd name="T35" fmla="*/ 0 h 123"/>
                <a:gd name="T36" fmla="*/ 1 w 152"/>
                <a:gd name="T37" fmla="*/ 0 h 123"/>
                <a:gd name="T38" fmla="*/ 1 w 152"/>
                <a:gd name="T39" fmla="*/ 0 h 123"/>
                <a:gd name="T40" fmla="*/ 1 w 152"/>
                <a:gd name="T41" fmla="*/ 0 h 123"/>
                <a:gd name="T42" fmla="*/ 1 w 152"/>
                <a:gd name="T43" fmla="*/ 0 h 123"/>
                <a:gd name="T44" fmla="*/ 1 w 152"/>
                <a:gd name="T45" fmla="*/ 0 h 123"/>
                <a:gd name="T46" fmla="*/ 1 w 152"/>
                <a:gd name="T47" fmla="*/ 0 h 123"/>
                <a:gd name="T48" fmla="*/ 1 w 152"/>
                <a:gd name="T49" fmla="*/ 0 h 123"/>
                <a:gd name="T50" fmla="*/ 1 w 152"/>
                <a:gd name="T51" fmla="*/ 0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58" name="Freeform 381">
              <a:extLst>
                <a:ext uri="{FF2B5EF4-FFF2-40B4-BE49-F238E27FC236}">
                  <a16:creationId xmlns:a16="http://schemas.microsoft.com/office/drawing/2014/main" xmlns="" id="{75D9BE8A-D038-4C1C-8940-A877218DD8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2" y="2517"/>
              <a:ext cx="76" cy="61"/>
            </a:xfrm>
            <a:custGeom>
              <a:avLst/>
              <a:gdLst>
                <a:gd name="T0" fmla="*/ 0 w 153"/>
                <a:gd name="T1" fmla="*/ 1 h 122"/>
                <a:gd name="T2" fmla="*/ 0 w 153"/>
                <a:gd name="T3" fmla="*/ 1 h 122"/>
                <a:gd name="T4" fmla="*/ 0 w 153"/>
                <a:gd name="T5" fmla="*/ 1 h 122"/>
                <a:gd name="T6" fmla="*/ 0 w 153"/>
                <a:gd name="T7" fmla="*/ 1 h 122"/>
                <a:gd name="T8" fmla="*/ 0 w 153"/>
                <a:gd name="T9" fmla="*/ 0 h 122"/>
                <a:gd name="T10" fmla="*/ 0 w 153"/>
                <a:gd name="T11" fmla="*/ 0 h 122"/>
                <a:gd name="T12" fmla="*/ 0 w 153"/>
                <a:gd name="T13" fmla="*/ 1 h 122"/>
                <a:gd name="T14" fmla="*/ 0 w 153"/>
                <a:gd name="T15" fmla="*/ 1 h 122"/>
                <a:gd name="T16" fmla="*/ 0 w 153"/>
                <a:gd name="T17" fmla="*/ 1 h 122"/>
                <a:gd name="T18" fmla="*/ 0 w 153"/>
                <a:gd name="T19" fmla="*/ 1 h 122"/>
                <a:gd name="T20" fmla="*/ 0 w 153"/>
                <a:gd name="T21" fmla="*/ 1 h 122"/>
                <a:gd name="T22" fmla="*/ 0 w 153"/>
                <a:gd name="T23" fmla="*/ 1 h 122"/>
                <a:gd name="T24" fmla="*/ 0 w 153"/>
                <a:gd name="T25" fmla="*/ 1 h 122"/>
                <a:gd name="T26" fmla="*/ 0 w 153"/>
                <a:gd name="T27" fmla="*/ 1 h 122"/>
                <a:gd name="T28" fmla="*/ 0 w 153"/>
                <a:gd name="T29" fmla="*/ 1 h 122"/>
                <a:gd name="T30" fmla="*/ 0 w 153"/>
                <a:gd name="T31" fmla="*/ 1 h 122"/>
                <a:gd name="T32" fmla="*/ 0 w 153"/>
                <a:gd name="T33" fmla="*/ 1 h 122"/>
                <a:gd name="T34" fmla="*/ 0 w 153"/>
                <a:gd name="T35" fmla="*/ 1 h 122"/>
                <a:gd name="T36" fmla="*/ 0 w 153"/>
                <a:gd name="T37" fmla="*/ 1 h 122"/>
                <a:gd name="T38" fmla="*/ 0 w 153"/>
                <a:gd name="T39" fmla="*/ 1 h 122"/>
                <a:gd name="T40" fmla="*/ 0 w 153"/>
                <a:gd name="T41" fmla="*/ 1 h 122"/>
                <a:gd name="T42" fmla="*/ 0 w 153"/>
                <a:gd name="T43" fmla="*/ 1 h 122"/>
                <a:gd name="T44" fmla="*/ 0 w 153"/>
                <a:gd name="T45" fmla="*/ 1 h 122"/>
                <a:gd name="T46" fmla="*/ 0 w 153"/>
                <a:gd name="T47" fmla="*/ 1 h 122"/>
                <a:gd name="T48" fmla="*/ 0 w 153"/>
                <a:gd name="T49" fmla="*/ 1 h 122"/>
                <a:gd name="T50" fmla="*/ 0 w 153"/>
                <a:gd name="T51" fmla="*/ 1 h 12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3"/>
                <a:gd name="T79" fmla="*/ 0 h 122"/>
                <a:gd name="T80" fmla="*/ 153 w 153"/>
                <a:gd name="T81" fmla="*/ 122 h 12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59" name="Freeform 382">
              <a:extLst>
                <a:ext uri="{FF2B5EF4-FFF2-40B4-BE49-F238E27FC236}">
                  <a16:creationId xmlns:a16="http://schemas.microsoft.com/office/drawing/2014/main" xmlns="" id="{D229B323-3B90-42D7-BE11-766B6A5490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0" y="2532"/>
              <a:ext cx="55" cy="78"/>
            </a:xfrm>
            <a:custGeom>
              <a:avLst/>
              <a:gdLst>
                <a:gd name="T0" fmla="*/ 0 w 112"/>
                <a:gd name="T1" fmla="*/ 0 h 156"/>
                <a:gd name="T2" fmla="*/ 0 w 112"/>
                <a:gd name="T3" fmla="*/ 0 h 156"/>
                <a:gd name="T4" fmla="*/ 0 w 112"/>
                <a:gd name="T5" fmla="*/ 1 h 156"/>
                <a:gd name="T6" fmla="*/ 0 w 112"/>
                <a:gd name="T7" fmla="*/ 1 h 156"/>
                <a:gd name="T8" fmla="*/ 0 w 112"/>
                <a:gd name="T9" fmla="*/ 1 h 156"/>
                <a:gd name="T10" fmla="*/ 0 w 112"/>
                <a:gd name="T11" fmla="*/ 1 h 156"/>
                <a:gd name="T12" fmla="*/ 0 w 112"/>
                <a:gd name="T13" fmla="*/ 1 h 156"/>
                <a:gd name="T14" fmla="*/ 0 w 112"/>
                <a:gd name="T15" fmla="*/ 1 h 156"/>
                <a:gd name="T16" fmla="*/ 0 w 112"/>
                <a:gd name="T17" fmla="*/ 1 h 156"/>
                <a:gd name="T18" fmla="*/ 0 w 112"/>
                <a:gd name="T19" fmla="*/ 1 h 156"/>
                <a:gd name="T20" fmla="*/ 0 w 112"/>
                <a:gd name="T21" fmla="*/ 1 h 156"/>
                <a:gd name="T22" fmla="*/ 0 w 112"/>
                <a:gd name="T23" fmla="*/ 1 h 156"/>
                <a:gd name="T24" fmla="*/ 0 w 112"/>
                <a:gd name="T25" fmla="*/ 1 h 156"/>
                <a:gd name="T26" fmla="*/ 0 w 112"/>
                <a:gd name="T27" fmla="*/ 1 h 156"/>
                <a:gd name="T28" fmla="*/ 0 w 112"/>
                <a:gd name="T29" fmla="*/ 1 h 156"/>
                <a:gd name="T30" fmla="*/ 0 w 112"/>
                <a:gd name="T31" fmla="*/ 1 h 156"/>
                <a:gd name="T32" fmla="*/ 0 w 112"/>
                <a:gd name="T33" fmla="*/ 1 h 156"/>
                <a:gd name="T34" fmla="*/ 0 w 112"/>
                <a:gd name="T35" fmla="*/ 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2"/>
                <a:gd name="T55" fmla="*/ 0 h 156"/>
                <a:gd name="T56" fmla="*/ 112 w 112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60" name="Freeform 383">
              <a:extLst>
                <a:ext uri="{FF2B5EF4-FFF2-40B4-BE49-F238E27FC236}">
                  <a16:creationId xmlns:a16="http://schemas.microsoft.com/office/drawing/2014/main" xmlns="" id="{95791833-C6E3-4DE8-A5BE-F4CEAB8715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8" y="2515"/>
              <a:ext cx="75" cy="62"/>
            </a:xfrm>
            <a:custGeom>
              <a:avLst/>
              <a:gdLst>
                <a:gd name="T0" fmla="*/ 0 w 151"/>
                <a:gd name="T1" fmla="*/ 1 h 123"/>
                <a:gd name="T2" fmla="*/ 0 w 151"/>
                <a:gd name="T3" fmla="*/ 1 h 123"/>
                <a:gd name="T4" fmla="*/ 0 w 151"/>
                <a:gd name="T5" fmla="*/ 1 h 123"/>
                <a:gd name="T6" fmla="*/ 0 w 151"/>
                <a:gd name="T7" fmla="*/ 1 h 123"/>
                <a:gd name="T8" fmla="*/ 0 w 151"/>
                <a:gd name="T9" fmla="*/ 1 h 123"/>
                <a:gd name="T10" fmla="*/ 0 w 151"/>
                <a:gd name="T11" fmla="*/ 1 h 123"/>
                <a:gd name="T12" fmla="*/ 0 w 151"/>
                <a:gd name="T13" fmla="*/ 1 h 123"/>
                <a:gd name="T14" fmla="*/ 0 w 151"/>
                <a:gd name="T15" fmla="*/ 1 h 123"/>
                <a:gd name="T16" fmla="*/ 0 w 151"/>
                <a:gd name="T17" fmla="*/ 1 h 123"/>
                <a:gd name="T18" fmla="*/ 0 w 151"/>
                <a:gd name="T19" fmla="*/ 1 h 123"/>
                <a:gd name="T20" fmla="*/ 0 w 151"/>
                <a:gd name="T21" fmla="*/ 1 h 123"/>
                <a:gd name="T22" fmla="*/ 0 w 151"/>
                <a:gd name="T23" fmla="*/ 1 h 123"/>
                <a:gd name="T24" fmla="*/ 0 w 151"/>
                <a:gd name="T25" fmla="*/ 1 h 123"/>
                <a:gd name="T26" fmla="*/ 0 w 151"/>
                <a:gd name="T27" fmla="*/ 1 h 123"/>
                <a:gd name="T28" fmla="*/ 0 w 151"/>
                <a:gd name="T29" fmla="*/ 1 h 123"/>
                <a:gd name="T30" fmla="*/ 0 w 151"/>
                <a:gd name="T31" fmla="*/ 1 h 123"/>
                <a:gd name="T32" fmla="*/ 0 w 151"/>
                <a:gd name="T33" fmla="*/ 1 h 123"/>
                <a:gd name="T34" fmla="*/ 0 w 151"/>
                <a:gd name="T35" fmla="*/ 1 h 123"/>
                <a:gd name="T36" fmla="*/ 0 w 151"/>
                <a:gd name="T37" fmla="*/ 1 h 123"/>
                <a:gd name="T38" fmla="*/ 0 w 151"/>
                <a:gd name="T39" fmla="*/ 1 h 123"/>
                <a:gd name="T40" fmla="*/ 0 w 151"/>
                <a:gd name="T41" fmla="*/ 1 h 123"/>
                <a:gd name="T42" fmla="*/ 0 w 151"/>
                <a:gd name="T43" fmla="*/ 0 h 123"/>
                <a:gd name="T44" fmla="*/ 0 w 151"/>
                <a:gd name="T45" fmla="*/ 0 h 123"/>
                <a:gd name="T46" fmla="*/ 0 w 151"/>
                <a:gd name="T47" fmla="*/ 1 h 123"/>
                <a:gd name="T48" fmla="*/ 0 w 151"/>
                <a:gd name="T49" fmla="*/ 1 h 123"/>
                <a:gd name="T50" fmla="*/ 0 w 151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1"/>
                <a:gd name="T79" fmla="*/ 0 h 123"/>
                <a:gd name="T80" fmla="*/ 151 w 151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61" name="Freeform 384">
              <a:extLst>
                <a:ext uri="{FF2B5EF4-FFF2-40B4-BE49-F238E27FC236}">
                  <a16:creationId xmlns:a16="http://schemas.microsoft.com/office/drawing/2014/main" xmlns="" id="{79801503-2E4A-4B66-BE6C-5439878EAF2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7" y="2446"/>
              <a:ext cx="76" cy="62"/>
            </a:xfrm>
            <a:custGeom>
              <a:avLst/>
              <a:gdLst>
                <a:gd name="T0" fmla="*/ 1 w 152"/>
                <a:gd name="T1" fmla="*/ 1 h 123"/>
                <a:gd name="T2" fmla="*/ 1 w 152"/>
                <a:gd name="T3" fmla="*/ 1 h 123"/>
                <a:gd name="T4" fmla="*/ 1 w 152"/>
                <a:gd name="T5" fmla="*/ 1 h 123"/>
                <a:gd name="T6" fmla="*/ 1 w 152"/>
                <a:gd name="T7" fmla="*/ 1 h 123"/>
                <a:gd name="T8" fmla="*/ 1 w 152"/>
                <a:gd name="T9" fmla="*/ 1 h 123"/>
                <a:gd name="T10" fmla="*/ 1 w 152"/>
                <a:gd name="T11" fmla="*/ 1 h 123"/>
                <a:gd name="T12" fmla="*/ 1 w 152"/>
                <a:gd name="T13" fmla="*/ 1 h 123"/>
                <a:gd name="T14" fmla="*/ 1 w 152"/>
                <a:gd name="T15" fmla="*/ 1 h 123"/>
                <a:gd name="T16" fmla="*/ 1 w 152"/>
                <a:gd name="T17" fmla="*/ 1 h 123"/>
                <a:gd name="T18" fmla="*/ 1 w 152"/>
                <a:gd name="T19" fmla="*/ 1 h 123"/>
                <a:gd name="T20" fmla="*/ 1 w 152"/>
                <a:gd name="T21" fmla="*/ 1 h 123"/>
                <a:gd name="T22" fmla="*/ 1 w 152"/>
                <a:gd name="T23" fmla="*/ 1 h 123"/>
                <a:gd name="T24" fmla="*/ 1 w 152"/>
                <a:gd name="T25" fmla="*/ 1 h 123"/>
                <a:gd name="T26" fmla="*/ 1 w 152"/>
                <a:gd name="T27" fmla="*/ 1 h 123"/>
                <a:gd name="T28" fmla="*/ 1 w 152"/>
                <a:gd name="T29" fmla="*/ 1 h 123"/>
                <a:gd name="T30" fmla="*/ 0 w 152"/>
                <a:gd name="T31" fmla="*/ 1 h 123"/>
                <a:gd name="T32" fmla="*/ 1 w 152"/>
                <a:gd name="T33" fmla="*/ 1 h 123"/>
                <a:gd name="T34" fmla="*/ 1 w 152"/>
                <a:gd name="T35" fmla="*/ 1 h 123"/>
                <a:gd name="T36" fmla="*/ 1 w 152"/>
                <a:gd name="T37" fmla="*/ 1 h 123"/>
                <a:gd name="T38" fmla="*/ 1 w 152"/>
                <a:gd name="T39" fmla="*/ 0 h 123"/>
                <a:gd name="T40" fmla="*/ 1 w 152"/>
                <a:gd name="T41" fmla="*/ 1 h 123"/>
                <a:gd name="T42" fmla="*/ 1 w 152"/>
                <a:gd name="T43" fmla="*/ 1 h 123"/>
                <a:gd name="T44" fmla="*/ 1 w 152"/>
                <a:gd name="T45" fmla="*/ 1 h 123"/>
                <a:gd name="T46" fmla="*/ 1 w 152"/>
                <a:gd name="T47" fmla="*/ 1 h 123"/>
                <a:gd name="T48" fmla="*/ 1 w 152"/>
                <a:gd name="T49" fmla="*/ 1 h 123"/>
                <a:gd name="T50" fmla="*/ 1 w 152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62" name="Freeform 385">
              <a:extLst>
                <a:ext uri="{FF2B5EF4-FFF2-40B4-BE49-F238E27FC236}">
                  <a16:creationId xmlns:a16="http://schemas.microsoft.com/office/drawing/2014/main" xmlns="" id="{B74EA759-5593-451F-80E0-513A18CE2A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5" y="2447"/>
              <a:ext cx="68" cy="74"/>
            </a:xfrm>
            <a:custGeom>
              <a:avLst/>
              <a:gdLst>
                <a:gd name="T0" fmla="*/ 1 w 136"/>
                <a:gd name="T1" fmla="*/ 1 h 148"/>
                <a:gd name="T2" fmla="*/ 0 w 136"/>
                <a:gd name="T3" fmla="*/ 1 h 148"/>
                <a:gd name="T4" fmla="*/ 1 w 136"/>
                <a:gd name="T5" fmla="*/ 1 h 148"/>
                <a:gd name="T6" fmla="*/ 1 w 136"/>
                <a:gd name="T7" fmla="*/ 1 h 148"/>
                <a:gd name="T8" fmla="*/ 1 w 136"/>
                <a:gd name="T9" fmla="*/ 1 h 148"/>
                <a:gd name="T10" fmla="*/ 1 w 136"/>
                <a:gd name="T11" fmla="*/ 1 h 148"/>
                <a:gd name="T12" fmla="*/ 1 w 136"/>
                <a:gd name="T13" fmla="*/ 1 h 148"/>
                <a:gd name="T14" fmla="*/ 1 w 136"/>
                <a:gd name="T15" fmla="*/ 1 h 148"/>
                <a:gd name="T16" fmla="*/ 1 w 136"/>
                <a:gd name="T17" fmla="*/ 1 h 148"/>
                <a:gd name="T18" fmla="*/ 1 w 136"/>
                <a:gd name="T19" fmla="*/ 1 h 148"/>
                <a:gd name="T20" fmla="*/ 1 w 136"/>
                <a:gd name="T21" fmla="*/ 1 h 148"/>
                <a:gd name="T22" fmla="*/ 1 w 136"/>
                <a:gd name="T23" fmla="*/ 1 h 148"/>
                <a:gd name="T24" fmla="*/ 1 w 136"/>
                <a:gd name="T25" fmla="*/ 1 h 148"/>
                <a:gd name="T26" fmla="*/ 1 w 136"/>
                <a:gd name="T27" fmla="*/ 1 h 148"/>
                <a:gd name="T28" fmla="*/ 1 w 136"/>
                <a:gd name="T29" fmla="*/ 1 h 148"/>
                <a:gd name="T30" fmla="*/ 1 w 136"/>
                <a:gd name="T31" fmla="*/ 1 h 148"/>
                <a:gd name="T32" fmla="*/ 1 w 136"/>
                <a:gd name="T33" fmla="*/ 1 h 148"/>
                <a:gd name="T34" fmla="*/ 1 w 136"/>
                <a:gd name="T35" fmla="*/ 1 h 148"/>
                <a:gd name="T36" fmla="*/ 1 w 136"/>
                <a:gd name="T37" fmla="*/ 1 h 148"/>
                <a:gd name="T38" fmla="*/ 1 w 136"/>
                <a:gd name="T39" fmla="*/ 1 h 148"/>
                <a:gd name="T40" fmla="*/ 1 w 136"/>
                <a:gd name="T41" fmla="*/ 1 h 148"/>
                <a:gd name="T42" fmla="*/ 1 w 136"/>
                <a:gd name="T43" fmla="*/ 1 h 148"/>
                <a:gd name="T44" fmla="*/ 1 w 136"/>
                <a:gd name="T45" fmla="*/ 1 h 148"/>
                <a:gd name="T46" fmla="*/ 1 w 136"/>
                <a:gd name="T47" fmla="*/ 1 h 148"/>
                <a:gd name="T48" fmla="*/ 1 w 136"/>
                <a:gd name="T49" fmla="*/ 1 h 148"/>
                <a:gd name="T50" fmla="*/ 1 w 136"/>
                <a:gd name="T51" fmla="*/ 1 h 148"/>
                <a:gd name="T52" fmla="*/ 1 w 136"/>
                <a:gd name="T53" fmla="*/ 1 h 148"/>
                <a:gd name="T54" fmla="*/ 1 w 136"/>
                <a:gd name="T55" fmla="*/ 1 h 148"/>
                <a:gd name="T56" fmla="*/ 1 w 136"/>
                <a:gd name="T57" fmla="*/ 1 h 148"/>
                <a:gd name="T58" fmla="*/ 1 w 136"/>
                <a:gd name="T59" fmla="*/ 1 h 148"/>
                <a:gd name="T60" fmla="*/ 1 w 136"/>
                <a:gd name="T61" fmla="*/ 1 h 148"/>
                <a:gd name="T62" fmla="*/ 1 w 136"/>
                <a:gd name="T63" fmla="*/ 1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8"/>
                <a:gd name="T98" fmla="*/ 136 w 136"/>
                <a:gd name="T99" fmla="*/ 148 h 14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63" name="Freeform 386">
              <a:extLst>
                <a:ext uri="{FF2B5EF4-FFF2-40B4-BE49-F238E27FC236}">
                  <a16:creationId xmlns:a16="http://schemas.microsoft.com/office/drawing/2014/main" xmlns="" id="{13E4F0B1-C0FD-407B-B58D-70F7C5D22DF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" y="2473"/>
              <a:ext cx="20" cy="21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1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0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64" name="Freeform 387">
              <a:extLst>
                <a:ext uri="{FF2B5EF4-FFF2-40B4-BE49-F238E27FC236}">
                  <a16:creationId xmlns:a16="http://schemas.microsoft.com/office/drawing/2014/main" xmlns="" id="{CDF1FE88-22F6-4E18-9D02-45956F971B5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2" y="1923"/>
              <a:ext cx="68" cy="74"/>
            </a:xfrm>
            <a:custGeom>
              <a:avLst/>
              <a:gdLst>
                <a:gd name="T0" fmla="*/ 1 w 136"/>
                <a:gd name="T1" fmla="*/ 1 h 147"/>
                <a:gd name="T2" fmla="*/ 0 w 136"/>
                <a:gd name="T3" fmla="*/ 1 h 147"/>
                <a:gd name="T4" fmla="*/ 1 w 136"/>
                <a:gd name="T5" fmla="*/ 1 h 147"/>
                <a:gd name="T6" fmla="*/ 1 w 136"/>
                <a:gd name="T7" fmla="*/ 1 h 147"/>
                <a:gd name="T8" fmla="*/ 1 w 136"/>
                <a:gd name="T9" fmla="*/ 1 h 147"/>
                <a:gd name="T10" fmla="*/ 1 w 136"/>
                <a:gd name="T11" fmla="*/ 1 h 147"/>
                <a:gd name="T12" fmla="*/ 1 w 136"/>
                <a:gd name="T13" fmla="*/ 1 h 147"/>
                <a:gd name="T14" fmla="*/ 1 w 136"/>
                <a:gd name="T15" fmla="*/ 1 h 147"/>
                <a:gd name="T16" fmla="*/ 1 w 136"/>
                <a:gd name="T17" fmla="*/ 1 h 147"/>
                <a:gd name="T18" fmla="*/ 1 w 136"/>
                <a:gd name="T19" fmla="*/ 1 h 147"/>
                <a:gd name="T20" fmla="*/ 1 w 136"/>
                <a:gd name="T21" fmla="*/ 1 h 147"/>
                <a:gd name="T22" fmla="*/ 1 w 136"/>
                <a:gd name="T23" fmla="*/ 1 h 147"/>
                <a:gd name="T24" fmla="*/ 1 w 136"/>
                <a:gd name="T25" fmla="*/ 1 h 147"/>
                <a:gd name="T26" fmla="*/ 1 w 136"/>
                <a:gd name="T27" fmla="*/ 1 h 147"/>
                <a:gd name="T28" fmla="*/ 1 w 136"/>
                <a:gd name="T29" fmla="*/ 1 h 147"/>
                <a:gd name="T30" fmla="*/ 1 w 136"/>
                <a:gd name="T31" fmla="*/ 1 h 147"/>
                <a:gd name="T32" fmla="*/ 1 w 136"/>
                <a:gd name="T33" fmla="*/ 1 h 147"/>
                <a:gd name="T34" fmla="*/ 1 w 136"/>
                <a:gd name="T35" fmla="*/ 1 h 147"/>
                <a:gd name="T36" fmla="*/ 1 w 136"/>
                <a:gd name="T37" fmla="*/ 1 h 147"/>
                <a:gd name="T38" fmla="*/ 1 w 136"/>
                <a:gd name="T39" fmla="*/ 1 h 147"/>
                <a:gd name="T40" fmla="*/ 1 w 136"/>
                <a:gd name="T41" fmla="*/ 1 h 147"/>
                <a:gd name="T42" fmla="*/ 1 w 136"/>
                <a:gd name="T43" fmla="*/ 1 h 147"/>
                <a:gd name="T44" fmla="*/ 1 w 136"/>
                <a:gd name="T45" fmla="*/ 1 h 147"/>
                <a:gd name="T46" fmla="*/ 1 w 136"/>
                <a:gd name="T47" fmla="*/ 1 h 147"/>
                <a:gd name="T48" fmla="*/ 1 w 136"/>
                <a:gd name="T49" fmla="*/ 1 h 147"/>
                <a:gd name="T50" fmla="*/ 1 w 136"/>
                <a:gd name="T51" fmla="*/ 1 h 147"/>
                <a:gd name="T52" fmla="*/ 1 w 136"/>
                <a:gd name="T53" fmla="*/ 1 h 147"/>
                <a:gd name="T54" fmla="*/ 1 w 136"/>
                <a:gd name="T55" fmla="*/ 1 h 147"/>
                <a:gd name="T56" fmla="*/ 1 w 136"/>
                <a:gd name="T57" fmla="*/ 1 h 147"/>
                <a:gd name="T58" fmla="*/ 1 w 136"/>
                <a:gd name="T59" fmla="*/ 1 h 147"/>
                <a:gd name="T60" fmla="*/ 1 w 136"/>
                <a:gd name="T61" fmla="*/ 1 h 147"/>
                <a:gd name="T62" fmla="*/ 1 w 136"/>
                <a:gd name="T63" fmla="*/ 1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7"/>
                <a:gd name="T98" fmla="*/ 136 w 136"/>
                <a:gd name="T99" fmla="*/ 147 h 1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65" name="Freeform 388">
              <a:extLst>
                <a:ext uri="{FF2B5EF4-FFF2-40B4-BE49-F238E27FC236}">
                  <a16:creationId xmlns:a16="http://schemas.microsoft.com/office/drawing/2014/main" xmlns="" id="{8ADEEEF3-C237-42D3-B702-552728C954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7" y="1949"/>
              <a:ext cx="20" cy="20"/>
            </a:xfrm>
            <a:custGeom>
              <a:avLst/>
              <a:gdLst>
                <a:gd name="T0" fmla="*/ 1 w 39"/>
                <a:gd name="T1" fmla="*/ 1 h 39"/>
                <a:gd name="T2" fmla="*/ 1 w 39"/>
                <a:gd name="T3" fmla="*/ 1 h 39"/>
                <a:gd name="T4" fmla="*/ 1 w 39"/>
                <a:gd name="T5" fmla="*/ 1 h 39"/>
                <a:gd name="T6" fmla="*/ 1 w 39"/>
                <a:gd name="T7" fmla="*/ 1 h 39"/>
                <a:gd name="T8" fmla="*/ 1 w 39"/>
                <a:gd name="T9" fmla="*/ 1 h 39"/>
                <a:gd name="T10" fmla="*/ 1 w 39"/>
                <a:gd name="T11" fmla="*/ 1 h 39"/>
                <a:gd name="T12" fmla="*/ 1 w 39"/>
                <a:gd name="T13" fmla="*/ 1 h 39"/>
                <a:gd name="T14" fmla="*/ 1 w 39"/>
                <a:gd name="T15" fmla="*/ 1 h 39"/>
                <a:gd name="T16" fmla="*/ 1 w 39"/>
                <a:gd name="T17" fmla="*/ 0 h 39"/>
                <a:gd name="T18" fmla="*/ 1 w 39"/>
                <a:gd name="T19" fmla="*/ 1 h 39"/>
                <a:gd name="T20" fmla="*/ 1 w 39"/>
                <a:gd name="T21" fmla="*/ 1 h 39"/>
                <a:gd name="T22" fmla="*/ 1 w 39"/>
                <a:gd name="T23" fmla="*/ 1 h 39"/>
                <a:gd name="T24" fmla="*/ 0 w 39"/>
                <a:gd name="T25" fmla="*/ 1 h 39"/>
                <a:gd name="T26" fmla="*/ 1 w 39"/>
                <a:gd name="T27" fmla="*/ 1 h 39"/>
                <a:gd name="T28" fmla="*/ 1 w 39"/>
                <a:gd name="T29" fmla="*/ 1 h 39"/>
                <a:gd name="T30" fmla="*/ 1 w 39"/>
                <a:gd name="T31" fmla="*/ 1 h 39"/>
                <a:gd name="T32" fmla="*/ 1 w 39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39"/>
                <a:gd name="T53" fmla="*/ 39 w 39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66" name="Freeform 389">
              <a:extLst>
                <a:ext uri="{FF2B5EF4-FFF2-40B4-BE49-F238E27FC236}">
                  <a16:creationId xmlns:a16="http://schemas.microsoft.com/office/drawing/2014/main" xmlns="" id="{BE8DC19A-4829-4506-8B82-591D3DBDB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3" y="1695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67" name="Freeform 390">
              <a:extLst>
                <a:ext uri="{FF2B5EF4-FFF2-40B4-BE49-F238E27FC236}">
                  <a16:creationId xmlns:a16="http://schemas.microsoft.com/office/drawing/2014/main" xmlns="" id="{4479EC61-64A5-437E-A361-5922D202D6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1" y="170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68" name="Freeform 391">
              <a:extLst>
                <a:ext uri="{FF2B5EF4-FFF2-40B4-BE49-F238E27FC236}">
                  <a16:creationId xmlns:a16="http://schemas.microsoft.com/office/drawing/2014/main" xmlns="" id="{877B589A-C642-4F24-A92E-0B3BEC591DF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2" y="181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69" name="Freeform 392">
              <a:extLst>
                <a:ext uri="{FF2B5EF4-FFF2-40B4-BE49-F238E27FC236}">
                  <a16:creationId xmlns:a16="http://schemas.microsoft.com/office/drawing/2014/main" xmlns="" id="{18F0C301-C576-4CDB-A112-30A3CCCBD8C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9" y="1819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70" name="Freeform 393">
              <a:extLst>
                <a:ext uri="{FF2B5EF4-FFF2-40B4-BE49-F238E27FC236}">
                  <a16:creationId xmlns:a16="http://schemas.microsoft.com/office/drawing/2014/main" xmlns="" id="{9255EE6F-FC00-47EE-8632-219B06B121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6" y="1607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71" name="Freeform 394">
              <a:extLst>
                <a:ext uri="{FF2B5EF4-FFF2-40B4-BE49-F238E27FC236}">
                  <a16:creationId xmlns:a16="http://schemas.microsoft.com/office/drawing/2014/main" xmlns="" id="{46064A1B-F5E8-4DDF-9A20-DC1B338C21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3" y="1614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72" name="Freeform 395">
              <a:extLst>
                <a:ext uri="{FF2B5EF4-FFF2-40B4-BE49-F238E27FC236}">
                  <a16:creationId xmlns:a16="http://schemas.microsoft.com/office/drawing/2014/main" xmlns="" id="{C290313C-11C3-497F-B304-96E340D5BF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" y="192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73" name="Freeform 396">
              <a:extLst>
                <a:ext uri="{FF2B5EF4-FFF2-40B4-BE49-F238E27FC236}">
                  <a16:creationId xmlns:a16="http://schemas.microsoft.com/office/drawing/2014/main" xmlns="" id="{EFE6B306-0C22-49D8-AE0A-48DD2CC7836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3" y="193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74" name="Freeform 397">
              <a:extLst>
                <a:ext uri="{FF2B5EF4-FFF2-40B4-BE49-F238E27FC236}">
                  <a16:creationId xmlns:a16="http://schemas.microsoft.com/office/drawing/2014/main" xmlns="" id="{ACD51031-F42D-480C-9A81-952411C2E9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7" y="1988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75" name="Freeform 398">
              <a:extLst>
                <a:ext uri="{FF2B5EF4-FFF2-40B4-BE49-F238E27FC236}">
                  <a16:creationId xmlns:a16="http://schemas.microsoft.com/office/drawing/2014/main" xmlns="" id="{A721DC74-3815-48CC-BCB7-A58AFF0EA7C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5" y="1995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76" name="Freeform 399">
              <a:extLst>
                <a:ext uri="{FF2B5EF4-FFF2-40B4-BE49-F238E27FC236}">
                  <a16:creationId xmlns:a16="http://schemas.microsoft.com/office/drawing/2014/main" xmlns="" id="{EDDC39C1-E088-4F54-8DC4-05BE5FFDBA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8" y="2044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77" name="Freeform 400">
              <a:extLst>
                <a:ext uri="{FF2B5EF4-FFF2-40B4-BE49-F238E27FC236}">
                  <a16:creationId xmlns:a16="http://schemas.microsoft.com/office/drawing/2014/main" xmlns="" id="{65C333F4-57BF-4192-A635-FCCEC5A64B2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6" y="2051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78" name="Freeform 401">
              <a:extLst>
                <a:ext uri="{FF2B5EF4-FFF2-40B4-BE49-F238E27FC236}">
                  <a16:creationId xmlns:a16="http://schemas.microsoft.com/office/drawing/2014/main" xmlns="" id="{969A5558-3699-4F3C-AAC6-0C01C31168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4" y="1787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79" name="Freeform 402">
              <a:extLst>
                <a:ext uri="{FF2B5EF4-FFF2-40B4-BE49-F238E27FC236}">
                  <a16:creationId xmlns:a16="http://schemas.microsoft.com/office/drawing/2014/main" xmlns="" id="{6D121F91-9301-4258-AC2C-63A1A4AD24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2" y="1795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80" name="Freeform 403">
              <a:extLst>
                <a:ext uri="{FF2B5EF4-FFF2-40B4-BE49-F238E27FC236}">
                  <a16:creationId xmlns:a16="http://schemas.microsoft.com/office/drawing/2014/main" xmlns="" id="{F3D3D714-01B0-4697-9EC7-45BF4849ECC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7" y="2164"/>
              <a:ext cx="30" cy="29"/>
            </a:xfrm>
            <a:custGeom>
              <a:avLst/>
              <a:gdLst>
                <a:gd name="T0" fmla="*/ 1 w 58"/>
                <a:gd name="T1" fmla="*/ 0 h 60"/>
                <a:gd name="T2" fmla="*/ 1 w 58"/>
                <a:gd name="T3" fmla="*/ 0 h 60"/>
                <a:gd name="T4" fmla="*/ 1 w 58"/>
                <a:gd name="T5" fmla="*/ 0 h 60"/>
                <a:gd name="T6" fmla="*/ 1 w 58"/>
                <a:gd name="T7" fmla="*/ 0 h 60"/>
                <a:gd name="T8" fmla="*/ 1 w 58"/>
                <a:gd name="T9" fmla="*/ 0 h 60"/>
                <a:gd name="T10" fmla="*/ 1 w 58"/>
                <a:gd name="T11" fmla="*/ 0 h 60"/>
                <a:gd name="T12" fmla="*/ 1 w 58"/>
                <a:gd name="T13" fmla="*/ 0 h 60"/>
                <a:gd name="T14" fmla="*/ 1 w 58"/>
                <a:gd name="T15" fmla="*/ 0 h 60"/>
                <a:gd name="T16" fmla="*/ 1 w 58"/>
                <a:gd name="T17" fmla="*/ 0 h 60"/>
                <a:gd name="T18" fmla="*/ 1 w 58"/>
                <a:gd name="T19" fmla="*/ 0 h 60"/>
                <a:gd name="T20" fmla="*/ 1 w 58"/>
                <a:gd name="T21" fmla="*/ 0 h 60"/>
                <a:gd name="T22" fmla="*/ 1 w 58"/>
                <a:gd name="T23" fmla="*/ 0 h 60"/>
                <a:gd name="T24" fmla="*/ 0 w 58"/>
                <a:gd name="T25" fmla="*/ 0 h 60"/>
                <a:gd name="T26" fmla="*/ 0 w 58"/>
                <a:gd name="T27" fmla="*/ 0 h 60"/>
                <a:gd name="T28" fmla="*/ 1 w 58"/>
                <a:gd name="T29" fmla="*/ 0 h 60"/>
                <a:gd name="T30" fmla="*/ 1 w 58"/>
                <a:gd name="T31" fmla="*/ 0 h 60"/>
                <a:gd name="T32" fmla="*/ 1 w 58"/>
                <a:gd name="T33" fmla="*/ 0 h 60"/>
                <a:gd name="T34" fmla="*/ 1 w 58"/>
                <a:gd name="T35" fmla="*/ 0 h 60"/>
                <a:gd name="T36" fmla="*/ 1 w 58"/>
                <a:gd name="T37" fmla="*/ 0 h 60"/>
                <a:gd name="T38" fmla="*/ 1 w 58"/>
                <a:gd name="T39" fmla="*/ 0 h 60"/>
                <a:gd name="T40" fmla="*/ 1 w 58"/>
                <a:gd name="T41" fmla="*/ 0 h 60"/>
                <a:gd name="T42" fmla="*/ 1 w 58"/>
                <a:gd name="T43" fmla="*/ 0 h 60"/>
                <a:gd name="T44" fmla="*/ 1 w 58"/>
                <a:gd name="T45" fmla="*/ 0 h 60"/>
                <a:gd name="T46" fmla="*/ 1 w 58"/>
                <a:gd name="T47" fmla="*/ 0 h 60"/>
                <a:gd name="T48" fmla="*/ 1 w 58"/>
                <a:gd name="T49" fmla="*/ 0 h 60"/>
                <a:gd name="T50" fmla="*/ 1 w 58"/>
                <a:gd name="T51" fmla="*/ 0 h 60"/>
                <a:gd name="T52" fmla="*/ 1 w 58"/>
                <a:gd name="T53" fmla="*/ 0 h 60"/>
                <a:gd name="T54" fmla="*/ 1 w 58"/>
                <a:gd name="T55" fmla="*/ 0 h 60"/>
                <a:gd name="T56" fmla="*/ 1 w 58"/>
                <a:gd name="T57" fmla="*/ 0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60"/>
                <a:gd name="T89" fmla="*/ 58 w 58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81" name="Freeform 404">
              <a:extLst>
                <a:ext uri="{FF2B5EF4-FFF2-40B4-BE49-F238E27FC236}">
                  <a16:creationId xmlns:a16="http://schemas.microsoft.com/office/drawing/2014/main" xmlns="" id="{94A355DD-384D-403C-82BC-9542F919E8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5" y="2171"/>
              <a:ext cx="14" cy="15"/>
            </a:xfrm>
            <a:custGeom>
              <a:avLst/>
              <a:gdLst>
                <a:gd name="T0" fmla="*/ 1 w 28"/>
                <a:gd name="T1" fmla="*/ 1 h 30"/>
                <a:gd name="T2" fmla="*/ 1 w 28"/>
                <a:gd name="T3" fmla="*/ 1 h 30"/>
                <a:gd name="T4" fmla="*/ 1 w 28"/>
                <a:gd name="T5" fmla="*/ 1 h 30"/>
                <a:gd name="T6" fmla="*/ 1 w 28"/>
                <a:gd name="T7" fmla="*/ 1 h 30"/>
                <a:gd name="T8" fmla="*/ 1 w 28"/>
                <a:gd name="T9" fmla="*/ 1 h 30"/>
                <a:gd name="T10" fmla="*/ 1 w 28"/>
                <a:gd name="T11" fmla="*/ 1 h 30"/>
                <a:gd name="T12" fmla="*/ 1 w 28"/>
                <a:gd name="T13" fmla="*/ 1 h 30"/>
                <a:gd name="T14" fmla="*/ 0 w 28"/>
                <a:gd name="T15" fmla="*/ 1 h 30"/>
                <a:gd name="T16" fmla="*/ 0 w 28"/>
                <a:gd name="T17" fmla="*/ 1 h 30"/>
                <a:gd name="T18" fmla="*/ 0 w 28"/>
                <a:gd name="T19" fmla="*/ 1 h 30"/>
                <a:gd name="T20" fmla="*/ 1 w 28"/>
                <a:gd name="T21" fmla="*/ 1 h 30"/>
                <a:gd name="T22" fmla="*/ 1 w 28"/>
                <a:gd name="T23" fmla="*/ 1 h 30"/>
                <a:gd name="T24" fmla="*/ 1 w 28"/>
                <a:gd name="T25" fmla="*/ 1 h 30"/>
                <a:gd name="T26" fmla="*/ 1 w 28"/>
                <a:gd name="T27" fmla="*/ 1 h 30"/>
                <a:gd name="T28" fmla="*/ 1 w 28"/>
                <a:gd name="T29" fmla="*/ 1 h 30"/>
                <a:gd name="T30" fmla="*/ 1 w 28"/>
                <a:gd name="T31" fmla="*/ 0 h 30"/>
                <a:gd name="T32" fmla="*/ 1 w 28"/>
                <a:gd name="T33" fmla="*/ 0 h 30"/>
                <a:gd name="T34" fmla="*/ 1 w 28"/>
                <a:gd name="T35" fmla="*/ 0 h 30"/>
                <a:gd name="T36" fmla="*/ 1 w 28"/>
                <a:gd name="T37" fmla="*/ 1 h 30"/>
                <a:gd name="T38" fmla="*/ 1 w 28"/>
                <a:gd name="T39" fmla="*/ 1 h 30"/>
                <a:gd name="T40" fmla="*/ 1 w 28"/>
                <a:gd name="T41" fmla="*/ 1 h 30"/>
                <a:gd name="T42" fmla="*/ 1 w 28"/>
                <a:gd name="T43" fmla="*/ 1 h 30"/>
                <a:gd name="T44" fmla="*/ 1 w 28"/>
                <a:gd name="T45" fmla="*/ 1 h 30"/>
                <a:gd name="T46" fmla="*/ 1 w 28"/>
                <a:gd name="T47" fmla="*/ 1 h 30"/>
                <a:gd name="T48" fmla="*/ 1 w 28"/>
                <a:gd name="T49" fmla="*/ 1 h 30"/>
                <a:gd name="T50" fmla="*/ 1 w 28"/>
                <a:gd name="T51" fmla="*/ 1 h 30"/>
                <a:gd name="T52" fmla="*/ 1 w 28"/>
                <a:gd name="T53" fmla="*/ 1 h 30"/>
                <a:gd name="T54" fmla="*/ 1 w 28"/>
                <a:gd name="T55" fmla="*/ 1 h 30"/>
                <a:gd name="T56" fmla="*/ 1 w 28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30"/>
                <a:gd name="T89" fmla="*/ 28 w 28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82" name="Freeform 405">
              <a:extLst>
                <a:ext uri="{FF2B5EF4-FFF2-40B4-BE49-F238E27FC236}">
                  <a16:creationId xmlns:a16="http://schemas.microsoft.com/office/drawing/2014/main" xmlns="" id="{44357BDE-C779-47AD-A20A-D2C99B5F80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9" y="2259"/>
              <a:ext cx="29" cy="30"/>
            </a:xfrm>
            <a:custGeom>
              <a:avLst/>
              <a:gdLst>
                <a:gd name="T0" fmla="*/ 0 w 60"/>
                <a:gd name="T1" fmla="*/ 1 h 60"/>
                <a:gd name="T2" fmla="*/ 0 w 60"/>
                <a:gd name="T3" fmla="*/ 1 h 60"/>
                <a:gd name="T4" fmla="*/ 0 w 60"/>
                <a:gd name="T5" fmla="*/ 1 h 60"/>
                <a:gd name="T6" fmla="*/ 0 w 60"/>
                <a:gd name="T7" fmla="*/ 1 h 60"/>
                <a:gd name="T8" fmla="*/ 0 w 60"/>
                <a:gd name="T9" fmla="*/ 1 h 60"/>
                <a:gd name="T10" fmla="*/ 0 w 60"/>
                <a:gd name="T11" fmla="*/ 1 h 60"/>
                <a:gd name="T12" fmla="*/ 0 w 60"/>
                <a:gd name="T13" fmla="*/ 1 h 60"/>
                <a:gd name="T14" fmla="*/ 0 w 60"/>
                <a:gd name="T15" fmla="*/ 1 h 60"/>
                <a:gd name="T16" fmla="*/ 0 w 60"/>
                <a:gd name="T17" fmla="*/ 0 h 60"/>
                <a:gd name="T18" fmla="*/ 0 w 60"/>
                <a:gd name="T19" fmla="*/ 1 h 60"/>
                <a:gd name="T20" fmla="*/ 0 w 60"/>
                <a:gd name="T21" fmla="*/ 1 h 60"/>
                <a:gd name="T22" fmla="*/ 0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0 w 60"/>
                <a:gd name="T29" fmla="*/ 1 h 60"/>
                <a:gd name="T30" fmla="*/ 0 w 60"/>
                <a:gd name="T31" fmla="*/ 1 h 60"/>
                <a:gd name="T32" fmla="*/ 0 w 60"/>
                <a:gd name="T33" fmla="*/ 1 h 60"/>
                <a:gd name="T34" fmla="*/ 0 w 60"/>
                <a:gd name="T35" fmla="*/ 1 h 60"/>
                <a:gd name="T36" fmla="*/ 0 w 60"/>
                <a:gd name="T37" fmla="*/ 1 h 60"/>
                <a:gd name="T38" fmla="*/ 0 w 60"/>
                <a:gd name="T39" fmla="*/ 1 h 60"/>
                <a:gd name="T40" fmla="*/ 0 w 60"/>
                <a:gd name="T41" fmla="*/ 1 h 60"/>
                <a:gd name="T42" fmla="*/ 0 w 60"/>
                <a:gd name="T43" fmla="*/ 1 h 60"/>
                <a:gd name="T44" fmla="*/ 0 w 60"/>
                <a:gd name="T45" fmla="*/ 1 h 60"/>
                <a:gd name="T46" fmla="*/ 0 w 60"/>
                <a:gd name="T47" fmla="*/ 1 h 60"/>
                <a:gd name="T48" fmla="*/ 0 w 60"/>
                <a:gd name="T49" fmla="*/ 1 h 60"/>
                <a:gd name="T50" fmla="*/ 0 w 60"/>
                <a:gd name="T51" fmla="*/ 1 h 60"/>
                <a:gd name="T52" fmla="*/ 0 w 60"/>
                <a:gd name="T53" fmla="*/ 1 h 60"/>
                <a:gd name="T54" fmla="*/ 0 w 60"/>
                <a:gd name="T55" fmla="*/ 1 h 60"/>
                <a:gd name="T56" fmla="*/ 0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83" name="Freeform 406">
              <a:extLst>
                <a:ext uri="{FF2B5EF4-FFF2-40B4-BE49-F238E27FC236}">
                  <a16:creationId xmlns:a16="http://schemas.microsoft.com/office/drawing/2014/main" xmlns="" id="{F07237E5-B5F3-48EA-9578-0D7DCBEE96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6" y="226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84" name="Freeform 407">
              <a:extLst>
                <a:ext uri="{FF2B5EF4-FFF2-40B4-BE49-F238E27FC236}">
                  <a16:creationId xmlns:a16="http://schemas.microsoft.com/office/drawing/2014/main" xmlns="" id="{B4E30E2E-D661-4047-9D55-1FCEA4EB53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6" y="2291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85" name="Freeform 408">
              <a:extLst>
                <a:ext uri="{FF2B5EF4-FFF2-40B4-BE49-F238E27FC236}">
                  <a16:creationId xmlns:a16="http://schemas.microsoft.com/office/drawing/2014/main" xmlns="" id="{1A100F48-D30B-4B67-90D2-1E32652E7B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3" y="2298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86" name="Freeform 409">
              <a:extLst>
                <a:ext uri="{FF2B5EF4-FFF2-40B4-BE49-F238E27FC236}">
                  <a16:creationId xmlns:a16="http://schemas.microsoft.com/office/drawing/2014/main" xmlns="" id="{E68B1B0D-50E4-49EE-A3F9-82436AF9F4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4" y="2212"/>
              <a:ext cx="30" cy="29"/>
            </a:xfrm>
            <a:custGeom>
              <a:avLst/>
              <a:gdLst>
                <a:gd name="T0" fmla="*/ 1 w 60"/>
                <a:gd name="T1" fmla="*/ 1 h 57"/>
                <a:gd name="T2" fmla="*/ 1 w 60"/>
                <a:gd name="T3" fmla="*/ 1 h 57"/>
                <a:gd name="T4" fmla="*/ 1 w 60"/>
                <a:gd name="T5" fmla="*/ 1 h 57"/>
                <a:gd name="T6" fmla="*/ 1 w 60"/>
                <a:gd name="T7" fmla="*/ 1 h 57"/>
                <a:gd name="T8" fmla="*/ 1 w 60"/>
                <a:gd name="T9" fmla="*/ 1 h 57"/>
                <a:gd name="T10" fmla="*/ 1 w 60"/>
                <a:gd name="T11" fmla="*/ 1 h 57"/>
                <a:gd name="T12" fmla="*/ 1 w 60"/>
                <a:gd name="T13" fmla="*/ 1 h 57"/>
                <a:gd name="T14" fmla="*/ 1 w 60"/>
                <a:gd name="T15" fmla="*/ 0 h 57"/>
                <a:gd name="T16" fmla="*/ 1 w 60"/>
                <a:gd name="T17" fmla="*/ 0 h 57"/>
                <a:gd name="T18" fmla="*/ 1 w 60"/>
                <a:gd name="T19" fmla="*/ 1 h 57"/>
                <a:gd name="T20" fmla="*/ 1 w 60"/>
                <a:gd name="T21" fmla="*/ 1 h 57"/>
                <a:gd name="T22" fmla="*/ 1 w 60"/>
                <a:gd name="T23" fmla="*/ 1 h 57"/>
                <a:gd name="T24" fmla="*/ 0 w 60"/>
                <a:gd name="T25" fmla="*/ 1 h 57"/>
                <a:gd name="T26" fmla="*/ 1 w 60"/>
                <a:gd name="T27" fmla="*/ 1 h 57"/>
                <a:gd name="T28" fmla="*/ 1 w 60"/>
                <a:gd name="T29" fmla="*/ 1 h 57"/>
                <a:gd name="T30" fmla="*/ 1 w 60"/>
                <a:gd name="T31" fmla="*/ 1 h 57"/>
                <a:gd name="T32" fmla="*/ 1 w 60"/>
                <a:gd name="T33" fmla="*/ 1 h 57"/>
                <a:gd name="T34" fmla="*/ 1 w 60"/>
                <a:gd name="T35" fmla="*/ 1 h 57"/>
                <a:gd name="T36" fmla="*/ 1 w 60"/>
                <a:gd name="T37" fmla="*/ 1 h 57"/>
                <a:gd name="T38" fmla="*/ 1 w 60"/>
                <a:gd name="T39" fmla="*/ 1 h 57"/>
                <a:gd name="T40" fmla="*/ 1 w 60"/>
                <a:gd name="T41" fmla="*/ 1 h 57"/>
                <a:gd name="T42" fmla="*/ 1 w 60"/>
                <a:gd name="T43" fmla="*/ 1 h 57"/>
                <a:gd name="T44" fmla="*/ 1 w 60"/>
                <a:gd name="T45" fmla="*/ 1 h 57"/>
                <a:gd name="T46" fmla="*/ 1 w 60"/>
                <a:gd name="T47" fmla="*/ 1 h 57"/>
                <a:gd name="T48" fmla="*/ 1 w 60"/>
                <a:gd name="T49" fmla="*/ 1 h 57"/>
                <a:gd name="T50" fmla="*/ 1 w 60"/>
                <a:gd name="T51" fmla="*/ 1 h 57"/>
                <a:gd name="T52" fmla="*/ 1 w 60"/>
                <a:gd name="T53" fmla="*/ 1 h 57"/>
                <a:gd name="T54" fmla="*/ 1 w 60"/>
                <a:gd name="T55" fmla="*/ 1 h 57"/>
                <a:gd name="T56" fmla="*/ 1 w 60"/>
                <a:gd name="T57" fmla="*/ 1 h 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7"/>
                <a:gd name="T89" fmla="*/ 60 w 60"/>
                <a:gd name="T90" fmla="*/ 57 h 5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87" name="Freeform 410">
              <a:extLst>
                <a:ext uri="{FF2B5EF4-FFF2-40B4-BE49-F238E27FC236}">
                  <a16:creationId xmlns:a16="http://schemas.microsoft.com/office/drawing/2014/main" xmlns="" id="{0FA0A2E8-0AA2-4118-8378-7E6B67DF72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1" y="2219"/>
              <a:ext cx="15" cy="14"/>
            </a:xfrm>
            <a:custGeom>
              <a:avLst/>
              <a:gdLst>
                <a:gd name="T0" fmla="*/ 1 w 30"/>
                <a:gd name="T1" fmla="*/ 1 h 27"/>
                <a:gd name="T2" fmla="*/ 1 w 30"/>
                <a:gd name="T3" fmla="*/ 1 h 27"/>
                <a:gd name="T4" fmla="*/ 1 w 30"/>
                <a:gd name="T5" fmla="*/ 1 h 27"/>
                <a:gd name="T6" fmla="*/ 1 w 30"/>
                <a:gd name="T7" fmla="*/ 1 h 27"/>
                <a:gd name="T8" fmla="*/ 1 w 30"/>
                <a:gd name="T9" fmla="*/ 1 h 27"/>
                <a:gd name="T10" fmla="*/ 1 w 30"/>
                <a:gd name="T11" fmla="*/ 1 h 27"/>
                <a:gd name="T12" fmla="*/ 1 w 30"/>
                <a:gd name="T13" fmla="*/ 1 h 27"/>
                <a:gd name="T14" fmla="*/ 0 w 30"/>
                <a:gd name="T15" fmla="*/ 1 h 27"/>
                <a:gd name="T16" fmla="*/ 0 w 30"/>
                <a:gd name="T17" fmla="*/ 1 h 27"/>
                <a:gd name="T18" fmla="*/ 0 w 30"/>
                <a:gd name="T19" fmla="*/ 1 h 27"/>
                <a:gd name="T20" fmla="*/ 1 w 30"/>
                <a:gd name="T21" fmla="*/ 1 h 27"/>
                <a:gd name="T22" fmla="*/ 1 w 30"/>
                <a:gd name="T23" fmla="*/ 1 h 27"/>
                <a:gd name="T24" fmla="*/ 1 w 30"/>
                <a:gd name="T25" fmla="*/ 1 h 27"/>
                <a:gd name="T26" fmla="*/ 1 w 30"/>
                <a:gd name="T27" fmla="*/ 1 h 27"/>
                <a:gd name="T28" fmla="*/ 1 w 30"/>
                <a:gd name="T29" fmla="*/ 0 h 27"/>
                <a:gd name="T30" fmla="*/ 1 w 30"/>
                <a:gd name="T31" fmla="*/ 0 h 27"/>
                <a:gd name="T32" fmla="*/ 1 w 30"/>
                <a:gd name="T33" fmla="*/ 0 h 27"/>
                <a:gd name="T34" fmla="*/ 1 w 30"/>
                <a:gd name="T35" fmla="*/ 0 h 27"/>
                <a:gd name="T36" fmla="*/ 1 w 30"/>
                <a:gd name="T37" fmla="*/ 0 h 27"/>
                <a:gd name="T38" fmla="*/ 1 w 30"/>
                <a:gd name="T39" fmla="*/ 1 h 27"/>
                <a:gd name="T40" fmla="*/ 1 w 30"/>
                <a:gd name="T41" fmla="*/ 1 h 27"/>
                <a:gd name="T42" fmla="*/ 1 w 30"/>
                <a:gd name="T43" fmla="*/ 1 h 27"/>
                <a:gd name="T44" fmla="*/ 1 w 30"/>
                <a:gd name="T45" fmla="*/ 1 h 27"/>
                <a:gd name="T46" fmla="*/ 1 w 30"/>
                <a:gd name="T47" fmla="*/ 1 h 27"/>
                <a:gd name="T48" fmla="*/ 1 w 30"/>
                <a:gd name="T49" fmla="*/ 1 h 27"/>
                <a:gd name="T50" fmla="*/ 1 w 30"/>
                <a:gd name="T51" fmla="*/ 1 h 27"/>
                <a:gd name="T52" fmla="*/ 1 w 30"/>
                <a:gd name="T53" fmla="*/ 1 h 27"/>
                <a:gd name="T54" fmla="*/ 1 w 30"/>
                <a:gd name="T55" fmla="*/ 1 h 27"/>
                <a:gd name="T56" fmla="*/ 1 w 30"/>
                <a:gd name="T57" fmla="*/ 1 h 2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7"/>
                <a:gd name="T89" fmla="*/ 30 w 30"/>
                <a:gd name="T90" fmla="*/ 27 h 2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88" name="Freeform 411">
              <a:extLst>
                <a:ext uri="{FF2B5EF4-FFF2-40B4-BE49-F238E27FC236}">
                  <a16:creationId xmlns:a16="http://schemas.microsoft.com/office/drawing/2014/main" xmlns="" id="{4D0F1D8F-7FB3-4EF5-A246-678C092B88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8" y="240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89" name="Freeform 412">
              <a:extLst>
                <a:ext uri="{FF2B5EF4-FFF2-40B4-BE49-F238E27FC236}">
                  <a16:creationId xmlns:a16="http://schemas.microsoft.com/office/drawing/2014/main" xmlns="" id="{9C4A6C8C-EEAC-49A4-AEC3-5C829A3B95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6" y="2411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90" name="Freeform 413">
              <a:extLst>
                <a:ext uri="{FF2B5EF4-FFF2-40B4-BE49-F238E27FC236}">
                  <a16:creationId xmlns:a16="http://schemas.microsoft.com/office/drawing/2014/main" xmlns="" id="{BD49D7C0-0FDE-4680-B81B-9C5AB54F330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3" y="253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91" name="Freeform 414">
              <a:extLst>
                <a:ext uri="{FF2B5EF4-FFF2-40B4-BE49-F238E27FC236}">
                  <a16:creationId xmlns:a16="http://schemas.microsoft.com/office/drawing/2014/main" xmlns="" id="{527FAA45-56C0-4F62-B847-E4AEFDCF5B1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0" y="2546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92" name="Freeform 415">
              <a:extLst>
                <a:ext uri="{FF2B5EF4-FFF2-40B4-BE49-F238E27FC236}">
                  <a16:creationId xmlns:a16="http://schemas.microsoft.com/office/drawing/2014/main" xmlns="" id="{48984736-6DCC-4397-86CF-B94349CBB4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0" y="2665"/>
              <a:ext cx="30" cy="29"/>
            </a:xfrm>
            <a:custGeom>
              <a:avLst/>
              <a:gdLst>
                <a:gd name="T0" fmla="*/ 1 w 59"/>
                <a:gd name="T1" fmla="*/ 0 h 59"/>
                <a:gd name="T2" fmla="*/ 1 w 59"/>
                <a:gd name="T3" fmla="*/ 0 h 59"/>
                <a:gd name="T4" fmla="*/ 1 w 59"/>
                <a:gd name="T5" fmla="*/ 0 h 59"/>
                <a:gd name="T6" fmla="*/ 1 w 59"/>
                <a:gd name="T7" fmla="*/ 0 h 59"/>
                <a:gd name="T8" fmla="*/ 1 w 59"/>
                <a:gd name="T9" fmla="*/ 0 h 59"/>
                <a:gd name="T10" fmla="*/ 1 w 59"/>
                <a:gd name="T11" fmla="*/ 0 h 59"/>
                <a:gd name="T12" fmla="*/ 1 w 59"/>
                <a:gd name="T13" fmla="*/ 0 h 59"/>
                <a:gd name="T14" fmla="*/ 1 w 59"/>
                <a:gd name="T15" fmla="*/ 0 h 59"/>
                <a:gd name="T16" fmla="*/ 1 w 59"/>
                <a:gd name="T17" fmla="*/ 0 h 59"/>
                <a:gd name="T18" fmla="*/ 1 w 59"/>
                <a:gd name="T19" fmla="*/ 0 h 59"/>
                <a:gd name="T20" fmla="*/ 1 w 59"/>
                <a:gd name="T21" fmla="*/ 0 h 59"/>
                <a:gd name="T22" fmla="*/ 1 w 59"/>
                <a:gd name="T23" fmla="*/ 0 h 59"/>
                <a:gd name="T24" fmla="*/ 0 w 59"/>
                <a:gd name="T25" fmla="*/ 0 h 59"/>
                <a:gd name="T26" fmla="*/ 1 w 59"/>
                <a:gd name="T27" fmla="*/ 0 h 59"/>
                <a:gd name="T28" fmla="*/ 1 w 59"/>
                <a:gd name="T29" fmla="*/ 0 h 59"/>
                <a:gd name="T30" fmla="*/ 1 w 59"/>
                <a:gd name="T31" fmla="*/ 0 h 59"/>
                <a:gd name="T32" fmla="*/ 1 w 59"/>
                <a:gd name="T33" fmla="*/ 0 h 59"/>
                <a:gd name="T34" fmla="*/ 1 w 59"/>
                <a:gd name="T35" fmla="*/ 0 h 59"/>
                <a:gd name="T36" fmla="*/ 1 w 59"/>
                <a:gd name="T37" fmla="*/ 0 h 59"/>
                <a:gd name="T38" fmla="*/ 1 w 59"/>
                <a:gd name="T39" fmla="*/ 0 h 59"/>
                <a:gd name="T40" fmla="*/ 1 w 59"/>
                <a:gd name="T41" fmla="*/ 0 h 59"/>
                <a:gd name="T42" fmla="*/ 1 w 59"/>
                <a:gd name="T43" fmla="*/ 0 h 59"/>
                <a:gd name="T44" fmla="*/ 1 w 59"/>
                <a:gd name="T45" fmla="*/ 0 h 59"/>
                <a:gd name="T46" fmla="*/ 1 w 59"/>
                <a:gd name="T47" fmla="*/ 0 h 59"/>
                <a:gd name="T48" fmla="*/ 1 w 59"/>
                <a:gd name="T49" fmla="*/ 0 h 59"/>
                <a:gd name="T50" fmla="*/ 1 w 59"/>
                <a:gd name="T51" fmla="*/ 0 h 59"/>
                <a:gd name="T52" fmla="*/ 1 w 59"/>
                <a:gd name="T53" fmla="*/ 0 h 59"/>
                <a:gd name="T54" fmla="*/ 1 w 59"/>
                <a:gd name="T55" fmla="*/ 0 h 59"/>
                <a:gd name="T56" fmla="*/ 1 w 59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59"/>
                <a:gd name="T89" fmla="*/ 59 w 59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93" name="Freeform 416">
              <a:extLst>
                <a:ext uri="{FF2B5EF4-FFF2-40B4-BE49-F238E27FC236}">
                  <a16:creationId xmlns:a16="http://schemas.microsoft.com/office/drawing/2014/main" xmlns="" id="{673701B8-6F7C-458E-927B-2CAA84D85A7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" y="2672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94" name="Freeform 417">
              <a:extLst>
                <a:ext uri="{FF2B5EF4-FFF2-40B4-BE49-F238E27FC236}">
                  <a16:creationId xmlns:a16="http://schemas.microsoft.com/office/drawing/2014/main" xmlns="" id="{5103574A-BEAC-46B3-9B1A-0FC1F1F53FB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4" y="2585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95" name="Freeform 418">
              <a:extLst>
                <a:ext uri="{FF2B5EF4-FFF2-40B4-BE49-F238E27FC236}">
                  <a16:creationId xmlns:a16="http://schemas.microsoft.com/office/drawing/2014/main" xmlns="" id="{3112DC10-F55F-4D65-842F-DF4BEEDF42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1" y="2592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96" name="Freeform 419">
              <a:extLst>
                <a:ext uri="{FF2B5EF4-FFF2-40B4-BE49-F238E27FC236}">
                  <a16:creationId xmlns:a16="http://schemas.microsoft.com/office/drawing/2014/main" xmlns="" id="{29A25859-AA34-4F3D-BE27-D2A1D0587A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1" y="233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97" name="Freeform 420">
              <a:extLst>
                <a:ext uri="{FF2B5EF4-FFF2-40B4-BE49-F238E27FC236}">
                  <a16:creationId xmlns:a16="http://schemas.microsoft.com/office/drawing/2014/main" xmlns="" id="{097C93EA-5CF3-49FA-9A0A-D4DA95CA9A2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8" y="2341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98" name="Freeform 421">
              <a:extLst>
                <a:ext uri="{FF2B5EF4-FFF2-40B4-BE49-F238E27FC236}">
                  <a16:creationId xmlns:a16="http://schemas.microsoft.com/office/drawing/2014/main" xmlns="" id="{22EC02A7-9329-407B-BD3F-DA936B5DC2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9" y="2526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399" name="Freeform 422">
              <a:extLst>
                <a:ext uri="{FF2B5EF4-FFF2-40B4-BE49-F238E27FC236}">
                  <a16:creationId xmlns:a16="http://schemas.microsoft.com/office/drawing/2014/main" xmlns="" id="{E2E18B3F-4C3C-45C4-B6DE-BCE6028B902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6" y="2533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400" name="Freeform 423">
              <a:extLst>
                <a:ext uri="{FF2B5EF4-FFF2-40B4-BE49-F238E27FC236}">
                  <a16:creationId xmlns:a16="http://schemas.microsoft.com/office/drawing/2014/main" xmlns="" id="{F7A91878-3C3A-4BB7-92C7-E4F3AD1EA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1" y="2427"/>
              <a:ext cx="30" cy="30"/>
            </a:xfrm>
            <a:custGeom>
              <a:avLst/>
              <a:gdLst>
                <a:gd name="T0" fmla="*/ 1 w 58"/>
                <a:gd name="T1" fmla="*/ 1 h 58"/>
                <a:gd name="T2" fmla="*/ 1 w 58"/>
                <a:gd name="T3" fmla="*/ 1 h 58"/>
                <a:gd name="T4" fmla="*/ 1 w 58"/>
                <a:gd name="T5" fmla="*/ 1 h 58"/>
                <a:gd name="T6" fmla="*/ 1 w 58"/>
                <a:gd name="T7" fmla="*/ 1 h 58"/>
                <a:gd name="T8" fmla="*/ 1 w 58"/>
                <a:gd name="T9" fmla="*/ 1 h 58"/>
                <a:gd name="T10" fmla="*/ 1 w 58"/>
                <a:gd name="T11" fmla="*/ 1 h 58"/>
                <a:gd name="T12" fmla="*/ 1 w 58"/>
                <a:gd name="T13" fmla="*/ 1 h 58"/>
                <a:gd name="T14" fmla="*/ 1 w 58"/>
                <a:gd name="T15" fmla="*/ 0 h 58"/>
                <a:gd name="T16" fmla="*/ 1 w 58"/>
                <a:gd name="T17" fmla="*/ 0 h 58"/>
                <a:gd name="T18" fmla="*/ 1 w 58"/>
                <a:gd name="T19" fmla="*/ 1 h 58"/>
                <a:gd name="T20" fmla="*/ 1 w 58"/>
                <a:gd name="T21" fmla="*/ 1 h 58"/>
                <a:gd name="T22" fmla="*/ 1 w 58"/>
                <a:gd name="T23" fmla="*/ 1 h 58"/>
                <a:gd name="T24" fmla="*/ 0 w 58"/>
                <a:gd name="T25" fmla="*/ 1 h 58"/>
                <a:gd name="T26" fmla="*/ 0 w 58"/>
                <a:gd name="T27" fmla="*/ 1 h 58"/>
                <a:gd name="T28" fmla="*/ 1 w 58"/>
                <a:gd name="T29" fmla="*/ 1 h 58"/>
                <a:gd name="T30" fmla="*/ 1 w 58"/>
                <a:gd name="T31" fmla="*/ 1 h 58"/>
                <a:gd name="T32" fmla="*/ 1 w 58"/>
                <a:gd name="T33" fmla="*/ 1 h 58"/>
                <a:gd name="T34" fmla="*/ 1 w 58"/>
                <a:gd name="T35" fmla="*/ 1 h 58"/>
                <a:gd name="T36" fmla="*/ 1 w 58"/>
                <a:gd name="T37" fmla="*/ 1 h 58"/>
                <a:gd name="T38" fmla="*/ 1 w 58"/>
                <a:gd name="T39" fmla="*/ 1 h 58"/>
                <a:gd name="T40" fmla="*/ 1 w 58"/>
                <a:gd name="T41" fmla="*/ 1 h 58"/>
                <a:gd name="T42" fmla="*/ 1 w 58"/>
                <a:gd name="T43" fmla="*/ 1 h 58"/>
                <a:gd name="T44" fmla="*/ 1 w 58"/>
                <a:gd name="T45" fmla="*/ 1 h 58"/>
                <a:gd name="T46" fmla="*/ 1 w 58"/>
                <a:gd name="T47" fmla="*/ 1 h 58"/>
                <a:gd name="T48" fmla="*/ 1 w 58"/>
                <a:gd name="T49" fmla="*/ 1 h 58"/>
                <a:gd name="T50" fmla="*/ 1 w 58"/>
                <a:gd name="T51" fmla="*/ 1 h 58"/>
                <a:gd name="T52" fmla="*/ 1 w 58"/>
                <a:gd name="T53" fmla="*/ 1 h 58"/>
                <a:gd name="T54" fmla="*/ 1 w 58"/>
                <a:gd name="T55" fmla="*/ 1 h 58"/>
                <a:gd name="T56" fmla="*/ 1 w 58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8"/>
                <a:gd name="T89" fmla="*/ 58 w 58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401" name="Freeform 424">
              <a:extLst>
                <a:ext uri="{FF2B5EF4-FFF2-40B4-BE49-F238E27FC236}">
                  <a16:creationId xmlns:a16="http://schemas.microsoft.com/office/drawing/2014/main" xmlns="" id="{DAD0D44F-5037-4BA4-9F46-59E767754A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9" y="2435"/>
              <a:ext cx="14" cy="14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402" name="Freeform 425">
              <a:extLst>
                <a:ext uri="{FF2B5EF4-FFF2-40B4-BE49-F238E27FC236}">
                  <a16:creationId xmlns:a16="http://schemas.microsoft.com/office/drawing/2014/main" xmlns="" id="{63F761C9-0464-4871-A288-F3BA8C2218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8" y="2606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403" name="Freeform 426">
              <a:extLst>
                <a:ext uri="{FF2B5EF4-FFF2-40B4-BE49-F238E27FC236}">
                  <a16:creationId xmlns:a16="http://schemas.microsoft.com/office/drawing/2014/main" xmlns="" id="{094EDD7F-F07D-4869-9032-215B684479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6" y="2613"/>
              <a:ext cx="15" cy="15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404" name="Freeform 427">
              <a:extLst>
                <a:ext uri="{FF2B5EF4-FFF2-40B4-BE49-F238E27FC236}">
                  <a16:creationId xmlns:a16="http://schemas.microsoft.com/office/drawing/2014/main" xmlns="" id="{DC9CEEAA-B0FD-4806-AC0F-889829E4F99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2" y="2723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405" name="Freeform 428">
              <a:extLst>
                <a:ext uri="{FF2B5EF4-FFF2-40B4-BE49-F238E27FC236}">
                  <a16:creationId xmlns:a16="http://schemas.microsoft.com/office/drawing/2014/main" xmlns="" id="{379B3B55-4644-4072-B141-7742BD4871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0" y="273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406" name="Freeform 429">
              <a:extLst>
                <a:ext uri="{FF2B5EF4-FFF2-40B4-BE49-F238E27FC236}">
                  <a16:creationId xmlns:a16="http://schemas.microsoft.com/office/drawing/2014/main" xmlns="" id="{98CBB47D-4C72-4AF1-90BA-0EDE152107A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8" y="265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407" name="Freeform 430">
              <a:extLst>
                <a:ext uri="{FF2B5EF4-FFF2-40B4-BE49-F238E27FC236}">
                  <a16:creationId xmlns:a16="http://schemas.microsoft.com/office/drawing/2014/main" xmlns="" id="{B86002D5-3AFC-4B0A-B8B7-25D3085055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5" y="266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408" name="Freeform 431">
              <a:extLst>
                <a:ext uri="{FF2B5EF4-FFF2-40B4-BE49-F238E27FC236}">
                  <a16:creationId xmlns:a16="http://schemas.microsoft.com/office/drawing/2014/main" xmlns="" id="{4CD1497A-6CB1-4260-9EBD-23F4A9FB90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4" y="2731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409" name="Freeform 432">
              <a:extLst>
                <a:ext uri="{FF2B5EF4-FFF2-40B4-BE49-F238E27FC236}">
                  <a16:creationId xmlns:a16="http://schemas.microsoft.com/office/drawing/2014/main" xmlns="" id="{6717F5A8-E5E2-423C-8979-CDDF21F221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2" y="2738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410" name="Freeform 433">
              <a:extLst>
                <a:ext uri="{FF2B5EF4-FFF2-40B4-BE49-F238E27FC236}">
                  <a16:creationId xmlns:a16="http://schemas.microsoft.com/office/drawing/2014/main" xmlns="" id="{149E031B-5EFE-4BB2-AF85-ECF1EC9B416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9" y="2462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0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0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411" name="Freeform 434">
              <a:extLst>
                <a:ext uri="{FF2B5EF4-FFF2-40B4-BE49-F238E27FC236}">
                  <a16:creationId xmlns:a16="http://schemas.microsoft.com/office/drawing/2014/main" xmlns="" id="{B52F82C5-C992-4F85-B290-A0F860AD5E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7" y="2469"/>
              <a:ext cx="14" cy="15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412" name="Freeform 435">
              <a:extLst>
                <a:ext uri="{FF2B5EF4-FFF2-40B4-BE49-F238E27FC236}">
                  <a16:creationId xmlns:a16="http://schemas.microsoft.com/office/drawing/2014/main" xmlns="" id="{1B716922-280D-4307-9AA1-E267DBC3DDE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4" y="244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413" name="Freeform 436">
              <a:extLst>
                <a:ext uri="{FF2B5EF4-FFF2-40B4-BE49-F238E27FC236}">
                  <a16:creationId xmlns:a16="http://schemas.microsoft.com/office/drawing/2014/main" xmlns="" id="{7B538422-F1F4-46FB-BC8C-4D27C5A103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1" y="245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414" name="Freeform 437">
              <a:extLst>
                <a:ext uri="{FF2B5EF4-FFF2-40B4-BE49-F238E27FC236}">
                  <a16:creationId xmlns:a16="http://schemas.microsoft.com/office/drawing/2014/main" xmlns="" id="{52F4AD38-EE95-4E12-9A82-D4ADA9E76B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7" y="2590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415" name="Freeform 438">
              <a:extLst>
                <a:ext uri="{FF2B5EF4-FFF2-40B4-BE49-F238E27FC236}">
                  <a16:creationId xmlns:a16="http://schemas.microsoft.com/office/drawing/2014/main" xmlns="" id="{53B176EF-74B7-4FF8-AA41-7B584A36F2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5" y="259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416" name="Freeform 439">
              <a:extLst>
                <a:ext uri="{FF2B5EF4-FFF2-40B4-BE49-F238E27FC236}">
                  <a16:creationId xmlns:a16="http://schemas.microsoft.com/office/drawing/2014/main" xmlns="" id="{F25A6BD7-CB6C-414D-A5EF-6A97C16A36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1" y="2715"/>
              <a:ext cx="30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417" name="Freeform 440">
              <a:extLst>
                <a:ext uri="{FF2B5EF4-FFF2-40B4-BE49-F238E27FC236}">
                  <a16:creationId xmlns:a16="http://schemas.microsoft.com/office/drawing/2014/main" xmlns="" id="{8452F76A-A6CA-4027-B3C5-C7F6BCE99C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9" y="2723"/>
              <a:ext cx="14" cy="14"/>
            </a:xfrm>
            <a:custGeom>
              <a:avLst/>
              <a:gdLst>
                <a:gd name="T0" fmla="*/ 1 w 28"/>
                <a:gd name="T1" fmla="*/ 0 h 29"/>
                <a:gd name="T2" fmla="*/ 1 w 28"/>
                <a:gd name="T3" fmla="*/ 0 h 29"/>
                <a:gd name="T4" fmla="*/ 1 w 28"/>
                <a:gd name="T5" fmla="*/ 0 h 29"/>
                <a:gd name="T6" fmla="*/ 1 w 28"/>
                <a:gd name="T7" fmla="*/ 0 h 29"/>
                <a:gd name="T8" fmla="*/ 1 w 28"/>
                <a:gd name="T9" fmla="*/ 0 h 29"/>
                <a:gd name="T10" fmla="*/ 1 w 28"/>
                <a:gd name="T11" fmla="*/ 0 h 29"/>
                <a:gd name="T12" fmla="*/ 1 w 28"/>
                <a:gd name="T13" fmla="*/ 0 h 29"/>
                <a:gd name="T14" fmla="*/ 0 w 28"/>
                <a:gd name="T15" fmla="*/ 0 h 29"/>
                <a:gd name="T16" fmla="*/ 0 w 28"/>
                <a:gd name="T17" fmla="*/ 0 h 29"/>
                <a:gd name="T18" fmla="*/ 0 w 28"/>
                <a:gd name="T19" fmla="*/ 0 h 29"/>
                <a:gd name="T20" fmla="*/ 1 w 28"/>
                <a:gd name="T21" fmla="*/ 0 h 29"/>
                <a:gd name="T22" fmla="*/ 1 w 28"/>
                <a:gd name="T23" fmla="*/ 0 h 29"/>
                <a:gd name="T24" fmla="*/ 1 w 28"/>
                <a:gd name="T25" fmla="*/ 0 h 29"/>
                <a:gd name="T26" fmla="*/ 1 w 28"/>
                <a:gd name="T27" fmla="*/ 0 h 29"/>
                <a:gd name="T28" fmla="*/ 1 w 28"/>
                <a:gd name="T29" fmla="*/ 0 h 29"/>
                <a:gd name="T30" fmla="*/ 1 w 28"/>
                <a:gd name="T31" fmla="*/ 0 h 29"/>
                <a:gd name="T32" fmla="*/ 1 w 28"/>
                <a:gd name="T33" fmla="*/ 0 h 29"/>
                <a:gd name="T34" fmla="*/ 1 w 28"/>
                <a:gd name="T35" fmla="*/ 0 h 29"/>
                <a:gd name="T36" fmla="*/ 1 w 28"/>
                <a:gd name="T37" fmla="*/ 0 h 29"/>
                <a:gd name="T38" fmla="*/ 1 w 28"/>
                <a:gd name="T39" fmla="*/ 0 h 29"/>
                <a:gd name="T40" fmla="*/ 1 w 28"/>
                <a:gd name="T41" fmla="*/ 0 h 29"/>
                <a:gd name="T42" fmla="*/ 1 w 28"/>
                <a:gd name="T43" fmla="*/ 0 h 29"/>
                <a:gd name="T44" fmla="*/ 1 w 28"/>
                <a:gd name="T45" fmla="*/ 0 h 29"/>
                <a:gd name="T46" fmla="*/ 1 w 28"/>
                <a:gd name="T47" fmla="*/ 0 h 29"/>
                <a:gd name="T48" fmla="*/ 1 w 28"/>
                <a:gd name="T49" fmla="*/ 0 h 29"/>
                <a:gd name="T50" fmla="*/ 1 w 28"/>
                <a:gd name="T51" fmla="*/ 0 h 29"/>
                <a:gd name="T52" fmla="*/ 1 w 28"/>
                <a:gd name="T53" fmla="*/ 0 h 29"/>
                <a:gd name="T54" fmla="*/ 1 w 28"/>
                <a:gd name="T55" fmla="*/ 0 h 29"/>
                <a:gd name="T56" fmla="*/ 1 w 28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29"/>
                <a:gd name="T89" fmla="*/ 28 w 28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418" name="Freeform 441">
              <a:extLst>
                <a:ext uri="{FF2B5EF4-FFF2-40B4-BE49-F238E27FC236}">
                  <a16:creationId xmlns:a16="http://schemas.microsoft.com/office/drawing/2014/main" xmlns="" id="{BCFD8381-1304-4105-B57C-F80FE8878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0" y="2742"/>
              <a:ext cx="30" cy="30"/>
            </a:xfrm>
            <a:custGeom>
              <a:avLst/>
              <a:gdLst>
                <a:gd name="T0" fmla="*/ 1 w 60"/>
                <a:gd name="T1" fmla="*/ 1 h 58"/>
                <a:gd name="T2" fmla="*/ 1 w 60"/>
                <a:gd name="T3" fmla="*/ 1 h 58"/>
                <a:gd name="T4" fmla="*/ 1 w 60"/>
                <a:gd name="T5" fmla="*/ 1 h 58"/>
                <a:gd name="T6" fmla="*/ 1 w 60"/>
                <a:gd name="T7" fmla="*/ 1 h 58"/>
                <a:gd name="T8" fmla="*/ 1 w 60"/>
                <a:gd name="T9" fmla="*/ 1 h 58"/>
                <a:gd name="T10" fmla="*/ 1 w 60"/>
                <a:gd name="T11" fmla="*/ 1 h 58"/>
                <a:gd name="T12" fmla="*/ 1 w 60"/>
                <a:gd name="T13" fmla="*/ 1 h 58"/>
                <a:gd name="T14" fmla="*/ 1 w 60"/>
                <a:gd name="T15" fmla="*/ 0 h 58"/>
                <a:gd name="T16" fmla="*/ 1 w 60"/>
                <a:gd name="T17" fmla="*/ 0 h 58"/>
                <a:gd name="T18" fmla="*/ 1 w 60"/>
                <a:gd name="T19" fmla="*/ 1 h 58"/>
                <a:gd name="T20" fmla="*/ 1 w 60"/>
                <a:gd name="T21" fmla="*/ 1 h 58"/>
                <a:gd name="T22" fmla="*/ 1 w 60"/>
                <a:gd name="T23" fmla="*/ 1 h 58"/>
                <a:gd name="T24" fmla="*/ 0 w 60"/>
                <a:gd name="T25" fmla="*/ 1 h 58"/>
                <a:gd name="T26" fmla="*/ 1 w 60"/>
                <a:gd name="T27" fmla="*/ 1 h 58"/>
                <a:gd name="T28" fmla="*/ 1 w 60"/>
                <a:gd name="T29" fmla="*/ 1 h 58"/>
                <a:gd name="T30" fmla="*/ 1 w 60"/>
                <a:gd name="T31" fmla="*/ 1 h 58"/>
                <a:gd name="T32" fmla="*/ 1 w 60"/>
                <a:gd name="T33" fmla="*/ 1 h 58"/>
                <a:gd name="T34" fmla="*/ 1 w 60"/>
                <a:gd name="T35" fmla="*/ 1 h 58"/>
                <a:gd name="T36" fmla="*/ 1 w 60"/>
                <a:gd name="T37" fmla="*/ 1 h 58"/>
                <a:gd name="T38" fmla="*/ 1 w 60"/>
                <a:gd name="T39" fmla="*/ 1 h 58"/>
                <a:gd name="T40" fmla="*/ 1 w 60"/>
                <a:gd name="T41" fmla="*/ 1 h 58"/>
                <a:gd name="T42" fmla="*/ 1 w 60"/>
                <a:gd name="T43" fmla="*/ 1 h 58"/>
                <a:gd name="T44" fmla="*/ 1 w 60"/>
                <a:gd name="T45" fmla="*/ 1 h 58"/>
                <a:gd name="T46" fmla="*/ 1 w 60"/>
                <a:gd name="T47" fmla="*/ 1 h 58"/>
                <a:gd name="T48" fmla="*/ 1 w 60"/>
                <a:gd name="T49" fmla="*/ 1 h 58"/>
                <a:gd name="T50" fmla="*/ 1 w 60"/>
                <a:gd name="T51" fmla="*/ 1 h 58"/>
                <a:gd name="T52" fmla="*/ 1 w 60"/>
                <a:gd name="T53" fmla="*/ 1 h 58"/>
                <a:gd name="T54" fmla="*/ 1 w 60"/>
                <a:gd name="T55" fmla="*/ 1 h 58"/>
                <a:gd name="T56" fmla="*/ 1 w 60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8"/>
                <a:gd name="T89" fmla="*/ 60 w 60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419" name="Freeform 442">
              <a:extLst>
                <a:ext uri="{FF2B5EF4-FFF2-40B4-BE49-F238E27FC236}">
                  <a16:creationId xmlns:a16="http://schemas.microsoft.com/office/drawing/2014/main" xmlns="" id="{D76A0E06-E880-4E55-907A-3A434BA7D4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8" y="2750"/>
              <a:ext cx="15" cy="14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420" name="Freeform 443">
              <a:extLst>
                <a:ext uri="{FF2B5EF4-FFF2-40B4-BE49-F238E27FC236}">
                  <a16:creationId xmlns:a16="http://schemas.microsoft.com/office/drawing/2014/main" xmlns="" id="{47D38A86-CF29-4B1A-9245-04D4A5614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7" y="2643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421" name="Freeform 444">
              <a:extLst>
                <a:ext uri="{FF2B5EF4-FFF2-40B4-BE49-F238E27FC236}">
                  <a16:creationId xmlns:a16="http://schemas.microsoft.com/office/drawing/2014/main" xmlns="" id="{F4306D0C-106E-48C4-8D69-F1837A9D3E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4" y="2651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422" name="Freeform 445">
              <a:extLst>
                <a:ext uri="{FF2B5EF4-FFF2-40B4-BE49-F238E27FC236}">
                  <a16:creationId xmlns:a16="http://schemas.microsoft.com/office/drawing/2014/main" xmlns="" id="{6EEDCA7A-30B7-4461-A3A2-535347ABE6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7" y="2515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423" name="Freeform 446">
              <a:extLst>
                <a:ext uri="{FF2B5EF4-FFF2-40B4-BE49-F238E27FC236}">
                  <a16:creationId xmlns:a16="http://schemas.microsoft.com/office/drawing/2014/main" xmlns="" id="{8ED2DB49-CC8B-4242-99B6-07F944839D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4" y="252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424" name="Freeform 447">
              <a:extLst>
                <a:ext uri="{FF2B5EF4-FFF2-40B4-BE49-F238E27FC236}">
                  <a16:creationId xmlns:a16="http://schemas.microsoft.com/office/drawing/2014/main" xmlns="" id="{F326112E-2488-4186-B1CC-FE28568C67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7" y="2643"/>
              <a:ext cx="29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425" name="Freeform 448">
              <a:extLst>
                <a:ext uri="{FF2B5EF4-FFF2-40B4-BE49-F238E27FC236}">
                  <a16:creationId xmlns:a16="http://schemas.microsoft.com/office/drawing/2014/main" xmlns="" id="{392F81AF-A620-4F96-9A0B-B67EE1DF88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" y="2651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426" name="Freeform 449">
              <a:extLst>
                <a:ext uri="{FF2B5EF4-FFF2-40B4-BE49-F238E27FC236}">
                  <a16:creationId xmlns:a16="http://schemas.microsoft.com/office/drawing/2014/main" xmlns="" id="{F1BC1D67-FAC9-44F9-9F75-BF414F42D0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5" y="156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427" name="Freeform 450">
              <a:extLst>
                <a:ext uri="{FF2B5EF4-FFF2-40B4-BE49-F238E27FC236}">
                  <a16:creationId xmlns:a16="http://schemas.microsoft.com/office/drawing/2014/main" xmlns="" id="{99BE8461-C0AF-482C-8DC7-AAF1AA2CCC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2" y="157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3148" name="Group 591">
            <a:extLst>
              <a:ext uri="{FF2B5EF4-FFF2-40B4-BE49-F238E27FC236}">
                <a16:creationId xmlns:a16="http://schemas.microsoft.com/office/drawing/2014/main" xmlns="" id="{5283E3BA-660A-493B-9E80-868ED10F1DC4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11017250" y="90488"/>
            <a:ext cx="1028700" cy="1103312"/>
            <a:chOff x="2332" y="1554"/>
            <a:chExt cx="1105" cy="1218"/>
          </a:xfrm>
        </p:grpSpPr>
        <p:sp>
          <p:nvSpPr>
            <p:cNvPr id="3150" name="Freeform 592">
              <a:extLst>
                <a:ext uri="{FF2B5EF4-FFF2-40B4-BE49-F238E27FC236}">
                  <a16:creationId xmlns:a16="http://schemas.microsoft.com/office/drawing/2014/main" xmlns="" id="{9BD67DAA-7166-4055-B9E7-74888957BF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0" y="2113"/>
              <a:ext cx="30" cy="30"/>
            </a:xfrm>
            <a:custGeom>
              <a:avLst/>
              <a:gdLst>
                <a:gd name="T0" fmla="*/ 0 w 61"/>
                <a:gd name="T1" fmla="*/ 1 h 60"/>
                <a:gd name="T2" fmla="*/ 0 w 61"/>
                <a:gd name="T3" fmla="*/ 1 h 60"/>
                <a:gd name="T4" fmla="*/ 0 w 61"/>
                <a:gd name="T5" fmla="*/ 1 h 60"/>
                <a:gd name="T6" fmla="*/ 0 w 61"/>
                <a:gd name="T7" fmla="*/ 1 h 60"/>
                <a:gd name="T8" fmla="*/ 0 w 61"/>
                <a:gd name="T9" fmla="*/ 1 h 60"/>
                <a:gd name="T10" fmla="*/ 0 w 61"/>
                <a:gd name="T11" fmla="*/ 1 h 60"/>
                <a:gd name="T12" fmla="*/ 0 w 61"/>
                <a:gd name="T13" fmla="*/ 1 h 60"/>
                <a:gd name="T14" fmla="*/ 0 w 61"/>
                <a:gd name="T15" fmla="*/ 1 h 60"/>
                <a:gd name="T16" fmla="*/ 0 w 61"/>
                <a:gd name="T17" fmla="*/ 0 h 60"/>
                <a:gd name="T18" fmla="*/ 0 w 61"/>
                <a:gd name="T19" fmla="*/ 1 h 60"/>
                <a:gd name="T20" fmla="*/ 0 w 61"/>
                <a:gd name="T21" fmla="*/ 1 h 60"/>
                <a:gd name="T22" fmla="*/ 0 w 61"/>
                <a:gd name="T23" fmla="*/ 1 h 60"/>
                <a:gd name="T24" fmla="*/ 0 w 61"/>
                <a:gd name="T25" fmla="*/ 1 h 60"/>
                <a:gd name="T26" fmla="*/ 0 w 61"/>
                <a:gd name="T27" fmla="*/ 1 h 60"/>
                <a:gd name="T28" fmla="*/ 0 w 61"/>
                <a:gd name="T29" fmla="*/ 1 h 60"/>
                <a:gd name="T30" fmla="*/ 0 w 61"/>
                <a:gd name="T31" fmla="*/ 1 h 60"/>
                <a:gd name="T32" fmla="*/ 0 w 61"/>
                <a:gd name="T33" fmla="*/ 1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1"/>
                <a:gd name="T52" fmla="*/ 0 h 60"/>
                <a:gd name="T53" fmla="*/ 61 w 61"/>
                <a:gd name="T54" fmla="*/ 60 h 6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51" name="Freeform 593">
              <a:extLst>
                <a:ext uri="{FF2B5EF4-FFF2-40B4-BE49-F238E27FC236}">
                  <a16:creationId xmlns:a16="http://schemas.microsoft.com/office/drawing/2014/main" xmlns="" id="{DEBE2D20-1DE3-436C-9C32-7C7259464F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52" name="Freeform 594">
              <a:extLst>
                <a:ext uri="{FF2B5EF4-FFF2-40B4-BE49-F238E27FC236}">
                  <a16:creationId xmlns:a16="http://schemas.microsoft.com/office/drawing/2014/main" xmlns="" id="{717CC3E7-0622-4330-A5D5-C20F6A876B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53" name="Freeform 595">
              <a:extLst>
                <a:ext uri="{FF2B5EF4-FFF2-40B4-BE49-F238E27FC236}">
                  <a16:creationId xmlns:a16="http://schemas.microsoft.com/office/drawing/2014/main" xmlns="" id="{81E1CB66-246A-4948-951F-0AB2B02FD3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9" y="2051"/>
              <a:ext cx="89" cy="73"/>
            </a:xfrm>
            <a:custGeom>
              <a:avLst/>
              <a:gdLst>
                <a:gd name="T0" fmla="*/ 1 w 177"/>
                <a:gd name="T1" fmla="*/ 1 h 146"/>
                <a:gd name="T2" fmla="*/ 1 w 177"/>
                <a:gd name="T3" fmla="*/ 1 h 146"/>
                <a:gd name="T4" fmla="*/ 1 w 177"/>
                <a:gd name="T5" fmla="*/ 1 h 146"/>
                <a:gd name="T6" fmla="*/ 1 w 177"/>
                <a:gd name="T7" fmla="*/ 1 h 146"/>
                <a:gd name="T8" fmla="*/ 1 w 177"/>
                <a:gd name="T9" fmla="*/ 1 h 146"/>
                <a:gd name="T10" fmla="*/ 1 w 177"/>
                <a:gd name="T11" fmla="*/ 1 h 146"/>
                <a:gd name="T12" fmla="*/ 1 w 177"/>
                <a:gd name="T13" fmla="*/ 1 h 146"/>
                <a:gd name="T14" fmla="*/ 1 w 177"/>
                <a:gd name="T15" fmla="*/ 0 h 146"/>
                <a:gd name="T16" fmla="*/ 1 w 177"/>
                <a:gd name="T17" fmla="*/ 1 h 146"/>
                <a:gd name="T18" fmla="*/ 1 w 177"/>
                <a:gd name="T19" fmla="*/ 1 h 146"/>
                <a:gd name="T20" fmla="*/ 1 w 177"/>
                <a:gd name="T21" fmla="*/ 1 h 146"/>
                <a:gd name="T22" fmla="*/ 0 w 177"/>
                <a:gd name="T23" fmla="*/ 1 h 146"/>
                <a:gd name="T24" fmla="*/ 1 w 177"/>
                <a:gd name="T25" fmla="*/ 1 h 146"/>
                <a:gd name="T26" fmla="*/ 1 w 177"/>
                <a:gd name="T27" fmla="*/ 1 h 146"/>
                <a:gd name="T28" fmla="*/ 1 w 177"/>
                <a:gd name="T29" fmla="*/ 1 h 146"/>
                <a:gd name="T30" fmla="*/ 1 w 177"/>
                <a:gd name="T31" fmla="*/ 1 h 146"/>
                <a:gd name="T32" fmla="*/ 1 w 177"/>
                <a:gd name="T33" fmla="*/ 1 h 146"/>
                <a:gd name="T34" fmla="*/ 1 w 177"/>
                <a:gd name="T35" fmla="*/ 1 h 146"/>
                <a:gd name="T36" fmla="*/ 1 w 177"/>
                <a:gd name="T37" fmla="*/ 1 h 146"/>
                <a:gd name="T38" fmla="*/ 1 w 177"/>
                <a:gd name="T39" fmla="*/ 1 h 146"/>
                <a:gd name="T40" fmla="*/ 1 w 177"/>
                <a:gd name="T41" fmla="*/ 1 h 146"/>
                <a:gd name="T42" fmla="*/ 1 w 177"/>
                <a:gd name="T43" fmla="*/ 1 h 146"/>
                <a:gd name="T44" fmla="*/ 1 w 177"/>
                <a:gd name="T45" fmla="*/ 1 h 146"/>
                <a:gd name="T46" fmla="*/ 1 w 177"/>
                <a:gd name="T47" fmla="*/ 1 h 146"/>
                <a:gd name="T48" fmla="*/ 1 w 177"/>
                <a:gd name="T49" fmla="*/ 1 h 146"/>
                <a:gd name="T50" fmla="*/ 1 w 177"/>
                <a:gd name="T51" fmla="*/ 1 h 1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6"/>
                <a:gd name="T80" fmla="*/ 177 w 177"/>
                <a:gd name="T81" fmla="*/ 146 h 14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54" name="Freeform 596">
              <a:extLst>
                <a:ext uri="{FF2B5EF4-FFF2-40B4-BE49-F238E27FC236}">
                  <a16:creationId xmlns:a16="http://schemas.microsoft.com/office/drawing/2014/main" xmlns="" id="{EDDFB0E2-8526-4E0F-A0A3-A217B2AF20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9" y="2133"/>
              <a:ext cx="89" cy="71"/>
            </a:xfrm>
            <a:custGeom>
              <a:avLst/>
              <a:gdLst>
                <a:gd name="T0" fmla="*/ 1 w 178"/>
                <a:gd name="T1" fmla="*/ 0 h 143"/>
                <a:gd name="T2" fmla="*/ 1 w 178"/>
                <a:gd name="T3" fmla="*/ 0 h 143"/>
                <a:gd name="T4" fmla="*/ 1 w 178"/>
                <a:gd name="T5" fmla="*/ 0 h 143"/>
                <a:gd name="T6" fmla="*/ 1 w 178"/>
                <a:gd name="T7" fmla="*/ 0 h 143"/>
                <a:gd name="T8" fmla="*/ 1 w 178"/>
                <a:gd name="T9" fmla="*/ 0 h 143"/>
                <a:gd name="T10" fmla="*/ 1 w 178"/>
                <a:gd name="T11" fmla="*/ 0 h 143"/>
                <a:gd name="T12" fmla="*/ 1 w 178"/>
                <a:gd name="T13" fmla="*/ 0 h 143"/>
                <a:gd name="T14" fmla="*/ 1 w 178"/>
                <a:gd name="T15" fmla="*/ 0 h 143"/>
                <a:gd name="T16" fmla="*/ 1 w 178"/>
                <a:gd name="T17" fmla="*/ 0 h 143"/>
                <a:gd name="T18" fmla="*/ 1 w 178"/>
                <a:gd name="T19" fmla="*/ 0 h 143"/>
                <a:gd name="T20" fmla="*/ 1 w 178"/>
                <a:gd name="T21" fmla="*/ 0 h 143"/>
                <a:gd name="T22" fmla="*/ 1 w 178"/>
                <a:gd name="T23" fmla="*/ 0 h 143"/>
                <a:gd name="T24" fmla="*/ 1 w 178"/>
                <a:gd name="T25" fmla="*/ 0 h 143"/>
                <a:gd name="T26" fmla="*/ 1 w 178"/>
                <a:gd name="T27" fmla="*/ 0 h 143"/>
                <a:gd name="T28" fmla="*/ 1 w 178"/>
                <a:gd name="T29" fmla="*/ 0 h 143"/>
                <a:gd name="T30" fmla="*/ 0 w 178"/>
                <a:gd name="T31" fmla="*/ 0 h 143"/>
                <a:gd name="T32" fmla="*/ 1 w 178"/>
                <a:gd name="T33" fmla="*/ 0 h 143"/>
                <a:gd name="T34" fmla="*/ 1 w 178"/>
                <a:gd name="T35" fmla="*/ 0 h 143"/>
                <a:gd name="T36" fmla="*/ 1 w 178"/>
                <a:gd name="T37" fmla="*/ 0 h 143"/>
                <a:gd name="T38" fmla="*/ 1 w 178"/>
                <a:gd name="T39" fmla="*/ 0 h 143"/>
                <a:gd name="T40" fmla="*/ 1 w 178"/>
                <a:gd name="T41" fmla="*/ 0 h 143"/>
                <a:gd name="T42" fmla="*/ 1 w 178"/>
                <a:gd name="T43" fmla="*/ 0 h 143"/>
                <a:gd name="T44" fmla="*/ 1 w 178"/>
                <a:gd name="T45" fmla="*/ 0 h 143"/>
                <a:gd name="T46" fmla="*/ 1 w 178"/>
                <a:gd name="T47" fmla="*/ 0 h 143"/>
                <a:gd name="T48" fmla="*/ 1 w 178"/>
                <a:gd name="T49" fmla="*/ 0 h 143"/>
                <a:gd name="T50" fmla="*/ 1 w 178"/>
                <a:gd name="T51" fmla="*/ 0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8"/>
                <a:gd name="T79" fmla="*/ 0 h 143"/>
                <a:gd name="T80" fmla="*/ 178 w 178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55" name="Freeform 597">
              <a:extLst>
                <a:ext uri="{FF2B5EF4-FFF2-40B4-BE49-F238E27FC236}">
                  <a16:creationId xmlns:a16="http://schemas.microsoft.com/office/drawing/2014/main" xmlns="" id="{BEA96426-2764-41C8-815B-FFA7AA20D9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2" y="2151"/>
              <a:ext cx="66" cy="90"/>
            </a:xfrm>
            <a:custGeom>
              <a:avLst/>
              <a:gdLst>
                <a:gd name="T0" fmla="*/ 1 w 132"/>
                <a:gd name="T1" fmla="*/ 0 h 181"/>
                <a:gd name="T2" fmla="*/ 1 w 132"/>
                <a:gd name="T3" fmla="*/ 0 h 181"/>
                <a:gd name="T4" fmla="*/ 1 w 132"/>
                <a:gd name="T5" fmla="*/ 0 h 181"/>
                <a:gd name="T6" fmla="*/ 1 w 132"/>
                <a:gd name="T7" fmla="*/ 0 h 181"/>
                <a:gd name="T8" fmla="*/ 1 w 132"/>
                <a:gd name="T9" fmla="*/ 0 h 181"/>
                <a:gd name="T10" fmla="*/ 1 w 132"/>
                <a:gd name="T11" fmla="*/ 0 h 181"/>
                <a:gd name="T12" fmla="*/ 0 w 132"/>
                <a:gd name="T13" fmla="*/ 0 h 181"/>
                <a:gd name="T14" fmla="*/ 1 w 132"/>
                <a:gd name="T15" fmla="*/ 0 h 181"/>
                <a:gd name="T16" fmla="*/ 1 w 132"/>
                <a:gd name="T17" fmla="*/ 0 h 181"/>
                <a:gd name="T18" fmla="*/ 1 w 132"/>
                <a:gd name="T19" fmla="*/ 0 h 181"/>
                <a:gd name="T20" fmla="*/ 1 w 132"/>
                <a:gd name="T21" fmla="*/ 0 h 181"/>
                <a:gd name="T22" fmla="*/ 1 w 132"/>
                <a:gd name="T23" fmla="*/ 0 h 181"/>
                <a:gd name="T24" fmla="*/ 1 w 132"/>
                <a:gd name="T25" fmla="*/ 0 h 181"/>
                <a:gd name="T26" fmla="*/ 1 w 132"/>
                <a:gd name="T27" fmla="*/ 0 h 181"/>
                <a:gd name="T28" fmla="*/ 1 w 132"/>
                <a:gd name="T29" fmla="*/ 0 h 181"/>
                <a:gd name="T30" fmla="*/ 1 w 132"/>
                <a:gd name="T31" fmla="*/ 0 h 181"/>
                <a:gd name="T32" fmla="*/ 1 w 132"/>
                <a:gd name="T33" fmla="*/ 0 h 181"/>
                <a:gd name="T34" fmla="*/ 1 w 132"/>
                <a:gd name="T35" fmla="*/ 0 h 1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1"/>
                <a:gd name="T56" fmla="*/ 132 w 132"/>
                <a:gd name="T57" fmla="*/ 181 h 18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56" name="Freeform 598">
              <a:extLst>
                <a:ext uri="{FF2B5EF4-FFF2-40B4-BE49-F238E27FC236}">
                  <a16:creationId xmlns:a16="http://schemas.microsoft.com/office/drawing/2014/main" xmlns="" id="{0AC6C449-0610-4761-9FA7-84037B089B0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2" y="2132"/>
              <a:ext cx="88" cy="72"/>
            </a:xfrm>
            <a:custGeom>
              <a:avLst/>
              <a:gdLst>
                <a:gd name="T0" fmla="*/ 0 w 177"/>
                <a:gd name="T1" fmla="*/ 1 h 144"/>
                <a:gd name="T2" fmla="*/ 0 w 177"/>
                <a:gd name="T3" fmla="*/ 1 h 144"/>
                <a:gd name="T4" fmla="*/ 0 w 177"/>
                <a:gd name="T5" fmla="*/ 1 h 144"/>
                <a:gd name="T6" fmla="*/ 0 w 177"/>
                <a:gd name="T7" fmla="*/ 1 h 144"/>
                <a:gd name="T8" fmla="*/ 0 w 177"/>
                <a:gd name="T9" fmla="*/ 1 h 144"/>
                <a:gd name="T10" fmla="*/ 0 w 177"/>
                <a:gd name="T11" fmla="*/ 1 h 144"/>
                <a:gd name="T12" fmla="*/ 0 w 177"/>
                <a:gd name="T13" fmla="*/ 1 h 144"/>
                <a:gd name="T14" fmla="*/ 0 w 177"/>
                <a:gd name="T15" fmla="*/ 1 h 144"/>
                <a:gd name="T16" fmla="*/ 0 w 177"/>
                <a:gd name="T17" fmla="*/ 1 h 144"/>
                <a:gd name="T18" fmla="*/ 0 w 177"/>
                <a:gd name="T19" fmla="*/ 1 h 144"/>
                <a:gd name="T20" fmla="*/ 0 w 177"/>
                <a:gd name="T21" fmla="*/ 1 h 144"/>
                <a:gd name="T22" fmla="*/ 0 w 177"/>
                <a:gd name="T23" fmla="*/ 1 h 144"/>
                <a:gd name="T24" fmla="*/ 0 w 177"/>
                <a:gd name="T25" fmla="*/ 1 h 144"/>
                <a:gd name="T26" fmla="*/ 0 w 177"/>
                <a:gd name="T27" fmla="*/ 1 h 144"/>
                <a:gd name="T28" fmla="*/ 0 w 177"/>
                <a:gd name="T29" fmla="*/ 1 h 144"/>
                <a:gd name="T30" fmla="*/ 0 w 177"/>
                <a:gd name="T31" fmla="*/ 1 h 144"/>
                <a:gd name="T32" fmla="*/ 0 w 177"/>
                <a:gd name="T33" fmla="*/ 1 h 144"/>
                <a:gd name="T34" fmla="*/ 0 w 177"/>
                <a:gd name="T35" fmla="*/ 1 h 144"/>
                <a:gd name="T36" fmla="*/ 0 w 177"/>
                <a:gd name="T37" fmla="*/ 1 h 144"/>
                <a:gd name="T38" fmla="*/ 0 w 177"/>
                <a:gd name="T39" fmla="*/ 1 h 144"/>
                <a:gd name="T40" fmla="*/ 0 w 177"/>
                <a:gd name="T41" fmla="*/ 1 h 144"/>
                <a:gd name="T42" fmla="*/ 0 w 177"/>
                <a:gd name="T43" fmla="*/ 0 h 144"/>
                <a:gd name="T44" fmla="*/ 0 w 177"/>
                <a:gd name="T45" fmla="*/ 0 h 144"/>
                <a:gd name="T46" fmla="*/ 0 w 177"/>
                <a:gd name="T47" fmla="*/ 1 h 144"/>
                <a:gd name="T48" fmla="*/ 0 w 177"/>
                <a:gd name="T49" fmla="*/ 1 h 144"/>
                <a:gd name="T50" fmla="*/ 0 w 177"/>
                <a:gd name="T51" fmla="*/ 1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4"/>
                <a:gd name="T80" fmla="*/ 177 w 177"/>
                <a:gd name="T81" fmla="*/ 144 h 14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57" name="Freeform 599">
              <a:extLst>
                <a:ext uri="{FF2B5EF4-FFF2-40B4-BE49-F238E27FC236}">
                  <a16:creationId xmlns:a16="http://schemas.microsoft.com/office/drawing/2014/main" xmlns="" id="{D89DE394-4DBE-41B8-920A-055D5169D8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1" y="2051"/>
              <a:ext cx="90" cy="72"/>
            </a:xfrm>
            <a:custGeom>
              <a:avLst/>
              <a:gdLst>
                <a:gd name="T0" fmla="*/ 0 w 180"/>
                <a:gd name="T1" fmla="*/ 1 h 143"/>
                <a:gd name="T2" fmla="*/ 1 w 180"/>
                <a:gd name="T3" fmla="*/ 1 h 143"/>
                <a:gd name="T4" fmla="*/ 1 w 180"/>
                <a:gd name="T5" fmla="*/ 1 h 143"/>
                <a:gd name="T6" fmla="*/ 1 w 180"/>
                <a:gd name="T7" fmla="*/ 1 h 143"/>
                <a:gd name="T8" fmla="*/ 1 w 180"/>
                <a:gd name="T9" fmla="*/ 1 h 143"/>
                <a:gd name="T10" fmla="*/ 1 w 180"/>
                <a:gd name="T11" fmla="*/ 1 h 143"/>
                <a:gd name="T12" fmla="*/ 1 w 180"/>
                <a:gd name="T13" fmla="*/ 1 h 143"/>
                <a:gd name="T14" fmla="*/ 1 w 180"/>
                <a:gd name="T15" fmla="*/ 1 h 143"/>
                <a:gd name="T16" fmla="*/ 1 w 180"/>
                <a:gd name="T17" fmla="*/ 1 h 143"/>
                <a:gd name="T18" fmla="*/ 1 w 180"/>
                <a:gd name="T19" fmla="*/ 1 h 143"/>
                <a:gd name="T20" fmla="*/ 1 w 180"/>
                <a:gd name="T21" fmla="*/ 1 h 143"/>
                <a:gd name="T22" fmla="*/ 1 w 180"/>
                <a:gd name="T23" fmla="*/ 1 h 143"/>
                <a:gd name="T24" fmla="*/ 1 w 180"/>
                <a:gd name="T25" fmla="*/ 1 h 143"/>
                <a:gd name="T26" fmla="*/ 1 w 180"/>
                <a:gd name="T27" fmla="*/ 1 h 143"/>
                <a:gd name="T28" fmla="*/ 1 w 180"/>
                <a:gd name="T29" fmla="*/ 1 h 143"/>
                <a:gd name="T30" fmla="*/ 1 w 180"/>
                <a:gd name="T31" fmla="*/ 1 h 143"/>
                <a:gd name="T32" fmla="*/ 1 w 180"/>
                <a:gd name="T33" fmla="*/ 1 h 143"/>
                <a:gd name="T34" fmla="*/ 1 w 180"/>
                <a:gd name="T35" fmla="*/ 1 h 143"/>
                <a:gd name="T36" fmla="*/ 1 w 180"/>
                <a:gd name="T37" fmla="*/ 1 h 143"/>
                <a:gd name="T38" fmla="*/ 1 w 180"/>
                <a:gd name="T39" fmla="*/ 0 h 143"/>
                <a:gd name="T40" fmla="*/ 1 w 180"/>
                <a:gd name="T41" fmla="*/ 1 h 143"/>
                <a:gd name="T42" fmla="*/ 1 w 180"/>
                <a:gd name="T43" fmla="*/ 1 h 143"/>
                <a:gd name="T44" fmla="*/ 1 w 180"/>
                <a:gd name="T45" fmla="*/ 1 h 143"/>
                <a:gd name="T46" fmla="*/ 1 w 180"/>
                <a:gd name="T47" fmla="*/ 1 h 143"/>
                <a:gd name="T48" fmla="*/ 1 w 180"/>
                <a:gd name="T49" fmla="*/ 1 h 143"/>
                <a:gd name="T50" fmla="*/ 0 w 180"/>
                <a:gd name="T51" fmla="*/ 1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0"/>
                <a:gd name="T79" fmla="*/ 0 h 143"/>
                <a:gd name="T80" fmla="*/ 180 w 180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58" name="Freeform 600">
              <a:extLst>
                <a:ext uri="{FF2B5EF4-FFF2-40B4-BE49-F238E27FC236}">
                  <a16:creationId xmlns:a16="http://schemas.microsoft.com/office/drawing/2014/main" xmlns="" id="{2E252BBC-CD84-4F69-88FB-BF808E33158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4" y="1594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59" name="Freeform 601">
              <a:extLst>
                <a:ext uri="{FF2B5EF4-FFF2-40B4-BE49-F238E27FC236}">
                  <a16:creationId xmlns:a16="http://schemas.microsoft.com/office/drawing/2014/main" xmlns="" id="{3C3A8B7E-AB91-46C1-B446-E2E77BB290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60" name="Freeform 602">
              <a:extLst>
                <a:ext uri="{FF2B5EF4-FFF2-40B4-BE49-F238E27FC236}">
                  <a16:creationId xmlns:a16="http://schemas.microsoft.com/office/drawing/2014/main" xmlns="" id="{AF476B42-B008-4815-AF2F-B8D72123E6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61" name="Freeform 603">
              <a:extLst>
                <a:ext uri="{FF2B5EF4-FFF2-40B4-BE49-F238E27FC236}">
                  <a16:creationId xmlns:a16="http://schemas.microsoft.com/office/drawing/2014/main" xmlns="" id="{3861CE43-5F6C-4B63-8797-8F26A376EAF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8" y="1569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62" name="Freeform 604">
              <a:extLst>
                <a:ext uri="{FF2B5EF4-FFF2-40B4-BE49-F238E27FC236}">
                  <a16:creationId xmlns:a16="http://schemas.microsoft.com/office/drawing/2014/main" xmlns="" id="{08255980-3BC1-41A8-9DDD-F23AB6C432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8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0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63" name="Freeform 605">
              <a:extLst>
                <a:ext uri="{FF2B5EF4-FFF2-40B4-BE49-F238E27FC236}">
                  <a16:creationId xmlns:a16="http://schemas.microsoft.com/office/drawing/2014/main" xmlns="" id="{7813E425-04E0-42D1-A35B-477C7FD349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7" y="1610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0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1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64" name="Freeform 606">
              <a:extLst>
                <a:ext uri="{FF2B5EF4-FFF2-40B4-BE49-F238E27FC236}">
                  <a16:creationId xmlns:a16="http://schemas.microsoft.com/office/drawing/2014/main" xmlns="" id="{2E3722FD-BCC3-4EF6-AE4A-DE35220A6BA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7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0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65" name="Freeform 607">
              <a:extLst>
                <a:ext uri="{FF2B5EF4-FFF2-40B4-BE49-F238E27FC236}">
                  <a16:creationId xmlns:a16="http://schemas.microsoft.com/office/drawing/2014/main" xmlns="" id="{D1856BDF-0839-4185-ADC2-B5E2988A03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7" y="1569"/>
              <a:ext cx="36" cy="28"/>
            </a:xfrm>
            <a:custGeom>
              <a:avLst/>
              <a:gdLst>
                <a:gd name="T0" fmla="*/ 0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0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66" name="Freeform 608">
              <a:extLst>
                <a:ext uri="{FF2B5EF4-FFF2-40B4-BE49-F238E27FC236}">
                  <a16:creationId xmlns:a16="http://schemas.microsoft.com/office/drawing/2014/main" xmlns="" id="{A91B52EC-82F2-4C66-9C4D-1BF0C07E8C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8" y="2439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67" name="Freeform 609">
              <a:extLst>
                <a:ext uri="{FF2B5EF4-FFF2-40B4-BE49-F238E27FC236}">
                  <a16:creationId xmlns:a16="http://schemas.microsoft.com/office/drawing/2014/main" xmlns="" id="{EC4B58A8-A5F5-4857-B648-8C20658A48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68" name="Freeform 610">
              <a:extLst>
                <a:ext uri="{FF2B5EF4-FFF2-40B4-BE49-F238E27FC236}">
                  <a16:creationId xmlns:a16="http://schemas.microsoft.com/office/drawing/2014/main" xmlns="" id="{19E9ACCB-14BD-4A99-990B-64DD5C4A95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69" name="Freeform 611">
              <a:extLst>
                <a:ext uri="{FF2B5EF4-FFF2-40B4-BE49-F238E27FC236}">
                  <a16:creationId xmlns:a16="http://schemas.microsoft.com/office/drawing/2014/main" xmlns="" id="{46514198-7C33-41CB-9F0C-410E48A459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1" y="2414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70" name="Freeform 612">
              <a:extLst>
                <a:ext uri="{FF2B5EF4-FFF2-40B4-BE49-F238E27FC236}">
                  <a16:creationId xmlns:a16="http://schemas.microsoft.com/office/drawing/2014/main" xmlns="" id="{279313FE-F00D-43B6-B713-1509C3CBF54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1" y="2447"/>
              <a:ext cx="37" cy="28"/>
            </a:xfrm>
            <a:custGeom>
              <a:avLst/>
              <a:gdLst>
                <a:gd name="T0" fmla="*/ 1 w 72"/>
                <a:gd name="T1" fmla="*/ 1 h 56"/>
                <a:gd name="T2" fmla="*/ 1 w 72"/>
                <a:gd name="T3" fmla="*/ 0 h 56"/>
                <a:gd name="T4" fmla="*/ 1 w 72"/>
                <a:gd name="T5" fmla="*/ 0 h 56"/>
                <a:gd name="T6" fmla="*/ 1 w 72"/>
                <a:gd name="T7" fmla="*/ 0 h 56"/>
                <a:gd name="T8" fmla="*/ 1 w 72"/>
                <a:gd name="T9" fmla="*/ 0 h 56"/>
                <a:gd name="T10" fmla="*/ 1 w 72"/>
                <a:gd name="T11" fmla="*/ 1 h 56"/>
                <a:gd name="T12" fmla="*/ 1 w 72"/>
                <a:gd name="T13" fmla="*/ 1 h 56"/>
                <a:gd name="T14" fmla="*/ 1 w 72"/>
                <a:gd name="T15" fmla="*/ 1 h 56"/>
                <a:gd name="T16" fmla="*/ 0 w 72"/>
                <a:gd name="T17" fmla="*/ 1 h 56"/>
                <a:gd name="T18" fmla="*/ 1 w 72"/>
                <a:gd name="T19" fmla="*/ 1 h 56"/>
                <a:gd name="T20" fmla="*/ 1 w 72"/>
                <a:gd name="T21" fmla="*/ 1 h 56"/>
                <a:gd name="T22" fmla="*/ 1 w 72"/>
                <a:gd name="T23" fmla="*/ 1 h 56"/>
                <a:gd name="T24" fmla="*/ 1 w 72"/>
                <a:gd name="T25" fmla="*/ 1 h 56"/>
                <a:gd name="T26" fmla="*/ 1 w 72"/>
                <a:gd name="T27" fmla="*/ 1 h 56"/>
                <a:gd name="T28" fmla="*/ 1 w 72"/>
                <a:gd name="T29" fmla="*/ 1 h 56"/>
                <a:gd name="T30" fmla="*/ 1 w 72"/>
                <a:gd name="T31" fmla="*/ 1 h 56"/>
                <a:gd name="T32" fmla="*/ 1 w 72"/>
                <a:gd name="T33" fmla="*/ 1 h 56"/>
                <a:gd name="T34" fmla="*/ 1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71" name="Freeform 613">
              <a:extLst>
                <a:ext uri="{FF2B5EF4-FFF2-40B4-BE49-F238E27FC236}">
                  <a16:creationId xmlns:a16="http://schemas.microsoft.com/office/drawing/2014/main" xmlns="" id="{FE9C4B7F-335C-4FE0-B689-E4FF4B0AEA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1" y="2454"/>
              <a:ext cx="26" cy="37"/>
            </a:xfrm>
            <a:custGeom>
              <a:avLst/>
              <a:gdLst>
                <a:gd name="T0" fmla="*/ 0 w 53"/>
                <a:gd name="T1" fmla="*/ 0 h 72"/>
                <a:gd name="T2" fmla="*/ 0 w 53"/>
                <a:gd name="T3" fmla="*/ 0 h 72"/>
                <a:gd name="T4" fmla="*/ 0 w 53"/>
                <a:gd name="T5" fmla="*/ 1 h 72"/>
                <a:gd name="T6" fmla="*/ 0 w 53"/>
                <a:gd name="T7" fmla="*/ 1 h 72"/>
                <a:gd name="T8" fmla="*/ 0 w 53"/>
                <a:gd name="T9" fmla="*/ 1 h 72"/>
                <a:gd name="T10" fmla="*/ 0 w 53"/>
                <a:gd name="T11" fmla="*/ 1 h 72"/>
                <a:gd name="T12" fmla="*/ 0 w 53"/>
                <a:gd name="T13" fmla="*/ 1 h 72"/>
                <a:gd name="T14" fmla="*/ 0 w 53"/>
                <a:gd name="T15" fmla="*/ 1 h 72"/>
                <a:gd name="T16" fmla="*/ 0 w 53"/>
                <a:gd name="T17" fmla="*/ 1 h 72"/>
                <a:gd name="T18" fmla="*/ 0 w 53"/>
                <a:gd name="T19" fmla="*/ 1 h 72"/>
                <a:gd name="T20" fmla="*/ 0 w 53"/>
                <a:gd name="T21" fmla="*/ 1 h 72"/>
                <a:gd name="T22" fmla="*/ 0 w 53"/>
                <a:gd name="T23" fmla="*/ 1 h 72"/>
                <a:gd name="T24" fmla="*/ 0 w 53"/>
                <a:gd name="T25" fmla="*/ 1 h 72"/>
                <a:gd name="T26" fmla="*/ 0 w 53"/>
                <a:gd name="T27" fmla="*/ 1 h 72"/>
                <a:gd name="T28" fmla="*/ 0 w 53"/>
                <a:gd name="T29" fmla="*/ 1 h 72"/>
                <a:gd name="T30" fmla="*/ 0 w 53"/>
                <a:gd name="T31" fmla="*/ 1 h 72"/>
                <a:gd name="T32" fmla="*/ 0 w 53"/>
                <a:gd name="T33" fmla="*/ 1 h 72"/>
                <a:gd name="T34" fmla="*/ 0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72" name="Freeform 614">
              <a:extLst>
                <a:ext uri="{FF2B5EF4-FFF2-40B4-BE49-F238E27FC236}">
                  <a16:creationId xmlns:a16="http://schemas.microsoft.com/office/drawing/2014/main" xmlns="" id="{8869B29E-39A8-48BB-8F30-8304DBE55C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1" y="2447"/>
              <a:ext cx="36" cy="28"/>
            </a:xfrm>
            <a:custGeom>
              <a:avLst/>
              <a:gdLst>
                <a:gd name="T0" fmla="*/ 1 w 71"/>
                <a:gd name="T1" fmla="*/ 0 h 56"/>
                <a:gd name="T2" fmla="*/ 0 w 71"/>
                <a:gd name="T3" fmla="*/ 1 h 56"/>
                <a:gd name="T4" fmla="*/ 1 w 71"/>
                <a:gd name="T5" fmla="*/ 1 h 56"/>
                <a:gd name="T6" fmla="*/ 1 w 71"/>
                <a:gd name="T7" fmla="*/ 1 h 56"/>
                <a:gd name="T8" fmla="*/ 1 w 71"/>
                <a:gd name="T9" fmla="*/ 1 h 56"/>
                <a:gd name="T10" fmla="*/ 1 w 71"/>
                <a:gd name="T11" fmla="*/ 1 h 56"/>
                <a:gd name="T12" fmla="*/ 1 w 71"/>
                <a:gd name="T13" fmla="*/ 1 h 56"/>
                <a:gd name="T14" fmla="*/ 1 w 71"/>
                <a:gd name="T15" fmla="*/ 1 h 56"/>
                <a:gd name="T16" fmla="*/ 1 w 71"/>
                <a:gd name="T17" fmla="*/ 1 h 56"/>
                <a:gd name="T18" fmla="*/ 1 w 71"/>
                <a:gd name="T19" fmla="*/ 1 h 56"/>
                <a:gd name="T20" fmla="*/ 1 w 71"/>
                <a:gd name="T21" fmla="*/ 1 h 56"/>
                <a:gd name="T22" fmla="*/ 1 w 71"/>
                <a:gd name="T23" fmla="*/ 1 h 56"/>
                <a:gd name="T24" fmla="*/ 1 w 71"/>
                <a:gd name="T25" fmla="*/ 1 h 56"/>
                <a:gd name="T26" fmla="*/ 1 w 71"/>
                <a:gd name="T27" fmla="*/ 1 h 56"/>
                <a:gd name="T28" fmla="*/ 1 w 71"/>
                <a:gd name="T29" fmla="*/ 0 h 56"/>
                <a:gd name="T30" fmla="*/ 1 w 71"/>
                <a:gd name="T31" fmla="*/ 0 h 56"/>
                <a:gd name="T32" fmla="*/ 1 w 71"/>
                <a:gd name="T33" fmla="*/ 0 h 56"/>
                <a:gd name="T34" fmla="*/ 1 w 71"/>
                <a:gd name="T35" fmla="*/ 0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6"/>
                <a:gd name="T56" fmla="*/ 71 w 71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73" name="Freeform 615">
              <a:extLst>
                <a:ext uri="{FF2B5EF4-FFF2-40B4-BE49-F238E27FC236}">
                  <a16:creationId xmlns:a16="http://schemas.microsoft.com/office/drawing/2014/main" xmlns="" id="{2AF51575-0386-4DBC-BD74-286350740A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0" y="2414"/>
              <a:ext cx="37" cy="28"/>
            </a:xfrm>
            <a:custGeom>
              <a:avLst/>
              <a:gdLst>
                <a:gd name="T0" fmla="*/ 0 w 72"/>
                <a:gd name="T1" fmla="*/ 0 h 57"/>
                <a:gd name="T2" fmla="*/ 1 w 72"/>
                <a:gd name="T3" fmla="*/ 0 h 57"/>
                <a:gd name="T4" fmla="*/ 1 w 72"/>
                <a:gd name="T5" fmla="*/ 0 h 57"/>
                <a:gd name="T6" fmla="*/ 1 w 72"/>
                <a:gd name="T7" fmla="*/ 0 h 57"/>
                <a:gd name="T8" fmla="*/ 1 w 72"/>
                <a:gd name="T9" fmla="*/ 0 h 57"/>
                <a:gd name="T10" fmla="*/ 1 w 72"/>
                <a:gd name="T11" fmla="*/ 0 h 57"/>
                <a:gd name="T12" fmla="*/ 1 w 72"/>
                <a:gd name="T13" fmla="*/ 0 h 57"/>
                <a:gd name="T14" fmla="*/ 1 w 72"/>
                <a:gd name="T15" fmla="*/ 0 h 57"/>
                <a:gd name="T16" fmla="*/ 1 w 72"/>
                <a:gd name="T17" fmla="*/ 0 h 57"/>
                <a:gd name="T18" fmla="*/ 1 w 72"/>
                <a:gd name="T19" fmla="*/ 0 h 57"/>
                <a:gd name="T20" fmla="*/ 1 w 72"/>
                <a:gd name="T21" fmla="*/ 0 h 57"/>
                <a:gd name="T22" fmla="*/ 1 w 72"/>
                <a:gd name="T23" fmla="*/ 0 h 57"/>
                <a:gd name="T24" fmla="*/ 1 w 72"/>
                <a:gd name="T25" fmla="*/ 0 h 57"/>
                <a:gd name="T26" fmla="*/ 1 w 72"/>
                <a:gd name="T27" fmla="*/ 0 h 57"/>
                <a:gd name="T28" fmla="*/ 1 w 72"/>
                <a:gd name="T29" fmla="*/ 0 h 57"/>
                <a:gd name="T30" fmla="*/ 1 w 72"/>
                <a:gd name="T31" fmla="*/ 0 h 57"/>
                <a:gd name="T32" fmla="*/ 1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74" name="Freeform 616">
              <a:extLst>
                <a:ext uri="{FF2B5EF4-FFF2-40B4-BE49-F238E27FC236}">
                  <a16:creationId xmlns:a16="http://schemas.microsoft.com/office/drawing/2014/main" xmlns="" id="{D07016C4-E442-4CA2-B1A7-973448096B0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2" y="2420"/>
              <a:ext cx="11" cy="12"/>
            </a:xfrm>
            <a:custGeom>
              <a:avLst/>
              <a:gdLst>
                <a:gd name="T0" fmla="*/ 0 w 23"/>
                <a:gd name="T1" fmla="*/ 1 h 24"/>
                <a:gd name="T2" fmla="*/ 0 w 23"/>
                <a:gd name="T3" fmla="*/ 1 h 24"/>
                <a:gd name="T4" fmla="*/ 0 w 23"/>
                <a:gd name="T5" fmla="*/ 1 h 24"/>
                <a:gd name="T6" fmla="*/ 0 w 23"/>
                <a:gd name="T7" fmla="*/ 1 h 24"/>
                <a:gd name="T8" fmla="*/ 0 w 23"/>
                <a:gd name="T9" fmla="*/ 1 h 24"/>
                <a:gd name="T10" fmla="*/ 0 w 23"/>
                <a:gd name="T11" fmla="*/ 1 h 24"/>
                <a:gd name="T12" fmla="*/ 0 w 23"/>
                <a:gd name="T13" fmla="*/ 1 h 24"/>
                <a:gd name="T14" fmla="*/ 0 w 23"/>
                <a:gd name="T15" fmla="*/ 1 h 24"/>
                <a:gd name="T16" fmla="*/ 0 w 23"/>
                <a:gd name="T17" fmla="*/ 0 h 24"/>
                <a:gd name="T18" fmla="*/ 0 w 23"/>
                <a:gd name="T19" fmla="*/ 1 h 24"/>
                <a:gd name="T20" fmla="*/ 0 w 23"/>
                <a:gd name="T21" fmla="*/ 1 h 24"/>
                <a:gd name="T22" fmla="*/ 0 w 23"/>
                <a:gd name="T23" fmla="*/ 1 h 24"/>
                <a:gd name="T24" fmla="*/ 0 w 23"/>
                <a:gd name="T25" fmla="*/ 1 h 24"/>
                <a:gd name="T26" fmla="*/ 0 w 23"/>
                <a:gd name="T27" fmla="*/ 1 h 24"/>
                <a:gd name="T28" fmla="*/ 0 w 23"/>
                <a:gd name="T29" fmla="*/ 1 h 24"/>
                <a:gd name="T30" fmla="*/ 0 w 23"/>
                <a:gd name="T31" fmla="*/ 1 h 24"/>
                <a:gd name="T32" fmla="*/ 0 w 23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3"/>
                <a:gd name="T52" fmla="*/ 0 h 24"/>
                <a:gd name="T53" fmla="*/ 23 w 23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75" name="Freeform 617">
              <a:extLst>
                <a:ext uri="{FF2B5EF4-FFF2-40B4-BE49-F238E27FC236}">
                  <a16:creationId xmlns:a16="http://schemas.microsoft.com/office/drawing/2014/main" xmlns="" id="{F9AF4FA6-9CA5-4790-82F5-F7A32BE193A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76" name="Freeform 618">
              <a:extLst>
                <a:ext uri="{FF2B5EF4-FFF2-40B4-BE49-F238E27FC236}">
                  <a16:creationId xmlns:a16="http://schemas.microsoft.com/office/drawing/2014/main" xmlns="" id="{2E357B2B-7503-454A-ADC5-3352362C51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77" name="Freeform 619">
              <a:extLst>
                <a:ext uri="{FF2B5EF4-FFF2-40B4-BE49-F238E27FC236}">
                  <a16:creationId xmlns:a16="http://schemas.microsoft.com/office/drawing/2014/main" xmlns="" id="{F91A49F7-C482-4E08-BAC3-FB5A887BFF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5" y="2396"/>
              <a:ext cx="35" cy="28"/>
            </a:xfrm>
            <a:custGeom>
              <a:avLst/>
              <a:gdLst>
                <a:gd name="T0" fmla="*/ 0 w 72"/>
                <a:gd name="T1" fmla="*/ 0 h 58"/>
                <a:gd name="T2" fmla="*/ 0 w 72"/>
                <a:gd name="T3" fmla="*/ 0 h 58"/>
                <a:gd name="T4" fmla="*/ 0 w 72"/>
                <a:gd name="T5" fmla="*/ 0 h 58"/>
                <a:gd name="T6" fmla="*/ 0 w 72"/>
                <a:gd name="T7" fmla="*/ 0 h 58"/>
                <a:gd name="T8" fmla="*/ 0 w 72"/>
                <a:gd name="T9" fmla="*/ 0 h 58"/>
                <a:gd name="T10" fmla="*/ 0 w 72"/>
                <a:gd name="T11" fmla="*/ 0 h 58"/>
                <a:gd name="T12" fmla="*/ 0 w 72"/>
                <a:gd name="T13" fmla="*/ 0 h 58"/>
                <a:gd name="T14" fmla="*/ 0 w 72"/>
                <a:gd name="T15" fmla="*/ 0 h 58"/>
                <a:gd name="T16" fmla="*/ 0 w 72"/>
                <a:gd name="T17" fmla="*/ 0 h 58"/>
                <a:gd name="T18" fmla="*/ 0 w 72"/>
                <a:gd name="T19" fmla="*/ 0 h 58"/>
                <a:gd name="T20" fmla="*/ 0 w 72"/>
                <a:gd name="T21" fmla="*/ 0 h 58"/>
                <a:gd name="T22" fmla="*/ 0 w 72"/>
                <a:gd name="T23" fmla="*/ 0 h 58"/>
                <a:gd name="T24" fmla="*/ 0 w 72"/>
                <a:gd name="T25" fmla="*/ 0 h 58"/>
                <a:gd name="T26" fmla="*/ 0 w 72"/>
                <a:gd name="T27" fmla="*/ 0 h 58"/>
                <a:gd name="T28" fmla="*/ 0 w 72"/>
                <a:gd name="T29" fmla="*/ 0 h 58"/>
                <a:gd name="T30" fmla="*/ 0 w 72"/>
                <a:gd name="T31" fmla="*/ 0 h 58"/>
                <a:gd name="T32" fmla="*/ 0 w 72"/>
                <a:gd name="T33" fmla="*/ 0 h 58"/>
                <a:gd name="T34" fmla="*/ 0 w 72"/>
                <a:gd name="T35" fmla="*/ 0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78" name="Freeform 620">
              <a:extLst>
                <a:ext uri="{FF2B5EF4-FFF2-40B4-BE49-F238E27FC236}">
                  <a16:creationId xmlns:a16="http://schemas.microsoft.com/office/drawing/2014/main" xmlns="" id="{85EB1B5F-C09A-40EB-BD73-27FC1A25B5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5" y="2428"/>
              <a:ext cx="35" cy="29"/>
            </a:xfrm>
            <a:custGeom>
              <a:avLst/>
              <a:gdLst>
                <a:gd name="T0" fmla="*/ 0 w 72"/>
                <a:gd name="T1" fmla="*/ 1 h 56"/>
                <a:gd name="T2" fmla="*/ 0 w 72"/>
                <a:gd name="T3" fmla="*/ 0 h 56"/>
                <a:gd name="T4" fmla="*/ 0 w 72"/>
                <a:gd name="T5" fmla="*/ 0 h 56"/>
                <a:gd name="T6" fmla="*/ 0 w 72"/>
                <a:gd name="T7" fmla="*/ 0 h 56"/>
                <a:gd name="T8" fmla="*/ 0 w 72"/>
                <a:gd name="T9" fmla="*/ 0 h 56"/>
                <a:gd name="T10" fmla="*/ 0 w 72"/>
                <a:gd name="T11" fmla="*/ 1 h 56"/>
                <a:gd name="T12" fmla="*/ 0 w 72"/>
                <a:gd name="T13" fmla="*/ 1 h 56"/>
                <a:gd name="T14" fmla="*/ 0 w 72"/>
                <a:gd name="T15" fmla="*/ 1 h 56"/>
                <a:gd name="T16" fmla="*/ 0 w 72"/>
                <a:gd name="T17" fmla="*/ 1 h 56"/>
                <a:gd name="T18" fmla="*/ 0 w 72"/>
                <a:gd name="T19" fmla="*/ 1 h 56"/>
                <a:gd name="T20" fmla="*/ 0 w 72"/>
                <a:gd name="T21" fmla="*/ 1 h 56"/>
                <a:gd name="T22" fmla="*/ 0 w 72"/>
                <a:gd name="T23" fmla="*/ 1 h 56"/>
                <a:gd name="T24" fmla="*/ 0 w 72"/>
                <a:gd name="T25" fmla="*/ 1 h 56"/>
                <a:gd name="T26" fmla="*/ 0 w 72"/>
                <a:gd name="T27" fmla="*/ 1 h 56"/>
                <a:gd name="T28" fmla="*/ 0 w 72"/>
                <a:gd name="T29" fmla="*/ 1 h 56"/>
                <a:gd name="T30" fmla="*/ 0 w 72"/>
                <a:gd name="T31" fmla="*/ 1 h 56"/>
                <a:gd name="T32" fmla="*/ 0 w 72"/>
                <a:gd name="T33" fmla="*/ 1 h 56"/>
                <a:gd name="T34" fmla="*/ 0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79" name="Freeform 621">
              <a:extLst>
                <a:ext uri="{FF2B5EF4-FFF2-40B4-BE49-F238E27FC236}">
                  <a16:creationId xmlns:a16="http://schemas.microsoft.com/office/drawing/2014/main" xmlns="" id="{1D4166AA-CD01-4FB3-984C-27ABF75948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4" y="2435"/>
              <a:ext cx="27" cy="37"/>
            </a:xfrm>
            <a:custGeom>
              <a:avLst/>
              <a:gdLst>
                <a:gd name="T0" fmla="*/ 1 w 53"/>
                <a:gd name="T1" fmla="*/ 0 h 72"/>
                <a:gd name="T2" fmla="*/ 1 w 53"/>
                <a:gd name="T3" fmla="*/ 0 h 72"/>
                <a:gd name="T4" fmla="*/ 1 w 53"/>
                <a:gd name="T5" fmla="*/ 1 h 72"/>
                <a:gd name="T6" fmla="*/ 1 w 53"/>
                <a:gd name="T7" fmla="*/ 1 h 72"/>
                <a:gd name="T8" fmla="*/ 1 w 53"/>
                <a:gd name="T9" fmla="*/ 1 h 72"/>
                <a:gd name="T10" fmla="*/ 1 w 53"/>
                <a:gd name="T11" fmla="*/ 1 h 72"/>
                <a:gd name="T12" fmla="*/ 0 w 53"/>
                <a:gd name="T13" fmla="*/ 1 h 72"/>
                <a:gd name="T14" fmla="*/ 1 w 53"/>
                <a:gd name="T15" fmla="*/ 1 h 72"/>
                <a:gd name="T16" fmla="*/ 1 w 53"/>
                <a:gd name="T17" fmla="*/ 1 h 72"/>
                <a:gd name="T18" fmla="*/ 1 w 53"/>
                <a:gd name="T19" fmla="*/ 1 h 72"/>
                <a:gd name="T20" fmla="*/ 1 w 53"/>
                <a:gd name="T21" fmla="*/ 1 h 72"/>
                <a:gd name="T22" fmla="*/ 1 w 53"/>
                <a:gd name="T23" fmla="*/ 1 h 72"/>
                <a:gd name="T24" fmla="*/ 1 w 53"/>
                <a:gd name="T25" fmla="*/ 1 h 72"/>
                <a:gd name="T26" fmla="*/ 1 w 53"/>
                <a:gd name="T27" fmla="*/ 1 h 72"/>
                <a:gd name="T28" fmla="*/ 1 w 53"/>
                <a:gd name="T29" fmla="*/ 1 h 72"/>
                <a:gd name="T30" fmla="*/ 1 w 53"/>
                <a:gd name="T31" fmla="*/ 1 h 72"/>
                <a:gd name="T32" fmla="*/ 1 w 53"/>
                <a:gd name="T33" fmla="*/ 1 h 72"/>
                <a:gd name="T34" fmla="*/ 1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80" name="Freeform 622">
              <a:extLst>
                <a:ext uri="{FF2B5EF4-FFF2-40B4-BE49-F238E27FC236}">
                  <a16:creationId xmlns:a16="http://schemas.microsoft.com/office/drawing/2014/main" xmlns="" id="{60B66B74-C221-4A6A-B0B5-7157C20A11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4" y="2428"/>
              <a:ext cx="35" cy="29"/>
            </a:xfrm>
            <a:custGeom>
              <a:avLst/>
              <a:gdLst>
                <a:gd name="T0" fmla="*/ 0 w 72"/>
                <a:gd name="T1" fmla="*/ 0 h 57"/>
                <a:gd name="T2" fmla="*/ 0 w 72"/>
                <a:gd name="T3" fmla="*/ 1 h 57"/>
                <a:gd name="T4" fmla="*/ 0 w 72"/>
                <a:gd name="T5" fmla="*/ 1 h 57"/>
                <a:gd name="T6" fmla="*/ 0 w 72"/>
                <a:gd name="T7" fmla="*/ 1 h 57"/>
                <a:gd name="T8" fmla="*/ 0 w 72"/>
                <a:gd name="T9" fmla="*/ 1 h 57"/>
                <a:gd name="T10" fmla="*/ 0 w 72"/>
                <a:gd name="T11" fmla="*/ 1 h 57"/>
                <a:gd name="T12" fmla="*/ 0 w 72"/>
                <a:gd name="T13" fmla="*/ 1 h 57"/>
                <a:gd name="T14" fmla="*/ 0 w 72"/>
                <a:gd name="T15" fmla="*/ 1 h 57"/>
                <a:gd name="T16" fmla="*/ 0 w 72"/>
                <a:gd name="T17" fmla="*/ 1 h 57"/>
                <a:gd name="T18" fmla="*/ 0 w 72"/>
                <a:gd name="T19" fmla="*/ 1 h 57"/>
                <a:gd name="T20" fmla="*/ 0 w 72"/>
                <a:gd name="T21" fmla="*/ 1 h 57"/>
                <a:gd name="T22" fmla="*/ 0 w 72"/>
                <a:gd name="T23" fmla="*/ 1 h 57"/>
                <a:gd name="T24" fmla="*/ 0 w 72"/>
                <a:gd name="T25" fmla="*/ 1 h 57"/>
                <a:gd name="T26" fmla="*/ 0 w 72"/>
                <a:gd name="T27" fmla="*/ 1 h 57"/>
                <a:gd name="T28" fmla="*/ 0 w 72"/>
                <a:gd name="T29" fmla="*/ 0 h 57"/>
                <a:gd name="T30" fmla="*/ 0 w 72"/>
                <a:gd name="T31" fmla="*/ 0 h 57"/>
                <a:gd name="T32" fmla="*/ 0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81" name="Freeform 623">
              <a:extLst>
                <a:ext uri="{FF2B5EF4-FFF2-40B4-BE49-F238E27FC236}">
                  <a16:creationId xmlns:a16="http://schemas.microsoft.com/office/drawing/2014/main" xmlns="" id="{0D0D56A0-E779-4511-923C-8A617DCF550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4" y="2395"/>
              <a:ext cx="35" cy="29"/>
            </a:xfrm>
            <a:custGeom>
              <a:avLst/>
              <a:gdLst>
                <a:gd name="T0" fmla="*/ 0 w 72"/>
                <a:gd name="T1" fmla="*/ 1 h 58"/>
                <a:gd name="T2" fmla="*/ 0 w 72"/>
                <a:gd name="T3" fmla="*/ 1 h 58"/>
                <a:gd name="T4" fmla="*/ 0 w 72"/>
                <a:gd name="T5" fmla="*/ 1 h 58"/>
                <a:gd name="T6" fmla="*/ 0 w 72"/>
                <a:gd name="T7" fmla="*/ 1 h 58"/>
                <a:gd name="T8" fmla="*/ 0 w 72"/>
                <a:gd name="T9" fmla="*/ 1 h 58"/>
                <a:gd name="T10" fmla="*/ 0 w 72"/>
                <a:gd name="T11" fmla="*/ 1 h 58"/>
                <a:gd name="T12" fmla="*/ 0 w 72"/>
                <a:gd name="T13" fmla="*/ 1 h 58"/>
                <a:gd name="T14" fmla="*/ 0 w 72"/>
                <a:gd name="T15" fmla="*/ 1 h 58"/>
                <a:gd name="T16" fmla="*/ 0 w 72"/>
                <a:gd name="T17" fmla="*/ 1 h 58"/>
                <a:gd name="T18" fmla="*/ 0 w 72"/>
                <a:gd name="T19" fmla="*/ 1 h 58"/>
                <a:gd name="T20" fmla="*/ 0 w 72"/>
                <a:gd name="T21" fmla="*/ 1 h 58"/>
                <a:gd name="T22" fmla="*/ 0 w 72"/>
                <a:gd name="T23" fmla="*/ 0 h 58"/>
                <a:gd name="T24" fmla="*/ 0 w 72"/>
                <a:gd name="T25" fmla="*/ 1 h 58"/>
                <a:gd name="T26" fmla="*/ 0 w 72"/>
                <a:gd name="T27" fmla="*/ 1 h 58"/>
                <a:gd name="T28" fmla="*/ 0 w 72"/>
                <a:gd name="T29" fmla="*/ 1 h 58"/>
                <a:gd name="T30" fmla="*/ 0 w 72"/>
                <a:gd name="T31" fmla="*/ 1 h 58"/>
                <a:gd name="T32" fmla="*/ 0 w 72"/>
                <a:gd name="T33" fmla="*/ 1 h 58"/>
                <a:gd name="T34" fmla="*/ 0 w 72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82" name="Freeform 624">
              <a:extLst>
                <a:ext uri="{FF2B5EF4-FFF2-40B4-BE49-F238E27FC236}">
                  <a16:creationId xmlns:a16="http://schemas.microsoft.com/office/drawing/2014/main" xmlns="" id="{6F3A38E8-05C2-4EEA-BFAD-7988FCFAF3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1" y="1815"/>
              <a:ext cx="72" cy="84"/>
            </a:xfrm>
            <a:custGeom>
              <a:avLst/>
              <a:gdLst>
                <a:gd name="T0" fmla="*/ 1 w 144"/>
                <a:gd name="T1" fmla="*/ 0 h 167"/>
                <a:gd name="T2" fmla="*/ 1 w 144"/>
                <a:gd name="T3" fmla="*/ 1 h 167"/>
                <a:gd name="T4" fmla="*/ 1 w 144"/>
                <a:gd name="T5" fmla="*/ 1 h 167"/>
                <a:gd name="T6" fmla="*/ 1 w 144"/>
                <a:gd name="T7" fmla="*/ 1 h 167"/>
                <a:gd name="T8" fmla="*/ 1 w 144"/>
                <a:gd name="T9" fmla="*/ 1 h 167"/>
                <a:gd name="T10" fmla="*/ 1 w 144"/>
                <a:gd name="T11" fmla="*/ 1 h 167"/>
                <a:gd name="T12" fmla="*/ 1 w 144"/>
                <a:gd name="T13" fmla="*/ 1 h 167"/>
                <a:gd name="T14" fmla="*/ 1 w 144"/>
                <a:gd name="T15" fmla="*/ 1 h 167"/>
                <a:gd name="T16" fmla="*/ 1 w 144"/>
                <a:gd name="T17" fmla="*/ 1 h 167"/>
                <a:gd name="T18" fmla="*/ 1 w 144"/>
                <a:gd name="T19" fmla="*/ 1 h 167"/>
                <a:gd name="T20" fmla="*/ 1 w 144"/>
                <a:gd name="T21" fmla="*/ 1 h 167"/>
                <a:gd name="T22" fmla="*/ 0 w 144"/>
                <a:gd name="T23" fmla="*/ 1 h 167"/>
                <a:gd name="T24" fmla="*/ 1 w 144"/>
                <a:gd name="T25" fmla="*/ 1 h 167"/>
                <a:gd name="T26" fmla="*/ 1 w 144"/>
                <a:gd name="T27" fmla="*/ 1 h 167"/>
                <a:gd name="T28" fmla="*/ 1 w 144"/>
                <a:gd name="T29" fmla="*/ 1 h 167"/>
                <a:gd name="T30" fmla="*/ 1 w 144"/>
                <a:gd name="T31" fmla="*/ 1 h 167"/>
                <a:gd name="T32" fmla="*/ 1 w 144"/>
                <a:gd name="T33" fmla="*/ 1 h 167"/>
                <a:gd name="T34" fmla="*/ 1 w 144"/>
                <a:gd name="T35" fmla="*/ 1 h 167"/>
                <a:gd name="T36" fmla="*/ 1 w 144"/>
                <a:gd name="T37" fmla="*/ 1 h 167"/>
                <a:gd name="T38" fmla="*/ 1 w 144"/>
                <a:gd name="T39" fmla="*/ 1 h 167"/>
                <a:gd name="T40" fmla="*/ 1 w 144"/>
                <a:gd name="T41" fmla="*/ 1 h 167"/>
                <a:gd name="T42" fmla="*/ 1 w 144"/>
                <a:gd name="T43" fmla="*/ 1 h 167"/>
                <a:gd name="T44" fmla="*/ 1 w 144"/>
                <a:gd name="T45" fmla="*/ 1 h 167"/>
                <a:gd name="T46" fmla="*/ 1 w 144"/>
                <a:gd name="T47" fmla="*/ 1 h 167"/>
                <a:gd name="T48" fmla="*/ 1 w 144"/>
                <a:gd name="T49" fmla="*/ 0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67"/>
                <a:gd name="T77" fmla="*/ 144 w 144"/>
                <a:gd name="T78" fmla="*/ 167 h 16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83" name="Freeform 625">
              <a:extLst>
                <a:ext uri="{FF2B5EF4-FFF2-40B4-BE49-F238E27FC236}">
                  <a16:creationId xmlns:a16="http://schemas.microsoft.com/office/drawing/2014/main" xmlns="" id="{90BE170E-1148-4B68-8D12-14AC614719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6" y="1811"/>
              <a:ext cx="102" cy="40"/>
            </a:xfrm>
            <a:custGeom>
              <a:avLst/>
              <a:gdLst>
                <a:gd name="T0" fmla="*/ 1 w 204"/>
                <a:gd name="T1" fmla="*/ 0 h 82"/>
                <a:gd name="T2" fmla="*/ 1 w 204"/>
                <a:gd name="T3" fmla="*/ 0 h 82"/>
                <a:gd name="T4" fmla="*/ 1 w 204"/>
                <a:gd name="T5" fmla="*/ 0 h 82"/>
                <a:gd name="T6" fmla="*/ 1 w 204"/>
                <a:gd name="T7" fmla="*/ 0 h 82"/>
                <a:gd name="T8" fmla="*/ 1 w 204"/>
                <a:gd name="T9" fmla="*/ 0 h 82"/>
                <a:gd name="T10" fmla="*/ 1 w 204"/>
                <a:gd name="T11" fmla="*/ 0 h 82"/>
                <a:gd name="T12" fmla="*/ 1 w 204"/>
                <a:gd name="T13" fmla="*/ 0 h 82"/>
                <a:gd name="T14" fmla="*/ 1 w 204"/>
                <a:gd name="T15" fmla="*/ 0 h 82"/>
                <a:gd name="T16" fmla="*/ 1 w 204"/>
                <a:gd name="T17" fmla="*/ 0 h 82"/>
                <a:gd name="T18" fmla="*/ 1 w 204"/>
                <a:gd name="T19" fmla="*/ 0 h 82"/>
                <a:gd name="T20" fmla="*/ 1 w 204"/>
                <a:gd name="T21" fmla="*/ 0 h 82"/>
                <a:gd name="T22" fmla="*/ 1 w 204"/>
                <a:gd name="T23" fmla="*/ 0 h 82"/>
                <a:gd name="T24" fmla="*/ 1 w 204"/>
                <a:gd name="T25" fmla="*/ 0 h 82"/>
                <a:gd name="T26" fmla="*/ 1 w 204"/>
                <a:gd name="T27" fmla="*/ 0 h 82"/>
                <a:gd name="T28" fmla="*/ 1 w 204"/>
                <a:gd name="T29" fmla="*/ 0 h 82"/>
                <a:gd name="T30" fmla="*/ 1 w 204"/>
                <a:gd name="T31" fmla="*/ 0 h 82"/>
                <a:gd name="T32" fmla="*/ 1 w 204"/>
                <a:gd name="T33" fmla="*/ 0 h 82"/>
                <a:gd name="T34" fmla="*/ 1 w 204"/>
                <a:gd name="T35" fmla="*/ 0 h 82"/>
                <a:gd name="T36" fmla="*/ 0 w 204"/>
                <a:gd name="T37" fmla="*/ 0 h 82"/>
                <a:gd name="T38" fmla="*/ 1 w 204"/>
                <a:gd name="T39" fmla="*/ 0 h 82"/>
                <a:gd name="T40" fmla="*/ 1 w 204"/>
                <a:gd name="T41" fmla="*/ 0 h 82"/>
                <a:gd name="T42" fmla="*/ 1 w 204"/>
                <a:gd name="T43" fmla="*/ 0 h 82"/>
                <a:gd name="T44" fmla="*/ 1 w 204"/>
                <a:gd name="T45" fmla="*/ 0 h 82"/>
                <a:gd name="T46" fmla="*/ 1 w 204"/>
                <a:gd name="T47" fmla="*/ 0 h 82"/>
                <a:gd name="T48" fmla="*/ 1 w 204"/>
                <a:gd name="T49" fmla="*/ 0 h 82"/>
                <a:gd name="T50" fmla="*/ 1 w 204"/>
                <a:gd name="T51" fmla="*/ 0 h 82"/>
                <a:gd name="T52" fmla="*/ 1 w 204"/>
                <a:gd name="T53" fmla="*/ 0 h 82"/>
                <a:gd name="T54" fmla="*/ 1 w 204"/>
                <a:gd name="T55" fmla="*/ 0 h 82"/>
                <a:gd name="T56" fmla="*/ 1 w 204"/>
                <a:gd name="T57" fmla="*/ 0 h 82"/>
                <a:gd name="T58" fmla="*/ 1 w 204"/>
                <a:gd name="T59" fmla="*/ 0 h 82"/>
                <a:gd name="T60" fmla="*/ 1 w 204"/>
                <a:gd name="T61" fmla="*/ 0 h 82"/>
                <a:gd name="T62" fmla="*/ 1 w 204"/>
                <a:gd name="T63" fmla="*/ 0 h 82"/>
                <a:gd name="T64" fmla="*/ 1 w 204"/>
                <a:gd name="T65" fmla="*/ 0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4"/>
                <a:gd name="T100" fmla="*/ 0 h 82"/>
                <a:gd name="T101" fmla="*/ 204 w 204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84" name="Freeform 626">
              <a:extLst>
                <a:ext uri="{FF2B5EF4-FFF2-40B4-BE49-F238E27FC236}">
                  <a16:creationId xmlns:a16="http://schemas.microsoft.com/office/drawing/2014/main" xmlns="" id="{E884421D-F1E6-4482-B8A5-0C301173EE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4" y="1815"/>
              <a:ext cx="42" cy="104"/>
            </a:xfrm>
            <a:custGeom>
              <a:avLst/>
              <a:gdLst>
                <a:gd name="T0" fmla="*/ 1 w 84"/>
                <a:gd name="T1" fmla="*/ 0 h 208"/>
                <a:gd name="T2" fmla="*/ 1 w 84"/>
                <a:gd name="T3" fmla="*/ 1 h 208"/>
                <a:gd name="T4" fmla="*/ 1 w 84"/>
                <a:gd name="T5" fmla="*/ 1 h 208"/>
                <a:gd name="T6" fmla="*/ 1 w 84"/>
                <a:gd name="T7" fmla="*/ 1 h 208"/>
                <a:gd name="T8" fmla="*/ 1 w 84"/>
                <a:gd name="T9" fmla="*/ 1 h 208"/>
                <a:gd name="T10" fmla="*/ 1 w 84"/>
                <a:gd name="T11" fmla="*/ 1 h 208"/>
                <a:gd name="T12" fmla="*/ 1 w 84"/>
                <a:gd name="T13" fmla="*/ 1 h 208"/>
                <a:gd name="T14" fmla="*/ 1 w 84"/>
                <a:gd name="T15" fmla="*/ 1 h 208"/>
                <a:gd name="T16" fmla="*/ 1 w 84"/>
                <a:gd name="T17" fmla="*/ 1 h 208"/>
                <a:gd name="T18" fmla="*/ 1 w 84"/>
                <a:gd name="T19" fmla="*/ 1 h 208"/>
                <a:gd name="T20" fmla="*/ 1 w 84"/>
                <a:gd name="T21" fmla="*/ 1 h 208"/>
                <a:gd name="T22" fmla="*/ 1 w 84"/>
                <a:gd name="T23" fmla="*/ 1 h 208"/>
                <a:gd name="T24" fmla="*/ 1 w 84"/>
                <a:gd name="T25" fmla="*/ 1 h 208"/>
                <a:gd name="T26" fmla="*/ 0 w 84"/>
                <a:gd name="T27" fmla="*/ 1 h 208"/>
                <a:gd name="T28" fmla="*/ 1 w 84"/>
                <a:gd name="T29" fmla="*/ 1 h 208"/>
                <a:gd name="T30" fmla="*/ 1 w 84"/>
                <a:gd name="T31" fmla="*/ 1 h 208"/>
                <a:gd name="T32" fmla="*/ 1 w 84"/>
                <a:gd name="T33" fmla="*/ 1 h 208"/>
                <a:gd name="T34" fmla="*/ 1 w 84"/>
                <a:gd name="T35" fmla="*/ 1 h 208"/>
                <a:gd name="T36" fmla="*/ 1 w 84"/>
                <a:gd name="T37" fmla="*/ 1 h 208"/>
                <a:gd name="T38" fmla="*/ 1 w 84"/>
                <a:gd name="T39" fmla="*/ 1 h 208"/>
                <a:gd name="T40" fmla="*/ 1 w 84"/>
                <a:gd name="T41" fmla="*/ 0 h 2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4"/>
                <a:gd name="T64" fmla="*/ 0 h 208"/>
                <a:gd name="T65" fmla="*/ 84 w 84"/>
                <a:gd name="T66" fmla="*/ 208 h 20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85" name="Freeform 627">
              <a:extLst>
                <a:ext uri="{FF2B5EF4-FFF2-40B4-BE49-F238E27FC236}">
                  <a16:creationId xmlns:a16="http://schemas.microsoft.com/office/drawing/2014/main" xmlns="" id="{879BC101-BFAE-4DE8-B846-88EC92E5CF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1" y="1812"/>
              <a:ext cx="72" cy="84"/>
            </a:xfrm>
            <a:custGeom>
              <a:avLst/>
              <a:gdLst>
                <a:gd name="T0" fmla="*/ 0 w 144"/>
                <a:gd name="T1" fmla="*/ 0 h 170"/>
                <a:gd name="T2" fmla="*/ 1 w 144"/>
                <a:gd name="T3" fmla="*/ 0 h 170"/>
                <a:gd name="T4" fmla="*/ 1 w 144"/>
                <a:gd name="T5" fmla="*/ 0 h 170"/>
                <a:gd name="T6" fmla="*/ 1 w 144"/>
                <a:gd name="T7" fmla="*/ 0 h 170"/>
                <a:gd name="T8" fmla="*/ 1 w 144"/>
                <a:gd name="T9" fmla="*/ 0 h 170"/>
                <a:gd name="T10" fmla="*/ 1 w 144"/>
                <a:gd name="T11" fmla="*/ 0 h 170"/>
                <a:gd name="T12" fmla="*/ 1 w 144"/>
                <a:gd name="T13" fmla="*/ 0 h 170"/>
                <a:gd name="T14" fmla="*/ 1 w 144"/>
                <a:gd name="T15" fmla="*/ 0 h 170"/>
                <a:gd name="T16" fmla="*/ 1 w 144"/>
                <a:gd name="T17" fmla="*/ 0 h 170"/>
                <a:gd name="T18" fmla="*/ 1 w 144"/>
                <a:gd name="T19" fmla="*/ 0 h 170"/>
                <a:gd name="T20" fmla="*/ 1 w 144"/>
                <a:gd name="T21" fmla="*/ 0 h 170"/>
                <a:gd name="T22" fmla="*/ 1 w 144"/>
                <a:gd name="T23" fmla="*/ 0 h 170"/>
                <a:gd name="T24" fmla="*/ 1 w 144"/>
                <a:gd name="T25" fmla="*/ 0 h 170"/>
                <a:gd name="T26" fmla="*/ 1 w 144"/>
                <a:gd name="T27" fmla="*/ 0 h 170"/>
                <a:gd name="T28" fmla="*/ 1 w 144"/>
                <a:gd name="T29" fmla="*/ 0 h 170"/>
                <a:gd name="T30" fmla="*/ 1 w 144"/>
                <a:gd name="T31" fmla="*/ 0 h 170"/>
                <a:gd name="T32" fmla="*/ 1 w 144"/>
                <a:gd name="T33" fmla="*/ 0 h 170"/>
                <a:gd name="T34" fmla="*/ 1 w 144"/>
                <a:gd name="T35" fmla="*/ 0 h 170"/>
                <a:gd name="T36" fmla="*/ 1 w 144"/>
                <a:gd name="T37" fmla="*/ 0 h 170"/>
                <a:gd name="T38" fmla="*/ 1 w 144"/>
                <a:gd name="T39" fmla="*/ 0 h 170"/>
                <a:gd name="T40" fmla="*/ 1 w 144"/>
                <a:gd name="T41" fmla="*/ 0 h 170"/>
                <a:gd name="T42" fmla="*/ 1 w 144"/>
                <a:gd name="T43" fmla="*/ 0 h 170"/>
                <a:gd name="T44" fmla="*/ 1 w 144"/>
                <a:gd name="T45" fmla="*/ 0 h 170"/>
                <a:gd name="T46" fmla="*/ 1 w 144"/>
                <a:gd name="T47" fmla="*/ 0 h 170"/>
                <a:gd name="T48" fmla="*/ 0 w 144"/>
                <a:gd name="T49" fmla="*/ 0 h 1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70"/>
                <a:gd name="T77" fmla="*/ 144 w 144"/>
                <a:gd name="T78" fmla="*/ 170 h 17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86" name="Freeform 628">
              <a:extLst>
                <a:ext uri="{FF2B5EF4-FFF2-40B4-BE49-F238E27FC236}">
                  <a16:creationId xmlns:a16="http://schemas.microsoft.com/office/drawing/2014/main" xmlns="" id="{79D00BA9-4AA4-4F9D-B4F2-F2368E1FD2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8" y="1793"/>
              <a:ext cx="99" cy="51"/>
            </a:xfrm>
            <a:custGeom>
              <a:avLst/>
              <a:gdLst>
                <a:gd name="T0" fmla="*/ 0 w 199"/>
                <a:gd name="T1" fmla="*/ 0 h 103"/>
                <a:gd name="T2" fmla="*/ 0 w 199"/>
                <a:gd name="T3" fmla="*/ 0 h 103"/>
                <a:gd name="T4" fmla="*/ 0 w 199"/>
                <a:gd name="T5" fmla="*/ 0 h 103"/>
                <a:gd name="T6" fmla="*/ 0 w 199"/>
                <a:gd name="T7" fmla="*/ 0 h 103"/>
                <a:gd name="T8" fmla="*/ 0 w 199"/>
                <a:gd name="T9" fmla="*/ 0 h 103"/>
                <a:gd name="T10" fmla="*/ 0 w 199"/>
                <a:gd name="T11" fmla="*/ 0 h 103"/>
                <a:gd name="T12" fmla="*/ 0 w 199"/>
                <a:gd name="T13" fmla="*/ 0 h 103"/>
                <a:gd name="T14" fmla="*/ 0 w 199"/>
                <a:gd name="T15" fmla="*/ 0 h 103"/>
                <a:gd name="T16" fmla="*/ 0 w 199"/>
                <a:gd name="T17" fmla="*/ 0 h 103"/>
                <a:gd name="T18" fmla="*/ 0 w 199"/>
                <a:gd name="T19" fmla="*/ 0 h 103"/>
                <a:gd name="T20" fmla="*/ 0 w 199"/>
                <a:gd name="T21" fmla="*/ 0 h 103"/>
                <a:gd name="T22" fmla="*/ 0 w 199"/>
                <a:gd name="T23" fmla="*/ 0 h 103"/>
                <a:gd name="T24" fmla="*/ 0 w 199"/>
                <a:gd name="T25" fmla="*/ 0 h 103"/>
                <a:gd name="T26" fmla="*/ 0 w 199"/>
                <a:gd name="T27" fmla="*/ 0 h 103"/>
                <a:gd name="T28" fmla="*/ 0 w 199"/>
                <a:gd name="T29" fmla="*/ 0 h 103"/>
                <a:gd name="T30" fmla="*/ 0 w 199"/>
                <a:gd name="T31" fmla="*/ 0 h 103"/>
                <a:gd name="T32" fmla="*/ 0 w 199"/>
                <a:gd name="T33" fmla="*/ 0 h 103"/>
                <a:gd name="T34" fmla="*/ 0 w 199"/>
                <a:gd name="T35" fmla="*/ 0 h 103"/>
                <a:gd name="T36" fmla="*/ 0 w 199"/>
                <a:gd name="T37" fmla="*/ 0 h 103"/>
                <a:gd name="T38" fmla="*/ 0 w 199"/>
                <a:gd name="T39" fmla="*/ 0 h 103"/>
                <a:gd name="T40" fmla="*/ 0 w 199"/>
                <a:gd name="T41" fmla="*/ 0 h 103"/>
                <a:gd name="T42" fmla="*/ 0 w 199"/>
                <a:gd name="T43" fmla="*/ 0 h 103"/>
                <a:gd name="T44" fmla="*/ 0 w 199"/>
                <a:gd name="T45" fmla="*/ 0 h 103"/>
                <a:gd name="T46" fmla="*/ 0 w 199"/>
                <a:gd name="T47" fmla="*/ 0 h 103"/>
                <a:gd name="T48" fmla="*/ 0 w 199"/>
                <a:gd name="T49" fmla="*/ 0 h 103"/>
                <a:gd name="T50" fmla="*/ 0 w 199"/>
                <a:gd name="T51" fmla="*/ 0 h 103"/>
                <a:gd name="T52" fmla="*/ 0 w 199"/>
                <a:gd name="T53" fmla="*/ 0 h 103"/>
                <a:gd name="T54" fmla="*/ 0 w 199"/>
                <a:gd name="T55" fmla="*/ 0 h 103"/>
                <a:gd name="T56" fmla="*/ 0 w 199"/>
                <a:gd name="T57" fmla="*/ 0 h 103"/>
                <a:gd name="T58" fmla="*/ 0 w 199"/>
                <a:gd name="T59" fmla="*/ 0 h 103"/>
                <a:gd name="T60" fmla="*/ 0 w 199"/>
                <a:gd name="T61" fmla="*/ 0 h 103"/>
                <a:gd name="T62" fmla="*/ 0 w 199"/>
                <a:gd name="T63" fmla="*/ 0 h 103"/>
                <a:gd name="T64" fmla="*/ 0 w 199"/>
                <a:gd name="T65" fmla="*/ 0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9"/>
                <a:gd name="T100" fmla="*/ 0 h 103"/>
                <a:gd name="T101" fmla="*/ 199 w 199"/>
                <a:gd name="T102" fmla="*/ 103 h 10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87" name="Freeform 629">
              <a:extLst>
                <a:ext uri="{FF2B5EF4-FFF2-40B4-BE49-F238E27FC236}">
                  <a16:creationId xmlns:a16="http://schemas.microsoft.com/office/drawing/2014/main" xmlns="" id="{C87D7D73-0C9F-4AB5-AC3A-B8E6708043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1" y="2659"/>
              <a:ext cx="53" cy="98"/>
            </a:xfrm>
            <a:custGeom>
              <a:avLst/>
              <a:gdLst>
                <a:gd name="T0" fmla="*/ 0 w 107"/>
                <a:gd name="T1" fmla="*/ 0 h 195"/>
                <a:gd name="T2" fmla="*/ 0 w 107"/>
                <a:gd name="T3" fmla="*/ 1 h 195"/>
                <a:gd name="T4" fmla="*/ 0 w 107"/>
                <a:gd name="T5" fmla="*/ 1 h 195"/>
                <a:gd name="T6" fmla="*/ 0 w 107"/>
                <a:gd name="T7" fmla="*/ 1 h 195"/>
                <a:gd name="T8" fmla="*/ 0 w 107"/>
                <a:gd name="T9" fmla="*/ 1 h 195"/>
                <a:gd name="T10" fmla="*/ 0 w 107"/>
                <a:gd name="T11" fmla="*/ 1 h 195"/>
                <a:gd name="T12" fmla="*/ 0 w 107"/>
                <a:gd name="T13" fmla="*/ 1 h 195"/>
                <a:gd name="T14" fmla="*/ 0 w 107"/>
                <a:gd name="T15" fmla="*/ 1 h 195"/>
                <a:gd name="T16" fmla="*/ 0 w 107"/>
                <a:gd name="T17" fmla="*/ 1 h 195"/>
                <a:gd name="T18" fmla="*/ 0 w 107"/>
                <a:gd name="T19" fmla="*/ 1 h 195"/>
                <a:gd name="T20" fmla="*/ 0 w 107"/>
                <a:gd name="T21" fmla="*/ 1 h 195"/>
                <a:gd name="T22" fmla="*/ 0 w 107"/>
                <a:gd name="T23" fmla="*/ 1 h 195"/>
                <a:gd name="T24" fmla="*/ 0 w 107"/>
                <a:gd name="T25" fmla="*/ 1 h 195"/>
                <a:gd name="T26" fmla="*/ 0 w 107"/>
                <a:gd name="T27" fmla="*/ 1 h 195"/>
                <a:gd name="T28" fmla="*/ 0 w 107"/>
                <a:gd name="T29" fmla="*/ 1 h 195"/>
                <a:gd name="T30" fmla="*/ 0 w 107"/>
                <a:gd name="T31" fmla="*/ 1 h 195"/>
                <a:gd name="T32" fmla="*/ 0 w 107"/>
                <a:gd name="T33" fmla="*/ 1 h 195"/>
                <a:gd name="T34" fmla="*/ 0 w 107"/>
                <a:gd name="T35" fmla="*/ 1 h 195"/>
                <a:gd name="T36" fmla="*/ 0 w 107"/>
                <a:gd name="T37" fmla="*/ 1 h 195"/>
                <a:gd name="T38" fmla="*/ 0 w 107"/>
                <a:gd name="T39" fmla="*/ 1 h 195"/>
                <a:gd name="T40" fmla="*/ 0 w 107"/>
                <a:gd name="T41" fmla="*/ 1 h 195"/>
                <a:gd name="T42" fmla="*/ 0 w 107"/>
                <a:gd name="T43" fmla="*/ 1 h 195"/>
                <a:gd name="T44" fmla="*/ 0 w 107"/>
                <a:gd name="T45" fmla="*/ 1 h 195"/>
                <a:gd name="T46" fmla="*/ 0 w 107"/>
                <a:gd name="T47" fmla="*/ 1 h 195"/>
                <a:gd name="T48" fmla="*/ 0 w 107"/>
                <a:gd name="T49" fmla="*/ 0 h 1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7"/>
                <a:gd name="T76" fmla="*/ 0 h 195"/>
                <a:gd name="T77" fmla="*/ 107 w 107"/>
                <a:gd name="T78" fmla="*/ 195 h 1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88" name="Freeform 630">
              <a:extLst>
                <a:ext uri="{FF2B5EF4-FFF2-40B4-BE49-F238E27FC236}">
                  <a16:creationId xmlns:a16="http://schemas.microsoft.com/office/drawing/2014/main" xmlns="" id="{86CC6B74-9CC4-4001-BF51-3834EF2593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1" y="2656"/>
              <a:ext cx="91" cy="63"/>
            </a:xfrm>
            <a:custGeom>
              <a:avLst/>
              <a:gdLst>
                <a:gd name="T0" fmla="*/ 0 w 183"/>
                <a:gd name="T1" fmla="*/ 0 h 126"/>
                <a:gd name="T2" fmla="*/ 0 w 183"/>
                <a:gd name="T3" fmla="*/ 1 h 126"/>
                <a:gd name="T4" fmla="*/ 0 w 183"/>
                <a:gd name="T5" fmla="*/ 1 h 126"/>
                <a:gd name="T6" fmla="*/ 0 w 183"/>
                <a:gd name="T7" fmla="*/ 1 h 126"/>
                <a:gd name="T8" fmla="*/ 0 w 183"/>
                <a:gd name="T9" fmla="*/ 1 h 126"/>
                <a:gd name="T10" fmla="*/ 0 w 183"/>
                <a:gd name="T11" fmla="*/ 1 h 126"/>
                <a:gd name="T12" fmla="*/ 0 w 183"/>
                <a:gd name="T13" fmla="*/ 1 h 126"/>
                <a:gd name="T14" fmla="*/ 0 w 183"/>
                <a:gd name="T15" fmla="*/ 1 h 126"/>
                <a:gd name="T16" fmla="*/ 0 w 183"/>
                <a:gd name="T17" fmla="*/ 1 h 126"/>
                <a:gd name="T18" fmla="*/ 0 w 183"/>
                <a:gd name="T19" fmla="*/ 1 h 126"/>
                <a:gd name="T20" fmla="*/ 0 w 183"/>
                <a:gd name="T21" fmla="*/ 1 h 126"/>
                <a:gd name="T22" fmla="*/ 0 w 183"/>
                <a:gd name="T23" fmla="*/ 1 h 126"/>
                <a:gd name="T24" fmla="*/ 0 w 183"/>
                <a:gd name="T25" fmla="*/ 1 h 126"/>
                <a:gd name="T26" fmla="*/ 0 w 183"/>
                <a:gd name="T27" fmla="*/ 1 h 126"/>
                <a:gd name="T28" fmla="*/ 0 w 183"/>
                <a:gd name="T29" fmla="*/ 1 h 126"/>
                <a:gd name="T30" fmla="*/ 0 w 183"/>
                <a:gd name="T31" fmla="*/ 1 h 126"/>
                <a:gd name="T32" fmla="*/ 0 w 183"/>
                <a:gd name="T33" fmla="*/ 1 h 126"/>
                <a:gd name="T34" fmla="*/ 0 w 183"/>
                <a:gd name="T35" fmla="*/ 1 h 126"/>
                <a:gd name="T36" fmla="*/ 0 w 183"/>
                <a:gd name="T37" fmla="*/ 1 h 126"/>
                <a:gd name="T38" fmla="*/ 0 w 183"/>
                <a:gd name="T39" fmla="*/ 1 h 126"/>
                <a:gd name="T40" fmla="*/ 0 w 183"/>
                <a:gd name="T41" fmla="*/ 1 h 126"/>
                <a:gd name="T42" fmla="*/ 0 w 183"/>
                <a:gd name="T43" fmla="*/ 1 h 126"/>
                <a:gd name="T44" fmla="*/ 0 w 183"/>
                <a:gd name="T45" fmla="*/ 1 h 126"/>
                <a:gd name="T46" fmla="*/ 0 w 183"/>
                <a:gd name="T47" fmla="*/ 1 h 126"/>
                <a:gd name="T48" fmla="*/ 0 w 183"/>
                <a:gd name="T49" fmla="*/ 0 h 1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3"/>
                <a:gd name="T76" fmla="*/ 0 h 126"/>
                <a:gd name="T77" fmla="*/ 183 w 183"/>
                <a:gd name="T78" fmla="*/ 126 h 12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89" name="Freeform 631">
              <a:extLst>
                <a:ext uri="{FF2B5EF4-FFF2-40B4-BE49-F238E27FC236}">
                  <a16:creationId xmlns:a16="http://schemas.microsoft.com/office/drawing/2014/main" xmlns="" id="{46F37C5E-5102-4DB8-9F74-7B130782ED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1" y="2658"/>
              <a:ext cx="52" cy="98"/>
            </a:xfrm>
            <a:custGeom>
              <a:avLst/>
              <a:gdLst>
                <a:gd name="T0" fmla="*/ 0 w 102"/>
                <a:gd name="T1" fmla="*/ 0 h 197"/>
                <a:gd name="T2" fmla="*/ 1 w 102"/>
                <a:gd name="T3" fmla="*/ 0 h 197"/>
                <a:gd name="T4" fmla="*/ 1 w 102"/>
                <a:gd name="T5" fmla="*/ 0 h 197"/>
                <a:gd name="T6" fmla="*/ 1 w 102"/>
                <a:gd name="T7" fmla="*/ 0 h 197"/>
                <a:gd name="T8" fmla="*/ 1 w 102"/>
                <a:gd name="T9" fmla="*/ 0 h 197"/>
                <a:gd name="T10" fmla="*/ 1 w 102"/>
                <a:gd name="T11" fmla="*/ 0 h 197"/>
                <a:gd name="T12" fmla="*/ 1 w 102"/>
                <a:gd name="T13" fmla="*/ 0 h 197"/>
                <a:gd name="T14" fmla="*/ 1 w 102"/>
                <a:gd name="T15" fmla="*/ 0 h 197"/>
                <a:gd name="T16" fmla="*/ 1 w 102"/>
                <a:gd name="T17" fmla="*/ 0 h 197"/>
                <a:gd name="T18" fmla="*/ 1 w 102"/>
                <a:gd name="T19" fmla="*/ 0 h 197"/>
                <a:gd name="T20" fmla="*/ 1 w 102"/>
                <a:gd name="T21" fmla="*/ 0 h 197"/>
                <a:gd name="T22" fmla="*/ 1 w 102"/>
                <a:gd name="T23" fmla="*/ 0 h 197"/>
                <a:gd name="T24" fmla="*/ 1 w 102"/>
                <a:gd name="T25" fmla="*/ 0 h 197"/>
                <a:gd name="T26" fmla="*/ 1 w 102"/>
                <a:gd name="T27" fmla="*/ 0 h 197"/>
                <a:gd name="T28" fmla="*/ 1 w 102"/>
                <a:gd name="T29" fmla="*/ 0 h 197"/>
                <a:gd name="T30" fmla="*/ 1 w 102"/>
                <a:gd name="T31" fmla="*/ 0 h 197"/>
                <a:gd name="T32" fmla="*/ 1 w 102"/>
                <a:gd name="T33" fmla="*/ 0 h 197"/>
                <a:gd name="T34" fmla="*/ 1 w 102"/>
                <a:gd name="T35" fmla="*/ 0 h 197"/>
                <a:gd name="T36" fmla="*/ 1 w 102"/>
                <a:gd name="T37" fmla="*/ 0 h 197"/>
                <a:gd name="T38" fmla="*/ 1 w 102"/>
                <a:gd name="T39" fmla="*/ 0 h 197"/>
                <a:gd name="T40" fmla="*/ 1 w 102"/>
                <a:gd name="T41" fmla="*/ 0 h 197"/>
                <a:gd name="T42" fmla="*/ 1 w 102"/>
                <a:gd name="T43" fmla="*/ 0 h 197"/>
                <a:gd name="T44" fmla="*/ 1 w 102"/>
                <a:gd name="T45" fmla="*/ 0 h 197"/>
                <a:gd name="T46" fmla="*/ 1 w 102"/>
                <a:gd name="T47" fmla="*/ 0 h 197"/>
                <a:gd name="T48" fmla="*/ 0 w 102"/>
                <a:gd name="T49" fmla="*/ 0 h 19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2"/>
                <a:gd name="T76" fmla="*/ 0 h 197"/>
                <a:gd name="T77" fmla="*/ 102 w 102"/>
                <a:gd name="T78" fmla="*/ 197 h 19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90" name="Freeform 632">
              <a:extLst>
                <a:ext uri="{FF2B5EF4-FFF2-40B4-BE49-F238E27FC236}">
                  <a16:creationId xmlns:a16="http://schemas.microsoft.com/office/drawing/2014/main" xmlns="" id="{207191F3-B0F1-4F85-9DCF-D6B681B59F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4" y="2652"/>
              <a:ext cx="90" cy="64"/>
            </a:xfrm>
            <a:custGeom>
              <a:avLst/>
              <a:gdLst>
                <a:gd name="T0" fmla="*/ 0 w 180"/>
                <a:gd name="T1" fmla="*/ 0 h 129"/>
                <a:gd name="T2" fmla="*/ 1 w 180"/>
                <a:gd name="T3" fmla="*/ 0 h 129"/>
                <a:gd name="T4" fmla="*/ 1 w 180"/>
                <a:gd name="T5" fmla="*/ 0 h 129"/>
                <a:gd name="T6" fmla="*/ 1 w 180"/>
                <a:gd name="T7" fmla="*/ 0 h 129"/>
                <a:gd name="T8" fmla="*/ 1 w 180"/>
                <a:gd name="T9" fmla="*/ 0 h 129"/>
                <a:gd name="T10" fmla="*/ 1 w 180"/>
                <a:gd name="T11" fmla="*/ 0 h 129"/>
                <a:gd name="T12" fmla="*/ 1 w 180"/>
                <a:gd name="T13" fmla="*/ 0 h 129"/>
                <a:gd name="T14" fmla="*/ 1 w 180"/>
                <a:gd name="T15" fmla="*/ 0 h 129"/>
                <a:gd name="T16" fmla="*/ 1 w 180"/>
                <a:gd name="T17" fmla="*/ 0 h 129"/>
                <a:gd name="T18" fmla="*/ 1 w 180"/>
                <a:gd name="T19" fmla="*/ 0 h 129"/>
                <a:gd name="T20" fmla="*/ 1 w 180"/>
                <a:gd name="T21" fmla="*/ 0 h 129"/>
                <a:gd name="T22" fmla="*/ 1 w 180"/>
                <a:gd name="T23" fmla="*/ 0 h 129"/>
                <a:gd name="T24" fmla="*/ 1 w 180"/>
                <a:gd name="T25" fmla="*/ 0 h 129"/>
                <a:gd name="T26" fmla="*/ 1 w 180"/>
                <a:gd name="T27" fmla="*/ 0 h 129"/>
                <a:gd name="T28" fmla="*/ 1 w 180"/>
                <a:gd name="T29" fmla="*/ 0 h 129"/>
                <a:gd name="T30" fmla="*/ 1 w 180"/>
                <a:gd name="T31" fmla="*/ 0 h 129"/>
                <a:gd name="T32" fmla="*/ 1 w 180"/>
                <a:gd name="T33" fmla="*/ 0 h 129"/>
                <a:gd name="T34" fmla="*/ 1 w 180"/>
                <a:gd name="T35" fmla="*/ 0 h 129"/>
                <a:gd name="T36" fmla="*/ 1 w 180"/>
                <a:gd name="T37" fmla="*/ 0 h 129"/>
                <a:gd name="T38" fmla="*/ 1 w 180"/>
                <a:gd name="T39" fmla="*/ 0 h 129"/>
                <a:gd name="T40" fmla="*/ 1 w 180"/>
                <a:gd name="T41" fmla="*/ 0 h 129"/>
                <a:gd name="T42" fmla="*/ 1 w 180"/>
                <a:gd name="T43" fmla="*/ 0 h 129"/>
                <a:gd name="T44" fmla="*/ 1 w 180"/>
                <a:gd name="T45" fmla="*/ 0 h 129"/>
                <a:gd name="T46" fmla="*/ 1 w 180"/>
                <a:gd name="T47" fmla="*/ 0 h 129"/>
                <a:gd name="T48" fmla="*/ 0 w 180"/>
                <a:gd name="T49" fmla="*/ 0 h 1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0"/>
                <a:gd name="T76" fmla="*/ 0 h 129"/>
                <a:gd name="T77" fmla="*/ 180 w 180"/>
                <a:gd name="T78" fmla="*/ 129 h 1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91" name="Freeform 633">
              <a:extLst>
                <a:ext uri="{FF2B5EF4-FFF2-40B4-BE49-F238E27FC236}">
                  <a16:creationId xmlns:a16="http://schemas.microsoft.com/office/drawing/2014/main" xmlns="" id="{05E5B496-3655-4881-8CA0-714207914D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8" y="2614"/>
              <a:ext cx="103" cy="42"/>
            </a:xfrm>
            <a:custGeom>
              <a:avLst/>
              <a:gdLst>
                <a:gd name="T0" fmla="*/ 0 w 206"/>
                <a:gd name="T1" fmla="*/ 0 h 85"/>
                <a:gd name="T2" fmla="*/ 1 w 206"/>
                <a:gd name="T3" fmla="*/ 0 h 85"/>
                <a:gd name="T4" fmla="*/ 1 w 206"/>
                <a:gd name="T5" fmla="*/ 0 h 85"/>
                <a:gd name="T6" fmla="*/ 1 w 206"/>
                <a:gd name="T7" fmla="*/ 0 h 85"/>
                <a:gd name="T8" fmla="*/ 1 w 206"/>
                <a:gd name="T9" fmla="*/ 0 h 85"/>
                <a:gd name="T10" fmla="*/ 1 w 206"/>
                <a:gd name="T11" fmla="*/ 0 h 85"/>
                <a:gd name="T12" fmla="*/ 1 w 206"/>
                <a:gd name="T13" fmla="*/ 0 h 85"/>
                <a:gd name="T14" fmla="*/ 1 w 206"/>
                <a:gd name="T15" fmla="*/ 0 h 85"/>
                <a:gd name="T16" fmla="*/ 1 w 206"/>
                <a:gd name="T17" fmla="*/ 0 h 85"/>
                <a:gd name="T18" fmla="*/ 1 w 206"/>
                <a:gd name="T19" fmla="*/ 0 h 85"/>
                <a:gd name="T20" fmla="*/ 1 w 206"/>
                <a:gd name="T21" fmla="*/ 0 h 85"/>
                <a:gd name="T22" fmla="*/ 1 w 206"/>
                <a:gd name="T23" fmla="*/ 0 h 85"/>
                <a:gd name="T24" fmla="*/ 1 w 206"/>
                <a:gd name="T25" fmla="*/ 0 h 85"/>
                <a:gd name="T26" fmla="*/ 1 w 206"/>
                <a:gd name="T27" fmla="*/ 0 h 85"/>
                <a:gd name="T28" fmla="*/ 1 w 206"/>
                <a:gd name="T29" fmla="*/ 0 h 85"/>
                <a:gd name="T30" fmla="*/ 1 w 206"/>
                <a:gd name="T31" fmla="*/ 0 h 85"/>
                <a:gd name="T32" fmla="*/ 1 w 206"/>
                <a:gd name="T33" fmla="*/ 0 h 85"/>
                <a:gd name="T34" fmla="*/ 1 w 206"/>
                <a:gd name="T35" fmla="*/ 0 h 85"/>
                <a:gd name="T36" fmla="*/ 1 w 206"/>
                <a:gd name="T37" fmla="*/ 0 h 85"/>
                <a:gd name="T38" fmla="*/ 1 w 206"/>
                <a:gd name="T39" fmla="*/ 0 h 85"/>
                <a:gd name="T40" fmla="*/ 1 w 206"/>
                <a:gd name="T41" fmla="*/ 0 h 85"/>
                <a:gd name="T42" fmla="*/ 1 w 206"/>
                <a:gd name="T43" fmla="*/ 0 h 85"/>
                <a:gd name="T44" fmla="*/ 1 w 206"/>
                <a:gd name="T45" fmla="*/ 0 h 85"/>
                <a:gd name="T46" fmla="*/ 1 w 206"/>
                <a:gd name="T47" fmla="*/ 0 h 85"/>
                <a:gd name="T48" fmla="*/ 1 w 206"/>
                <a:gd name="T49" fmla="*/ 0 h 85"/>
                <a:gd name="T50" fmla="*/ 1 w 206"/>
                <a:gd name="T51" fmla="*/ 0 h 85"/>
                <a:gd name="T52" fmla="*/ 1 w 206"/>
                <a:gd name="T53" fmla="*/ 0 h 85"/>
                <a:gd name="T54" fmla="*/ 1 w 206"/>
                <a:gd name="T55" fmla="*/ 0 h 85"/>
                <a:gd name="T56" fmla="*/ 1 w 206"/>
                <a:gd name="T57" fmla="*/ 0 h 85"/>
                <a:gd name="T58" fmla="*/ 1 w 206"/>
                <a:gd name="T59" fmla="*/ 0 h 85"/>
                <a:gd name="T60" fmla="*/ 1 w 206"/>
                <a:gd name="T61" fmla="*/ 0 h 85"/>
                <a:gd name="T62" fmla="*/ 1 w 206"/>
                <a:gd name="T63" fmla="*/ 0 h 85"/>
                <a:gd name="T64" fmla="*/ 0 w 206"/>
                <a:gd name="T65" fmla="*/ 0 h 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6"/>
                <a:gd name="T100" fmla="*/ 0 h 85"/>
                <a:gd name="T101" fmla="*/ 206 w 206"/>
                <a:gd name="T102" fmla="*/ 85 h 8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92" name="Freeform 634">
              <a:extLst>
                <a:ext uri="{FF2B5EF4-FFF2-40B4-BE49-F238E27FC236}">
                  <a16:creationId xmlns:a16="http://schemas.microsoft.com/office/drawing/2014/main" xmlns="" id="{E50DBDA6-5FF3-4237-AE22-43087CAFC0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0" y="2408"/>
              <a:ext cx="74" cy="47"/>
            </a:xfrm>
            <a:custGeom>
              <a:avLst/>
              <a:gdLst>
                <a:gd name="T0" fmla="*/ 0 w 147"/>
                <a:gd name="T1" fmla="*/ 0 h 95"/>
                <a:gd name="T2" fmla="*/ 1 w 147"/>
                <a:gd name="T3" fmla="*/ 0 h 95"/>
                <a:gd name="T4" fmla="*/ 1 w 147"/>
                <a:gd name="T5" fmla="*/ 0 h 95"/>
                <a:gd name="T6" fmla="*/ 1 w 147"/>
                <a:gd name="T7" fmla="*/ 0 h 95"/>
                <a:gd name="T8" fmla="*/ 1 w 147"/>
                <a:gd name="T9" fmla="*/ 0 h 95"/>
                <a:gd name="T10" fmla="*/ 1 w 147"/>
                <a:gd name="T11" fmla="*/ 0 h 95"/>
                <a:gd name="T12" fmla="*/ 1 w 147"/>
                <a:gd name="T13" fmla="*/ 0 h 95"/>
                <a:gd name="T14" fmla="*/ 1 w 147"/>
                <a:gd name="T15" fmla="*/ 0 h 95"/>
                <a:gd name="T16" fmla="*/ 1 w 147"/>
                <a:gd name="T17" fmla="*/ 0 h 95"/>
                <a:gd name="T18" fmla="*/ 1 w 147"/>
                <a:gd name="T19" fmla="*/ 0 h 95"/>
                <a:gd name="T20" fmla="*/ 1 w 147"/>
                <a:gd name="T21" fmla="*/ 0 h 95"/>
                <a:gd name="T22" fmla="*/ 1 w 147"/>
                <a:gd name="T23" fmla="*/ 0 h 95"/>
                <a:gd name="T24" fmla="*/ 1 w 147"/>
                <a:gd name="T25" fmla="*/ 0 h 95"/>
                <a:gd name="T26" fmla="*/ 1 w 147"/>
                <a:gd name="T27" fmla="*/ 0 h 95"/>
                <a:gd name="T28" fmla="*/ 1 w 147"/>
                <a:gd name="T29" fmla="*/ 0 h 95"/>
                <a:gd name="T30" fmla="*/ 1 w 147"/>
                <a:gd name="T31" fmla="*/ 0 h 95"/>
                <a:gd name="T32" fmla="*/ 1 w 147"/>
                <a:gd name="T33" fmla="*/ 0 h 95"/>
                <a:gd name="T34" fmla="*/ 1 w 147"/>
                <a:gd name="T35" fmla="*/ 0 h 95"/>
                <a:gd name="T36" fmla="*/ 1 w 147"/>
                <a:gd name="T37" fmla="*/ 0 h 95"/>
                <a:gd name="T38" fmla="*/ 1 w 147"/>
                <a:gd name="T39" fmla="*/ 0 h 95"/>
                <a:gd name="T40" fmla="*/ 1 w 147"/>
                <a:gd name="T41" fmla="*/ 0 h 95"/>
                <a:gd name="T42" fmla="*/ 1 w 147"/>
                <a:gd name="T43" fmla="*/ 0 h 95"/>
                <a:gd name="T44" fmla="*/ 1 w 147"/>
                <a:gd name="T45" fmla="*/ 0 h 95"/>
                <a:gd name="T46" fmla="*/ 1 w 147"/>
                <a:gd name="T47" fmla="*/ 0 h 95"/>
                <a:gd name="T48" fmla="*/ 0 w 147"/>
                <a:gd name="T49" fmla="*/ 0 h 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7"/>
                <a:gd name="T76" fmla="*/ 0 h 95"/>
                <a:gd name="T77" fmla="*/ 147 w 147"/>
                <a:gd name="T78" fmla="*/ 95 h 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93" name="Freeform 635">
              <a:extLst>
                <a:ext uri="{FF2B5EF4-FFF2-40B4-BE49-F238E27FC236}">
                  <a16:creationId xmlns:a16="http://schemas.microsoft.com/office/drawing/2014/main" xmlns="" id="{A4075C48-10AA-49D3-8E20-4CCFED0286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7" y="2414"/>
              <a:ext cx="43" cy="77"/>
            </a:xfrm>
            <a:custGeom>
              <a:avLst/>
              <a:gdLst>
                <a:gd name="T0" fmla="*/ 0 w 87"/>
                <a:gd name="T1" fmla="*/ 0 h 154"/>
                <a:gd name="T2" fmla="*/ 0 w 87"/>
                <a:gd name="T3" fmla="*/ 1 h 154"/>
                <a:gd name="T4" fmla="*/ 0 w 87"/>
                <a:gd name="T5" fmla="*/ 1 h 154"/>
                <a:gd name="T6" fmla="*/ 0 w 87"/>
                <a:gd name="T7" fmla="*/ 1 h 154"/>
                <a:gd name="T8" fmla="*/ 0 w 87"/>
                <a:gd name="T9" fmla="*/ 1 h 154"/>
                <a:gd name="T10" fmla="*/ 0 w 87"/>
                <a:gd name="T11" fmla="*/ 1 h 154"/>
                <a:gd name="T12" fmla="*/ 0 w 87"/>
                <a:gd name="T13" fmla="*/ 1 h 154"/>
                <a:gd name="T14" fmla="*/ 0 w 87"/>
                <a:gd name="T15" fmla="*/ 1 h 154"/>
                <a:gd name="T16" fmla="*/ 0 w 87"/>
                <a:gd name="T17" fmla="*/ 1 h 154"/>
                <a:gd name="T18" fmla="*/ 0 w 87"/>
                <a:gd name="T19" fmla="*/ 1 h 154"/>
                <a:gd name="T20" fmla="*/ 0 w 87"/>
                <a:gd name="T21" fmla="*/ 1 h 154"/>
                <a:gd name="T22" fmla="*/ 0 w 87"/>
                <a:gd name="T23" fmla="*/ 1 h 154"/>
                <a:gd name="T24" fmla="*/ 0 w 87"/>
                <a:gd name="T25" fmla="*/ 1 h 154"/>
                <a:gd name="T26" fmla="*/ 0 w 87"/>
                <a:gd name="T27" fmla="*/ 1 h 154"/>
                <a:gd name="T28" fmla="*/ 0 w 87"/>
                <a:gd name="T29" fmla="*/ 1 h 154"/>
                <a:gd name="T30" fmla="*/ 0 w 87"/>
                <a:gd name="T31" fmla="*/ 1 h 154"/>
                <a:gd name="T32" fmla="*/ 0 w 87"/>
                <a:gd name="T33" fmla="*/ 1 h 154"/>
                <a:gd name="T34" fmla="*/ 0 w 87"/>
                <a:gd name="T35" fmla="*/ 1 h 154"/>
                <a:gd name="T36" fmla="*/ 0 w 87"/>
                <a:gd name="T37" fmla="*/ 1 h 154"/>
                <a:gd name="T38" fmla="*/ 0 w 87"/>
                <a:gd name="T39" fmla="*/ 1 h 154"/>
                <a:gd name="T40" fmla="*/ 0 w 87"/>
                <a:gd name="T41" fmla="*/ 1 h 154"/>
                <a:gd name="T42" fmla="*/ 0 w 87"/>
                <a:gd name="T43" fmla="*/ 1 h 154"/>
                <a:gd name="T44" fmla="*/ 0 w 87"/>
                <a:gd name="T45" fmla="*/ 1 h 154"/>
                <a:gd name="T46" fmla="*/ 0 w 87"/>
                <a:gd name="T47" fmla="*/ 1 h 154"/>
                <a:gd name="T48" fmla="*/ 0 w 87"/>
                <a:gd name="T49" fmla="*/ 0 h 1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7"/>
                <a:gd name="T76" fmla="*/ 0 h 154"/>
                <a:gd name="T77" fmla="*/ 87 w 87"/>
                <a:gd name="T78" fmla="*/ 154 h 1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94" name="Freeform 636">
              <a:extLst>
                <a:ext uri="{FF2B5EF4-FFF2-40B4-BE49-F238E27FC236}">
                  <a16:creationId xmlns:a16="http://schemas.microsoft.com/office/drawing/2014/main" xmlns="" id="{8981A274-EF49-4665-BC0D-FAE71435BE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9" y="2373"/>
              <a:ext cx="81" cy="34"/>
            </a:xfrm>
            <a:custGeom>
              <a:avLst/>
              <a:gdLst>
                <a:gd name="T0" fmla="*/ 0 w 161"/>
                <a:gd name="T1" fmla="*/ 0 h 69"/>
                <a:gd name="T2" fmla="*/ 1 w 161"/>
                <a:gd name="T3" fmla="*/ 0 h 69"/>
                <a:gd name="T4" fmla="*/ 1 w 161"/>
                <a:gd name="T5" fmla="*/ 0 h 69"/>
                <a:gd name="T6" fmla="*/ 1 w 161"/>
                <a:gd name="T7" fmla="*/ 0 h 69"/>
                <a:gd name="T8" fmla="*/ 1 w 161"/>
                <a:gd name="T9" fmla="*/ 0 h 69"/>
                <a:gd name="T10" fmla="*/ 1 w 161"/>
                <a:gd name="T11" fmla="*/ 0 h 69"/>
                <a:gd name="T12" fmla="*/ 1 w 161"/>
                <a:gd name="T13" fmla="*/ 0 h 69"/>
                <a:gd name="T14" fmla="*/ 1 w 161"/>
                <a:gd name="T15" fmla="*/ 0 h 69"/>
                <a:gd name="T16" fmla="*/ 1 w 161"/>
                <a:gd name="T17" fmla="*/ 0 h 69"/>
                <a:gd name="T18" fmla="*/ 1 w 161"/>
                <a:gd name="T19" fmla="*/ 0 h 69"/>
                <a:gd name="T20" fmla="*/ 1 w 161"/>
                <a:gd name="T21" fmla="*/ 0 h 69"/>
                <a:gd name="T22" fmla="*/ 1 w 161"/>
                <a:gd name="T23" fmla="*/ 0 h 69"/>
                <a:gd name="T24" fmla="*/ 1 w 161"/>
                <a:gd name="T25" fmla="*/ 0 h 69"/>
                <a:gd name="T26" fmla="*/ 1 w 161"/>
                <a:gd name="T27" fmla="*/ 0 h 69"/>
                <a:gd name="T28" fmla="*/ 1 w 161"/>
                <a:gd name="T29" fmla="*/ 0 h 69"/>
                <a:gd name="T30" fmla="*/ 1 w 161"/>
                <a:gd name="T31" fmla="*/ 0 h 69"/>
                <a:gd name="T32" fmla="*/ 1 w 161"/>
                <a:gd name="T33" fmla="*/ 0 h 69"/>
                <a:gd name="T34" fmla="*/ 1 w 161"/>
                <a:gd name="T35" fmla="*/ 0 h 69"/>
                <a:gd name="T36" fmla="*/ 1 w 161"/>
                <a:gd name="T37" fmla="*/ 0 h 69"/>
                <a:gd name="T38" fmla="*/ 1 w 161"/>
                <a:gd name="T39" fmla="*/ 0 h 69"/>
                <a:gd name="T40" fmla="*/ 1 w 161"/>
                <a:gd name="T41" fmla="*/ 0 h 69"/>
                <a:gd name="T42" fmla="*/ 1 w 161"/>
                <a:gd name="T43" fmla="*/ 0 h 69"/>
                <a:gd name="T44" fmla="*/ 1 w 161"/>
                <a:gd name="T45" fmla="*/ 0 h 69"/>
                <a:gd name="T46" fmla="*/ 1 w 161"/>
                <a:gd name="T47" fmla="*/ 0 h 69"/>
                <a:gd name="T48" fmla="*/ 0 w 161"/>
                <a:gd name="T49" fmla="*/ 0 h 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1"/>
                <a:gd name="T76" fmla="*/ 0 h 69"/>
                <a:gd name="T77" fmla="*/ 161 w 161"/>
                <a:gd name="T78" fmla="*/ 69 h 6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95" name="Freeform 637">
              <a:extLst>
                <a:ext uri="{FF2B5EF4-FFF2-40B4-BE49-F238E27FC236}">
                  <a16:creationId xmlns:a16="http://schemas.microsoft.com/office/drawing/2014/main" xmlns="" id="{1CC5DA9A-1ECE-486B-8D59-95A3F12042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6" y="2338"/>
              <a:ext cx="57" cy="66"/>
            </a:xfrm>
            <a:custGeom>
              <a:avLst/>
              <a:gdLst>
                <a:gd name="T0" fmla="*/ 0 w 114"/>
                <a:gd name="T1" fmla="*/ 0 h 133"/>
                <a:gd name="T2" fmla="*/ 1 w 114"/>
                <a:gd name="T3" fmla="*/ 0 h 133"/>
                <a:gd name="T4" fmla="*/ 1 w 114"/>
                <a:gd name="T5" fmla="*/ 0 h 133"/>
                <a:gd name="T6" fmla="*/ 1 w 114"/>
                <a:gd name="T7" fmla="*/ 0 h 133"/>
                <a:gd name="T8" fmla="*/ 1 w 114"/>
                <a:gd name="T9" fmla="*/ 0 h 133"/>
                <a:gd name="T10" fmla="*/ 1 w 114"/>
                <a:gd name="T11" fmla="*/ 0 h 133"/>
                <a:gd name="T12" fmla="*/ 1 w 114"/>
                <a:gd name="T13" fmla="*/ 0 h 133"/>
                <a:gd name="T14" fmla="*/ 1 w 114"/>
                <a:gd name="T15" fmla="*/ 0 h 133"/>
                <a:gd name="T16" fmla="*/ 1 w 114"/>
                <a:gd name="T17" fmla="*/ 0 h 133"/>
                <a:gd name="T18" fmla="*/ 1 w 114"/>
                <a:gd name="T19" fmla="*/ 0 h 133"/>
                <a:gd name="T20" fmla="*/ 1 w 114"/>
                <a:gd name="T21" fmla="*/ 0 h 133"/>
                <a:gd name="T22" fmla="*/ 1 w 114"/>
                <a:gd name="T23" fmla="*/ 0 h 133"/>
                <a:gd name="T24" fmla="*/ 1 w 114"/>
                <a:gd name="T25" fmla="*/ 0 h 133"/>
                <a:gd name="T26" fmla="*/ 1 w 114"/>
                <a:gd name="T27" fmla="*/ 0 h 133"/>
                <a:gd name="T28" fmla="*/ 1 w 114"/>
                <a:gd name="T29" fmla="*/ 0 h 133"/>
                <a:gd name="T30" fmla="*/ 1 w 114"/>
                <a:gd name="T31" fmla="*/ 0 h 133"/>
                <a:gd name="T32" fmla="*/ 1 w 114"/>
                <a:gd name="T33" fmla="*/ 0 h 133"/>
                <a:gd name="T34" fmla="*/ 1 w 114"/>
                <a:gd name="T35" fmla="*/ 0 h 133"/>
                <a:gd name="T36" fmla="*/ 1 w 114"/>
                <a:gd name="T37" fmla="*/ 0 h 133"/>
                <a:gd name="T38" fmla="*/ 1 w 114"/>
                <a:gd name="T39" fmla="*/ 0 h 133"/>
                <a:gd name="T40" fmla="*/ 1 w 114"/>
                <a:gd name="T41" fmla="*/ 0 h 133"/>
                <a:gd name="T42" fmla="*/ 1 w 114"/>
                <a:gd name="T43" fmla="*/ 0 h 133"/>
                <a:gd name="T44" fmla="*/ 1 w 114"/>
                <a:gd name="T45" fmla="*/ 0 h 133"/>
                <a:gd name="T46" fmla="*/ 1 w 114"/>
                <a:gd name="T47" fmla="*/ 0 h 133"/>
                <a:gd name="T48" fmla="*/ 0 w 114"/>
                <a:gd name="T49" fmla="*/ 0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4"/>
                <a:gd name="T76" fmla="*/ 0 h 133"/>
                <a:gd name="T77" fmla="*/ 114 w 114"/>
                <a:gd name="T78" fmla="*/ 133 h 13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96" name="Freeform 638">
              <a:extLst>
                <a:ext uri="{FF2B5EF4-FFF2-40B4-BE49-F238E27FC236}">
                  <a16:creationId xmlns:a16="http://schemas.microsoft.com/office/drawing/2014/main" xmlns="" id="{109D8233-46FF-4647-BE89-3887FDDFCC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2" y="2318"/>
              <a:ext cx="35" cy="82"/>
            </a:xfrm>
            <a:custGeom>
              <a:avLst/>
              <a:gdLst>
                <a:gd name="T0" fmla="*/ 1 w 70"/>
                <a:gd name="T1" fmla="*/ 1 h 163"/>
                <a:gd name="T2" fmla="*/ 1 w 70"/>
                <a:gd name="T3" fmla="*/ 1 h 163"/>
                <a:gd name="T4" fmla="*/ 1 w 70"/>
                <a:gd name="T5" fmla="*/ 1 h 163"/>
                <a:gd name="T6" fmla="*/ 1 w 70"/>
                <a:gd name="T7" fmla="*/ 1 h 163"/>
                <a:gd name="T8" fmla="*/ 0 w 70"/>
                <a:gd name="T9" fmla="*/ 1 h 163"/>
                <a:gd name="T10" fmla="*/ 0 w 70"/>
                <a:gd name="T11" fmla="*/ 1 h 163"/>
                <a:gd name="T12" fmla="*/ 1 w 70"/>
                <a:gd name="T13" fmla="*/ 1 h 163"/>
                <a:gd name="T14" fmla="*/ 1 w 70"/>
                <a:gd name="T15" fmla="*/ 1 h 163"/>
                <a:gd name="T16" fmla="*/ 1 w 70"/>
                <a:gd name="T17" fmla="*/ 1 h 163"/>
                <a:gd name="T18" fmla="*/ 1 w 70"/>
                <a:gd name="T19" fmla="*/ 0 h 163"/>
                <a:gd name="T20" fmla="*/ 1 w 70"/>
                <a:gd name="T21" fmla="*/ 1 h 163"/>
                <a:gd name="T22" fmla="*/ 1 w 70"/>
                <a:gd name="T23" fmla="*/ 1 h 163"/>
                <a:gd name="T24" fmla="*/ 1 w 70"/>
                <a:gd name="T25" fmla="*/ 1 h 163"/>
                <a:gd name="T26" fmla="*/ 1 w 70"/>
                <a:gd name="T27" fmla="*/ 1 h 163"/>
                <a:gd name="T28" fmla="*/ 1 w 70"/>
                <a:gd name="T29" fmla="*/ 1 h 163"/>
                <a:gd name="T30" fmla="*/ 1 w 70"/>
                <a:gd name="T31" fmla="*/ 1 h 163"/>
                <a:gd name="T32" fmla="*/ 1 w 70"/>
                <a:gd name="T33" fmla="*/ 1 h 163"/>
                <a:gd name="T34" fmla="*/ 1 w 70"/>
                <a:gd name="T35" fmla="*/ 1 h 163"/>
                <a:gd name="T36" fmla="*/ 1 w 70"/>
                <a:gd name="T37" fmla="*/ 1 h 163"/>
                <a:gd name="T38" fmla="*/ 1 w 70"/>
                <a:gd name="T39" fmla="*/ 1 h 163"/>
                <a:gd name="T40" fmla="*/ 1 w 70"/>
                <a:gd name="T41" fmla="*/ 1 h 1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0"/>
                <a:gd name="T64" fmla="*/ 0 h 163"/>
                <a:gd name="T65" fmla="*/ 70 w 70"/>
                <a:gd name="T66" fmla="*/ 163 h 16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97" name="Freeform 639">
              <a:extLst>
                <a:ext uri="{FF2B5EF4-FFF2-40B4-BE49-F238E27FC236}">
                  <a16:creationId xmlns:a16="http://schemas.microsoft.com/office/drawing/2014/main" xmlns="" id="{AD85304F-7CB7-4067-B28A-1C0DC5F89E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6" y="1599"/>
              <a:ext cx="180" cy="174"/>
            </a:xfrm>
            <a:custGeom>
              <a:avLst/>
              <a:gdLst>
                <a:gd name="T0" fmla="*/ 0 w 361"/>
                <a:gd name="T1" fmla="*/ 1 h 348"/>
                <a:gd name="T2" fmla="*/ 0 w 361"/>
                <a:gd name="T3" fmla="*/ 1 h 348"/>
                <a:gd name="T4" fmla="*/ 0 w 361"/>
                <a:gd name="T5" fmla="*/ 0 h 348"/>
                <a:gd name="T6" fmla="*/ 0 w 361"/>
                <a:gd name="T7" fmla="*/ 0 h 348"/>
                <a:gd name="T8" fmla="*/ 0 w 361"/>
                <a:gd name="T9" fmla="*/ 1 h 348"/>
                <a:gd name="T10" fmla="*/ 0 w 361"/>
                <a:gd name="T11" fmla="*/ 1 h 348"/>
                <a:gd name="T12" fmla="*/ 0 w 361"/>
                <a:gd name="T13" fmla="*/ 1 h 348"/>
                <a:gd name="T14" fmla="*/ 0 w 361"/>
                <a:gd name="T15" fmla="*/ 1 h 348"/>
                <a:gd name="T16" fmla="*/ 0 w 361"/>
                <a:gd name="T17" fmla="*/ 1 h 348"/>
                <a:gd name="T18" fmla="*/ 0 w 361"/>
                <a:gd name="T19" fmla="*/ 1 h 348"/>
                <a:gd name="T20" fmla="*/ 0 w 361"/>
                <a:gd name="T21" fmla="*/ 1 h 348"/>
                <a:gd name="T22" fmla="*/ 0 w 361"/>
                <a:gd name="T23" fmla="*/ 1 h 348"/>
                <a:gd name="T24" fmla="*/ 1 w 361"/>
                <a:gd name="T25" fmla="*/ 1 h 348"/>
                <a:gd name="T26" fmla="*/ 1 w 361"/>
                <a:gd name="T27" fmla="*/ 1 h 348"/>
                <a:gd name="T28" fmla="*/ 1 w 361"/>
                <a:gd name="T29" fmla="*/ 1 h 348"/>
                <a:gd name="T30" fmla="*/ 1 w 361"/>
                <a:gd name="T31" fmla="*/ 1 h 348"/>
                <a:gd name="T32" fmla="*/ 1 w 361"/>
                <a:gd name="T33" fmla="*/ 1 h 348"/>
                <a:gd name="T34" fmla="*/ 1 w 361"/>
                <a:gd name="T35" fmla="*/ 2 h 348"/>
                <a:gd name="T36" fmla="*/ 1 w 361"/>
                <a:gd name="T37" fmla="*/ 2 h 348"/>
                <a:gd name="T38" fmla="*/ 1 w 361"/>
                <a:gd name="T39" fmla="*/ 2 h 348"/>
                <a:gd name="T40" fmla="*/ 1 w 361"/>
                <a:gd name="T41" fmla="*/ 2 h 348"/>
                <a:gd name="T42" fmla="*/ 1 w 361"/>
                <a:gd name="T43" fmla="*/ 2 h 348"/>
                <a:gd name="T44" fmla="*/ 1 w 361"/>
                <a:gd name="T45" fmla="*/ 2 h 348"/>
                <a:gd name="T46" fmla="*/ 1 w 361"/>
                <a:gd name="T47" fmla="*/ 2 h 348"/>
                <a:gd name="T48" fmla="*/ 1 w 361"/>
                <a:gd name="T49" fmla="*/ 2 h 348"/>
                <a:gd name="T50" fmla="*/ 1 w 361"/>
                <a:gd name="T51" fmla="*/ 2 h 348"/>
                <a:gd name="T52" fmla="*/ 1 w 361"/>
                <a:gd name="T53" fmla="*/ 2 h 348"/>
                <a:gd name="T54" fmla="*/ 1 w 361"/>
                <a:gd name="T55" fmla="*/ 2 h 348"/>
                <a:gd name="T56" fmla="*/ 1 w 361"/>
                <a:gd name="T57" fmla="*/ 2 h 348"/>
                <a:gd name="T58" fmla="*/ 1 w 361"/>
                <a:gd name="T59" fmla="*/ 2 h 348"/>
                <a:gd name="T60" fmla="*/ 1 w 361"/>
                <a:gd name="T61" fmla="*/ 2 h 348"/>
                <a:gd name="T62" fmla="*/ 1 w 361"/>
                <a:gd name="T63" fmla="*/ 2 h 348"/>
                <a:gd name="T64" fmla="*/ 1 w 361"/>
                <a:gd name="T65" fmla="*/ 1 h 348"/>
                <a:gd name="T66" fmla="*/ 1 w 361"/>
                <a:gd name="T67" fmla="*/ 1 h 348"/>
                <a:gd name="T68" fmla="*/ 1 w 361"/>
                <a:gd name="T69" fmla="*/ 1 h 348"/>
                <a:gd name="T70" fmla="*/ 1 w 361"/>
                <a:gd name="T71" fmla="*/ 1 h 348"/>
                <a:gd name="T72" fmla="*/ 0 w 361"/>
                <a:gd name="T73" fmla="*/ 1 h 348"/>
                <a:gd name="T74" fmla="*/ 0 w 361"/>
                <a:gd name="T75" fmla="*/ 1 h 348"/>
                <a:gd name="T76" fmla="*/ 0 w 361"/>
                <a:gd name="T77" fmla="*/ 1 h 348"/>
                <a:gd name="T78" fmla="*/ 0 w 361"/>
                <a:gd name="T79" fmla="*/ 1 h 348"/>
                <a:gd name="T80" fmla="*/ 0 w 361"/>
                <a:gd name="T81" fmla="*/ 1 h 3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61"/>
                <a:gd name="T124" fmla="*/ 0 h 348"/>
                <a:gd name="T125" fmla="*/ 361 w 361"/>
                <a:gd name="T126" fmla="*/ 348 h 34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98" name="Freeform 640">
              <a:extLst>
                <a:ext uri="{FF2B5EF4-FFF2-40B4-BE49-F238E27FC236}">
                  <a16:creationId xmlns:a16="http://schemas.microsoft.com/office/drawing/2014/main" xmlns="" id="{AAC9BF52-49FA-4C05-A23A-A3DCEDC092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2" y="2439"/>
              <a:ext cx="63" cy="171"/>
            </a:xfrm>
            <a:custGeom>
              <a:avLst/>
              <a:gdLst>
                <a:gd name="T0" fmla="*/ 1 w 126"/>
                <a:gd name="T1" fmla="*/ 0 h 343"/>
                <a:gd name="T2" fmla="*/ 1 w 126"/>
                <a:gd name="T3" fmla="*/ 0 h 343"/>
                <a:gd name="T4" fmla="*/ 1 w 126"/>
                <a:gd name="T5" fmla="*/ 0 h 343"/>
                <a:gd name="T6" fmla="*/ 0 w 126"/>
                <a:gd name="T7" fmla="*/ 0 h 343"/>
                <a:gd name="T8" fmla="*/ 1 w 126"/>
                <a:gd name="T9" fmla="*/ 0 h 343"/>
                <a:gd name="T10" fmla="*/ 1 w 126"/>
                <a:gd name="T11" fmla="*/ 0 h 343"/>
                <a:gd name="T12" fmla="*/ 1 w 126"/>
                <a:gd name="T13" fmla="*/ 1 h 343"/>
                <a:gd name="T14" fmla="*/ 1 w 126"/>
                <a:gd name="T15" fmla="*/ 1 h 343"/>
                <a:gd name="T16" fmla="*/ 1 w 126"/>
                <a:gd name="T17" fmla="*/ 1 h 343"/>
                <a:gd name="T18" fmla="*/ 1 w 126"/>
                <a:gd name="T19" fmla="*/ 1 h 343"/>
                <a:gd name="T20" fmla="*/ 1 w 126"/>
                <a:gd name="T21" fmla="*/ 1 h 343"/>
                <a:gd name="T22" fmla="*/ 1 w 126"/>
                <a:gd name="T23" fmla="*/ 1 h 343"/>
                <a:gd name="T24" fmla="*/ 1 w 126"/>
                <a:gd name="T25" fmla="*/ 1 h 343"/>
                <a:gd name="T26" fmla="*/ 1 w 126"/>
                <a:gd name="T27" fmla="*/ 1 h 343"/>
                <a:gd name="T28" fmla="*/ 1 w 126"/>
                <a:gd name="T29" fmla="*/ 1 h 343"/>
                <a:gd name="T30" fmla="*/ 1 w 126"/>
                <a:gd name="T31" fmla="*/ 0 h 343"/>
                <a:gd name="T32" fmla="*/ 1 w 126"/>
                <a:gd name="T33" fmla="*/ 0 h 343"/>
                <a:gd name="T34" fmla="*/ 1 w 126"/>
                <a:gd name="T35" fmla="*/ 0 h 343"/>
                <a:gd name="T36" fmla="*/ 1 w 126"/>
                <a:gd name="T37" fmla="*/ 0 h 343"/>
                <a:gd name="T38" fmla="*/ 1 w 126"/>
                <a:gd name="T39" fmla="*/ 0 h 343"/>
                <a:gd name="T40" fmla="*/ 1 w 126"/>
                <a:gd name="T41" fmla="*/ 0 h 343"/>
                <a:gd name="T42" fmla="*/ 1 w 126"/>
                <a:gd name="T43" fmla="*/ 0 h 343"/>
                <a:gd name="T44" fmla="*/ 1 w 126"/>
                <a:gd name="T45" fmla="*/ 0 h 343"/>
                <a:gd name="T46" fmla="*/ 1 w 126"/>
                <a:gd name="T47" fmla="*/ 0 h 343"/>
                <a:gd name="T48" fmla="*/ 1 w 126"/>
                <a:gd name="T49" fmla="*/ 0 h 3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6"/>
                <a:gd name="T76" fmla="*/ 0 h 343"/>
                <a:gd name="T77" fmla="*/ 126 w 126"/>
                <a:gd name="T78" fmla="*/ 343 h 34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199" name="Freeform 641">
              <a:extLst>
                <a:ext uri="{FF2B5EF4-FFF2-40B4-BE49-F238E27FC236}">
                  <a16:creationId xmlns:a16="http://schemas.microsoft.com/office/drawing/2014/main" xmlns="" id="{C15DF935-1FCF-4F81-BCF2-DF36B1776A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4" y="2480"/>
              <a:ext cx="165" cy="80"/>
            </a:xfrm>
            <a:custGeom>
              <a:avLst/>
              <a:gdLst>
                <a:gd name="T0" fmla="*/ 1 w 332"/>
                <a:gd name="T1" fmla="*/ 1 h 160"/>
                <a:gd name="T2" fmla="*/ 1 w 332"/>
                <a:gd name="T3" fmla="*/ 1 h 160"/>
                <a:gd name="T4" fmla="*/ 1 w 332"/>
                <a:gd name="T5" fmla="*/ 1 h 160"/>
                <a:gd name="T6" fmla="*/ 1 w 332"/>
                <a:gd name="T7" fmla="*/ 1 h 160"/>
                <a:gd name="T8" fmla="*/ 1 w 332"/>
                <a:gd name="T9" fmla="*/ 1 h 160"/>
                <a:gd name="T10" fmla="*/ 1 w 332"/>
                <a:gd name="T11" fmla="*/ 1 h 160"/>
                <a:gd name="T12" fmla="*/ 0 w 332"/>
                <a:gd name="T13" fmla="*/ 1 h 160"/>
                <a:gd name="T14" fmla="*/ 0 w 332"/>
                <a:gd name="T15" fmla="*/ 1 h 160"/>
                <a:gd name="T16" fmla="*/ 0 w 332"/>
                <a:gd name="T17" fmla="*/ 1 h 160"/>
                <a:gd name="T18" fmla="*/ 0 w 332"/>
                <a:gd name="T19" fmla="*/ 1 h 160"/>
                <a:gd name="T20" fmla="*/ 0 w 332"/>
                <a:gd name="T21" fmla="*/ 1 h 160"/>
                <a:gd name="T22" fmla="*/ 0 w 332"/>
                <a:gd name="T23" fmla="*/ 1 h 160"/>
                <a:gd name="T24" fmla="*/ 0 w 332"/>
                <a:gd name="T25" fmla="*/ 0 h 160"/>
                <a:gd name="T26" fmla="*/ 0 w 332"/>
                <a:gd name="T27" fmla="*/ 0 h 160"/>
                <a:gd name="T28" fmla="*/ 0 w 332"/>
                <a:gd name="T29" fmla="*/ 1 h 160"/>
                <a:gd name="T30" fmla="*/ 0 w 332"/>
                <a:gd name="T31" fmla="*/ 1 h 160"/>
                <a:gd name="T32" fmla="*/ 0 w 332"/>
                <a:gd name="T33" fmla="*/ 1 h 160"/>
                <a:gd name="T34" fmla="*/ 0 w 332"/>
                <a:gd name="T35" fmla="*/ 1 h 160"/>
                <a:gd name="T36" fmla="*/ 0 w 332"/>
                <a:gd name="T37" fmla="*/ 1 h 160"/>
                <a:gd name="T38" fmla="*/ 0 w 332"/>
                <a:gd name="T39" fmla="*/ 1 h 160"/>
                <a:gd name="T40" fmla="*/ 0 w 332"/>
                <a:gd name="T41" fmla="*/ 1 h 160"/>
                <a:gd name="T42" fmla="*/ 0 w 332"/>
                <a:gd name="T43" fmla="*/ 1 h 160"/>
                <a:gd name="T44" fmla="*/ 0 w 332"/>
                <a:gd name="T45" fmla="*/ 1 h 160"/>
                <a:gd name="T46" fmla="*/ 0 w 332"/>
                <a:gd name="T47" fmla="*/ 1 h 160"/>
                <a:gd name="T48" fmla="*/ 0 w 332"/>
                <a:gd name="T49" fmla="*/ 1 h 160"/>
                <a:gd name="T50" fmla="*/ 0 w 332"/>
                <a:gd name="T51" fmla="*/ 1 h 160"/>
                <a:gd name="T52" fmla="*/ 0 w 332"/>
                <a:gd name="T53" fmla="*/ 1 h 160"/>
                <a:gd name="T54" fmla="*/ 0 w 332"/>
                <a:gd name="T55" fmla="*/ 1 h 160"/>
                <a:gd name="T56" fmla="*/ 1 w 332"/>
                <a:gd name="T57" fmla="*/ 1 h 160"/>
                <a:gd name="T58" fmla="*/ 1 w 332"/>
                <a:gd name="T59" fmla="*/ 1 h 160"/>
                <a:gd name="T60" fmla="*/ 1 w 332"/>
                <a:gd name="T61" fmla="*/ 1 h 160"/>
                <a:gd name="T62" fmla="*/ 1 w 332"/>
                <a:gd name="T63" fmla="*/ 1 h 160"/>
                <a:gd name="T64" fmla="*/ 1 w 332"/>
                <a:gd name="T65" fmla="*/ 1 h 1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2"/>
                <a:gd name="T100" fmla="*/ 0 h 160"/>
                <a:gd name="T101" fmla="*/ 332 w 332"/>
                <a:gd name="T102" fmla="*/ 160 h 16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00" name="Freeform 642">
              <a:extLst>
                <a:ext uri="{FF2B5EF4-FFF2-40B4-BE49-F238E27FC236}">
                  <a16:creationId xmlns:a16="http://schemas.microsoft.com/office/drawing/2014/main" xmlns="" id="{80676DBF-1142-4242-AA02-CBEF3552D4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4" y="1984"/>
              <a:ext cx="186" cy="670"/>
            </a:xfrm>
            <a:custGeom>
              <a:avLst/>
              <a:gdLst>
                <a:gd name="T0" fmla="*/ 1 w 373"/>
                <a:gd name="T1" fmla="*/ 5 h 1340"/>
                <a:gd name="T2" fmla="*/ 0 w 373"/>
                <a:gd name="T3" fmla="*/ 5 h 1340"/>
                <a:gd name="T4" fmla="*/ 0 w 373"/>
                <a:gd name="T5" fmla="*/ 5 h 1340"/>
                <a:gd name="T6" fmla="*/ 0 w 373"/>
                <a:gd name="T7" fmla="*/ 5 h 1340"/>
                <a:gd name="T8" fmla="*/ 0 w 373"/>
                <a:gd name="T9" fmla="*/ 5 h 1340"/>
                <a:gd name="T10" fmla="*/ 0 w 373"/>
                <a:gd name="T11" fmla="*/ 5 h 1340"/>
                <a:gd name="T12" fmla="*/ 0 w 373"/>
                <a:gd name="T13" fmla="*/ 4 h 1340"/>
                <a:gd name="T14" fmla="*/ 0 w 373"/>
                <a:gd name="T15" fmla="*/ 4 h 1340"/>
                <a:gd name="T16" fmla="*/ 0 w 373"/>
                <a:gd name="T17" fmla="*/ 3 h 1340"/>
                <a:gd name="T18" fmla="*/ 1 w 373"/>
                <a:gd name="T19" fmla="*/ 3 h 1340"/>
                <a:gd name="T20" fmla="*/ 1 w 373"/>
                <a:gd name="T21" fmla="*/ 2 h 1340"/>
                <a:gd name="T22" fmla="*/ 1 w 373"/>
                <a:gd name="T23" fmla="*/ 2 h 1340"/>
                <a:gd name="T24" fmla="*/ 1 w 373"/>
                <a:gd name="T25" fmla="*/ 1 h 1340"/>
                <a:gd name="T26" fmla="*/ 1 w 373"/>
                <a:gd name="T27" fmla="*/ 1 h 1340"/>
                <a:gd name="T28" fmla="*/ 1 w 373"/>
                <a:gd name="T29" fmla="*/ 1 h 1340"/>
                <a:gd name="T30" fmla="*/ 0 w 373"/>
                <a:gd name="T31" fmla="*/ 1 h 1340"/>
                <a:gd name="T32" fmla="*/ 0 w 373"/>
                <a:gd name="T33" fmla="*/ 1 h 1340"/>
                <a:gd name="T34" fmla="*/ 0 w 373"/>
                <a:gd name="T35" fmla="*/ 1 h 1340"/>
                <a:gd name="T36" fmla="*/ 0 w 373"/>
                <a:gd name="T37" fmla="*/ 1 h 1340"/>
                <a:gd name="T38" fmla="*/ 0 w 373"/>
                <a:gd name="T39" fmla="*/ 1 h 1340"/>
                <a:gd name="T40" fmla="*/ 0 w 373"/>
                <a:gd name="T41" fmla="*/ 1 h 1340"/>
                <a:gd name="T42" fmla="*/ 0 w 373"/>
                <a:gd name="T43" fmla="*/ 1 h 1340"/>
                <a:gd name="T44" fmla="*/ 0 w 373"/>
                <a:gd name="T45" fmla="*/ 1 h 1340"/>
                <a:gd name="T46" fmla="*/ 0 w 373"/>
                <a:gd name="T47" fmla="*/ 1 h 1340"/>
                <a:gd name="T48" fmla="*/ 0 w 373"/>
                <a:gd name="T49" fmla="*/ 1 h 1340"/>
                <a:gd name="T50" fmla="*/ 0 w 373"/>
                <a:gd name="T51" fmla="*/ 1 h 1340"/>
                <a:gd name="T52" fmla="*/ 0 w 373"/>
                <a:gd name="T53" fmla="*/ 1 h 1340"/>
                <a:gd name="T54" fmla="*/ 0 w 373"/>
                <a:gd name="T55" fmla="*/ 1 h 1340"/>
                <a:gd name="T56" fmla="*/ 0 w 373"/>
                <a:gd name="T57" fmla="*/ 1 h 1340"/>
                <a:gd name="T58" fmla="*/ 0 w 373"/>
                <a:gd name="T59" fmla="*/ 1 h 1340"/>
                <a:gd name="T60" fmla="*/ 0 w 373"/>
                <a:gd name="T61" fmla="*/ 1 h 1340"/>
                <a:gd name="T62" fmla="*/ 0 w 373"/>
                <a:gd name="T63" fmla="*/ 1 h 1340"/>
                <a:gd name="T64" fmla="*/ 0 w 373"/>
                <a:gd name="T65" fmla="*/ 1 h 1340"/>
                <a:gd name="T66" fmla="*/ 0 w 373"/>
                <a:gd name="T67" fmla="*/ 1 h 1340"/>
                <a:gd name="T68" fmla="*/ 1 w 373"/>
                <a:gd name="T69" fmla="*/ 1 h 1340"/>
                <a:gd name="T70" fmla="*/ 1 w 373"/>
                <a:gd name="T71" fmla="*/ 1 h 1340"/>
                <a:gd name="T72" fmla="*/ 1 w 373"/>
                <a:gd name="T73" fmla="*/ 1 h 1340"/>
                <a:gd name="T74" fmla="*/ 1 w 373"/>
                <a:gd name="T75" fmla="*/ 2 h 1340"/>
                <a:gd name="T76" fmla="*/ 1 w 373"/>
                <a:gd name="T77" fmla="*/ 2 h 1340"/>
                <a:gd name="T78" fmla="*/ 1 w 373"/>
                <a:gd name="T79" fmla="*/ 2 h 1340"/>
                <a:gd name="T80" fmla="*/ 1 w 373"/>
                <a:gd name="T81" fmla="*/ 3 h 1340"/>
                <a:gd name="T82" fmla="*/ 0 w 373"/>
                <a:gd name="T83" fmla="*/ 3 h 1340"/>
                <a:gd name="T84" fmla="*/ 0 w 373"/>
                <a:gd name="T85" fmla="*/ 3 h 1340"/>
                <a:gd name="T86" fmla="*/ 0 w 373"/>
                <a:gd name="T87" fmla="*/ 4 h 1340"/>
                <a:gd name="T88" fmla="*/ 0 w 373"/>
                <a:gd name="T89" fmla="*/ 4 h 1340"/>
                <a:gd name="T90" fmla="*/ 0 w 373"/>
                <a:gd name="T91" fmla="*/ 5 h 1340"/>
                <a:gd name="T92" fmla="*/ 0 w 373"/>
                <a:gd name="T93" fmla="*/ 5 h 1340"/>
                <a:gd name="T94" fmla="*/ 0 w 373"/>
                <a:gd name="T95" fmla="*/ 5 h 1340"/>
                <a:gd name="T96" fmla="*/ 0 w 373"/>
                <a:gd name="T97" fmla="*/ 5 h 1340"/>
                <a:gd name="T98" fmla="*/ 0 w 373"/>
                <a:gd name="T99" fmla="*/ 5 h 1340"/>
                <a:gd name="T100" fmla="*/ 0 w 373"/>
                <a:gd name="T101" fmla="*/ 5 h 1340"/>
                <a:gd name="T102" fmla="*/ 0 w 373"/>
                <a:gd name="T103" fmla="*/ 5 h 1340"/>
                <a:gd name="T104" fmla="*/ 1 w 373"/>
                <a:gd name="T105" fmla="*/ 5 h 1340"/>
                <a:gd name="T106" fmla="*/ 1 w 373"/>
                <a:gd name="T107" fmla="*/ 5 h 1340"/>
                <a:gd name="T108" fmla="*/ 1 w 373"/>
                <a:gd name="T109" fmla="*/ 5 h 1340"/>
                <a:gd name="T110" fmla="*/ 1 w 373"/>
                <a:gd name="T111" fmla="*/ 5 h 13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73"/>
                <a:gd name="T169" fmla="*/ 0 h 1340"/>
                <a:gd name="T170" fmla="*/ 373 w 373"/>
                <a:gd name="T171" fmla="*/ 1340 h 134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01" name="Freeform 643">
              <a:extLst>
                <a:ext uri="{FF2B5EF4-FFF2-40B4-BE49-F238E27FC236}">
                  <a16:creationId xmlns:a16="http://schemas.microsoft.com/office/drawing/2014/main" xmlns="" id="{4B0B0FFD-AA96-4FA2-AE6C-7B8CDD1C6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6" y="2685"/>
              <a:ext cx="55" cy="62"/>
            </a:xfrm>
            <a:custGeom>
              <a:avLst/>
              <a:gdLst>
                <a:gd name="T0" fmla="*/ 1 w 110"/>
                <a:gd name="T1" fmla="*/ 1 h 123"/>
                <a:gd name="T2" fmla="*/ 1 w 110"/>
                <a:gd name="T3" fmla="*/ 1 h 123"/>
                <a:gd name="T4" fmla="*/ 1 w 110"/>
                <a:gd name="T5" fmla="*/ 1 h 123"/>
                <a:gd name="T6" fmla="*/ 1 w 110"/>
                <a:gd name="T7" fmla="*/ 1 h 123"/>
                <a:gd name="T8" fmla="*/ 1 w 110"/>
                <a:gd name="T9" fmla="*/ 1 h 123"/>
                <a:gd name="T10" fmla="*/ 1 w 110"/>
                <a:gd name="T11" fmla="*/ 1 h 123"/>
                <a:gd name="T12" fmla="*/ 1 w 110"/>
                <a:gd name="T13" fmla="*/ 1 h 123"/>
                <a:gd name="T14" fmla="*/ 1 w 110"/>
                <a:gd name="T15" fmla="*/ 1 h 123"/>
                <a:gd name="T16" fmla="*/ 1 w 110"/>
                <a:gd name="T17" fmla="*/ 1 h 123"/>
                <a:gd name="T18" fmla="*/ 1 w 110"/>
                <a:gd name="T19" fmla="*/ 1 h 123"/>
                <a:gd name="T20" fmla="*/ 1 w 110"/>
                <a:gd name="T21" fmla="*/ 1 h 123"/>
                <a:gd name="T22" fmla="*/ 1 w 110"/>
                <a:gd name="T23" fmla="*/ 1 h 123"/>
                <a:gd name="T24" fmla="*/ 1 w 110"/>
                <a:gd name="T25" fmla="*/ 0 h 123"/>
                <a:gd name="T26" fmla="*/ 1 w 110"/>
                <a:gd name="T27" fmla="*/ 1 h 123"/>
                <a:gd name="T28" fmla="*/ 1 w 110"/>
                <a:gd name="T29" fmla="*/ 1 h 123"/>
                <a:gd name="T30" fmla="*/ 1 w 110"/>
                <a:gd name="T31" fmla="*/ 1 h 123"/>
                <a:gd name="T32" fmla="*/ 1 w 110"/>
                <a:gd name="T33" fmla="*/ 1 h 123"/>
                <a:gd name="T34" fmla="*/ 1 w 110"/>
                <a:gd name="T35" fmla="*/ 1 h 123"/>
                <a:gd name="T36" fmla="*/ 1 w 110"/>
                <a:gd name="T37" fmla="*/ 1 h 123"/>
                <a:gd name="T38" fmla="*/ 1 w 110"/>
                <a:gd name="T39" fmla="*/ 1 h 123"/>
                <a:gd name="T40" fmla="*/ 1 w 110"/>
                <a:gd name="T41" fmla="*/ 1 h 123"/>
                <a:gd name="T42" fmla="*/ 1 w 110"/>
                <a:gd name="T43" fmla="*/ 1 h 123"/>
                <a:gd name="T44" fmla="*/ 1 w 110"/>
                <a:gd name="T45" fmla="*/ 1 h 123"/>
                <a:gd name="T46" fmla="*/ 1 w 110"/>
                <a:gd name="T47" fmla="*/ 1 h 123"/>
                <a:gd name="T48" fmla="*/ 1 w 110"/>
                <a:gd name="T49" fmla="*/ 1 h 123"/>
                <a:gd name="T50" fmla="*/ 1 w 110"/>
                <a:gd name="T51" fmla="*/ 1 h 123"/>
                <a:gd name="T52" fmla="*/ 0 w 110"/>
                <a:gd name="T53" fmla="*/ 1 h 123"/>
                <a:gd name="T54" fmla="*/ 0 w 110"/>
                <a:gd name="T55" fmla="*/ 1 h 123"/>
                <a:gd name="T56" fmla="*/ 1 w 110"/>
                <a:gd name="T57" fmla="*/ 1 h 123"/>
                <a:gd name="T58" fmla="*/ 1 w 110"/>
                <a:gd name="T59" fmla="*/ 1 h 123"/>
                <a:gd name="T60" fmla="*/ 1 w 110"/>
                <a:gd name="T61" fmla="*/ 1 h 123"/>
                <a:gd name="T62" fmla="*/ 1 w 110"/>
                <a:gd name="T63" fmla="*/ 1 h 123"/>
                <a:gd name="T64" fmla="*/ 1 w 110"/>
                <a:gd name="T65" fmla="*/ 1 h 123"/>
                <a:gd name="T66" fmla="*/ 1 w 110"/>
                <a:gd name="T67" fmla="*/ 1 h 123"/>
                <a:gd name="T68" fmla="*/ 1 w 110"/>
                <a:gd name="T69" fmla="*/ 1 h 123"/>
                <a:gd name="T70" fmla="*/ 1 w 110"/>
                <a:gd name="T71" fmla="*/ 1 h 123"/>
                <a:gd name="T72" fmla="*/ 1 w 110"/>
                <a:gd name="T73" fmla="*/ 1 h 123"/>
                <a:gd name="T74" fmla="*/ 1 w 110"/>
                <a:gd name="T75" fmla="*/ 1 h 123"/>
                <a:gd name="T76" fmla="*/ 1 w 110"/>
                <a:gd name="T77" fmla="*/ 1 h 123"/>
                <a:gd name="T78" fmla="*/ 1 w 110"/>
                <a:gd name="T79" fmla="*/ 1 h 123"/>
                <a:gd name="T80" fmla="*/ 1 w 110"/>
                <a:gd name="T81" fmla="*/ 1 h 123"/>
                <a:gd name="T82" fmla="*/ 1 w 110"/>
                <a:gd name="T83" fmla="*/ 1 h 123"/>
                <a:gd name="T84" fmla="*/ 1 w 110"/>
                <a:gd name="T85" fmla="*/ 1 h 123"/>
                <a:gd name="T86" fmla="*/ 1 w 110"/>
                <a:gd name="T87" fmla="*/ 1 h 123"/>
                <a:gd name="T88" fmla="*/ 1 w 110"/>
                <a:gd name="T89" fmla="*/ 1 h 123"/>
                <a:gd name="T90" fmla="*/ 1 w 110"/>
                <a:gd name="T91" fmla="*/ 1 h 123"/>
                <a:gd name="T92" fmla="*/ 1 w 110"/>
                <a:gd name="T93" fmla="*/ 1 h 123"/>
                <a:gd name="T94" fmla="*/ 1 w 110"/>
                <a:gd name="T95" fmla="*/ 1 h 123"/>
                <a:gd name="T96" fmla="*/ 1 w 110"/>
                <a:gd name="T97" fmla="*/ 1 h 12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0"/>
                <a:gd name="T148" fmla="*/ 0 h 123"/>
                <a:gd name="T149" fmla="*/ 110 w 110"/>
                <a:gd name="T150" fmla="*/ 123 h 12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02" name="Freeform 644">
              <a:extLst>
                <a:ext uri="{FF2B5EF4-FFF2-40B4-BE49-F238E27FC236}">
                  <a16:creationId xmlns:a16="http://schemas.microsoft.com/office/drawing/2014/main" xmlns="" id="{D3077811-66F1-4085-8B3D-3872F18C0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5" y="2708"/>
              <a:ext cx="16" cy="16"/>
            </a:xfrm>
            <a:custGeom>
              <a:avLst/>
              <a:gdLst>
                <a:gd name="T0" fmla="*/ 1 w 31"/>
                <a:gd name="T1" fmla="*/ 0 h 33"/>
                <a:gd name="T2" fmla="*/ 1 w 31"/>
                <a:gd name="T3" fmla="*/ 0 h 33"/>
                <a:gd name="T4" fmla="*/ 1 w 31"/>
                <a:gd name="T5" fmla="*/ 0 h 33"/>
                <a:gd name="T6" fmla="*/ 1 w 31"/>
                <a:gd name="T7" fmla="*/ 0 h 33"/>
                <a:gd name="T8" fmla="*/ 0 w 31"/>
                <a:gd name="T9" fmla="*/ 0 h 33"/>
                <a:gd name="T10" fmla="*/ 1 w 31"/>
                <a:gd name="T11" fmla="*/ 0 h 33"/>
                <a:gd name="T12" fmla="*/ 1 w 31"/>
                <a:gd name="T13" fmla="*/ 0 h 33"/>
                <a:gd name="T14" fmla="*/ 1 w 31"/>
                <a:gd name="T15" fmla="*/ 0 h 33"/>
                <a:gd name="T16" fmla="*/ 1 w 31"/>
                <a:gd name="T17" fmla="*/ 0 h 33"/>
                <a:gd name="T18" fmla="*/ 1 w 31"/>
                <a:gd name="T19" fmla="*/ 0 h 33"/>
                <a:gd name="T20" fmla="*/ 1 w 31"/>
                <a:gd name="T21" fmla="*/ 0 h 33"/>
                <a:gd name="T22" fmla="*/ 1 w 31"/>
                <a:gd name="T23" fmla="*/ 0 h 33"/>
                <a:gd name="T24" fmla="*/ 1 w 31"/>
                <a:gd name="T25" fmla="*/ 0 h 33"/>
                <a:gd name="T26" fmla="*/ 1 w 31"/>
                <a:gd name="T27" fmla="*/ 0 h 33"/>
                <a:gd name="T28" fmla="*/ 1 w 31"/>
                <a:gd name="T29" fmla="*/ 0 h 33"/>
                <a:gd name="T30" fmla="*/ 1 w 31"/>
                <a:gd name="T31" fmla="*/ 0 h 33"/>
                <a:gd name="T32" fmla="*/ 1 w 31"/>
                <a:gd name="T33" fmla="*/ 0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1"/>
                <a:gd name="T52" fmla="*/ 0 h 33"/>
                <a:gd name="T53" fmla="*/ 31 w 31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03" name="Freeform 645">
              <a:extLst>
                <a:ext uri="{FF2B5EF4-FFF2-40B4-BE49-F238E27FC236}">
                  <a16:creationId xmlns:a16="http://schemas.microsoft.com/office/drawing/2014/main" xmlns="" id="{29322987-AD05-43EF-A8FA-6C709CF037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6" y="2699"/>
              <a:ext cx="56" cy="61"/>
            </a:xfrm>
            <a:custGeom>
              <a:avLst/>
              <a:gdLst>
                <a:gd name="T0" fmla="*/ 1 w 111"/>
                <a:gd name="T1" fmla="*/ 1 h 122"/>
                <a:gd name="T2" fmla="*/ 1 w 111"/>
                <a:gd name="T3" fmla="*/ 1 h 122"/>
                <a:gd name="T4" fmla="*/ 1 w 111"/>
                <a:gd name="T5" fmla="*/ 1 h 122"/>
                <a:gd name="T6" fmla="*/ 1 w 111"/>
                <a:gd name="T7" fmla="*/ 1 h 122"/>
                <a:gd name="T8" fmla="*/ 1 w 111"/>
                <a:gd name="T9" fmla="*/ 1 h 122"/>
                <a:gd name="T10" fmla="*/ 1 w 111"/>
                <a:gd name="T11" fmla="*/ 1 h 122"/>
                <a:gd name="T12" fmla="*/ 1 w 111"/>
                <a:gd name="T13" fmla="*/ 1 h 122"/>
                <a:gd name="T14" fmla="*/ 1 w 111"/>
                <a:gd name="T15" fmla="*/ 1 h 122"/>
                <a:gd name="T16" fmla="*/ 1 w 111"/>
                <a:gd name="T17" fmla="*/ 1 h 122"/>
                <a:gd name="T18" fmla="*/ 1 w 111"/>
                <a:gd name="T19" fmla="*/ 1 h 122"/>
                <a:gd name="T20" fmla="*/ 1 w 111"/>
                <a:gd name="T21" fmla="*/ 1 h 122"/>
                <a:gd name="T22" fmla="*/ 1 w 111"/>
                <a:gd name="T23" fmla="*/ 1 h 122"/>
                <a:gd name="T24" fmla="*/ 1 w 111"/>
                <a:gd name="T25" fmla="*/ 0 h 122"/>
                <a:gd name="T26" fmla="*/ 1 w 111"/>
                <a:gd name="T27" fmla="*/ 1 h 122"/>
                <a:gd name="T28" fmla="*/ 1 w 111"/>
                <a:gd name="T29" fmla="*/ 1 h 122"/>
                <a:gd name="T30" fmla="*/ 1 w 111"/>
                <a:gd name="T31" fmla="*/ 1 h 122"/>
                <a:gd name="T32" fmla="*/ 1 w 111"/>
                <a:gd name="T33" fmla="*/ 1 h 122"/>
                <a:gd name="T34" fmla="*/ 1 w 111"/>
                <a:gd name="T35" fmla="*/ 1 h 122"/>
                <a:gd name="T36" fmla="*/ 1 w 111"/>
                <a:gd name="T37" fmla="*/ 1 h 122"/>
                <a:gd name="T38" fmla="*/ 1 w 111"/>
                <a:gd name="T39" fmla="*/ 1 h 122"/>
                <a:gd name="T40" fmla="*/ 1 w 111"/>
                <a:gd name="T41" fmla="*/ 1 h 122"/>
                <a:gd name="T42" fmla="*/ 1 w 111"/>
                <a:gd name="T43" fmla="*/ 1 h 122"/>
                <a:gd name="T44" fmla="*/ 1 w 111"/>
                <a:gd name="T45" fmla="*/ 1 h 122"/>
                <a:gd name="T46" fmla="*/ 1 w 111"/>
                <a:gd name="T47" fmla="*/ 1 h 122"/>
                <a:gd name="T48" fmla="*/ 1 w 111"/>
                <a:gd name="T49" fmla="*/ 1 h 122"/>
                <a:gd name="T50" fmla="*/ 1 w 111"/>
                <a:gd name="T51" fmla="*/ 1 h 122"/>
                <a:gd name="T52" fmla="*/ 1 w 111"/>
                <a:gd name="T53" fmla="*/ 1 h 122"/>
                <a:gd name="T54" fmla="*/ 0 w 111"/>
                <a:gd name="T55" fmla="*/ 1 h 122"/>
                <a:gd name="T56" fmla="*/ 1 w 111"/>
                <a:gd name="T57" fmla="*/ 1 h 122"/>
                <a:gd name="T58" fmla="*/ 1 w 111"/>
                <a:gd name="T59" fmla="*/ 1 h 122"/>
                <a:gd name="T60" fmla="*/ 1 w 111"/>
                <a:gd name="T61" fmla="*/ 1 h 122"/>
                <a:gd name="T62" fmla="*/ 1 w 111"/>
                <a:gd name="T63" fmla="*/ 1 h 122"/>
                <a:gd name="T64" fmla="*/ 1 w 111"/>
                <a:gd name="T65" fmla="*/ 1 h 122"/>
                <a:gd name="T66" fmla="*/ 1 w 111"/>
                <a:gd name="T67" fmla="*/ 1 h 122"/>
                <a:gd name="T68" fmla="*/ 1 w 111"/>
                <a:gd name="T69" fmla="*/ 1 h 122"/>
                <a:gd name="T70" fmla="*/ 1 w 111"/>
                <a:gd name="T71" fmla="*/ 1 h 122"/>
                <a:gd name="T72" fmla="*/ 1 w 111"/>
                <a:gd name="T73" fmla="*/ 1 h 122"/>
                <a:gd name="T74" fmla="*/ 1 w 111"/>
                <a:gd name="T75" fmla="*/ 1 h 122"/>
                <a:gd name="T76" fmla="*/ 1 w 111"/>
                <a:gd name="T77" fmla="*/ 1 h 122"/>
                <a:gd name="T78" fmla="*/ 1 w 111"/>
                <a:gd name="T79" fmla="*/ 1 h 122"/>
                <a:gd name="T80" fmla="*/ 1 w 111"/>
                <a:gd name="T81" fmla="*/ 1 h 122"/>
                <a:gd name="T82" fmla="*/ 1 w 111"/>
                <a:gd name="T83" fmla="*/ 1 h 122"/>
                <a:gd name="T84" fmla="*/ 1 w 111"/>
                <a:gd name="T85" fmla="*/ 1 h 122"/>
                <a:gd name="T86" fmla="*/ 1 w 111"/>
                <a:gd name="T87" fmla="*/ 1 h 122"/>
                <a:gd name="T88" fmla="*/ 1 w 111"/>
                <a:gd name="T89" fmla="*/ 1 h 122"/>
                <a:gd name="T90" fmla="*/ 1 w 111"/>
                <a:gd name="T91" fmla="*/ 1 h 122"/>
                <a:gd name="T92" fmla="*/ 1 w 111"/>
                <a:gd name="T93" fmla="*/ 1 h 122"/>
                <a:gd name="T94" fmla="*/ 1 w 111"/>
                <a:gd name="T95" fmla="*/ 1 h 122"/>
                <a:gd name="T96" fmla="*/ 1 w 111"/>
                <a:gd name="T97" fmla="*/ 1 h 1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1"/>
                <a:gd name="T148" fmla="*/ 0 h 122"/>
                <a:gd name="T149" fmla="*/ 111 w 111"/>
                <a:gd name="T150" fmla="*/ 122 h 12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04" name="Freeform 646">
              <a:extLst>
                <a:ext uri="{FF2B5EF4-FFF2-40B4-BE49-F238E27FC236}">
                  <a16:creationId xmlns:a16="http://schemas.microsoft.com/office/drawing/2014/main" xmlns="" id="{EA4E90A5-A440-48B1-A9A8-EE55F2C17F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5" y="2721"/>
              <a:ext cx="16" cy="16"/>
            </a:xfrm>
            <a:custGeom>
              <a:avLst/>
              <a:gdLst>
                <a:gd name="T0" fmla="*/ 1 w 32"/>
                <a:gd name="T1" fmla="*/ 1 h 32"/>
                <a:gd name="T2" fmla="*/ 1 w 32"/>
                <a:gd name="T3" fmla="*/ 1 h 32"/>
                <a:gd name="T4" fmla="*/ 1 w 32"/>
                <a:gd name="T5" fmla="*/ 1 h 32"/>
                <a:gd name="T6" fmla="*/ 1 w 32"/>
                <a:gd name="T7" fmla="*/ 1 h 32"/>
                <a:gd name="T8" fmla="*/ 0 w 32"/>
                <a:gd name="T9" fmla="*/ 1 h 32"/>
                <a:gd name="T10" fmla="*/ 1 w 32"/>
                <a:gd name="T11" fmla="*/ 1 h 32"/>
                <a:gd name="T12" fmla="*/ 1 w 32"/>
                <a:gd name="T13" fmla="*/ 1 h 32"/>
                <a:gd name="T14" fmla="*/ 1 w 32"/>
                <a:gd name="T15" fmla="*/ 1 h 32"/>
                <a:gd name="T16" fmla="*/ 1 w 32"/>
                <a:gd name="T17" fmla="*/ 0 h 32"/>
                <a:gd name="T18" fmla="*/ 1 w 32"/>
                <a:gd name="T19" fmla="*/ 1 h 32"/>
                <a:gd name="T20" fmla="*/ 1 w 32"/>
                <a:gd name="T21" fmla="*/ 1 h 32"/>
                <a:gd name="T22" fmla="*/ 1 w 32"/>
                <a:gd name="T23" fmla="*/ 1 h 32"/>
                <a:gd name="T24" fmla="*/ 1 w 32"/>
                <a:gd name="T25" fmla="*/ 1 h 32"/>
                <a:gd name="T26" fmla="*/ 1 w 32"/>
                <a:gd name="T27" fmla="*/ 1 h 32"/>
                <a:gd name="T28" fmla="*/ 1 w 32"/>
                <a:gd name="T29" fmla="*/ 1 h 32"/>
                <a:gd name="T30" fmla="*/ 1 w 32"/>
                <a:gd name="T31" fmla="*/ 1 h 32"/>
                <a:gd name="T32" fmla="*/ 1 w 32"/>
                <a:gd name="T33" fmla="*/ 1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32"/>
                <a:gd name="T53" fmla="*/ 32 w 32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05" name="Freeform 647">
              <a:extLst>
                <a:ext uri="{FF2B5EF4-FFF2-40B4-BE49-F238E27FC236}">
                  <a16:creationId xmlns:a16="http://schemas.microsoft.com/office/drawing/2014/main" xmlns="" id="{654CA28F-EF20-4F1A-B31C-E6BD884378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0" y="1686"/>
              <a:ext cx="68" cy="74"/>
            </a:xfrm>
            <a:custGeom>
              <a:avLst/>
              <a:gdLst>
                <a:gd name="T0" fmla="*/ 1 w 136"/>
                <a:gd name="T1" fmla="*/ 0 h 149"/>
                <a:gd name="T2" fmla="*/ 1 w 136"/>
                <a:gd name="T3" fmla="*/ 0 h 149"/>
                <a:gd name="T4" fmla="*/ 1 w 136"/>
                <a:gd name="T5" fmla="*/ 0 h 149"/>
                <a:gd name="T6" fmla="*/ 1 w 136"/>
                <a:gd name="T7" fmla="*/ 0 h 149"/>
                <a:gd name="T8" fmla="*/ 1 w 136"/>
                <a:gd name="T9" fmla="*/ 0 h 149"/>
                <a:gd name="T10" fmla="*/ 1 w 136"/>
                <a:gd name="T11" fmla="*/ 0 h 149"/>
                <a:gd name="T12" fmla="*/ 1 w 136"/>
                <a:gd name="T13" fmla="*/ 0 h 149"/>
                <a:gd name="T14" fmla="*/ 1 w 136"/>
                <a:gd name="T15" fmla="*/ 0 h 149"/>
                <a:gd name="T16" fmla="*/ 1 w 136"/>
                <a:gd name="T17" fmla="*/ 0 h 149"/>
                <a:gd name="T18" fmla="*/ 1 w 136"/>
                <a:gd name="T19" fmla="*/ 0 h 149"/>
                <a:gd name="T20" fmla="*/ 1 w 136"/>
                <a:gd name="T21" fmla="*/ 0 h 149"/>
                <a:gd name="T22" fmla="*/ 1 w 136"/>
                <a:gd name="T23" fmla="*/ 0 h 149"/>
                <a:gd name="T24" fmla="*/ 1 w 136"/>
                <a:gd name="T25" fmla="*/ 0 h 149"/>
                <a:gd name="T26" fmla="*/ 1 w 136"/>
                <a:gd name="T27" fmla="*/ 0 h 149"/>
                <a:gd name="T28" fmla="*/ 0 w 136"/>
                <a:gd name="T29" fmla="*/ 0 h 149"/>
                <a:gd name="T30" fmla="*/ 1 w 136"/>
                <a:gd name="T31" fmla="*/ 0 h 149"/>
                <a:gd name="T32" fmla="*/ 1 w 136"/>
                <a:gd name="T33" fmla="*/ 0 h 149"/>
                <a:gd name="T34" fmla="*/ 0 w 136"/>
                <a:gd name="T35" fmla="*/ 0 h 149"/>
                <a:gd name="T36" fmla="*/ 1 w 136"/>
                <a:gd name="T37" fmla="*/ 0 h 149"/>
                <a:gd name="T38" fmla="*/ 1 w 136"/>
                <a:gd name="T39" fmla="*/ 0 h 149"/>
                <a:gd name="T40" fmla="*/ 1 w 136"/>
                <a:gd name="T41" fmla="*/ 0 h 149"/>
                <a:gd name="T42" fmla="*/ 1 w 136"/>
                <a:gd name="T43" fmla="*/ 0 h 149"/>
                <a:gd name="T44" fmla="*/ 1 w 136"/>
                <a:gd name="T45" fmla="*/ 0 h 149"/>
                <a:gd name="T46" fmla="*/ 1 w 136"/>
                <a:gd name="T47" fmla="*/ 0 h 149"/>
                <a:gd name="T48" fmla="*/ 1 w 136"/>
                <a:gd name="T49" fmla="*/ 0 h 149"/>
                <a:gd name="T50" fmla="*/ 1 w 136"/>
                <a:gd name="T51" fmla="*/ 0 h 149"/>
                <a:gd name="T52" fmla="*/ 1 w 136"/>
                <a:gd name="T53" fmla="*/ 0 h 149"/>
                <a:gd name="T54" fmla="*/ 1 w 136"/>
                <a:gd name="T55" fmla="*/ 0 h 149"/>
                <a:gd name="T56" fmla="*/ 1 w 136"/>
                <a:gd name="T57" fmla="*/ 0 h 149"/>
                <a:gd name="T58" fmla="*/ 1 w 136"/>
                <a:gd name="T59" fmla="*/ 0 h 149"/>
                <a:gd name="T60" fmla="*/ 1 w 136"/>
                <a:gd name="T61" fmla="*/ 0 h 149"/>
                <a:gd name="T62" fmla="*/ 1 w 136"/>
                <a:gd name="T63" fmla="*/ 0 h 1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9"/>
                <a:gd name="T98" fmla="*/ 136 w 136"/>
                <a:gd name="T99" fmla="*/ 149 h 1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06" name="Freeform 648">
              <a:extLst>
                <a:ext uri="{FF2B5EF4-FFF2-40B4-BE49-F238E27FC236}">
                  <a16:creationId xmlns:a16="http://schemas.microsoft.com/office/drawing/2014/main" xmlns="" id="{97F0C79B-11C2-4904-9407-1DFC330E90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3" y="1713"/>
              <a:ext cx="20" cy="20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0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1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07" name="Freeform 649">
              <a:extLst>
                <a:ext uri="{FF2B5EF4-FFF2-40B4-BE49-F238E27FC236}">
                  <a16:creationId xmlns:a16="http://schemas.microsoft.com/office/drawing/2014/main" xmlns="" id="{381A547B-2DAB-4322-A528-E816EA7628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2" y="2529"/>
              <a:ext cx="64" cy="90"/>
            </a:xfrm>
            <a:custGeom>
              <a:avLst/>
              <a:gdLst>
                <a:gd name="T0" fmla="*/ 0 w 129"/>
                <a:gd name="T1" fmla="*/ 0 h 181"/>
                <a:gd name="T2" fmla="*/ 0 w 129"/>
                <a:gd name="T3" fmla="*/ 0 h 181"/>
                <a:gd name="T4" fmla="*/ 0 w 129"/>
                <a:gd name="T5" fmla="*/ 0 h 181"/>
                <a:gd name="T6" fmla="*/ 0 w 129"/>
                <a:gd name="T7" fmla="*/ 0 h 181"/>
                <a:gd name="T8" fmla="*/ 0 w 129"/>
                <a:gd name="T9" fmla="*/ 0 h 181"/>
                <a:gd name="T10" fmla="*/ 0 w 129"/>
                <a:gd name="T11" fmla="*/ 0 h 181"/>
                <a:gd name="T12" fmla="*/ 0 w 129"/>
                <a:gd name="T13" fmla="*/ 0 h 181"/>
                <a:gd name="T14" fmla="*/ 0 w 129"/>
                <a:gd name="T15" fmla="*/ 0 h 181"/>
                <a:gd name="T16" fmla="*/ 0 w 129"/>
                <a:gd name="T17" fmla="*/ 0 h 181"/>
                <a:gd name="T18" fmla="*/ 0 w 129"/>
                <a:gd name="T19" fmla="*/ 0 h 181"/>
                <a:gd name="T20" fmla="*/ 0 w 129"/>
                <a:gd name="T21" fmla="*/ 0 h 181"/>
                <a:gd name="T22" fmla="*/ 0 w 129"/>
                <a:gd name="T23" fmla="*/ 0 h 181"/>
                <a:gd name="T24" fmla="*/ 0 w 129"/>
                <a:gd name="T25" fmla="*/ 0 h 181"/>
                <a:gd name="T26" fmla="*/ 0 w 129"/>
                <a:gd name="T27" fmla="*/ 0 h 181"/>
                <a:gd name="T28" fmla="*/ 0 w 129"/>
                <a:gd name="T29" fmla="*/ 0 h 181"/>
                <a:gd name="T30" fmla="*/ 0 w 129"/>
                <a:gd name="T31" fmla="*/ 0 h 181"/>
                <a:gd name="T32" fmla="*/ 0 w 129"/>
                <a:gd name="T33" fmla="*/ 0 h 181"/>
                <a:gd name="T34" fmla="*/ 0 w 129"/>
                <a:gd name="T35" fmla="*/ 0 h 181"/>
                <a:gd name="T36" fmla="*/ 0 w 129"/>
                <a:gd name="T37" fmla="*/ 0 h 181"/>
                <a:gd name="T38" fmla="*/ 0 w 129"/>
                <a:gd name="T39" fmla="*/ 0 h 181"/>
                <a:gd name="T40" fmla="*/ 0 w 129"/>
                <a:gd name="T41" fmla="*/ 0 h 181"/>
                <a:gd name="T42" fmla="*/ 0 w 129"/>
                <a:gd name="T43" fmla="*/ 0 h 181"/>
                <a:gd name="T44" fmla="*/ 0 w 129"/>
                <a:gd name="T45" fmla="*/ 0 h 181"/>
                <a:gd name="T46" fmla="*/ 0 w 129"/>
                <a:gd name="T47" fmla="*/ 0 h 181"/>
                <a:gd name="T48" fmla="*/ 0 w 129"/>
                <a:gd name="T49" fmla="*/ 0 h 1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9"/>
                <a:gd name="T76" fmla="*/ 0 h 181"/>
                <a:gd name="T77" fmla="*/ 129 w 129"/>
                <a:gd name="T78" fmla="*/ 181 h 18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08" name="Freeform 650">
              <a:extLst>
                <a:ext uri="{FF2B5EF4-FFF2-40B4-BE49-F238E27FC236}">
                  <a16:creationId xmlns:a16="http://schemas.microsoft.com/office/drawing/2014/main" xmlns="" id="{2E003B28-7564-4BC8-85AA-3E37FDDE99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1" y="2513"/>
              <a:ext cx="45" cy="103"/>
            </a:xfrm>
            <a:custGeom>
              <a:avLst/>
              <a:gdLst>
                <a:gd name="T0" fmla="*/ 1 w 90"/>
                <a:gd name="T1" fmla="*/ 1 h 206"/>
                <a:gd name="T2" fmla="*/ 1 w 90"/>
                <a:gd name="T3" fmla="*/ 1 h 206"/>
                <a:gd name="T4" fmla="*/ 1 w 90"/>
                <a:gd name="T5" fmla="*/ 1 h 206"/>
                <a:gd name="T6" fmla="*/ 1 w 90"/>
                <a:gd name="T7" fmla="*/ 1 h 206"/>
                <a:gd name="T8" fmla="*/ 1 w 90"/>
                <a:gd name="T9" fmla="*/ 1 h 206"/>
                <a:gd name="T10" fmla="*/ 1 w 90"/>
                <a:gd name="T11" fmla="*/ 1 h 206"/>
                <a:gd name="T12" fmla="*/ 1 w 90"/>
                <a:gd name="T13" fmla="*/ 1 h 206"/>
                <a:gd name="T14" fmla="*/ 1 w 90"/>
                <a:gd name="T15" fmla="*/ 1 h 206"/>
                <a:gd name="T16" fmla="*/ 1 w 90"/>
                <a:gd name="T17" fmla="*/ 1 h 206"/>
                <a:gd name="T18" fmla="*/ 1 w 90"/>
                <a:gd name="T19" fmla="*/ 0 h 206"/>
                <a:gd name="T20" fmla="*/ 1 w 90"/>
                <a:gd name="T21" fmla="*/ 1 h 206"/>
                <a:gd name="T22" fmla="*/ 1 w 90"/>
                <a:gd name="T23" fmla="*/ 1 h 206"/>
                <a:gd name="T24" fmla="*/ 1 w 90"/>
                <a:gd name="T25" fmla="*/ 1 h 206"/>
                <a:gd name="T26" fmla="*/ 0 w 90"/>
                <a:gd name="T27" fmla="*/ 1 h 206"/>
                <a:gd name="T28" fmla="*/ 1 w 90"/>
                <a:gd name="T29" fmla="*/ 1 h 206"/>
                <a:gd name="T30" fmla="*/ 1 w 90"/>
                <a:gd name="T31" fmla="*/ 1 h 206"/>
                <a:gd name="T32" fmla="*/ 1 w 90"/>
                <a:gd name="T33" fmla="*/ 1 h 206"/>
                <a:gd name="T34" fmla="*/ 1 w 90"/>
                <a:gd name="T35" fmla="*/ 1 h 206"/>
                <a:gd name="T36" fmla="*/ 1 w 90"/>
                <a:gd name="T37" fmla="*/ 1 h 206"/>
                <a:gd name="T38" fmla="*/ 1 w 90"/>
                <a:gd name="T39" fmla="*/ 1 h 206"/>
                <a:gd name="T40" fmla="*/ 1 w 90"/>
                <a:gd name="T41" fmla="*/ 1 h 206"/>
                <a:gd name="T42" fmla="*/ 1 w 90"/>
                <a:gd name="T43" fmla="*/ 1 h 206"/>
                <a:gd name="T44" fmla="*/ 1 w 90"/>
                <a:gd name="T45" fmla="*/ 1 h 206"/>
                <a:gd name="T46" fmla="*/ 1 w 90"/>
                <a:gd name="T47" fmla="*/ 1 h 206"/>
                <a:gd name="T48" fmla="*/ 1 w 90"/>
                <a:gd name="T49" fmla="*/ 1 h 2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0"/>
                <a:gd name="T76" fmla="*/ 0 h 206"/>
                <a:gd name="T77" fmla="*/ 90 w 90"/>
                <a:gd name="T78" fmla="*/ 206 h 20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09" name="Freeform 651">
              <a:extLst>
                <a:ext uri="{FF2B5EF4-FFF2-40B4-BE49-F238E27FC236}">
                  <a16:creationId xmlns:a16="http://schemas.microsoft.com/office/drawing/2014/main" xmlns="" id="{81F35F3C-D5F7-4AD4-9B55-3B2D099AC8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3" y="2583"/>
              <a:ext cx="100" cy="50"/>
            </a:xfrm>
            <a:custGeom>
              <a:avLst/>
              <a:gdLst>
                <a:gd name="T0" fmla="*/ 0 w 201"/>
                <a:gd name="T1" fmla="*/ 1 h 99"/>
                <a:gd name="T2" fmla="*/ 0 w 201"/>
                <a:gd name="T3" fmla="*/ 1 h 99"/>
                <a:gd name="T4" fmla="*/ 0 w 201"/>
                <a:gd name="T5" fmla="*/ 1 h 99"/>
                <a:gd name="T6" fmla="*/ 0 w 201"/>
                <a:gd name="T7" fmla="*/ 1 h 99"/>
                <a:gd name="T8" fmla="*/ 0 w 201"/>
                <a:gd name="T9" fmla="*/ 1 h 99"/>
                <a:gd name="T10" fmla="*/ 0 w 201"/>
                <a:gd name="T11" fmla="*/ 1 h 99"/>
                <a:gd name="T12" fmla="*/ 0 w 201"/>
                <a:gd name="T13" fmla="*/ 1 h 99"/>
                <a:gd name="T14" fmla="*/ 0 w 201"/>
                <a:gd name="T15" fmla="*/ 1 h 99"/>
                <a:gd name="T16" fmla="*/ 0 w 201"/>
                <a:gd name="T17" fmla="*/ 1 h 99"/>
                <a:gd name="T18" fmla="*/ 0 w 201"/>
                <a:gd name="T19" fmla="*/ 1 h 99"/>
                <a:gd name="T20" fmla="*/ 0 w 201"/>
                <a:gd name="T21" fmla="*/ 1 h 99"/>
                <a:gd name="T22" fmla="*/ 0 w 201"/>
                <a:gd name="T23" fmla="*/ 1 h 99"/>
                <a:gd name="T24" fmla="*/ 0 w 201"/>
                <a:gd name="T25" fmla="*/ 1 h 99"/>
                <a:gd name="T26" fmla="*/ 0 w 201"/>
                <a:gd name="T27" fmla="*/ 1 h 99"/>
                <a:gd name="T28" fmla="*/ 0 w 201"/>
                <a:gd name="T29" fmla="*/ 1 h 99"/>
                <a:gd name="T30" fmla="*/ 0 w 201"/>
                <a:gd name="T31" fmla="*/ 1 h 99"/>
                <a:gd name="T32" fmla="*/ 0 w 201"/>
                <a:gd name="T33" fmla="*/ 1 h 99"/>
                <a:gd name="T34" fmla="*/ 0 w 201"/>
                <a:gd name="T35" fmla="*/ 1 h 99"/>
                <a:gd name="T36" fmla="*/ 0 w 201"/>
                <a:gd name="T37" fmla="*/ 1 h 99"/>
                <a:gd name="T38" fmla="*/ 0 w 201"/>
                <a:gd name="T39" fmla="*/ 1 h 99"/>
                <a:gd name="T40" fmla="*/ 0 w 201"/>
                <a:gd name="T41" fmla="*/ 0 h 99"/>
                <a:gd name="T42" fmla="*/ 0 w 201"/>
                <a:gd name="T43" fmla="*/ 1 h 99"/>
                <a:gd name="T44" fmla="*/ 0 w 201"/>
                <a:gd name="T45" fmla="*/ 1 h 99"/>
                <a:gd name="T46" fmla="*/ 0 w 201"/>
                <a:gd name="T47" fmla="*/ 1 h 99"/>
                <a:gd name="T48" fmla="*/ 0 w 201"/>
                <a:gd name="T49" fmla="*/ 1 h 99"/>
                <a:gd name="T50" fmla="*/ 0 w 201"/>
                <a:gd name="T51" fmla="*/ 1 h 99"/>
                <a:gd name="T52" fmla="*/ 0 w 201"/>
                <a:gd name="T53" fmla="*/ 1 h 99"/>
                <a:gd name="T54" fmla="*/ 0 w 201"/>
                <a:gd name="T55" fmla="*/ 1 h 99"/>
                <a:gd name="T56" fmla="*/ 0 w 201"/>
                <a:gd name="T57" fmla="*/ 1 h 99"/>
                <a:gd name="T58" fmla="*/ 0 w 201"/>
                <a:gd name="T59" fmla="*/ 1 h 99"/>
                <a:gd name="T60" fmla="*/ 0 w 201"/>
                <a:gd name="T61" fmla="*/ 1 h 99"/>
                <a:gd name="T62" fmla="*/ 0 w 201"/>
                <a:gd name="T63" fmla="*/ 1 h 99"/>
                <a:gd name="T64" fmla="*/ 0 w 201"/>
                <a:gd name="T65" fmla="*/ 1 h 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1"/>
                <a:gd name="T100" fmla="*/ 0 h 99"/>
                <a:gd name="T101" fmla="*/ 201 w 201"/>
                <a:gd name="T102" fmla="*/ 99 h 9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10" name="Freeform 652">
              <a:extLst>
                <a:ext uri="{FF2B5EF4-FFF2-40B4-BE49-F238E27FC236}">
                  <a16:creationId xmlns:a16="http://schemas.microsoft.com/office/drawing/2014/main" xmlns="" id="{3EF6C654-99A1-43CE-99CE-7E5F02420D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1" y="2628"/>
              <a:ext cx="99" cy="50"/>
            </a:xfrm>
            <a:custGeom>
              <a:avLst/>
              <a:gdLst>
                <a:gd name="T0" fmla="*/ 0 w 198"/>
                <a:gd name="T1" fmla="*/ 0 h 100"/>
                <a:gd name="T2" fmla="*/ 1 w 198"/>
                <a:gd name="T3" fmla="*/ 1 h 100"/>
                <a:gd name="T4" fmla="*/ 1 w 198"/>
                <a:gd name="T5" fmla="*/ 1 h 100"/>
                <a:gd name="T6" fmla="*/ 1 w 198"/>
                <a:gd name="T7" fmla="*/ 1 h 100"/>
                <a:gd name="T8" fmla="*/ 1 w 198"/>
                <a:gd name="T9" fmla="*/ 1 h 100"/>
                <a:gd name="T10" fmla="*/ 1 w 198"/>
                <a:gd name="T11" fmla="*/ 1 h 100"/>
                <a:gd name="T12" fmla="*/ 1 w 198"/>
                <a:gd name="T13" fmla="*/ 1 h 100"/>
                <a:gd name="T14" fmla="*/ 1 w 198"/>
                <a:gd name="T15" fmla="*/ 1 h 100"/>
                <a:gd name="T16" fmla="*/ 1 w 198"/>
                <a:gd name="T17" fmla="*/ 1 h 100"/>
                <a:gd name="T18" fmla="*/ 1 w 198"/>
                <a:gd name="T19" fmla="*/ 1 h 100"/>
                <a:gd name="T20" fmla="*/ 1 w 198"/>
                <a:gd name="T21" fmla="*/ 1 h 100"/>
                <a:gd name="T22" fmla="*/ 1 w 198"/>
                <a:gd name="T23" fmla="*/ 1 h 100"/>
                <a:gd name="T24" fmla="*/ 1 w 198"/>
                <a:gd name="T25" fmla="*/ 1 h 100"/>
                <a:gd name="T26" fmla="*/ 1 w 198"/>
                <a:gd name="T27" fmla="*/ 1 h 100"/>
                <a:gd name="T28" fmla="*/ 1 w 198"/>
                <a:gd name="T29" fmla="*/ 1 h 100"/>
                <a:gd name="T30" fmla="*/ 1 w 198"/>
                <a:gd name="T31" fmla="*/ 1 h 100"/>
                <a:gd name="T32" fmla="*/ 1 w 198"/>
                <a:gd name="T33" fmla="*/ 1 h 100"/>
                <a:gd name="T34" fmla="*/ 1 w 198"/>
                <a:gd name="T35" fmla="*/ 1 h 100"/>
                <a:gd name="T36" fmla="*/ 1 w 198"/>
                <a:gd name="T37" fmla="*/ 1 h 100"/>
                <a:gd name="T38" fmla="*/ 1 w 198"/>
                <a:gd name="T39" fmla="*/ 1 h 100"/>
                <a:gd name="T40" fmla="*/ 1 w 198"/>
                <a:gd name="T41" fmla="*/ 1 h 100"/>
                <a:gd name="T42" fmla="*/ 1 w 198"/>
                <a:gd name="T43" fmla="*/ 1 h 100"/>
                <a:gd name="T44" fmla="*/ 1 w 198"/>
                <a:gd name="T45" fmla="*/ 1 h 100"/>
                <a:gd name="T46" fmla="*/ 1 w 198"/>
                <a:gd name="T47" fmla="*/ 1 h 100"/>
                <a:gd name="T48" fmla="*/ 0 w 198"/>
                <a:gd name="T49" fmla="*/ 0 h 1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98"/>
                <a:gd name="T76" fmla="*/ 0 h 100"/>
                <a:gd name="T77" fmla="*/ 198 w 198"/>
                <a:gd name="T78" fmla="*/ 100 h 10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11" name="Freeform 653">
              <a:extLst>
                <a:ext uri="{FF2B5EF4-FFF2-40B4-BE49-F238E27FC236}">
                  <a16:creationId xmlns:a16="http://schemas.microsoft.com/office/drawing/2014/main" xmlns="" id="{D6249C53-C475-4ED7-BEE4-ADB813442EE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" y="2637"/>
              <a:ext cx="68" cy="87"/>
            </a:xfrm>
            <a:custGeom>
              <a:avLst/>
              <a:gdLst>
                <a:gd name="T0" fmla="*/ 0 w 136"/>
                <a:gd name="T1" fmla="*/ 0 h 174"/>
                <a:gd name="T2" fmla="*/ 0 w 136"/>
                <a:gd name="T3" fmla="*/ 1 h 174"/>
                <a:gd name="T4" fmla="*/ 1 w 136"/>
                <a:gd name="T5" fmla="*/ 1 h 174"/>
                <a:gd name="T6" fmla="*/ 1 w 136"/>
                <a:gd name="T7" fmla="*/ 1 h 174"/>
                <a:gd name="T8" fmla="*/ 1 w 136"/>
                <a:gd name="T9" fmla="*/ 1 h 174"/>
                <a:gd name="T10" fmla="*/ 1 w 136"/>
                <a:gd name="T11" fmla="*/ 1 h 174"/>
                <a:gd name="T12" fmla="*/ 1 w 136"/>
                <a:gd name="T13" fmla="*/ 1 h 174"/>
                <a:gd name="T14" fmla="*/ 1 w 136"/>
                <a:gd name="T15" fmla="*/ 1 h 174"/>
                <a:gd name="T16" fmla="*/ 1 w 136"/>
                <a:gd name="T17" fmla="*/ 1 h 174"/>
                <a:gd name="T18" fmla="*/ 1 w 136"/>
                <a:gd name="T19" fmla="*/ 1 h 174"/>
                <a:gd name="T20" fmla="*/ 1 w 136"/>
                <a:gd name="T21" fmla="*/ 1 h 174"/>
                <a:gd name="T22" fmla="*/ 1 w 136"/>
                <a:gd name="T23" fmla="*/ 1 h 174"/>
                <a:gd name="T24" fmla="*/ 1 w 136"/>
                <a:gd name="T25" fmla="*/ 1 h 174"/>
                <a:gd name="T26" fmla="*/ 1 w 136"/>
                <a:gd name="T27" fmla="*/ 1 h 174"/>
                <a:gd name="T28" fmla="*/ 1 w 136"/>
                <a:gd name="T29" fmla="*/ 1 h 174"/>
                <a:gd name="T30" fmla="*/ 1 w 136"/>
                <a:gd name="T31" fmla="*/ 1 h 174"/>
                <a:gd name="T32" fmla="*/ 1 w 136"/>
                <a:gd name="T33" fmla="*/ 1 h 174"/>
                <a:gd name="T34" fmla="*/ 1 w 136"/>
                <a:gd name="T35" fmla="*/ 1 h 174"/>
                <a:gd name="T36" fmla="*/ 1 w 136"/>
                <a:gd name="T37" fmla="*/ 1 h 174"/>
                <a:gd name="T38" fmla="*/ 1 w 136"/>
                <a:gd name="T39" fmla="*/ 1 h 174"/>
                <a:gd name="T40" fmla="*/ 1 w 136"/>
                <a:gd name="T41" fmla="*/ 1 h 174"/>
                <a:gd name="T42" fmla="*/ 1 w 136"/>
                <a:gd name="T43" fmla="*/ 1 h 174"/>
                <a:gd name="T44" fmla="*/ 1 w 136"/>
                <a:gd name="T45" fmla="*/ 1 h 174"/>
                <a:gd name="T46" fmla="*/ 1 w 136"/>
                <a:gd name="T47" fmla="*/ 1 h 174"/>
                <a:gd name="T48" fmla="*/ 0 w 136"/>
                <a:gd name="T49" fmla="*/ 0 h 1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36"/>
                <a:gd name="T76" fmla="*/ 0 h 174"/>
                <a:gd name="T77" fmla="*/ 136 w 136"/>
                <a:gd name="T78" fmla="*/ 174 h 17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12" name="Freeform 654">
              <a:extLst>
                <a:ext uri="{FF2B5EF4-FFF2-40B4-BE49-F238E27FC236}">
                  <a16:creationId xmlns:a16="http://schemas.microsoft.com/office/drawing/2014/main" xmlns="" id="{ED06BD14-52D6-4211-9057-E098B94583F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8" y="2593"/>
              <a:ext cx="234" cy="81"/>
            </a:xfrm>
            <a:custGeom>
              <a:avLst/>
              <a:gdLst>
                <a:gd name="T0" fmla="*/ 0 w 469"/>
                <a:gd name="T1" fmla="*/ 0 h 163"/>
                <a:gd name="T2" fmla="*/ 0 w 469"/>
                <a:gd name="T3" fmla="*/ 0 h 163"/>
                <a:gd name="T4" fmla="*/ 0 w 469"/>
                <a:gd name="T5" fmla="*/ 0 h 163"/>
                <a:gd name="T6" fmla="*/ 0 w 469"/>
                <a:gd name="T7" fmla="*/ 0 h 163"/>
                <a:gd name="T8" fmla="*/ 0 w 469"/>
                <a:gd name="T9" fmla="*/ 0 h 163"/>
                <a:gd name="T10" fmla="*/ 0 w 469"/>
                <a:gd name="T11" fmla="*/ 0 h 163"/>
                <a:gd name="T12" fmla="*/ 0 w 469"/>
                <a:gd name="T13" fmla="*/ 0 h 163"/>
                <a:gd name="T14" fmla="*/ 0 w 469"/>
                <a:gd name="T15" fmla="*/ 0 h 163"/>
                <a:gd name="T16" fmla="*/ 0 w 469"/>
                <a:gd name="T17" fmla="*/ 0 h 163"/>
                <a:gd name="T18" fmla="*/ 0 w 469"/>
                <a:gd name="T19" fmla="*/ 0 h 163"/>
                <a:gd name="T20" fmla="*/ 0 w 469"/>
                <a:gd name="T21" fmla="*/ 0 h 163"/>
                <a:gd name="T22" fmla="*/ 0 w 469"/>
                <a:gd name="T23" fmla="*/ 0 h 163"/>
                <a:gd name="T24" fmla="*/ 0 w 469"/>
                <a:gd name="T25" fmla="*/ 0 h 163"/>
                <a:gd name="T26" fmla="*/ 1 w 469"/>
                <a:gd name="T27" fmla="*/ 0 h 163"/>
                <a:gd name="T28" fmla="*/ 1 w 469"/>
                <a:gd name="T29" fmla="*/ 0 h 163"/>
                <a:gd name="T30" fmla="*/ 1 w 469"/>
                <a:gd name="T31" fmla="*/ 0 h 163"/>
                <a:gd name="T32" fmla="*/ 1 w 469"/>
                <a:gd name="T33" fmla="*/ 0 h 163"/>
                <a:gd name="T34" fmla="*/ 1 w 469"/>
                <a:gd name="T35" fmla="*/ 0 h 163"/>
                <a:gd name="T36" fmla="*/ 1 w 469"/>
                <a:gd name="T37" fmla="*/ 0 h 163"/>
                <a:gd name="T38" fmla="*/ 1 w 469"/>
                <a:gd name="T39" fmla="*/ 0 h 163"/>
                <a:gd name="T40" fmla="*/ 1 w 469"/>
                <a:gd name="T41" fmla="*/ 0 h 163"/>
                <a:gd name="T42" fmla="*/ 1 w 469"/>
                <a:gd name="T43" fmla="*/ 0 h 163"/>
                <a:gd name="T44" fmla="*/ 1 w 469"/>
                <a:gd name="T45" fmla="*/ 0 h 163"/>
                <a:gd name="T46" fmla="*/ 1 w 469"/>
                <a:gd name="T47" fmla="*/ 0 h 163"/>
                <a:gd name="T48" fmla="*/ 1 w 469"/>
                <a:gd name="T49" fmla="*/ 0 h 163"/>
                <a:gd name="T50" fmla="*/ 1 w 469"/>
                <a:gd name="T51" fmla="*/ 0 h 163"/>
                <a:gd name="T52" fmla="*/ 1 w 469"/>
                <a:gd name="T53" fmla="*/ 0 h 163"/>
                <a:gd name="T54" fmla="*/ 1 w 469"/>
                <a:gd name="T55" fmla="*/ 0 h 163"/>
                <a:gd name="T56" fmla="*/ 1 w 469"/>
                <a:gd name="T57" fmla="*/ 0 h 163"/>
                <a:gd name="T58" fmla="*/ 1 w 469"/>
                <a:gd name="T59" fmla="*/ 0 h 163"/>
                <a:gd name="T60" fmla="*/ 1 w 469"/>
                <a:gd name="T61" fmla="*/ 0 h 163"/>
                <a:gd name="T62" fmla="*/ 1 w 469"/>
                <a:gd name="T63" fmla="*/ 0 h 163"/>
                <a:gd name="T64" fmla="*/ 1 w 469"/>
                <a:gd name="T65" fmla="*/ 0 h 163"/>
                <a:gd name="T66" fmla="*/ 1 w 469"/>
                <a:gd name="T67" fmla="*/ 0 h 163"/>
                <a:gd name="T68" fmla="*/ 1 w 469"/>
                <a:gd name="T69" fmla="*/ 0 h 163"/>
                <a:gd name="T70" fmla="*/ 1 w 469"/>
                <a:gd name="T71" fmla="*/ 0 h 163"/>
                <a:gd name="T72" fmla="*/ 0 w 469"/>
                <a:gd name="T73" fmla="*/ 0 h 163"/>
                <a:gd name="T74" fmla="*/ 0 w 469"/>
                <a:gd name="T75" fmla="*/ 0 h 163"/>
                <a:gd name="T76" fmla="*/ 0 w 469"/>
                <a:gd name="T77" fmla="*/ 0 h 163"/>
                <a:gd name="T78" fmla="*/ 0 w 469"/>
                <a:gd name="T79" fmla="*/ 0 h 163"/>
                <a:gd name="T80" fmla="*/ 0 w 469"/>
                <a:gd name="T81" fmla="*/ 0 h 16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9"/>
                <a:gd name="T124" fmla="*/ 0 h 163"/>
                <a:gd name="T125" fmla="*/ 469 w 469"/>
                <a:gd name="T126" fmla="*/ 163 h 16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13" name="Freeform 655">
              <a:extLst>
                <a:ext uri="{FF2B5EF4-FFF2-40B4-BE49-F238E27FC236}">
                  <a16:creationId xmlns:a16="http://schemas.microsoft.com/office/drawing/2014/main" xmlns="" id="{0CED4F39-BABE-4695-9B81-B97F135B9A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5" y="2508"/>
              <a:ext cx="71" cy="73"/>
            </a:xfrm>
            <a:custGeom>
              <a:avLst/>
              <a:gdLst>
                <a:gd name="T0" fmla="*/ 1 w 142"/>
                <a:gd name="T1" fmla="*/ 1 h 145"/>
                <a:gd name="T2" fmla="*/ 1 w 142"/>
                <a:gd name="T3" fmla="*/ 1 h 145"/>
                <a:gd name="T4" fmla="*/ 1 w 142"/>
                <a:gd name="T5" fmla="*/ 1 h 145"/>
                <a:gd name="T6" fmla="*/ 1 w 142"/>
                <a:gd name="T7" fmla="*/ 1 h 145"/>
                <a:gd name="T8" fmla="*/ 1 w 142"/>
                <a:gd name="T9" fmla="*/ 1 h 145"/>
                <a:gd name="T10" fmla="*/ 1 w 142"/>
                <a:gd name="T11" fmla="*/ 1 h 145"/>
                <a:gd name="T12" fmla="*/ 1 w 142"/>
                <a:gd name="T13" fmla="*/ 1 h 145"/>
                <a:gd name="T14" fmla="*/ 1 w 142"/>
                <a:gd name="T15" fmla="*/ 1 h 145"/>
                <a:gd name="T16" fmla="*/ 0 w 142"/>
                <a:gd name="T17" fmla="*/ 1 h 145"/>
                <a:gd name="T18" fmla="*/ 1 w 142"/>
                <a:gd name="T19" fmla="*/ 1 h 145"/>
                <a:gd name="T20" fmla="*/ 1 w 142"/>
                <a:gd name="T21" fmla="*/ 1 h 145"/>
                <a:gd name="T22" fmla="*/ 1 w 142"/>
                <a:gd name="T23" fmla="*/ 1 h 145"/>
                <a:gd name="T24" fmla="*/ 1 w 142"/>
                <a:gd name="T25" fmla="*/ 1 h 145"/>
                <a:gd name="T26" fmla="*/ 1 w 142"/>
                <a:gd name="T27" fmla="*/ 1 h 145"/>
                <a:gd name="T28" fmla="*/ 1 w 142"/>
                <a:gd name="T29" fmla="*/ 1 h 145"/>
                <a:gd name="T30" fmla="*/ 1 w 142"/>
                <a:gd name="T31" fmla="*/ 1 h 145"/>
                <a:gd name="T32" fmla="*/ 1 w 142"/>
                <a:gd name="T33" fmla="*/ 1 h 145"/>
                <a:gd name="T34" fmla="*/ 1 w 142"/>
                <a:gd name="T35" fmla="*/ 0 h 145"/>
                <a:gd name="T36" fmla="*/ 1 w 142"/>
                <a:gd name="T37" fmla="*/ 1 h 145"/>
                <a:gd name="T38" fmla="*/ 1 w 142"/>
                <a:gd name="T39" fmla="*/ 1 h 145"/>
                <a:gd name="T40" fmla="*/ 1 w 142"/>
                <a:gd name="T41" fmla="*/ 1 h 145"/>
                <a:gd name="T42" fmla="*/ 1 w 142"/>
                <a:gd name="T43" fmla="*/ 1 h 145"/>
                <a:gd name="T44" fmla="*/ 1 w 142"/>
                <a:gd name="T45" fmla="*/ 1 h 145"/>
                <a:gd name="T46" fmla="*/ 1 w 142"/>
                <a:gd name="T47" fmla="*/ 1 h 145"/>
                <a:gd name="T48" fmla="*/ 1 w 142"/>
                <a:gd name="T49" fmla="*/ 1 h 145"/>
                <a:gd name="T50" fmla="*/ 1 w 142"/>
                <a:gd name="T51" fmla="*/ 1 h 145"/>
                <a:gd name="T52" fmla="*/ 1 w 142"/>
                <a:gd name="T53" fmla="*/ 1 h 145"/>
                <a:gd name="T54" fmla="*/ 1 w 142"/>
                <a:gd name="T55" fmla="*/ 1 h 145"/>
                <a:gd name="T56" fmla="*/ 1 w 142"/>
                <a:gd name="T57" fmla="*/ 1 h 145"/>
                <a:gd name="T58" fmla="*/ 1 w 142"/>
                <a:gd name="T59" fmla="*/ 1 h 145"/>
                <a:gd name="T60" fmla="*/ 1 w 142"/>
                <a:gd name="T61" fmla="*/ 1 h 145"/>
                <a:gd name="T62" fmla="*/ 1 w 142"/>
                <a:gd name="T63" fmla="*/ 1 h 1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42"/>
                <a:gd name="T97" fmla="*/ 0 h 145"/>
                <a:gd name="T98" fmla="*/ 142 w 142"/>
                <a:gd name="T99" fmla="*/ 145 h 14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14" name="Freeform 656">
              <a:extLst>
                <a:ext uri="{FF2B5EF4-FFF2-40B4-BE49-F238E27FC236}">
                  <a16:creationId xmlns:a16="http://schemas.microsoft.com/office/drawing/2014/main" xmlns="" id="{99956DD1-BB5B-4483-A71D-125EE450FF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9" y="2534"/>
              <a:ext cx="21" cy="20"/>
            </a:xfrm>
            <a:custGeom>
              <a:avLst/>
              <a:gdLst>
                <a:gd name="T0" fmla="*/ 1 w 40"/>
                <a:gd name="T1" fmla="*/ 1 h 39"/>
                <a:gd name="T2" fmla="*/ 1 w 40"/>
                <a:gd name="T3" fmla="*/ 1 h 39"/>
                <a:gd name="T4" fmla="*/ 1 w 40"/>
                <a:gd name="T5" fmla="*/ 1 h 39"/>
                <a:gd name="T6" fmla="*/ 1 w 40"/>
                <a:gd name="T7" fmla="*/ 0 h 39"/>
                <a:gd name="T8" fmla="*/ 1 w 40"/>
                <a:gd name="T9" fmla="*/ 1 h 39"/>
                <a:gd name="T10" fmla="*/ 1 w 40"/>
                <a:gd name="T11" fmla="*/ 1 h 39"/>
                <a:gd name="T12" fmla="*/ 1 w 40"/>
                <a:gd name="T13" fmla="*/ 1 h 39"/>
                <a:gd name="T14" fmla="*/ 0 w 40"/>
                <a:gd name="T15" fmla="*/ 1 h 39"/>
                <a:gd name="T16" fmla="*/ 1 w 40"/>
                <a:gd name="T17" fmla="*/ 1 h 39"/>
                <a:gd name="T18" fmla="*/ 1 w 40"/>
                <a:gd name="T19" fmla="*/ 1 h 39"/>
                <a:gd name="T20" fmla="*/ 1 w 40"/>
                <a:gd name="T21" fmla="*/ 1 h 39"/>
                <a:gd name="T22" fmla="*/ 1 w 40"/>
                <a:gd name="T23" fmla="*/ 1 h 39"/>
                <a:gd name="T24" fmla="*/ 1 w 40"/>
                <a:gd name="T25" fmla="*/ 1 h 39"/>
                <a:gd name="T26" fmla="*/ 1 w 40"/>
                <a:gd name="T27" fmla="*/ 1 h 39"/>
                <a:gd name="T28" fmla="*/ 1 w 40"/>
                <a:gd name="T29" fmla="*/ 1 h 39"/>
                <a:gd name="T30" fmla="*/ 1 w 40"/>
                <a:gd name="T31" fmla="*/ 1 h 39"/>
                <a:gd name="T32" fmla="*/ 1 w 40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39"/>
                <a:gd name="T53" fmla="*/ 40 w 40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15" name="Freeform 657">
              <a:extLst>
                <a:ext uri="{FF2B5EF4-FFF2-40B4-BE49-F238E27FC236}">
                  <a16:creationId xmlns:a16="http://schemas.microsoft.com/office/drawing/2014/main" xmlns="" id="{2BB4276B-64E4-4BDB-BCDB-AEEA5E7F78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4" y="2499"/>
              <a:ext cx="26" cy="26"/>
            </a:xfrm>
            <a:custGeom>
              <a:avLst/>
              <a:gdLst>
                <a:gd name="T0" fmla="*/ 1 w 52"/>
                <a:gd name="T1" fmla="*/ 1 h 50"/>
                <a:gd name="T2" fmla="*/ 1 w 52"/>
                <a:gd name="T3" fmla="*/ 1 h 50"/>
                <a:gd name="T4" fmla="*/ 1 w 52"/>
                <a:gd name="T5" fmla="*/ 1 h 50"/>
                <a:gd name="T6" fmla="*/ 1 w 52"/>
                <a:gd name="T7" fmla="*/ 1 h 50"/>
                <a:gd name="T8" fmla="*/ 1 w 52"/>
                <a:gd name="T9" fmla="*/ 1 h 50"/>
                <a:gd name="T10" fmla="*/ 1 w 52"/>
                <a:gd name="T11" fmla="*/ 1 h 50"/>
                <a:gd name="T12" fmla="*/ 1 w 52"/>
                <a:gd name="T13" fmla="*/ 1 h 50"/>
                <a:gd name="T14" fmla="*/ 1 w 52"/>
                <a:gd name="T15" fmla="*/ 1 h 50"/>
                <a:gd name="T16" fmla="*/ 1 w 52"/>
                <a:gd name="T17" fmla="*/ 0 h 50"/>
                <a:gd name="T18" fmla="*/ 1 w 52"/>
                <a:gd name="T19" fmla="*/ 1 h 50"/>
                <a:gd name="T20" fmla="*/ 1 w 52"/>
                <a:gd name="T21" fmla="*/ 1 h 50"/>
                <a:gd name="T22" fmla="*/ 1 w 52"/>
                <a:gd name="T23" fmla="*/ 1 h 50"/>
                <a:gd name="T24" fmla="*/ 0 w 52"/>
                <a:gd name="T25" fmla="*/ 1 h 50"/>
                <a:gd name="T26" fmla="*/ 1 w 52"/>
                <a:gd name="T27" fmla="*/ 1 h 50"/>
                <a:gd name="T28" fmla="*/ 1 w 52"/>
                <a:gd name="T29" fmla="*/ 1 h 50"/>
                <a:gd name="T30" fmla="*/ 1 w 52"/>
                <a:gd name="T31" fmla="*/ 1 h 50"/>
                <a:gd name="T32" fmla="*/ 1 w 52"/>
                <a:gd name="T33" fmla="*/ 1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2"/>
                <a:gd name="T52" fmla="*/ 0 h 50"/>
                <a:gd name="T53" fmla="*/ 52 w 52"/>
                <a:gd name="T54" fmla="*/ 50 h 5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16" name="Freeform 658">
              <a:extLst>
                <a:ext uri="{FF2B5EF4-FFF2-40B4-BE49-F238E27FC236}">
                  <a16:creationId xmlns:a16="http://schemas.microsoft.com/office/drawing/2014/main" xmlns="" id="{6B9BF97D-B3A3-4CC8-B32A-D450334EA2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17" name="Freeform 659">
              <a:extLst>
                <a:ext uri="{FF2B5EF4-FFF2-40B4-BE49-F238E27FC236}">
                  <a16:creationId xmlns:a16="http://schemas.microsoft.com/office/drawing/2014/main" xmlns="" id="{5A99807E-1753-437B-9A82-421669B7B9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18" name="Freeform 660">
              <a:extLst>
                <a:ext uri="{FF2B5EF4-FFF2-40B4-BE49-F238E27FC236}">
                  <a16:creationId xmlns:a16="http://schemas.microsoft.com/office/drawing/2014/main" xmlns="" id="{1A5090DB-954C-4565-980E-E7BD4CCDAB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2" y="2447"/>
              <a:ext cx="76" cy="61"/>
            </a:xfrm>
            <a:custGeom>
              <a:avLst/>
              <a:gdLst>
                <a:gd name="T0" fmla="*/ 1 w 152"/>
                <a:gd name="T1" fmla="*/ 0 h 123"/>
                <a:gd name="T2" fmla="*/ 0 w 152"/>
                <a:gd name="T3" fmla="*/ 0 h 123"/>
                <a:gd name="T4" fmla="*/ 1 w 152"/>
                <a:gd name="T5" fmla="*/ 0 h 123"/>
                <a:gd name="T6" fmla="*/ 1 w 152"/>
                <a:gd name="T7" fmla="*/ 0 h 123"/>
                <a:gd name="T8" fmla="*/ 1 w 152"/>
                <a:gd name="T9" fmla="*/ 0 h 123"/>
                <a:gd name="T10" fmla="*/ 1 w 152"/>
                <a:gd name="T11" fmla="*/ 0 h 123"/>
                <a:gd name="T12" fmla="*/ 1 w 152"/>
                <a:gd name="T13" fmla="*/ 0 h 123"/>
                <a:gd name="T14" fmla="*/ 1 w 152"/>
                <a:gd name="T15" fmla="*/ 0 h 123"/>
                <a:gd name="T16" fmla="*/ 1 w 152"/>
                <a:gd name="T17" fmla="*/ 0 h 123"/>
                <a:gd name="T18" fmla="*/ 1 w 152"/>
                <a:gd name="T19" fmla="*/ 0 h 123"/>
                <a:gd name="T20" fmla="*/ 1 w 152"/>
                <a:gd name="T21" fmla="*/ 0 h 123"/>
                <a:gd name="T22" fmla="*/ 1 w 152"/>
                <a:gd name="T23" fmla="*/ 0 h 123"/>
                <a:gd name="T24" fmla="*/ 1 w 152"/>
                <a:gd name="T25" fmla="*/ 0 h 123"/>
                <a:gd name="T26" fmla="*/ 1 w 152"/>
                <a:gd name="T27" fmla="*/ 0 h 123"/>
                <a:gd name="T28" fmla="*/ 1 w 152"/>
                <a:gd name="T29" fmla="*/ 0 h 123"/>
                <a:gd name="T30" fmla="*/ 1 w 152"/>
                <a:gd name="T31" fmla="*/ 0 h 123"/>
                <a:gd name="T32" fmla="*/ 1 w 152"/>
                <a:gd name="T33" fmla="*/ 0 h 123"/>
                <a:gd name="T34" fmla="*/ 1 w 152"/>
                <a:gd name="T35" fmla="*/ 0 h 123"/>
                <a:gd name="T36" fmla="*/ 1 w 152"/>
                <a:gd name="T37" fmla="*/ 0 h 123"/>
                <a:gd name="T38" fmla="*/ 1 w 152"/>
                <a:gd name="T39" fmla="*/ 0 h 123"/>
                <a:gd name="T40" fmla="*/ 1 w 152"/>
                <a:gd name="T41" fmla="*/ 0 h 123"/>
                <a:gd name="T42" fmla="*/ 1 w 152"/>
                <a:gd name="T43" fmla="*/ 0 h 123"/>
                <a:gd name="T44" fmla="*/ 1 w 152"/>
                <a:gd name="T45" fmla="*/ 0 h 123"/>
                <a:gd name="T46" fmla="*/ 1 w 152"/>
                <a:gd name="T47" fmla="*/ 0 h 123"/>
                <a:gd name="T48" fmla="*/ 1 w 152"/>
                <a:gd name="T49" fmla="*/ 0 h 123"/>
                <a:gd name="T50" fmla="*/ 1 w 152"/>
                <a:gd name="T51" fmla="*/ 0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19" name="Freeform 661">
              <a:extLst>
                <a:ext uri="{FF2B5EF4-FFF2-40B4-BE49-F238E27FC236}">
                  <a16:creationId xmlns:a16="http://schemas.microsoft.com/office/drawing/2014/main" xmlns="" id="{AC38F60B-D137-4DD0-9CC5-8ED78D912F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2" y="2517"/>
              <a:ext cx="76" cy="61"/>
            </a:xfrm>
            <a:custGeom>
              <a:avLst/>
              <a:gdLst>
                <a:gd name="T0" fmla="*/ 0 w 153"/>
                <a:gd name="T1" fmla="*/ 1 h 122"/>
                <a:gd name="T2" fmla="*/ 0 w 153"/>
                <a:gd name="T3" fmla="*/ 1 h 122"/>
                <a:gd name="T4" fmla="*/ 0 w 153"/>
                <a:gd name="T5" fmla="*/ 1 h 122"/>
                <a:gd name="T6" fmla="*/ 0 w 153"/>
                <a:gd name="T7" fmla="*/ 1 h 122"/>
                <a:gd name="T8" fmla="*/ 0 w 153"/>
                <a:gd name="T9" fmla="*/ 0 h 122"/>
                <a:gd name="T10" fmla="*/ 0 w 153"/>
                <a:gd name="T11" fmla="*/ 0 h 122"/>
                <a:gd name="T12" fmla="*/ 0 w 153"/>
                <a:gd name="T13" fmla="*/ 1 h 122"/>
                <a:gd name="T14" fmla="*/ 0 w 153"/>
                <a:gd name="T15" fmla="*/ 1 h 122"/>
                <a:gd name="T16" fmla="*/ 0 w 153"/>
                <a:gd name="T17" fmla="*/ 1 h 122"/>
                <a:gd name="T18" fmla="*/ 0 w 153"/>
                <a:gd name="T19" fmla="*/ 1 h 122"/>
                <a:gd name="T20" fmla="*/ 0 w 153"/>
                <a:gd name="T21" fmla="*/ 1 h 122"/>
                <a:gd name="T22" fmla="*/ 0 w 153"/>
                <a:gd name="T23" fmla="*/ 1 h 122"/>
                <a:gd name="T24" fmla="*/ 0 w 153"/>
                <a:gd name="T25" fmla="*/ 1 h 122"/>
                <a:gd name="T26" fmla="*/ 0 w 153"/>
                <a:gd name="T27" fmla="*/ 1 h 122"/>
                <a:gd name="T28" fmla="*/ 0 w 153"/>
                <a:gd name="T29" fmla="*/ 1 h 122"/>
                <a:gd name="T30" fmla="*/ 0 w 153"/>
                <a:gd name="T31" fmla="*/ 1 h 122"/>
                <a:gd name="T32" fmla="*/ 0 w 153"/>
                <a:gd name="T33" fmla="*/ 1 h 122"/>
                <a:gd name="T34" fmla="*/ 0 w 153"/>
                <a:gd name="T35" fmla="*/ 1 h 122"/>
                <a:gd name="T36" fmla="*/ 0 w 153"/>
                <a:gd name="T37" fmla="*/ 1 h 122"/>
                <a:gd name="T38" fmla="*/ 0 w 153"/>
                <a:gd name="T39" fmla="*/ 1 h 122"/>
                <a:gd name="T40" fmla="*/ 0 w 153"/>
                <a:gd name="T41" fmla="*/ 1 h 122"/>
                <a:gd name="T42" fmla="*/ 0 w 153"/>
                <a:gd name="T43" fmla="*/ 1 h 122"/>
                <a:gd name="T44" fmla="*/ 0 w 153"/>
                <a:gd name="T45" fmla="*/ 1 h 122"/>
                <a:gd name="T46" fmla="*/ 0 w 153"/>
                <a:gd name="T47" fmla="*/ 1 h 122"/>
                <a:gd name="T48" fmla="*/ 0 w 153"/>
                <a:gd name="T49" fmla="*/ 1 h 122"/>
                <a:gd name="T50" fmla="*/ 0 w 153"/>
                <a:gd name="T51" fmla="*/ 1 h 12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3"/>
                <a:gd name="T79" fmla="*/ 0 h 122"/>
                <a:gd name="T80" fmla="*/ 153 w 153"/>
                <a:gd name="T81" fmla="*/ 122 h 12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20" name="Freeform 662">
              <a:extLst>
                <a:ext uri="{FF2B5EF4-FFF2-40B4-BE49-F238E27FC236}">
                  <a16:creationId xmlns:a16="http://schemas.microsoft.com/office/drawing/2014/main" xmlns="" id="{07A060B9-E3DE-48B4-B175-5DAC3545FE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0" y="2532"/>
              <a:ext cx="55" cy="78"/>
            </a:xfrm>
            <a:custGeom>
              <a:avLst/>
              <a:gdLst>
                <a:gd name="T0" fmla="*/ 0 w 112"/>
                <a:gd name="T1" fmla="*/ 0 h 156"/>
                <a:gd name="T2" fmla="*/ 0 w 112"/>
                <a:gd name="T3" fmla="*/ 0 h 156"/>
                <a:gd name="T4" fmla="*/ 0 w 112"/>
                <a:gd name="T5" fmla="*/ 1 h 156"/>
                <a:gd name="T6" fmla="*/ 0 w 112"/>
                <a:gd name="T7" fmla="*/ 1 h 156"/>
                <a:gd name="T8" fmla="*/ 0 w 112"/>
                <a:gd name="T9" fmla="*/ 1 h 156"/>
                <a:gd name="T10" fmla="*/ 0 w 112"/>
                <a:gd name="T11" fmla="*/ 1 h 156"/>
                <a:gd name="T12" fmla="*/ 0 w 112"/>
                <a:gd name="T13" fmla="*/ 1 h 156"/>
                <a:gd name="T14" fmla="*/ 0 w 112"/>
                <a:gd name="T15" fmla="*/ 1 h 156"/>
                <a:gd name="T16" fmla="*/ 0 w 112"/>
                <a:gd name="T17" fmla="*/ 1 h 156"/>
                <a:gd name="T18" fmla="*/ 0 w 112"/>
                <a:gd name="T19" fmla="*/ 1 h 156"/>
                <a:gd name="T20" fmla="*/ 0 w 112"/>
                <a:gd name="T21" fmla="*/ 1 h 156"/>
                <a:gd name="T22" fmla="*/ 0 w 112"/>
                <a:gd name="T23" fmla="*/ 1 h 156"/>
                <a:gd name="T24" fmla="*/ 0 w 112"/>
                <a:gd name="T25" fmla="*/ 1 h 156"/>
                <a:gd name="T26" fmla="*/ 0 w 112"/>
                <a:gd name="T27" fmla="*/ 1 h 156"/>
                <a:gd name="T28" fmla="*/ 0 w 112"/>
                <a:gd name="T29" fmla="*/ 1 h 156"/>
                <a:gd name="T30" fmla="*/ 0 w 112"/>
                <a:gd name="T31" fmla="*/ 1 h 156"/>
                <a:gd name="T32" fmla="*/ 0 w 112"/>
                <a:gd name="T33" fmla="*/ 1 h 156"/>
                <a:gd name="T34" fmla="*/ 0 w 112"/>
                <a:gd name="T35" fmla="*/ 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2"/>
                <a:gd name="T55" fmla="*/ 0 h 156"/>
                <a:gd name="T56" fmla="*/ 112 w 112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21" name="Freeform 663">
              <a:extLst>
                <a:ext uri="{FF2B5EF4-FFF2-40B4-BE49-F238E27FC236}">
                  <a16:creationId xmlns:a16="http://schemas.microsoft.com/office/drawing/2014/main" xmlns="" id="{A30F72B6-1E11-43D4-98FE-E4F444BEF5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8" y="2515"/>
              <a:ext cx="75" cy="62"/>
            </a:xfrm>
            <a:custGeom>
              <a:avLst/>
              <a:gdLst>
                <a:gd name="T0" fmla="*/ 0 w 151"/>
                <a:gd name="T1" fmla="*/ 1 h 123"/>
                <a:gd name="T2" fmla="*/ 0 w 151"/>
                <a:gd name="T3" fmla="*/ 1 h 123"/>
                <a:gd name="T4" fmla="*/ 0 w 151"/>
                <a:gd name="T5" fmla="*/ 1 h 123"/>
                <a:gd name="T6" fmla="*/ 0 w 151"/>
                <a:gd name="T7" fmla="*/ 1 h 123"/>
                <a:gd name="T8" fmla="*/ 0 w 151"/>
                <a:gd name="T9" fmla="*/ 1 h 123"/>
                <a:gd name="T10" fmla="*/ 0 w 151"/>
                <a:gd name="T11" fmla="*/ 1 h 123"/>
                <a:gd name="T12" fmla="*/ 0 w 151"/>
                <a:gd name="T13" fmla="*/ 1 h 123"/>
                <a:gd name="T14" fmla="*/ 0 w 151"/>
                <a:gd name="T15" fmla="*/ 1 h 123"/>
                <a:gd name="T16" fmla="*/ 0 w 151"/>
                <a:gd name="T17" fmla="*/ 1 h 123"/>
                <a:gd name="T18" fmla="*/ 0 w 151"/>
                <a:gd name="T19" fmla="*/ 1 h 123"/>
                <a:gd name="T20" fmla="*/ 0 w 151"/>
                <a:gd name="T21" fmla="*/ 1 h 123"/>
                <a:gd name="T22" fmla="*/ 0 w 151"/>
                <a:gd name="T23" fmla="*/ 1 h 123"/>
                <a:gd name="T24" fmla="*/ 0 w 151"/>
                <a:gd name="T25" fmla="*/ 1 h 123"/>
                <a:gd name="T26" fmla="*/ 0 w 151"/>
                <a:gd name="T27" fmla="*/ 1 h 123"/>
                <a:gd name="T28" fmla="*/ 0 w 151"/>
                <a:gd name="T29" fmla="*/ 1 h 123"/>
                <a:gd name="T30" fmla="*/ 0 w 151"/>
                <a:gd name="T31" fmla="*/ 1 h 123"/>
                <a:gd name="T32" fmla="*/ 0 w 151"/>
                <a:gd name="T33" fmla="*/ 1 h 123"/>
                <a:gd name="T34" fmla="*/ 0 w 151"/>
                <a:gd name="T35" fmla="*/ 1 h 123"/>
                <a:gd name="T36" fmla="*/ 0 w 151"/>
                <a:gd name="T37" fmla="*/ 1 h 123"/>
                <a:gd name="T38" fmla="*/ 0 w 151"/>
                <a:gd name="T39" fmla="*/ 1 h 123"/>
                <a:gd name="T40" fmla="*/ 0 w 151"/>
                <a:gd name="T41" fmla="*/ 1 h 123"/>
                <a:gd name="T42" fmla="*/ 0 w 151"/>
                <a:gd name="T43" fmla="*/ 0 h 123"/>
                <a:gd name="T44" fmla="*/ 0 w 151"/>
                <a:gd name="T45" fmla="*/ 0 h 123"/>
                <a:gd name="T46" fmla="*/ 0 w 151"/>
                <a:gd name="T47" fmla="*/ 1 h 123"/>
                <a:gd name="T48" fmla="*/ 0 w 151"/>
                <a:gd name="T49" fmla="*/ 1 h 123"/>
                <a:gd name="T50" fmla="*/ 0 w 151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1"/>
                <a:gd name="T79" fmla="*/ 0 h 123"/>
                <a:gd name="T80" fmla="*/ 151 w 151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22" name="Freeform 664">
              <a:extLst>
                <a:ext uri="{FF2B5EF4-FFF2-40B4-BE49-F238E27FC236}">
                  <a16:creationId xmlns:a16="http://schemas.microsoft.com/office/drawing/2014/main" xmlns="" id="{42B89982-2A4C-41A4-BE26-DB6211DC98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7" y="2446"/>
              <a:ext cx="76" cy="62"/>
            </a:xfrm>
            <a:custGeom>
              <a:avLst/>
              <a:gdLst>
                <a:gd name="T0" fmla="*/ 1 w 152"/>
                <a:gd name="T1" fmla="*/ 1 h 123"/>
                <a:gd name="T2" fmla="*/ 1 w 152"/>
                <a:gd name="T3" fmla="*/ 1 h 123"/>
                <a:gd name="T4" fmla="*/ 1 w 152"/>
                <a:gd name="T5" fmla="*/ 1 h 123"/>
                <a:gd name="T6" fmla="*/ 1 w 152"/>
                <a:gd name="T7" fmla="*/ 1 h 123"/>
                <a:gd name="T8" fmla="*/ 1 w 152"/>
                <a:gd name="T9" fmla="*/ 1 h 123"/>
                <a:gd name="T10" fmla="*/ 1 w 152"/>
                <a:gd name="T11" fmla="*/ 1 h 123"/>
                <a:gd name="T12" fmla="*/ 1 w 152"/>
                <a:gd name="T13" fmla="*/ 1 h 123"/>
                <a:gd name="T14" fmla="*/ 1 w 152"/>
                <a:gd name="T15" fmla="*/ 1 h 123"/>
                <a:gd name="T16" fmla="*/ 1 w 152"/>
                <a:gd name="T17" fmla="*/ 1 h 123"/>
                <a:gd name="T18" fmla="*/ 1 w 152"/>
                <a:gd name="T19" fmla="*/ 1 h 123"/>
                <a:gd name="T20" fmla="*/ 1 w 152"/>
                <a:gd name="T21" fmla="*/ 1 h 123"/>
                <a:gd name="T22" fmla="*/ 1 w 152"/>
                <a:gd name="T23" fmla="*/ 1 h 123"/>
                <a:gd name="T24" fmla="*/ 1 w 152"/>
                <a:gd name="T25" fmla="*/ 1 h 123"/>
                <a:gd name="T26" fmla="*/ 1 w 152"/>
                <a:gd name="T27" fmla="*/ 1 h 123"/>
                <a:gd name="T28" fmla="*/ 1 w 152"/>
                <a:gd name="T29" fmla="*/ 1 h 123"/>
                <a:gd name="T30" fmla="*/ 0 w 152"/>
                <a:gd name="T31" fmla="*/ 1 h 123"/>
                <a:gd name="T32" fmla="*/ 1 w 152"/>
                <a:gd name="T33" fmla="*/ 1 h 123"/>
                <a:gd name="T34" fmla="*/ 1 w 152"/>
                <a:gd name="T35" fmla="*/ 1 h 123"/>
                <a:gd name="T36" fmla="*/ 1 w 152"/>
                <a:gd name="T37" fmla="*/ 1 h 123"/>
                <a:gd name="T38" fmla="*/ 1 w 152"/>
                <a:gd name="T39" fmla="*/ 0 h 123"/>
                <a:gd name="T40" fmla="*/ 1 w 152"/>
                <a:gd name="T41" fmla="*/ 1 h 123"/>
                <a:gd name="T42" fmla="*/ 1 w 152"/>
                <a:gd name="T43" fmla="*/ 1 h 123"/>
                <a:gd name="T44" fmla="*/ 1 w 152"/>
                <a:gd name="T45" fmla="*/ 1 h 123"/>
                <a:gd name="T46" fmla="*/ 1 w 152"/>
                <a:gd name="T47" fmla="*/ 1 h 123"/>
                <a:gd name="T48" fmla="*/ 1 w 152"/>
                <a:gd name="T49" fmla="*/ 1 h 123"/>
                <a:gd name="T50" fmla="*/ 1 w 152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23" name="Freeform 665">
              <a:extLst>
                <a:ext uri="{FF2B5EF4-FFF2-40B4-BE49-F238E27FC236}">
                  <a16:creationId xmlns:a16="http://schemas.microsoft.com/office/drawing/2014/main" xmlns="" id="{A039FFBA-5309-46AF-8E04-B96810FEEF2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5" y="2447"/>
              <a:ext cx="68" cy="74"/>
            </a:xfrm>
            <a:custGeom>
              <a:avLst/>
              <a:gdLst>
                <a:gd name="T0" fmla="*/ 1 w 136"/>
                <a:gd name="T1" fmla="*/ 1 h 148"/>
                <a:gd name="T2" fmla="*/ 0 w 136"/>
                <a:gd name="T3" fmla="*/ 1 h 148"/>
                <a:gd name="T4" fmla="*/ 1 w 136"/>
                <a:gd name="T5" fmla="*/ 1 h 148"/>
                <a:gd name="T6" fmla="*/ 1 w 136"/>
                <a:gd name="T7" fmla="*/ 1 h 148"/>
                <a:gd name="T8" fmla="*/ 1 w 136"/>
                <a:gd name="T9" fmla="*/ 1 h 148"/>
                <a:gd name="T10" fmla="*/ 1 w 136"/>
                <a:gd name="T11" fmla="*/ 1 h 148"/>
                <a:gd name="T12" fmla="*/ 1 w 136"/>
                <a:gd name="T13" fmla="*/ 1 h 148"/>
                <a:gd name="T14" fmla="*/ 1 w 136"/>
                <a:gd name="T15" fmla="*/ 1 h 148"/>
                <a:gd name="T16" fmla="*/ 1 w 136"/>
                <a:gd name="T17" fmla="*/ 1 h 148"/>
                <a:gd name="T18" fmla="*/ 1 w 136"/>
                <a:gd name="T19" fmla="*/ 1 h 148"/>
                <a:gd name="T20" fmla="*/ 1 w 136"/>
                <a:gd name="T21" fmla="*/ 1 h 148"/>
                <a:gd name="T22" fmla="*/ 1 w 136"/>
                <a:gd name="T23" fmla="*/ 1 h 148"/>
                <a:gd name="T24" fmla="*/ 1 w 136"/>
                <a:gd name="T25" fmla="*/ 1 h 148"/>
                <a:gd name="T26" fmla="*/ 1 w 136"/>
                <a:gd name="T27" fmla="*/ 1 h 148"/>
                <a:gd name="T28" fmla="*/ 1 w 136"/>
                <a:gd name="T29" fmla="*/ 1 h 148"/>
                <a:gd name="T30" fmla="*/ 1 w 136"/>
                <a:gd name="T31" fmla="*/ 1 h 148"/>
                <a:gd name="T32" fmla="*/ 1 w 136"/>
                <a:gd name="T33" fmla="*/ 1 h 148"/>
                <a:gd name="T34" fmla="*/ 1 w 136"/>
                <a:gd name="T35" fmla="*/ 1 h 148"/>
                <a:gd name="T36" fmla="*/ 1 w 136"/>
                <a:gd name="T37" fmla="*/ 1 h 148"/>
                <a:gd name="T38" fmla="*/ 1 w 136"/>
                <a:gd name="T39" fmla="*/ 1 h 148"/>
                <a:gd name="T40" fmla="*/ 1 w 136"/>
                <a:gd name="T41" fmla="*/ 1 h 148"/>
                <a:gd name="T42" fmla="*/ 1 w 136"/>
                <a:gd name="T43" fmla="*/ 1 h 148"/>
                <a:gd name="T44" fmla="*/ 1 w 136"/>
                <a:gd name="T45" fmla="*/ 1 h 148"/>
                <a:gd name="T46" fmla="*/ 1 w 136"/>
                <a:gd name="T47" fmla="*/ 1 h 148"/>
                <a:gd name="T48" fmla="*/ 1 w 136"/>
                <a:gd name="T49" fmla="*/ 1 h 148"/>
                <a:gd name="T50" fmla="*/ 1 w 136"/>
                <a:gd name="T51" fmla="*/ 1 h 148"/>
                <a:gd name="T52" fmla="*/ 1 w 136"/>
                <a:gd name="T53" fmla="*/ 1 h 148"/>
                <a:gd name="T54" fmla="*/ 1 w 136"/>
                <a:gd name="T55" fmla="*/ 1 h 148"/>
                <a:gd name="T56" fmla="*/ 1 w 136"/>
                <a:gd name="T57" fmla="*/ 1 h 148"/>
                <a:gd name="T58" fmla="*/ 1 w 136"/>
                <a:gd name="T59" fmla="*/ 1 h 148"/>
                <a:gd name="T60" fmla="*/ 1 w 136"/>
                <a:gd name="T61" fmla="*/ 1 h 148"/>
                <a:gd name="T62" fmla="*/ 1 w 136"/>
                <a:gd name="T63" fmla="*/ 1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8"/>
                <a:gd name="T98" fmla="*/ 136 w 136"/>
                <a:gd name="T99" fmla="*/ 148 h 14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24" name="Freeform 666">
              <a:extLst>
                <a:ext uri="{FF2B5EF4-FFF2-40B4-BE49-F238E27FC236}">
                  <a16:creationId xmlns:a16="http://schemas.microsoft.com/office/drawing/2014/main" xmlns="" id="{DC9709C3-266E-4884-8636-F60A19EB5C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" y="2473"/>
              <a:ext cx="20" cy="21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1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0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25" name="Freeform 667">
              <a:extLst>
                <a:ext uri="{FF2B5EF4-FFF2-40B4-BE49-F238E27FC236}">
                  <a16:creationId xmlns:a16="http://schemas.microsoft.com/office/drawing/2014/main" xmlns="" id="{8B657A2B-C417-4C29-B600-BAF4814D6F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2" y="1923"/>
              <a:ext cx="68" cy="74"/>
            </a:xfrm>
            <a:custGeom>
              <a:avLst/>
              <a:gdLst>
                <a:gd name="T0" fmla="*/ 1 w 136"/>
                <a:gd name="T1" fmla="*/ 1 h 147"/>
                <a:gd name="T2" fmla="*/ 0 w 136"/>
                <a:gd name="T3" fmla="*/ 1 h 147"/>
                <a:gd name="T4" fmla="*/ 1 w 136"/>
                <a:gd name="T5" fmla="*/ 1 h 147"/>
                <a:gd name="T6" fmla="*/ 1 w 136"/>
                <a:gd name="T7" fmla="*/ 1 h 147"/>
                <a:gd name="T8" fmla="*/ 1 w 136"/>
                <a:gd name="T9" fmla="*/ 1 h 147"/>
                <a:gd name="T10" fmla="*/ 1 w 136"/>
                <a:gd name="T11" fmla="*/ 1 h 147"/>
                <a:gd name="T12" fmla="*/ 1 w 136"/>
                <a:gd name="T13" fmla="*/ 1 h 147"/>
                <a:gd name="T14" fmla="*/ 1 w 136"/>
                <a:gd name="T15" fmla="*/ 1 h 147"/>
                <a:gd name="T16" fmla="*/ 1 w 136"/>
                <a:gd name="T17" fmla="*/ 1 h 147"/>
                <a:gd name="T18" fmla="*/ 1 w 136"/>
                <a:gd name="T19" fmla="*/ 1 h 147"/>
                <a:gd name="T20" fmla="*/ 1 w 136"/>
                <a:gd name="T21" fmla="*/ 1 h 147"/>
                <a:gd name="T22" fmla="*/ 1 w 136"/>
                <a:gd name="T23" fmla="*/ 1 h 147"/>
                <a:gd name="T24" fmla="*/ 1 w 136"/>
                <a:gd name="T25" fmla="*/ 1 h 147"/>
                <a:gd name="T26" fmla="*/ 1 w 136"/>
                <a:gd name="T27" fmla="*/ 1 h 147"/>
                <a:gd name="T28" fmla="*/ 1 w 136"/>
                <a:gd name="T29" fmla="*/ 1 h 147"/>
                <a:gd name="T30" fmla="*/ 1 w 136"/>
                <a:gd name="T31" fmla="*/ 1 h 147"/>
                <a:gd name="T32" fmla="*/ 1 w 136"/>
                <a:gd name="T33" fmla="*/ 1 h 147"/>
                <a:gd name="T34" fmla="*/ 1 w 136"/>
                <a:gd name="T35" fmla="*/ 1 h 147"/>
                <a:gd name="T36" fmla="*/ 1 w 136"/>
                <a:gd name="T37" fmla="*/ 1 h 147"/>
                <a:gd name="T38" fmla="*/ 1 w 136"/>
                <a:gd name="T39" fmla="*/ 1 h 147"/>
                <a:gd name="T40" fmla="*/ 1 w 136"/>
                <a:gd name="T41" fmla="*/ 1 h 147"/>
                <a:gd name="T42" fmla="*/ 1 w 136"/>
                <a:gd name="T43" fmla="*/ 1 h 147"/>
                <a:gd name="T44" fmla="*/ 1 w 136"/>
                <a:gd name="T45" fmla="*/ 1 h 147"/>
                <a:gd name="T46" fmla="*/ 1 w 136"/>
                <a:gd name="T47" fmla="*/ 1 h 147"/>
                <a:gd name="T48" fmla="*/ 1 w 136"/>
                <a:gd name="T49" fmla="*/ 1 h 147"/>
                <a:gd name="T50" fmla="*/ 1 w 136"/>
                <a:gd name="T51" fmla="*/ 1 h 147"/>
                <a:gd name="T52" fmla="*/ 1 w 136"/>
                <a:gd name="T53" fmla="*/ 1 h 147"/>
                <a:gd name="T54" fmla="*/ 1 w 136"/>
                <a:gd name="T55" fmla="*/ 1 h 147"/>
                <a:gd name="T56" fmla="*/ 1 w 136"/>
                <a:gd name="T57" fmla="*/ 1 h 147"/>
                <a:gd name="T58" fmla="*/ 1 w 136"/>
                <a:gd name="T59" fmla="*/ 1 h 147"/>
                <a:gd name="T60" fmla="*/ 1 w 136"/>
                <a:gd name="T61" fmla="*/ 1 h 147"/>
                <a:gd name="T62" fmla="*/ 1 w 136"/>
                <a:gd name="T63" fmla="*/ 1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7"/>
                <a:gd name="T98" fmla="*/ 136 w 136"/>
                <a:gd name="T99" fmla="*/ 147 h 1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26" name="Freeform 668">
              <a:extLst>
                <a:ext uri="{FF2B5EF4-FFF2-40B4-BE49-F238E27FC236}">
                  <a16:creationId xmlns:a16="http://schemas.microsoft.com/office/drawing/2014/main" xmlns="" id="{C0C1E28B-AF09-45A4-A559-C3566F5693C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7" y="1949"/>
              <a:ext cx="20" cy="20"/>
            </a:xfrm>
            <a:custGeom>
              <a:avLst/>
              <a:gdLst>
                <a:gd name="T0" fmla="*/ 1 w 39"/>
                <a:gd name="T1" fmla="*/ 1 h 39"/>
                <a:gd name="T2" fmla="*/ 1 w 39"/>
                <a:gd name="T3" fmla="*/ 1 h 39"/>
                <a:gd name="T4" fmla="*/ 1 w 39"/>
                <a:gd name="T5" fmla="*/ 1 h 39"/>
                <a:gd name="T6" fmla="*/ 1 w 39"/>
                <a:gd name="T7" fmla="*/ 1 h 39"/>
                <a:gd name="T8" fmla="*/ 1 w 39"/>
                <a:gd name="T9" fmla="*/ 1 h 39"/>
                <a:gd name="T10" fmla="*/ 1 w 39"/>
                <a:gd name="T11" fmla="*/ 1 h 39"/>
                <a:gd name="T12" fmla="*/ 1 w 39"/>
                <a:gd name="T13" fmla="*/ 1 h 39"/>
                <a:gd name="T14" fmla="*/ 1 w 39"/>
                <a:gd name="T15" fmla="*/ 1 h 39"/>
                <a:gd name="T16" fmla="*/ 1 w 39"/>
                <a:gd name="T17" fmla="*/ 0 h 39"/>
                <a:gd name="T18" fmla="*/ 1 w 39"/>
                <a:gd name="T19" fmla="*/ 1 h 39"/>
                <a:gd name="T20" fmla="*/ 1 w 39"/>
                <a:gd name="T21" fmla="*/ 1 h 39"/>
                <a:gd name="T22" fmla="*/ 1 w 39"/>
                <a:gd name="T23" fmla="*/ 1 h 39"/>
                <a:gd name="T24" fmla="*/ 0 w 39"/>
                <a:gd name="T25" fmla="*/ 1 h 39"/>
                <a:gd name="T26" fmla="*/ 1 w 39"/>
                <a:gd name="T27" fmla="*/ 1 h 39"/>
                <a:gd name="T28" fmla="*/ 1 w 39"/>
                <a:gd name="T29" fmla="*/ 1 h 39"/>
                <a:gd name="T30" fmla="*/ 1 w 39"/>
                <a:gd name="T31" fmla="*/ 1 h 39"/>
                <a:gd name="T32" fmla="*/ 1 w 39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39"/>
                <a:gd name="T53" fmla="*/ 39 w 39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27" name="Freeform 669">
              <a:extLst>
                <a:ext uri="{FF2B5EF4-FFF2-40B4-BE49-F238E27FC236}">
                  <a16:creationId xmlns:a16="http://schemas.microsoft.com/office/drawing/2014/main" xmlns="" id="{94C8EA1C-9E06-42E2-8A85-793621D54D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3" y="1695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28" name="Freeform 670">
              <a:extLst>
                <a:ext uri="{FF2B5EF4-FFF2-40B4-BE49-F238E27FC236}">
                  <a16:creationId xmlns:a16="http://schemas.microsoft.com/office/drawing/2014/main" xmlns="" id="{B0E0B33C-3840-4C0D-92BE-528B7992E2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1" y="170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29" name="Freeform 671">
              <a:extLst>
                <a:ext uri="{FF2B5EF4-FFF2-40B4-BE49-F238E27FC236}">
                  <a16:creationId xmlns:a16="http://schemas.microsoft.com/office/drawing/2014/main" xmlns="" id="{2C7C8538-B1BD-48B7-9A1A-0B7154B0BD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2" y="181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30" name="Freeform 672">
              <a:extLst>
                <a:ext uri="{FF2B5EF4-FFF2-40B4-BE49-F238E27FC236}">
                  <a16:creationId xmlns:a16="http://schemas.microsoft.com/office/drawing/2014/main" xmlns="" id="{57E8B875-59D7-4F63-B5B8-0A1B569909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9" y="1819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31" name="Freeform 673">
              <a:extLst>
                <a:ext uri="{FF2B5EF4-FFF2-40B4-BE49-F238E27FC236}">
                  <a16:creationId xmlns:a16="http://schemas.microsoft.com/office/drawing/2014/main" xmlns="" id="{02326415-98ED-42C9-A977-96C58DD3A4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6" y="1607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32" name="Freeform 674">
              <a:extLst>
                <a:ext uri="{FF2B5EF4-FFF2-40B4-BE49-F238E27FC236}">
                  <a16:creationId xmlns:a16="http://schemas.microsoft.com/office/drawing/2014/main" xmlns="" id="{05499DEA-B68F-44DD-B205-90F178CBA3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3" y="1614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33" name="Freeform 675">
              <a:extLst>
                <a:ext uri="{FF2B5EF4-FFF2-40B4-BE49-F238E27FC236}">
                  <a16:creationId xmlns:a16="http://schemas.microsoft.com/office/drawing/2014/main" xmlns="" id="{DD4E759D-4048-4336-A935-58A814E7EF2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" y="192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34" name="Freeform 676">
              <a:extLst>
                <a:ext uri="{FF2B5EF4-FFF2-40B4-BE49-F238E27FC236}">
                  <a16:creationId xmlns:a16="http://schemas.microsoft.com/office/drawing/2014/main" xmlns="" id="{D97FC154-54D9-47C1-A5B1-C0BF5F55EC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3" y="193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35" name="Freeform 677">
              <a:extLst>
                <a:ext uri="{FF2B5EF4-FFF2-40B4-BE49-F238E27FC236}">
                  <a16:creationId xmlns:a16="http://schemas.microsoft.com/office/drawing/2014/main" xmlns="" id="{B98B9F99-5247-40BB-B58B-4103433F85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7" y="1988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36" name="Freeform 678">
              <a:extLst>
                <a:ext uri="{FF2B5EF4-FFF2-40B4-BE49-F238E27FC236}">
                  <a16:creationId xmlns:a16="http://schemas.microsoft.com/office/drawing/2014/main" xmlns="" id="{9E2F45DC-76B4-44E9-AC98-D178808C14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5" y="1995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37" name="Freeform 679">
              <a:extLst>
                <a:ext uri="{FF2B5EF4-FFF2-40B4-BE49-F238E27FC236}">
                  <a16:creationId xmlns:a16="http://schemas.microsoft.com/office/drawing/2014/main" xmlns="" id="{6EED231A-D7DC-4D3E-89BD-2EA56E6F45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8" y="2044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38" name="Freeform 680">
              <a:extLst>
                <a:ext uri="{FF2B5EF4-FFF2-40B4-BE49-F238E27FC236}">
                  <a16:creationId xmlns:a16="http://schemas.microsoft.com/office/drawing/2014/main" xmlns="" id="{6AD6F77C-97D8-41A2-AEBD-B835B01C2F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6" y="2051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39" name="Freeform 681">
              <a:extLst>
                <a:ext uri="{FF2B5EF4-FFF2-40B4-BE49-F238E27FC236}">
                  <a16:creationId xmlns:a16="http://schemas.microsoft.com/office/drawing/2014/main" xmlns="" id="{0D7B2C4A-BD29-4A7E-88AE-FF4E691D8F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4" y="1787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40" name="Freeform 682">
              <a:extLst>
                <a:ext uri="{FF2B5EF4-FFF2-40B4-BE49-F238E27FC236}">
                  <a16:creationId xmlns:a16="http://schemas.microsoft.com/office/drawing/2014/main" xmlns="" id="{C4B62496-A3F6-4207-A23C-148F68F8C5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2" y="1795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41" name="Freeform 683">
              <a:extLst>
                <a:ext uri="{FF2B5EF4-FFF2-40B4-BE49-F238E27FC236}">
                  <a16:creationId xmlns:a16="http://schemas.microsoft.com/office/drawing/2014/main" xmlns="" id="{718CA2E1-85CE-4B36-A7F8-913561300E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7" y="2164"/>
              <a:ext cx="30" cy="29"/>
            </a:xfrm>
            <a:custGeom>
              <a:avLst/>
              <a:gdLst>
                <a:gd name="T0" fmla="*/ 1 w 58"/>
                <a:gd name="T1" fmla="*/ 0 h 60"/>
                <a:gd name="T2" fmla="*/ 1 w 58"/>
                <a:gd name="T3" fmla="*/ 0 h 60"/>
                <a:gd name="T4" fmla="*/ 1 w 58"/>
                <a:gd name="T5" fmla="*/ 0 h 60"/>
                <a:gd name="T6" fmla="*/ 1 w 58"/>
                <a:gd name="T7" fmla="*/ 0 h 60"/>
                <a:gd name="T8" fmla="*/ 1 w 58"/>
                <a:gd name="T9" fmla="*/ 0 h 60"/>
                <a:gd name="T10" fmla="*/ 1 w 58"/>
                <a:gd name="T11" fmla="*/ 0 h 60"/>
                <a:gd name="T12" fmla="*/ 1 w 58"/>
                <a:gd name="T13" fmla="*/ 0 h 60"/>
                <a:gd name="T14" fmla="*/ 1 w 58"/>
                <a:gd name="T15" fmla="*/ 0 h 60"/>
                <a:gd name="T16" fmla="*/ 1 w 58"/>
                <a:gd name="T17" fmla="*/ 0 h 60"/>
                <a:gd name="T18" fmla="*/ 1 w 58"/>
                <a:gd name="T19" fmla="*/ 0 h 60"/>
                <a:gd name="T20" fmla="*/ 1 w 58"/>
                <a:gd name="T21" fmla="*/ 0 h 60"/>
                <a:gd name="T22" fmla="*/ 1 w 58"/>
                <a:gd name="T23" fmla="*/ 0 h 60"/>
                <a:gd name="T24" fmla="*/ 0 w 58"/>
                <a:gd name="T25" fmla="*/ 0 h 60"/>
                <a:gd name="T26" fmla="*/ 0 w 58"/>
                <a:gd name="T27" fmla="*/ 0 h 60"/>
                <a:gd name="T28" fmla="*/ 1 w 58"/>
                <a:gd name="T29" fmla="*/ 0 h 60"/>
                <a:gd name="T30" fmla="*/ 1 w 58"/>
                <a:gd name="T31" fmla="*/ 0 h 60"/>
                <a:gd name="T32" fmla="*/ 1 w 58"/>
                <a:gd name="T33" fmla="*/ 0 h 60"/>
                <a:gd name="T34" fmla="*/ 1 w 58"/>
                <a:gd name="T35" fmla="*/ 0 h 60"/>
                <a:gd name="T36" fmla="*/ 1 w 58"/>
                <a:gd name="T37" fmla="*/ 0 h 60"/>
                <a:gd name="T38" fmla="*/ 1 w 58"/>
                <a:gd name="T39" fmla="*/ 0 h 60"/>
                <a:gd name="T40" fmla="*/ 1 w 58"/>
                <a:gd name="T41" fmla="*/ 0 h 60"/>
                <a:gd name="T42" fmla="*/ 1 w 58"/>
                <a:gd name="T43" fmla="*/ 0 h 60"/>
                <a:gd name="T44" fmla="*/ 1 w 58"/>
                <a:gd name="T45" fmla="*/ 0 h 60"/>
                <a:gd name="T46" fmla="*/ 1 w 58"/>
                <a:gd name="T47" fmla="*/ 0 h 60"/>
                <a:gd name="T48" fmla="*/ 1 w 58"/>
                <a:gd name="T49" fmla="*/ 0 h 60"/>
                <a:gd name="T50" fmla="*/ 1 w 58"/>
                <a:gd name="T51" fmla="*/ 0 h 60"/>
                <a:gd name="T52" fmla="*/ 1 w 58"/>
                <a:gd name="T53" fmla="*/ 0 h 60"/>
                <a:gd name="T54" fmla="*/ 1 w 58"/>
                <a:gd name="T55" fmla="*/ 0 h 60"/>
                <a:gd name="T56" fmla="*/ 1 w 58"/>
                <a:gd name="T57" fmla="*/ 0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60"/>
                <a:gd name="T89" fmla="*/ 58 w 58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42" name="Freeform 684">
              <a:extLst>
                <a:ext uri="{FF2B5EF4-FFF2-40B4-BE49-F238E27FC236}">
                  <a16:creationId xmlns:a16="http://schemas.microsoft.com/office/drawing/2014/main" xmlns="" id="{7DAAD385-6BE9-4FF2-93F6-94C849498C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5" y="2171"/>
              <a:ext cx="14" cy="15"/>
            </a:xfrm>
            <a:custGeom>
              <a:avLst/>
              <a:gdLst>
                <a:gd name="T0" fmla="*/ 1 w 28"/>
                <a:gd name="T1" fmla="*/ 1 h 30"/>
                <a:gd name="T2" fmla="*/ 1 w 28"/>
                <a:gd name="T3" fmla="*/ 1 h 30"/>
                <a:gd name="T4" fmla="*/ 1 w 28"/>
                <a:gd name="T5" fmla="*/ 1 h 30"/>
                <a:gd name="T6" fmla="*/ 1 w 28"/>
                <a:gd name="T7" fmla="*/ 1 h 30"/>
                <a:gd name="T8" fmla="*/ 1 w 28"/>
                <a:gd name="T9" fmla="*/ 1 h 30"/>
                <a:gd name="T10" fmla="*/ 1 w 28"/>
                <a:gd name="T11" fmla="*/ 1 h 30"/>
                <a:gd name="T12" fmla="*/ 1 w 28"/>
                <a:gd name="T13" fmla="*/ 1 h 30"/>
                <a:gd name="T14" fmla="*/ 0 w 28"/>
                <a:gd name="T15" fmla="*/ 1 h 30"/>
                <a:gd name="T16" fmla="*/ 0 w 28"/>
                <a:gd name="T17" fmla="*/ 1 h 30"/>
                <a:gd name="T18" fmla="*/ 0 w 28"/>
                <a:gd name="T19" fmla="*/ 1 h 30"/>
                <a:gd name="T20" fmla="*/ 1 w 28"/>
                <a:gd name="T21" fmla="*/ 1 h 30"/>
                <a:gd name="T22" fmla="*/ 1 w 28"/>
                <a:gd name="T23" fmla="*/ 1 h 30"/>
                <a:gd name="T24" fmla="*/ 1 w 28"/>
                <a:gd name="T25" fmla="*/ 1 h 30"/>
                <a:gd name="T26" fmla="*/ 1 w 28"/>
                <a:gd name="T27" fmla="*/ 1 h 30"/>
                <a:gd name="T28" fmla="*/ 1 w 28"/>
                <a:gd name="T29" fmla="*/ 1 h 30"/>
                <a:gd name="T30" fmla="*/ 1 w 28"/>
                <a:gd name="T31" fmla="*/ 0 h 30"/>
                <a:gd name="T32" fmla="*/ 1 w 28"/>
                <a:gd name="T33" fmla="*/ 0 h 30"/>
                <a:gd name="T34" fmla="*/ 1 w 28"/>
                <a:gd name="T35" fmla="*/ 0 h 30"/>
                <a:gd name="T36" fmla="*/ 1 w 28"/>
                <a:gd name="T37" fmla="*/ 1 h 30"/>
                <a:gd name="T38" fmla="*/ 1 w 28"/>
                <a:gd name="T39" fmla="*/ 1 h 30"/>
                <a:gd name="T40" fmla="*/ 1 w 28"/>
                <a:gd name="T41" fmla="*/ 1 h 30"/>
                <a:gd name="T42" fmla="*/ 1 w 28"/>
                <a:gd name="T43" fmla="*/ 1 h 30"/>
                <a:gd name="T44" fmla="*/ 1 w 28"/>
                <a:gd name="T45" fmla="*/ 1 h 30"/>
                <a:gd name="T46" fmla="*/ 1 w 28"/>
                <a:gd name="T47" fmla="*/ 1 h 30"/>
                <a:gd name="T48" fmla="*/ 1 w 28"/>
                <a:gd name="T49" fmla="*/ 1 h 30"/>
                <a:gd name="T50" fmla="*/ 1 w 28"/>
                <a:gd name="T51" fmla="*/ 1 h 30"/>
                <a:gd name="T52" fmla="*/ 1 w 28"/>
                <a:gd name="T53" fmla="*/ 1 h 30"/>
                <a:gd name="T54" fmla="*/ 1 w 28"/>
                <a:gd name="T55" fmla="*/ 1 h 30"/>
                <a:gd name="T56" fmla="*/ 1 w 28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30"/>
                <a:gd name="T89" fmla="*/ 28 w 28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43" name="Freeform 685">
              <a:extLst>
                <a:ext uri="{FF2B5EF4-FFF2-40B4-BE49-F238E27FC236}">
                  <a16:creationId xmlns:a16="http://schemas.microsoft.com/office/drawing/2014/main" xmlns="" id="{30BC03A4-6DB7-4AE8-BE90-66041136AF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9" y="2259"/>
              <a:ext cx="29" cy="30"/>
            </a:xfrm>
            <a:custGeom>
              <a:avLst/>
              <a:gdLst>
                <a:gd name="T0" fmla="*/ 0 w 60"/>
                <a:gd name="T1" fmla="*/ 1 h 60"/>
                <a:gd name="T2" fmla="*/ 0 w 60"/>
                <a:gd name="T3" fmla="*/ 1 h 60"/>
                <a:gd name="T4" fmla="*/ 0 w 60"/>
                <a:gd name="T5" fmla="*/ 1 h 60"/>
                <a:gd name="T6" fmla="*/ 0 w 60"/>
                <a:gd name="T7" fmla="*/ 1 h 60"/>
                <a:gd name="T8" fmla="*/ 0 w 60"/>
                <a:gd name="T9" fmla="*/ 1 h 60"/>
                <a:gd name="T10" fmla="*/ 0 w 60"/>
                <a:gd name="T11" fmla="*/ 1 h 60"/>
                <a:gd name="T12" fmla="*/ 0 w 60"/>
                <a:gd name="T13" fmla="*/ 1 h 60"/>
                <a:gd name="T14" fmla="*/ 0 w 60"/>
                <a:gd name="T15" fmla="*/ 1 h 60"/>
                <a:gd name="T16" fmla="*/ 0 w 60"/>
                <a:gd name="T17" fmla="*/ 0 h 60"/>
                <a:gd name="T18" fmla="*/ 0 w 60"/>
                <a:gd name="T19" fmla="*/ 1 h 60"/>
                <a:gd name="T20" fmla="*/ 0 w 60"/>
                <a:gd name="T21" fmla="*/ 1 h 60"/>
                <a:gd name="T22" fmla="*/ 0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0 w 60"/>
                <a:gd name="T29" fmla="*/ 1 h 60"/>
                <a:gd name="T30" fmla="*/ 0 w 60"/>
                <a:gd name="T31" fmla="*/ 1 h 60"/>
                <a:gd name="T32" fmla="*/ 0 w 60"/>
                <a:gd name="T33" fmla="*/ 1 h 60"/>
                <a:gd name="T34" fmla="*/ 0 w 60"/>
                <a:gd name="T35" fmla="*/ 1 h 60"/>
                <a:gd name="T36" fmla="*/ 0 w 60"/>
                <a:gd name="T37" fmla="*/ 1 h 60"/>
                <a:gd name="T38" fmla="*/ 0 w 60"/>
                <a:gd name="T39" fmla="*/ 1 h 60"/>
                <a:gd name="T40" fmla="*/ 0 w 60"/>
                <a:gd name="T41" fmla="*/ 1 h 60"/>
                <a:gd name="T42" fmla="*/ 0 w 60"/>
                <a:gd name="T43" fmla="*/ 1 h 60"/>
                <a:gd name="T44" fmla="*/ 0 w 60"/>
                <a:gd name="T45" fmla="*/ 1 h 60"/>
                <a:gd name="T46" fmla="*/ 0 w 60"/>
                <a:gd name="T47" fmla="*/ 1 h 60"/>
                <a:gd name="T48" fmla="*/ 0 w 60"/>
                <a:gd name="T49" fmla="*/ 1 h 60"/>
                <a:gd name="T50" fmla="*/ 0 w 60"/>
                <a:gd name="T51" fmla="*/ 1 h 60"/>
                <a:gd name="T52" fmla="*/ 0 w 60"/>
                <a:gd name="T53" fmla="*/ 1 h 60"/>
                <a:gd name="T54" fmla="*/ 0 w 60"/>
                <a:gd name="T55" fmla="*/ 1 h 60"/>
                <a:gd name="T56" fmla="*/ 0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44" name="Freeform 686">
              <a:extLst>
                <a:ext uri="{FF2B5EF4-FFF2-40B4-BE49-F238E27FC236}">
                  <a16:creationId xmlns:a16="http://schemas.microsoft.com/office/drawing/2014/main" xmlns="" id="{B4B568F5-38B8-4CE1-8E26-CF3E327368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6" y="226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45" name="Freeform 687">
              <a:extLst>
                <a:ext uri="{FF2B5EF4-FFF2-40B4-BE49-F238E27FC236}">
                  <a16:creationId xmlns:a16="http://schemas.microsoft.com/office/drawing/2014/main" xmlns="" id="{324311D1-5ED1-4FD4-854B-E8056B518F9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6" y="2291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46" name="Freeform 688">
              <a:extLst>
                <a:ext uri="{FF2B5EF4-FFF2-40B4-BE49-F238E27FC236}">
                  <a16:creationId xmlns:a16="http://schemas.microsoft.com/office/drawing/2014/main" xmlns="" id="{BDCEEB79-4B72-4E85-8780-72E6E5AC228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3" y="2298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47" name="Freeform 689">
              <a:extLst>
                <a:ext uri="{FF2B5EF4-FFF2-40B4-BE49-F238E27FC236}">
                  <a16:creationId xmlns:a16="http://schemas.microsoft.com/office/drawing/2014/main" xmlns="" id="{81D80B35-C467-4CD3-9901-A519593EFE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4" y="2212"/>
              <a:ext cx="30" cy="29"/>
            </a:xfrm>
            <a:custGeom>
              <a:avLst/>
              <a:gdLst>
                <a:gd name="T0" fmla="*/ 1 w 60"/>
                <a:gd name="T1" fmla="*/ 1 h 57"/>
                <a:gd name="T2" fmla="*/ 1 w 60"/>
                <a:gd name="T3" fmla="*/ 1 h 57"/>
                <a:gd name="T4" fmla="*/ 1 w 60"/>
                <a:gd name="T5" fmla="*/ 1 h 57"/>
                <a:gd name="T6" fmla="*/ 1 w 60"/>
                <a:gd name="T7" fmla="*/ 1 h 57"/>
                <a:gd name="T8" fmla="*/ 1 w 60"/>
                <a:gd name="T9" fmla="*/ 1 h 57"/>
                <a:gd name="T10" fmla="*/ 1 w 60"/>
                <a:gd name="T11" fmla="*/ 1 h 57"/>
                <a:gd name="T12" fmla="*/ 1 w 60"/>
                <a:gd name="T13" fmla="*/ 1 h 57"/>
                <a:gd name="T14" fmla="*/ 1 w 60"/>
                <a:gd name="T15" fmla="*/ 0 h 57"/>
                <a:gd name="T16" fmla="*/ 1 w 60"/>
                <a:gd name="T17" fmla="*/ 0 h 57"/>
                <a:gd name="T18" fmla="*/ 1 w 60"/>
                <a:gd name="T19" fmla="*/ 1 h 57"/>
                <a:gd name="T20" fmla="*/ 1 w 60"/>
                <a:gd name="T21" fmla="*/ 1 h 57"/>
                <a:gd name="T22" fmla="*/ 1 w 60"/>
                <a:gd name="T23" fmla="*/ 1 h 57"/>
                <a:gd name="T24" fmla="*/ 0 w 60"/>
                <a:gd name="T25" fmla="*/ 1 h 57"/>
                <a:gd name="T26" fmla="*/ 1 w 60"/>
                <a:gd name="T27" fmla="*/ 1 h 57"/>
                <a:gd name="T28" fmla="*/ 1 w 60"/>
                <a:gd name="T29" fmla="*/ 1 h 57"/>
                <a:gd name="T30" fmla="*/ 1 w 60"/>
                <a:gd name="T31" fmla="*/ 1 h 57"/>
                <a:gd name="T32" fmla="*/ 1 w 60"/>
                <a:gd name="T33" fmla="*/ 1 h 57"/>
                <a:gd name="T34" fmla="*/ 1 w 60"/>
                <a:gd name="T35" fmla="*/ 1 h 57"/>
                <a:gd name="T36" fmla="*/ 1 w 60"/>
                <a:gd name="T37" fmla="*/ 1 h 57"/>
                <a:gd name="T38" fmla="*/ 1 w 60"/>
                <a:gd name="T39" fmla="*/ 1 h 57"/>
                <a:gd name="T40" fmla="*/ 1 w 60"/>
                <a:gd name="T41" fmla="*/ 1 h 57"/>
                <a:gd name="T42" fmla="*/ 1 w 60"/>
                <a:gd name="T43" fmla="*/ 1 h 57"/>
                <a:gd name="T44" fmla="*/ 1 w 60"/>
                <a:gd name="T45" fmla="*/ 1 h 57"/>
                <a:gd name="T46" fmla="*/ 1 w 60"/>
                <a:gd name="T47" fmla="*/ 1 h 57"/>
                <a:gd name="T48" fmla="*/ 1 w 60"/>
                <a:gd name="T49" fmla="*/ 1 h 57"/>
                <a:gd name="T50" fmla="*/ 1 w 60"/>
                <a:gd name="T51" fmla="*/ 1 h 57"/>
                <a:gd name="T52" fmla="*/ 1 w 60"/>
                <a:gd name="T53" fmla="*/ 1 h 57"/>
                <a:gd name="T54" fmla="*/ 1 w 60"/>
                <a:gd name="T55" fmla="*/ 1 h 57"/>
                <a:gd name="T56" fmla="*/ 1 w 60"/>
                <a:gd name="T57" fmla="*/ 1 h 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7"/>
                <a:gd name="T89" fmla="*/ 60 w 60"/>
                <a:gd name="T90" fmla="*/ 57 h 5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48" name="Freeform 690">
              <a:extLst>
                <a:ext uri="{FF2B5EF4-FFF2-40B4-BE49-F238E27FC236}">
                  <a16:creationId xmlns:a16="http://schemas.microsoft.com/office/drawing/2014/main" xmlns="" id="{55890119-B074-464E-8D27-E179C1B1A6F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1" y="2219"/>
              <a:ext cx="15" cy="14"/>
            </a:xfrm>
            <a:custGeom>
              <a:avLst/>
              <a:gdLst>
                <a:gd name="T0" fmla="*/ 1 w 30"/>
                <a:gd name="T1" fmla="*/ 1 h 27"/>
                <a:gd name="T2" fmla="*/ 1 w 30"/>
                <a:gd name="T3" fmla="*/ 1 h 27"/>
                <a:gd name="T4" fmla="*/ 1 w 30"/>
                <a:gd name="T5" fmla="*/ 1 h 27"/>
                <a:gd name="T6" fmla="*/ 1 w 30"/>
                <a:gd name="T7" fmla="*/ 1 h 27"/>
                <a:gd name="T8" fmla="*/ 1 w 30"/>
                <a:gd name="T9" fmla="*/ 1 h 27"/>
                <a:gd name="T10" fmla="*/ 1 w 30"/>
                <a:gd name="T11" fmla="*/ 1 h 27"/>
                <a:gd name="T12" fmla="*/ 1 w 30"/>
                <a:gd name="T13" fmla="*/ 1 h 27"/>
                <a:gd name="T14" fmla="*/ 0 w 30"/>
                <a:gd name="T15" fmla="*/ 1 h 27"/>
                <a:gd name="T16" fmla="*/ 0 w 30"/>
                <a:gd name="T17" fmla="*/ 1 h 27"/>
                <a:gd name="T18" fmla="*/ 0 w 30"/>
                <a:gd name="T19" fmla="*/ 1 h 27"/>
                <a:gd name="T20" fmla="*/ 1 w 30"/>
                <a:gd name="T21" fmla="*/ 1 h 27"/>
                <a:gd name="T22" fmla="*/ 1 w 30"/>
                <a:gd name="T23" fmla="*/ 1 h 27"/>
                <a:gd name="T24" fmla="*/ 1 w 30"/>
                <a:gd name="T25" fmla="*/ 1 h 27"/>
                <a:gd name="T26" fmla="*/ 1 w 30"/>
                <a:gd name="T27" fmla="*/ 1 h 27"/>
                <a:gd name="T28" fmla="*/ 1 w 30"/>
                <a:gd name="T29" fmla="*/ 0 h 27"/>
                <a:gd name="T30" fmla="*/ 1 w 30"/>
                <a:gd name="T31" fmla="*/ 0 h 27"/>
                <a:gd name="T32" fmla="*/ 1 w 30"/>
                <a:gd name="T33" fmla="*/ 0 h 27"/>
                <a:gd name="T34" fmla="*/ 1 w 30"/>
                <a:gd name="T35" fmla="*/ 0 h 27"/>
                <a:gd name="T36" fmla="*/ 1 w 30"/>
                <a:gd name="T37" fmla="*/ 0 h 27"/>
                <a:gd name="T38" fmla="*/ 1 w 30"/>
                <a:gd name="T39" fmla="*/ 1 h 27"/>
                <a:gd name="T40" fmla="*/ 1 w 30"/>
                <a:gd name="T41" fmla="*/ 1 h 27"/>
                <a:gd name="T42" fmla="*/ 1 w 30"/>
                <a:gd name="T43" fmla="*/ 1 h 27"/>
                <a:gd name="T44" fmla="*/ 1 w 30"/>
                <a:gd name="T45" fmla="*/ 1 h 27"/>
                <a:gd name="T46" fmla="*/ 1 w 30"/>
                <a:gd name="T47" fmla="*/ 1 h 27"/>
                <a:gd name="T48" fmla="*/ 1 w 30"/>
                <a:gd name="T49" fmla="*/ 1 h 27"/>
                <a:gd name="T50" fmla="*/ 1 w 30"/>
                <a:gd name="T51" fmla="*/ 1 h 27"/>
                <a:gd name="T52" fmla="*/ 1 w 30"/>
                <a:gd name="T53" fmla="*/ 1 h 27"/>
                <a:gd name="T54" fmla="*/ 1 w 30"/>
                <a:gd name="T55" fmla="*/ 1 h 27"/>
                <a:gd name="T56" fmla="*/ 1 w 30"/>
                <a:gd name="T57" fmla="*/ 1 h 2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7"/>
                <a:gd name="T89" fmla="*/ 30 w 30"/>
                <a:gd name="T90" fmla="*/ 27 h 2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49" name="Freeform 691">
              <a:extLst>
                <a:ext uri="{FF2B5EF4-FFF2-40B4-BE49-F238E27FC236}">
                  <a16:creationId xmlns:a16="http://schemas.microsoft.com/office/drawing/2014/main" xmlns="" id="{02600330-5DCD-4A9E-9D70-E94040E520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8" y="240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50" name="Freeform 692">
              <a:extLst>
                <a:ext uri="{FF2B5EF4-FFF2-40B4-BE49-F238E27FC236}">
                  <a16:creationId xmlns:a16="http://schemas.microsoft.com/office/drawing/2014/main" xmlns="" id="{B4161AC6-AF4A-48D7-9BC6-4BE6A30996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6" y="2411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51" name="Freeform 693">
              <a:extLst>
                <a:ext uri="{FF2B5EF4-FFF2-40B4-BE49-F238E27FC236}">
                  <a16:creationId xmlns:a16="http://schemas.microsoft.com/office/drawing/2014/main" xmlns="" id="{55D22785-D8A8-45FC-8C56-A51CC512624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3" y="253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52" name="Freeform 694">
              <a:extLst>
                <a:ext uri="{FF2B5EF4-FFF2-40B4-BE49-F238E27FC236}">
                  <a16:creationId xmlns:a16="http://schemas.microsoft.com/office/drawing/2014/main" xmlns="" id="{AC78F358-6F9D-4E07-9117-C98006B180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0" y="2546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53" name="Freeform 695">
              <a:extLst>
                <a:ext uri="{FF2B5EF4-FFF2-40B4-BE49-F238E27FC236}">
                  <a16:creationId xmlns:a16="http://schemas.microsoft.com/office/drawing/2014/main" xmlns="" id="{CE154277-41C5-45A3-B756-C4753F06BF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0" y="2665"/>
              <a:ext cx="30" cy="29"/>
            </a:xfrm>
            <a:custGeom>
              <a:avLst/>
              <a:gdLst>
                <a:gd name="T0" fmla="*/ 1 w 59"/>
                <a:gd name="T1" fmla="*/ 0 h 59"/>
                <a:gd name="T2" fmla="*/ 1 w 59"/>
                <a:gd name="T3" fmla="*/ 0 h 59"/>
                <a:gd name="T4" fmla="*/ 1 w 59"/>
                <a:gd name="T5" fmla="*/ 0 h 59"/>
                <a:gd name="T6" fmla="*/ 1 w 59"/>
                <a:gd name="T7" fmla="*/ 0 h 59"/>
                <a:gd name="T8" fmla="*/ 1 w 59"/>
                <a:gd name="T9" fmla="*/ 0 h 59"/>
                <a:gd name="T10" fmla="*/ 1 w 59"/>
                <a:gd name="T11" fmla="*/ 0 h 59"/>
                <a:gd name="T12" fmla="*/ 1 w 59"/>
                <a:gd name="T13" fmla="*/ 0 h 59"/>
                <a:gd name="T14" fmla="*/ 1 w 59"/>
                <a:gd name="T15" fmla="*/ 0 h 59"/>
                <a:gd name="T16" fmla="*/ 1 w 59"/>
                <a:gd name="T17" fmla="*/ 0 h 59"/>
                <a:gd name="T18" fmla="*/ 1 w 59"/>
                <a:gd name="T19" fmla="*/ 0 h 59"/>
                <a:gd name="T20" fmla="*/ 1 w 59"/>
                <a:gd name="T21" fmla="*/ 0 h 59"/>
                <a:gd name="T22" fmla="*/ 1 w 59"/>
                <a:gd name="T23" fmla="*/ 0 h 59"/>
                <a:gd name="T24" fmla="*/ 0 w 59"/>
                <a:gd name="T25" fmla="*/ 0 h 59"/>
                <a:gd name="T26" fmla="*/ 1 w 59"/>
                <a:gd name="T27" fmla="*/ 0 h 59"/>
                <a:gd name="T28" fmla="*/ 1 w 59"/>
                <a:gd name="T29" fmla="*/ 0 h 59"/>
                <a:gd name="T30" fmla="*/ 1 w 59"/>
                <a:gd name="T31" fmla="*/ 0 h 59"/>
                <a:gd name="T32" fmla="*/ 1 w 59"/>
                <a:gd name="T33" fmla="*/ 0 h 59"/>
                <a:gd name="T34" fmla="*/ 1 w 59"/>
                <a:gd name="T35" fmla="*/ 0 h 59"/>
                <a:gd name="T36" fmla="*/ 1 w 59"/>
                <a:gd name="T37" fmla="*/ 0 h 59"/>
                <a:gd name="T38" fmla="*/ 1 w 59"/>
                <a:gd name="T39" fmla="*/ 0 h 59"/>
                <a:gd name="T40" fmla="*/ 1 w 59"/>
                <a:gd name="T41" fmla="*/ 0 h 59"/>
                <a:gd name="T42" fmla="*/ 1 w 59"/>
                <a:gd name="T43" fmla="*/ 0 h 59"/>
                <a:gd name="T44" fmla="*/ 1 w 59"/>
                <a:gd name="T45" fmla="*/ 0 h 59"/>
                <a:gd name="T46" fmla="*/ 1 w 59"/>
                <a:gd name="T47" fmla="*/ 0 h 59"/>
                <a:gd name="T48" fmla="*/ 1 w 59"/>
                <a:gd name="T49" fmla="*/ 0 h 59"/>
                <a:gd name="T50" fmla="*/ 1 w 59"/>
                <a:gd name="T51" fmla="*/ 0 h 59"/>
                <a:gd name="T52" fmla="*/ 1 w 59"/>
                <a:gd name="T53" fmla="*/ 0 h 59"/>
                <a:gd name="T54" fmla="*/ 1 w 59"/>
                <a:gd name="T55" fmla="*/ 0 h 59"/>
                <a:gd name="T56" fmla="*/ 1 w 59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59"/>
                <a:gd name="T89" fmla="*/ 59 w 59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54" name="Freeform 696">
              <a:extLst>
                <a:ext uri="{FF2B5EF4-FFF2-40B4-BE49-F238E27FC236}">
                  <a16:creationId xmlns:a16="http://schemas.microsoft.com/office/drawing/2014/main" xmlns="" id="{DE26E57D-E1BA-4044-BB34-6183BE38A1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" y="2672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55" name="Freeform 697">
              <a:extLst>
                <a:ext uri="{FF2B5EF4-FFF2-40B4-BE49-F238E27FC236}">
                  <a16:creationId xmlns:a16="http://schemas.microsoft.com/office/drawing/2014/main" xmlns="" id="{5C9E9193-40A1-4B0F-9131-A38C7B5D78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4" y="2585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56" name="Freeform 698">
              <a:extLst>
                <a:ext uri="{FF2B5EF4-FFF2-40B4-BE49-F238E27FC236}">
                  <a16:creationId xmlns:a16="http://schemas.microsoft.com/office/drawing/2014/main" xmlns="" id="{2CFD7A68-E668-4727-AB6B-C1663B2F25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1" y="2592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57" name="Freeform 699">
              <a:extLst>
                <a:ext uri="{FF2B5EF4-FFF2-40B4-BE49-F238E27FC236}">
                  <a16:creationId xmlns:a16="http://schemas.microsoft.com/office/drawing/2014/main" xmlns="" id="{2198636D-3646-4C0E-82C6-FB5EEB3798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1" y="233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58" name="Freeform 700">
              <a:extLst>
                <a:ext uri="{FF2B5EF4-FFF2-40B4-BE49-F238E27FC236}">
                  <a16:creationId xmlns:a16="http://schemas.microsoft.com/office/drawing/2014/main" xmlns="" id="{6FA0CC9A-665B-45A1-A46D-BC57DA34BFC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8" y="2341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59" name="Freeform 701">
              <a:extLst>
                <a:ext uri="{FF2B5EF4-FFF2-40B4-BE49-F238E27FC236}">
                  <a16:creationId xmlns:a16="http://schemas.microsoft.com/office/drawing/2014/main" xmlns="" id="{3F584AC1-CD36-4F64-8DAB-576A7CD9C8E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9" y="2526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60" name="Freeform 702">
              <a:extLst>
                <a:ext uri="{FF2B5EF4-FFF2-40B4-BE49-F238E27FC236}">
                  <a16:creationId xmlns:a16="http://schemas.microsoft.com/office/drawing/2014/main" xmlns="" id="{68611F5F-987D-4FF5-9099-89E43FAB02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6" y="2533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61" name="Freeform 703">
              <a:extLst>
                <a:ext uri="{FF2B5EF4-FFF2-40B4-BE49-F238E27FC236}">
                  <a16:creationId xmlns:a16="http://schemas.microsoft.com/office/drawing/2014/main" xmlns="" id="{9B85C5FC-0889-4AAC-A027-276F6B376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1" y="2427"/>
              <a:ext cx="30" cy="30"/>
            </a:xfrm>
            <a:custGeom>
              <a:avLst/>
              <a:gdLst>
                <a:gd name="T0" fmla="*/ 1 w 58"/>
                <a:gd name="T1" fmla="*/ 1 h 58"/>
                <a:gd name="T2" fmla="*/ 1 w 58"/>
                <a:gd name="T3" fmla="*/ 1 h 58"/>
                <a:gd name="T4" fmla="*/ 1 w 58"/>
                <a:gd name="T5" fmla="*/ 1 h 58"/>
                <a:gd name="T6" fmla="*/ 1 w 58"/>
                <a:gd name="T7" fmla="*/ 1 h 58"/>
                <a:gd name="T8" fmla="*/ 1 w 58"/>
                <a:gd name="T9" fmla="*/ 1 h 58"/>
                <a:gd name="T10" fmla="*/ 1 w 58"/>
                <a:gd name="T11" fmla="*/ 1 h 58"/>
                <a:gd name="T12" fmla="*/ 1 w 58"/>
                <a:gd name="T13" fmla="*/ 1 h 58"/>
                <a:gd name="T14" fmla="*/ 1 w 58"/>
                <a:gd name="T15" fmla="*/ 0 h 58"/>
                <a:gd name="T16" fmla="*/ 1 w 58"/>
                <a:gd name="T17" fmla="*/ 0 h 58"/>
                <a:gd name="T18" fmla="*/ 1 w 58"/>
                <a:gd name="T19" fmla="*/ 1 h 58"/>
                <a:gd name="T20" fmla="*/ 1 w 58"/>
                <a:gd name="T21" fmla="*/ 1 h 58"/>
                <a:gd name="T22" fmla="*/ 1 w 58"/>
                <a:gd name="T23" fmla="*/ 1 h 58"/>
                <a:gd name="T24" fmla="*/ 0 w 58"/>
                <a:gd name="T25" fmla="*/ 1 h 58"/>
                <a:gd name="T26" fmla="*/ 0 w 58"/>
                <a:gd name="T27" fmla="*/ 1 h 58"/>
                <a:gd name="T28" fmla="*/ 1 w 58"/>
                <a:gd name="T29" fmla="*/ 1 h 58"/>
                <a:gd name="T30" fmla="*/ 1 w 58"/>
                <a:gd name="T31" fmla="*/ 1 h 58"/>
                <a:gd name="T32" fmla="*/ 1 w 58"/>
                <a:gd name="T33" fmla="*/ 1 h 58"/>
                <a:gd name="T34" fmla="*/ 1 w 58"/>
                <a:gd name="T35" fmla="*/ 1 h 58"/>
                <a:gd name="T36" fmla="*/ 1 w 58"/>
                <a:gd name="T37" fmla="*/ 1 h 58"/>
                <a:gd name="T38" fmla="*/ 1 w 58"/>
                <a:gd name="T39" fmla="*/ 1 h 58"/>
                <a:gd name="T40" fmla="*/ 1 w 58"/>
                <a:gd name="T41" fmla="*/ 1 h 58"/>
                <a:gd name="T42" fmla="*/ 1 w 58"/>
                <a:gd name="T43" fmla="*/ 1 h 58"/>
                <a:gd name="T44" fmla="*/ 1 w 58"/>
                <a:gd name="T45" fmla="*/ 1 h 58"/>
                <a:gd name="T46" fmla="*/ 1 w 58"/>
                <a:gd name="T47" fmla="*/ 1 h 58"/>
                <a:gd name="T48" fmla="*/ 1 w 58"/>
                <a:gd name="T49" fmla="*/ 1 h 58"/>
                <a:gd name="T50" fmla="*/ 1 w 58"/>
                <a:gd name="T51" fmla="*/ 1 h 58"/>
                <a:gd name="T52" fmla="*/ 1 w 58"/>
                <a:gd name="T53" fmla="*/ 1 h 58"/>
                <a:gd name="T54" fmla="*/ 1 w 58"/>
                <a:gd name="T55" fmla="*/ 1 h 58"/>
                <a:gd name="T56" fmla="*/ 1 w 58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8"/>
                <a:gd name="T89" fmla="*/ 58 w 58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62" name="Freeform 704">
              <a:extLst>
                <a:ext uri="{FF2B5EF4-FFF2-40B4-BE49-F238E27FC236}">
                  <a16:creationId xmlns:a16="http://schemas.microsoft.com/office/drawing/2014/main" xmlns="" id="{A3C323DE-9753-4383-8594-4B475AE08E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9" y="2435"/>
              <a:ext cx="14" cy="14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63" name="Freeform 705">
              <a:extLst>
                <a:ext uri="{FF2B5EF4-FFF2-40B4-BE49-F238E27FC236}">
                  <a16:creationId xmlns:a16="http://schemas.microsoft.com/office/drawing/2014/main" xmlns="" id="{0F05E760-8FA6-43EA-B234-95B1FCCB94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8" y="2606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64" name="Freeform 706">
              <a:extLst>
                <a:ext uri="{FF2B5EF4-FFF2-40B4-BE49-F238E27FC236}">
                  <a16:creationId xmlns:a16="http://schemas.microsoft.com/office/drawing/2014/main" xmlns="" id="{EAE5ED39-05FD-49F5-B510-B0BDD8FDC3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6" y="2613"/>
              <a:ext cx="15" cy="15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65" name="Freeform 707">
              <a:extLst>
                <a:ext uri="{FF2B5EF4-FFF2-40B4-BE49-F238E27FC236}">
                  <a16:creationId xmlns:a16="http://schemas.microsoft.com/office/drawing/2014/main" xmlns="" id="{EBFD956A-E36C-495D-99C2-7969DDD598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2" y="2723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66" name="Freeform 708">
              <a:extLst>
                <a:ext uri="{FF2B5EF4-FFF2-40B4-BE49-F238E27FC236}">
                  <a16:creationId xmlns:a16="http://schemas.microsoft.com/office/drawing/2014/main" xmlns="" id="{538C4706-0732-4829-B049-B5CB18CB07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0" y="273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67" name="Freeform 709">
              <a:extLst>
                <a:ext uri="{FF2B5EF4-FFF2-40B4-BE49-F238E27FC236}">
                  <a16:creationId xmlns:a16="http://schemas.microsoft.com/office/drawing/2014/main" xmlns="" id="{B923EC22-FF4F-4E6E-81CD-F20F2EBCD80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8" y="265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68" name="Freeform 710">
              <a:extLst>
                <a:ext uri="{FF2B5EF4-FFF2-40B4-BE49-F238E27FC236}">
                  <a16:creationId xmlns:a16="http://schemas.microsoft.com/office/drawing/2014/main" xmlns="" id="{B8D92F98-8969-43A6-9254-F8EB0B30366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5" y="266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69" name="Freeform 711">
              <a:extLst>
                <a:ext uri="{FF2B5EF4-FFF2-40B4-BE49-F238E27FC236}">
                  <a16:creationId xmlns:a16="http://schemas.microsoft.com/office/drawing/2014/main" xmlns="" id="{04CFFECD-1346-4876-9E66-E5B76C2109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4" y="2731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70" name="Freeform 712">
              <a:extLst>
                <a:ext uri="{FF2B5EF4-FFF2-40B4-BE49-F238E27FC236}">
                  <a16:creationId xmlns:a16="http://schemas.microsoft.com/office/drawing/2014/main" xmlns="" id="{A2E944E4-3A22-415C-A904-B6937A9D2F0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2" y="2738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71" name="Freeform 713">
              <a:extLst>
                <a:ext uri="{FF2B5EF4-FFF2-40B4-BE49-F238E27FC236}">
                  <a16:creationId xmlns:a16="http://schemas.microsoft.com/office/drawing/2014/main" xmlns="" id="{DFEA02B6-5CAB-4244-A233-A94EED36F2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9" y="2462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0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0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72" name="Freeform 714">
              <a:extLst>
                <a:ext uri="{FF2B5EF4-FFF2-40B4-BE49-F238E27FC236}">
                  <a16:creationId xmlns:a16="http://schemas.microsoft.com/office/drawing/2014/main" xmlns="" id="{821590E6-5171-4D63-A6EB-F362D437A9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7" y="2469"/>
              <a:ext cx="14" cy="15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73" name="Freeform 715">
              <a:extLst>
                <a:ext uri="{FF2B5EF4-FFF2-40B4-BE49-F238E27FC236}">
                  <a16:creationId xmlns:a16="http://schemas.microsoft.com/office/drawing/2014/main" xmlns="" id="{E3ABED3E-E64C-4D2A-A357-7D100090B9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4" y="244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74" name="Freeform 716">
              <a:extLst>
                <a:ext uri="{FF2B5EF4-FFF2-40B4-BE49-F238E27FC236}">
                  <a16:creationId xmlns:a16="http://schemas.microsoft.com/office/drawing/2014/main" xmlns="" id="{BCE506B8-3913-4F49-831A-B8C651CD17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1" y="245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75" name="Freeform 717">
              <a:extLst>
                <a:ext uri="{FF2B5EF4-FFF2-40B4-BE49-F238E27FC236}">
                  <a16:creationId xmlns:a16="http://schemas.microsoft.com/office/drawing/2014/main" xmlns="" id="{497EEE4C-B187-46F7-B895-82F10E34AB6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7" y="2590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76" name="Freeform 718">
              <a:extLst>
                <a:ext uri="{FF2B5EF4-FFF2-40B4-BE49-F238E27FC236}">
                  <a16:creationId xmlns:a16="http://schemas.microsoft.com/office/drawing/2014/main" xmlns="" id="{3D512695-7322-4402-AF20-62EFC0F73E0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5" y="259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77" name="Freeform 719">
              <a:extLst>
                <a:ext uri="{FF2B5EF4-FFF2-40B4-BE49-F238E27FC236}">
                  <a16:creationId xmlns:a16="http://schemas.microsoft.com/office/drawing/2014/main" xmlns="" id="{0B0DC04E-BC0B-4662-A7F3-1B795E62E42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1" y="2715"/>
              <a:ext cx="30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78" name="Freeform 720">
              <a:extLst>
                <a:ext uri="{FF2B5EF4-FFF2-40B4-BE49-F238E27FC236}">
                  <a16:creationId xmlns:a16="http://schemas.microsoft.com/office/drawing/2014/main" xmlns="" id="{03E09E06-65D5-43EA-8276-46F1EF4D45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9" y="2723"/>
              <a:ext cx="14" cy="14"/>
            </a:xfrm>
            <a:custGeom>
              <a:avLst/>
              <a:gdLst>
                <a:gd name="T0" fmla="*/ 1 w 28"/>
                <a:gd name="T1" fmla="*/ 0 h 29"/>
                <a:gd name="T2" fmla="*/ 1 w 28"/>
                <a:gd name="T3" fmla="*/ 0 h 29"/>
                <a:gd name="T4" fmla="*/ 1 w 28"/>
                <a:gd name="T5" fmla="*/ 0 h 29"/>
                <a:gd name="T6" fmla="*/ 1 w 28"/>
                <a:gd name="T7" fmla="*/ 0 h 29"/>
                <a:gd name="T8" fmla="*/ 1 w 28"/>
                <a:gd name="T9" fmla="*/ 0 h 29"/>
                <a:gd name="T10" fmla="*/ 1 w 28"/>
                <a:gd name="T11" fmla="*/ 0 h 29"/>
                <a:gd name="T12" fmla="*/ 1 w 28"/>
                <a:gd name="T13" fmla="*/ 0 h 29"/>
                <a:gd name="T14" fmla="*/ 0 w 28"/>
                <a:gd name="T15" fmla="*/ 0 h 29"/>
                <a:gd name="T16" fmla="*/ 0 w 28"/>
                <a:gd name="T17" fmla="*/ 0 h 29"/>
                <a:gd name="T18" fmla="*/ 0 w 28"/>
                <a:gd name="T19" fmla="*/ 0 h 29"/>
                <a:gd name="T20" fmla="*/ 1 w 28"/>
                <a:gd name="T21" fmla="*/ 0 h 29"/>
                <a:gd name="T22" fmla="*/ 1 w 28"/>
                <a:gd name="T23" fmla="*/ 0 h 29"/>
                <a:gd name="T24" fmla="*/ 1 w 28"/>
                <a:gd name="T25" fmla="*/ 0 h 29"/>
                <a:gd name="T26" fmla="*/ 1 w 28"/>
                <a:gd name="T27" fmla="*/ 0 h 29"/>
                <a:gd name="T28" fmla="*/ 1 w 28"/>
                <a:gd name="T29" fmla="*/ 0 h 29"/>
                <a:gd name="T30" fmla="*/ 1 w 28"/>
                <a:gd name="T31" fmla="*/ 0 h 29"/>
                <a:gd name="T32" fmla="*/ 1 w 28"/>
                <a:gd name="T33" fmla="*/ 0 h 29"/>
                <a:gd name="T34" fmla="*/ 1 w 28"/>
                <a:gd name="T35" fmla="*/ 0 h 29"/>
                <a:gd name="T36" fmla="*/ 1 w 28"/>
                <a:gd name="T37" fmla="*/ 0 h 29"/>
                <a:gd name="T38" fmla="*/ 1 w 28"/>
                <a:gd name="T39" fmla="*/ 0 h 29"/>
                <a:gd name="T40" fmla="*/ 1 w 28"/>
                <a:gd name="T41" fmla="*/ 0 h 29"/>
                <a:gd name="T42" fmla="*/ 1 w 28"/>
                <a:gd name="T43" fmla="*/ 0 h 29"/>
                <a:gd name="T44" fmla="*/ 1 w 28"/>
                <a:gd name="T45" fmla="*/ 0 h 29"/>
                <a:gd name="T46" fmla="*/ 1 w 28"/>
                <a:gd name="T47" fmla="*/ 0 h 29"/>
                <a:gd name="T48" fmla="*/ 1 w 28"/>
                <a:gd name="T49" fmla="*/ 0 h 29"/>
                <a:gd name="T50" fmla="*/ 1 w 28"/>
                <a:gd name="T51" fmla="*/ 0 h 29"/>
                <a:gd name="T52" fmla="*/ 1 w 28"/>
                <a:gd name="T53" fmla="*/ 0 h 29"/>
                <a:gd name="T54" fmla="*/ 1 w 28"/>
                <a:gd name="T55" fmla="*/ 0 h 29"/>
                <a:gd name="T56" fmla="*/ 1 w 28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29"/>
                <a:gd name="T89" fmla="*/ 28 w 28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79" name="Freeform 721">
              <a:extLst>
                <a:ext uri="{FF2B5EF4-FFF2-40B4-BE49-F238E27FC236}">
                  <a16:creationId xmlns:a16="http://schemas.microsoft.com/office/drawing/2014/main" xmlns="" id="{042A6C8C-AF9D-46BF-8FE1-F396416036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0" y="2742"/>
              <a:ext cx="30" cy="30"/>
            </a:xfrm>
            <a:custGeom>
              <a:avLst/>
              <a:gdLst>
                <a:gd name="T0" fmla="*/ 1 w 60"/>
                <a:gd name="T1" fmla="*/ 1 h 58"/>
                <a:gd name="T2" fmla="*/ 1 w 60"/>
                <a:gd name="T3" fmla="*/ 1 h 58"/>
                <a:gd name="T4" fmla="*/ 1 w 60"/>
                <a:gd name="T5" fmla="*/ 1 h 58"/>
                <a:gd name="T6" fmla="*/ 1 w 60"/>
                <a:gd name="T7" fmla="*/ 1 h 58"/>
                <a:gd name="T8" fmla="*/ 1 w 60"/>
                <a:gd name="T9" fmla="*/ 1 h 58"/>
                <a:gd name="T10" fmla="*/ 1 w 60"/>
                <a:gd name="T11" fmla="*/ 1 h 58"/>
                <a:gd name="T12" fmla="*/ 1 w 60"/>
                <a:gd name="T13" fmla="*/ 1 h 58"/>
                <a:gd name="T14" fmla="*/ 1 w 60"/>
                <a:gd name="T15" fmla="*/ 0 h 58"/>
                <a:gd name="T16" fmla="*/ 1 w 60"/>
                <a:gd name="T17" fmla="*/ 0 h 58"/>
                <a:gd name="T18" fmla="*/ 1 w 60"/>
                <a:gd name="T19" fmla="*/ 1 h 58"/>
                <a:gd name="T20" fmla="*/ 1 w 60"/>
                <a:gd name="T21" fmla="*/ 1 h 58"/>
                <a:gd name="T22" fmla="*/ 1 w 60"/>
                <a:gd name="T23" fmla="*/ 1 h 58"/>
                <a:gd name="T24" fmla="*/ 0 w 60"/>
                <a:gd name="T25" fmla="*/ 1 h 58"/>
                <a:gd name="T26" fmla="*/ 1 w 60"/>
                <a:gd name="T27" fmla="*/ 1 h 58"/>
                <a:gd name="T28" fmla="*/ 1 w 60"/>
                <a:gd name="T29" fmla="*/ 1 h 58"/>
                <a:gd name="T30" fmla="*/ 1 w 60"/>
                <a:gd name="T31" fmla="*/ 1 h 58"/>
                <a:gd name="T32" fmla="*/ 1 w 60"/>
                <a:gd name="T33" fmla="*/ 1 h 58"/>
                <a:gd name="T34" fmla="*/ 1 w 60"/>
                <a:gd name="T35" fmla="*/ 1 h 58"/>
                <a:gd name="T36" fmla="*/ 1 w 60"/>
                <a:gd name="T37" fmla="*/ 1 h 58"/>
                <a:gd name="T38" fmla="*/ 1 w 60"/>
                <a:gd name="T39" fmla="*/ 1 h 58"/>
                <a:gd name="T40" fmla="*/ 1 w 60"/>
                <a:gd name="T41" fmla="*/ 1 h 58"/>
                <a:gd name="T42" fmla="*/ 1 w 60"/>
                <a:gd name="T43" fmla="*/ 1 h 58"/>
                <a:gd name="T44" fmla="*/ 1 w 60"/>
                <a:gd name="T45" fmla="*/ 1 h 58"/>
                <a:gd name="T46" fmla="*/ 1 w 60"/>
                <a:gd name="T47" fmla="*/ 1 h 58"/>
                <a:gd name="T48" fmla="*/ 1 w 60"/>
                <a:gd name="T49" fmla="*/ 1 h 58"/>
                <a:gd name="T50" fmla="*/ 1 w 60"/>
                <a:gd name="T51" fmla="*/ 1 h 58"/>
                <a:gd name="T52" fmla="*/ 1 w 60"/>
                <a:gd name="T53" fmla="*/ 1 h 58"/>
                <a:gd name="T54" fmla="*/ 1 w 60"/>
                <a:gd name="T55" fmla="*/ 1 h 58"/>
                <a:gd name="T56" fmla="*/ 1 w 60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8"/>
                <a:gd name="T89" fmla="*/ 60 w 60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80" name="Freeform 722">
              <a:extLst>
                <a:ext uri="{FF2B5EF4-FFF2-40B4-BE49-F238E27FC236}">
                  <a16:creationId xmlns:a16="http://schemas.microsoft.com/office/drawing/2014/main" xmlns="" id="{4BC9D642-AD0C-464D-BC1C-AA334674D3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8" y="2750"/>
              <a:ext cx="15" cy="14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81" name="Freeform 723">
              <a:extLst>
                <a:ext uri="{FF2B5EF4-FFF2-40B4-BE49-F238E27FC236}">
                  <a16:creationId xmlns:a16="http://schemas.microsoft.com/office/drawing/2014/main" xmlns="" id="{BAAC661B-F329-459C-9AC9-AB452EB6EF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7" y="2643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82" name="Freeform 724">
              <a:extLst>
                <a:ext uri="{FF2B5EF4-FFF2-40B4-BE49-F238E27FC236}">
                  <a16:creationId xmlns:a16="http://schemas.microsoft.com/office/drawing/2014/main" xmlns="" id="{80A714C6-F5AB-4A0D-BA86-EB0F05D5E1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4" y="2651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83" name="Freeform 725">
              <a:extLst>
                <a:ext uri="{FF2B5EF4-FFF2-40B4-BE49-F238E27FC236}">
                  <a16:creationId xmlns:a16="http://schemas.microsoft.com/office/drawing/2014/main" xmlns="" id="{A66EEE3A-E4A9-4965-977B-0B6221DA4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7" y="2515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84" name="Freeform 726">
              <a:extLst>
                <a:ext uri="{FF2B5EF4-FFF2-40B4-BE49-F238E27FC236}">
                  <a16:creationId xmlns:a16="http://schemas.microsoft.com/office/drawing/2014/main" xmlns="" id="{4CBF1F0C-8987-40F4-AFF3-1D21C8CC09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4" y="252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85" name="Freeform 727">
              <a:extLst>
                <a:ext uri="{FF2B5EF4-FFF2-40B4-BE49-F238E27FC236}">
                  <a16:creationId xmlns:a16="http://schemas.microsoft.com/office/drawing/2014/main" xmlns="" id="{1EF0A934-A1D6-44B8-8236-B4E6169ED8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7" y="2643"/>
              <a:ext cx="29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86" name="Freeform 728">
              <a:extLst>
                <a:ext uri="{FF2B5EF4-FFF2-40B4-BE49-F238E27FC236}">
                  <a16:creationId xmlns:a16="http://schemas.microsoft.com/office/drawing/2014/main" xmlns="" id="{DA869FEB-9EE1-4349-ADD1-B2C4541C26C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" y="2651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87" name="Freeform 729">
              <a:extLst>
                <a:ext uri="{FF2B5EF4-FFF2-40B4-BE49-F238E27FC236}">
                  <a16:creationId xmlns:a16="http://schemas.microsoft.com/office/drawing/2014/main" xmlns="" id="{B725BC5B-7446-4E09-92FF-9D4875C7E05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5" y="156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3288" name="Freeform 730">
              <a:extLst>
                <a:ext uri="{FF2B5EF4-FFF2-40B4-BE49-F238E27FC236}">
                  <a16:creationId xmlns:a16="http://schemas.microsoft.com/office/drawing/2014/main" xmlns="" id="{A885C51D-0DFD-4A1B-B5C2-457669ABBD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2" y="157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335" name="Text Box 732">
            <a:extLst>
              <a:ext uri="{FF2B5EF4-FFF2-40B4-BE49-F238E27FC236}">
                <a16:creationId xmlns:a16="http://schemas.microsoft.com/office/drawing/2014/main" xmlns="" id="{F5412126-5CE4-4218-A1A0-B187BE244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4186521"/>
            <a:ext cx="98583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1423.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 nodeType="clickPar">
                      <p:stCondLst>
                        <p:cond delay="indefinite"/>
                      </p:stCondLst>
                      <p:childTnLst>
                        <p:par>
                          <p:cTn id="2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 nodeType="clickPar">
                      <p:stCondLst>
                        <p:cond delay="indefinite"/>
                      </p:stCondLst>
                      <p:childTnLst>
                        <p:par>
                          <p:cTn id="2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 nodeType="clickPar">
                      <p:stCondLst>
                        <p:cond delay="indefinite"/>
                      </p:stCondLst>
                      <p:childTnLst>
                        <p:par>
                          <p:cTn id="2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 nodeType="clickPar">
                      <p:stCondLst>
                        <p:cond delay="indefinite"/>
                      </p:stCondLst>
                      <p:childTnLst>
                        <p:par>
                          <p:cTn id="2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 nodeType="clickPar">
                      <p:stCondLst>
                        <p:cond delay="indefinite"/>
                      </p:stCondLst>
                      <p:childTnLst>
                        <p:par>
                          <p:cTn id="2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nimBg="1" autoUpdateAnimBg="0"/>
      <p:bldP spid="13" grpId="0" animBg="1" autoUpdateAnimBg="0"/>
      <p:bldP spid="14" grpId="0" animBg="1" autoUpdateAnimBg="0"/>
      <p:bldP spid="15" grpId="0" animBg="1" autoUpdateAnimBg="0"/>
      <p:bldP spid="16" grpId="0" animBg="1" autoUpdateAnimBg="0"/>
      <p:bldP spid="17" grpId="0" animBg="1" autoUpdateAnimBg="0"/>
      <p:bldP spid="18" grpId="0" animBg="1" autoUpdateAnimBg="0"/>
      <p:bldP spid="19" grpId="0" animBg="1" autoUpdateAnimBg="0"/>
      <p:bldP spid="20" grpId="0" animBg="1" autoUpdateAnimBg="0"/>
      <p:bldP spid="21" grpId="0" animBg="1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9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3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9" name="Text Box 8">
            <a:extLst>
              <a:ext uri="{FF2B5EF4-FFF2-40B4-BE49-F238E27FC236}">
                <a16:creationId xmlns:a16="http://schemas.microsoft.com/office/drawing/2014/main" xmlns="" id="{191DEF13-7500-49B2-8ED2-363CAA608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71442"/>
            <a:ext cx="59705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Bài 1: Viết ( theo mẫu)</a:t>
            </a:r>
          </a:p>
        </p:txBody>
      </p:sp>
      <p:sp>
        <p:nvSpPr>
          <p:cNvPr id="1000" name="Text Box 9">
            <a:extLst>
              <a:ext uri="{FF2B5EF4-FFF2-40B4-BE49-F238E27FC236}">
                <a16:creationId xmlns:a16="http://schemas.microsoft.com/office/drawing/2014/main" xmlns="" id="{B3B9C54A-7768-4C6F-84F2-F07A5FE28B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039909"/>
            <a:ext cx="152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a) Mẫu:</a:t>
            </a: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</a:p>
        </p:txBody>
      </p:sp>
      <p:graphicFrame>
        <p:nvGraphicFramePr>
          <p:cNvPr id="1001" name="Group 203">
            <a:extLst>
              <a:ext uri="{FF2B5EF4-FFF2-40B4-BE49-F238E27FC236}">
                <a16:creationId xmlns:a16="http://schemas.microsoft.com/office/drawing/2014/main" xmlns="" id="{75AD40BE-F151-4803-8A02-DE87E42E5B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384006"/>
              </p:ext>
            </p:extLst>
          </p:nvPr>
        </p:nvGraphicFramePr>
        <p:xfrm>
          <a:off x="1355494" y="1497109"/>
          <a:ext cx="4381499" cy="3167062"/>
        </p:xfrm>
        <a:graphic>
          <a:graphicData uri="http://schemas.openxmlformats.org/drawingml/2006/table">
            <a:tbl>
              <a:tblPr/>
              <a:tblGrid>
                <a:gridCol w="10309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3094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309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8867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84240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96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284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46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002" name="Text Box 34">
            <a:extLst>
              <a:ext uri="{FF2B5EF4-FFF2-40B4-BE49-F238E27FC236}">
                <a16:creationId xmlns:a16="http://schemas.microsoft.com/office/drawing/2014/main" xmlns="" id="{E6DC2720-B10D-4D1D-A4B6-E6182B4BBB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1497109"/>
            <a:ext cx="1352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Hàng</a:t>
            </a:r>
          </a:p>
        </p:txBody>
      </p:sp>
      <p:sp>
        <p:nvSpPr>
          <p:cNvPr id="1003" name="Text Box 35">
            <a:extLst>
              <a:ext uri="{FF2B5EF4-FFF2-40B4-BE49-F238E27FC236}">
                <a16:creationId xmlns:a16="http://schemas.microsoft.com/office/drawing/2014/main" xmlns="" id="{D5A2F579-8950-436A-AB18-B2D51F352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8978" y="1901644"/>
            <a:ext cx="106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Nghìn</a:t>
            </a:r>
          </a:p>
        </p:txBody>
      </p:sp>
      <p:sp>
        <p:nvSpPr>
          <p:cNvPr id="1004" name="Text Box 36">
            <a:extLst>
              <a:ext uri="{FF2B5EF4-FFF2-40B4-BE49-F238E27FC236}">
                <a16:creationId xmlns:a16="http://schemas.microsoft.com/office/drawing/2014/main" xmlns="" id="{27C17810-620F-4C91-9F85-5F76FCB98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954309"/>
            <a:ext cx="9064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Trăm</a:t>
            </a:r>
          </a:p>
        </p:txBody>
      </p:sp>
      <p:sp>
        <p:nvSpPr>
          <p:cNvPr id="1005" name="Text Box 37">
            <a:extLst>
              <a:ext uri="{FF2B5EF4-FFF2-40B4-BE49-F238E27FC236}">
                <a16:creationId xmlns:a16="http://schemas.microsoft.com/office/drawing/2014/main" xmlns="" id="{E99FEAFA-38C5-4699-8086-80828021A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1954309"/>
            <a:ext cx="106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Chục</a:t>
            </a:r>
          </a:p>
        </p:txBody>
      </p:sp>
      <p:sp>
        <p:nvSpPr>
          <p:cNvPr id="1006" name="Text Box 38">
            <a:extLst>
              <a:ext uri="{FF2B5EF4-FFF2-40B4-BE49-F238E27FC236}">
                <a16:creationId xmlns:a16="http://schemas.microsoft.com/office/drawing/2014/main" xmlns="" id="{78E285B1-5D57-46AF-A4C3-4D7EADFE5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4694" y="1954309"/>
            <a:ext cx="1065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Đơn vị</a:t>
            </a:r>
          </a:p>
        </p:txBody>
      </p:sp>
      <p:sp>
        <p:nvSpPr>
          <p:cNvPr id="1007" name="Oval 39">
            <a:extLst>
              <a:ext uri="{FF2B5EF4-FFF2-40B4-BE49-F238E27FC236}">
                <a16:creationId xmlns:a16="http://schemas.microsoft.com/office/drawing/2014/main" xmlns="" id="{C1EB0137-5653-492E-9B1F-732A3C051E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411509"/>
            <a:ext cx="676275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1000</a:t>
            </a:r>
          </a:p>
        </p:txBody>
      </p:sp>
      <p:sp>
        <p:nvSpPr>
          <p:cNvPr id="1008" name="Oval 40">
            <a:extLst>
              <a:ext uri="{FF2B5EF4-FFF2-40B4-BE49-F238E27FC236}">
                <a16:creationId xmlns:a16="http://schemas.microsoft.com/office/drawing/2014/main" xmlns="" id="{8EBEDC68-F2CF-43EF-8D12-B429B72FB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411509"/>
            <a:ext cx="608013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100</a:t>
            </a:r>
          </a:p>
        </p:txBody>
      </p:sp>
      <p:sp>
        <p:nvSpPr>
          <p:cNvPr id="1009" name="Oval 41">
            <a:extLst>
              <a:ext uri="{FF2B5EF4-FFF2-40B4-BE49-F238E27FC236}">
                <a16:creationId xmlns:a16="http://schemas.microsoft.com/office/drawing/2014/main" xmlns="" id="{8579E1DC-434B-4FFF-BCDE-04C16A7A44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792509"/>
            <a:ext cx="608013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100</a:t>
            </a:r>
          </a:p>
        </p:txBody>
      </p:sp>
      <p:sp>
        <p:nvSpPr>
          <p:cNvPr id="1010" name="Oval 42">
            <a:extLst>
              <a:ext uri="{FF2B5EF4-FFF2-40B4-BE49-F238E27FC236}">
                <a16:creationId xmlns:a16="http://schemas.microsoft.com/office/drawing/2014/main" xmlns="" id="{F0F1755B-39ED-4AB7-9290-79EAB04DEE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411509"/>
            <a:ext cx="608013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10</a:t>
            </a:r>
          </a:p>
        </p:txBody>
      </p:sp>
      <p:sp>
        <p:nvSpPr>
          <p:cNvPr id="1011" name="Oval 43">
            <a:extLst>
              <a:ext uri="{FF2B5EF4-FFF2-40B4-BE49-F238E27FC236}">
                <a16:creationId xmlns:a16="http://schemas.microsoft.com/office/drawing/2014/main" xmlns="" id="{5ED97B73-4322-4DE5-8BDE-DDA43A2D8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792509"/>
            <a:ext cx="608013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10</a:t>
            </a:r>
          </a:p>
        </p:txBody>
      </p:sp>
      <p:sp>
        <p:nvSpPr>
          <p:cNvPr id="1012" name="Oval 44">
            <a:extLst>
              <a:ext uri="{FF2B5EF4-FFF2-40B4-BE49-F238E27FC236}">
                <a16:creationId xmlns:a16="http://schemas.microsoft.com/office/drawing/2014/main" xmlns="" id="{EA5A220C-81FC-4793-B7C8-113112420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411509"/>
            <a:ext cx="541338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1013" name="Oval 45">
            <a:extLst>
              <a:ext uri="{FF2B5EF4-FFF2-40B4-BE49-F238E27FC236}">
                <a16:creationId xmlns:a16="http://schemas.microsoft.com/office/drawing/2014/main" xmlns="" id="{5FDAB23F-8F9B-4A73-8923-A04E1D72E5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792509"/>
            <a:ext cx="676275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1000</a:t>
            </a:r>
          </a:p>
        </p:txBody>
      </p:sp>
      <p:sp>
        <p:nvSpPr>
          <p:cNvPr id="1014" name="Oval 46">
            <a:extLst>
              <a:ext uri="{FF2B5EF4-FFF2-40B4-BE49-F238E27FC236}">
                <a16:creationId xmlns:a16="http://schemas.microsoft.com/office/drawing/2014/main" xmlns="" id="{D8941713-3E07-462F-ADEA-DBCE24251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183034"/>
            <a:ext cx="676275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1000</a:t>
            </a:r>
          </a:p>
        </p:txBody>
      </p:sp>
      <p:sp>
        <p:nvSpPr>
          <p:cNvPr id="1015" name="Oval 47">
            <a:extLst>
              <a:ext uri="{FF2B5EF4-FFF2-40B4-BE49-F238E27FC236}">
                <a16:creationId xmlns:a16="http://schemas.microsoft.com/office/drawing/2014/main" xmlns="" id="{9B3731BA-3B97-4432-9644-D0A7ED159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597372"/>
            <a:ext cx="676275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1000</a:t>
            </a:r>
          </a:p>
        </p:txBody>
      </p:sp>
      <p:sp>
        <p:nvSpPr>
          <p:cNvPr id="1016" name="Oval 48">
            <a:extLst>
              <a:ext uri="{FF2B5EF4-FFF2-40B4-BE49-F238E27FC236}">
                <a16:creationId xmlns:a16="http://schemas.microsoft.com/office/drawing/2014/main" xmlns="" id="{EA9D6717-6C5A-4E6B-AE7F-BDFD9D1A8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173509"/>
            <a:ext cx="608013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10</a:t>
            </a:r>
          </a:p>
        </p:txBody>
      </p:sp>
      <p:sp>
        <p:nvSpPr>
          <p:cNvPr id="1017" name="Text Box 49">
            <a:extLst>
              <a:ext uri="{FF2B5EF4-FFF2-40B4-BE49-F238E27FC236}">
                <a16:creationId xmlns:a16="http://schemas.microsoft.com/office/drawing/2014/main" xmlns="" id="{9D748799-92A0-47A1-B3B1-E568B0DE2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021234"/>
            <a:ext cx="946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  </a:t>
            </a: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4</a:t>
            </a:r>
          </a:p>
        </p:txBody>
      </p:sp>
      <p:sp>
        <p:nvSpPr>
          <p:cNvPr id="1018" name="Text Box 50">
            <a:extLst>
              <a:ext uri="{FF2B5EF4-FFF2-40B4-BE49-F238E27FC236}">
                <a16:creationId xmlns:a16="http://schemas.microsoft.com/office/drawing/2014/main" xmlns="" id="{FE4E4883-79AC-40A0-82CF-0ADACF403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6050" y="3997422"/>
            <a:ext cx="8794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1019" name="Text Box 51">
            <a:extLst>
              <a:ext uri="{FF2B5EF4-FFF2-40B4-BE49-F238E27FC236}">
                <a16:creationId xmlns:a16="http://schemas.microsoft.com/office/drawing/2014/main" xmlns="" id="{E50091F9-300D-4A0B-BA38-E7FE712CF0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8550" y="3978372"/>
            <a:ext cx="8794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3</a:t>
            </a:r>
          </a:p>
        </p:txBody>
      </p:sp>
      <p:sp>
        <p:nvSpPr>
          <p:cNvPr id="1020" name="Text Box 52">
            <a:extLst>
              <a:ext uri="{FF2B5EF4-FFF2-40B4-BE49-F238E27FC236}">
                <a16:creationId xmlns:a16="http://schemas.microsoft.com/office/drawing/2014/main" xmlns="" id="{419F5FCC-FC03-476A-A032-E6134BDFB5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035522"/>
            <a:ext cx="8112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1021" name="Text Box 53">
            <a:extLst>
              <a:ext uri="{FF2B5EF4-FFF2-40B4-BE49-F238E27FC236}">
                <a16:creationId xmlns:a16="http://schemas.microsoft.com/office/drawing/2014/main" xmlns="" id="{DAAA17AD-7659-46D8-B2BC-AF9FEC517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45109"/>
            <a:ext cx="2574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* Viết số: </a:t>
            </a: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4231. </a:t>
            </a:r>
          </a:p>
        </p:txBody>
      </p:sp>
      <p:sp>
        <p:nvSpPr>
          <p:cNvPr id="1162" name="Rectangle 196">
            <a:extLst>
              <a:ext uri="{FF2B5EF4-FFF2-40B4-BE49-F238E27FC236}">
                <a16:creationId xmlns:a16="http://schemas.microsoft.com/office/drawing/2014/main" xmlns="" id="{D75E795F-7CBD-464D-BD8E-FE2E61489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002309"/>
            <a:ext cx="51816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* Đọc số: Bốn nghìn hai trăm ba mươi mốt.</a:t>
            </a:r>
          </a:p>
        </p:txBody>
      </p:sp>
      <p:graphicFrame>
        <p:nvGraphicFramePr>
          <p:cNvPr id="1163" name="Group 204">
            <a:extLst>
              <a:ext uri="{FF2B5EF4-FFF2-40B4-BE49-F238E27FC236}">
                <a16:creationId xmlns:a16="http://schemas.microsoft.com/office/drawing/2014/main" xmlns="" id="{5AE726D3-CB33-40E9-98F3-33587DCF4C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891726"/>
              </p:ext>
            </p:extLst>
          </p:nvPr>
        </p:nvGraphicFramePr>
        <p:xfrm>
          <a:off x="6096000" y="1497109"/>
          <a:ext cx="4343400" cy="299085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57297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3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322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49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000" b="0" i="0" u="none" strike="noStrike" cap="none" normalizeH="0" baseline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164" name="Text Box 228">
            <a:extLst>
              <a:ext uri="{FF2B5EF4-FFF2-40B4-BE49-F238E27FC236}">
                <a16:creationId xmlns:a16="http://schemas.microsoft.com/office/drawing/2014/main" xmlns="" id="{228C541C-23AB-4248-B1C3-5D68B170A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1535209"/>
            <a:ext cx="152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Hàng</a:t>
            </a:r>
          </a:p>
        </p:txBody>
      </p:sp>
      <p:sp>
        <p:nvSpPr>
          <p:cNvPr id="1165" name="Text Box 229">
            <a:extLst>
              <a:ext uri="{FF2B5EF4-FFF2-40B4-BE49-F238E27FC236}">
                <a16:creationId xmlns:a16="http://schemas.microsoft.com/office/drawing/2014/main" xmlns="" id="{941FC821-1B1F-487C-B150-4A74D1138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1935259"/>
            <a:ext cx="990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Nghìn</a:t>
            </a:r>
          </a:p>
        </p:txBody>
      </p:sp>
      <p:sp>
        <p:nvSpPr>
          <p:cNvPr id="1166" name="Text Box 230">
            <a:extLst>
              <a:ext uri="{FF2B5EF4-FFF2-40B4-BE49-F238E27FC236}">
                <a16:creationId xmlns:a16="http://schemas.microsoft.com/office/drawing/2014/main" xmlns="" id="{A2713645-BD76-49A2-932B-133E523E4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1935259"/>
            <a:ext cx="91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Trăm</a:t>
            </a:r>
          </a:p>
        </p:txBody>
      </p:sp>
      <p:sp>
        <p:nvSpPr>
          <p:cNvPr id="1167" name="Text Box 231">
            <a:extLst>
              <a:ext uri="{FF2B5EF4-FFF2-40B4-BE49-F238E27FC236}">
                <a16:creationId xmlns:a16="http://schemas.microsoft.com/office/drawing/2014/main" xmlns="" id="{7E6305EA-0F92-4FE2-8DD3-3A0EAC8D2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7119" y="1923352"/>
            <a:ext cx="91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Chục</a:t>
            </a:r>
          </a:p>
        </p:txBody>
      </p:sp>
      <p:sp>
        <p:nvSpPr>
          <p:cNvPr id="1168" name="Text Box 232">
            <a:extLst>
              <a:ext uri="{FF2B5EF4-FFF2-40B4-BE49-F238E27FC236}">
                <a16:creationId xmlns:a16="http://schemas.microsoft.com/office/drawing/2014/main" xmlns="" id="{EC8C6A3D-3E32-46DA-AF2D-7FE5EB6E1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8800" y="1946372"/>
            <a:ext cx="1066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Đơn vị</a:t>
            </a:r>
          </a:p>
        </p:txBody>
      </p:sp>
      <p:sp>
        <p:nvSpPr>
          <p:cNvPr id="1169" name="Oval 233">
            <a:extLst>
              <a:ext uri="{FF2B5EF4-FFF2-40B4-BE49-F238E27FC236}">
                <a16:creationId xmlns:a16="http://schemas.microsoft.com/office/drawing/2014/main" xmlns="" id="{3A29C7F0-AD0D-4173-A3F7-E7DCAC1877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2392459"/>
            <a:ext cx="7620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1000</a:t>
            </a:r>
          </a:p>
        </p:txBody>
      </p:sp>
      <p:sp>
        <p:nvSpPr>
          <p:cNvPr id="1170" name="Oval 234">
            <a:extLst>
              <a:ext uri="{FF2B5EF4-FFF2-40B4-BE49-F238E27FC236}">
                <a16:creationId xmlns:a16="http://schemas.microsoft.com/office/drawing/2014/main" xmlns="" id="{3099F74F-862E-476E-BD25-71AF0FAB2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2392459"/>
            <a:ext cx="6858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100</a:t>
            </a:r>
          </a:p>
        </p:txBody>
      </p:sp>
      <p:sp>
        <p:nvSpPr>
          <p:cNvPr id="1171" name="Oval 235">
            <a:extLst>
              <a:ext uri="{FF2B5EF4-FFF2-40B4-BE49-F238E27FC236}">
                <a16:creationId xmlns:a16="http://schemas.microsoft.com/office/drawing/2014/main" xmlns="" id="{A1E4994F-1DA6-471F-BC8E-4FEA87F48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2773459"/>
            <a:ext cx="6858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100</a:t>
            </a:r>
          </a:p>
        </p:txBody>
      </p:sp>
      <p:sp>
        <p:nvSpPr>
          <p:cNvPr id="1172" name="Oval 236">
            <a:extLst>
              <a:ext uri="{FF2B5EF4-FFF2-40B4-BE49-F238E27FC236}">
                <a16:creationId xmlns:a16="http://schemas.microsoft.com/office/drawing/2014/main" xmlns="" id="{3691064E-865A-4E63-866C-E07F961DD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2392459"/>
            <a:ext cx="6858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10</a:t>
            </a:r>
          </a:p>
        </p:txBody>
      </p:sp>
      <p:sp>
        <p:nvSpPr>
          <p:cNvPr id="1173" name="Oval 237">
            <a:extLst>
              <a:ext uri="{FF2B5EF4-FFF2-40B4-BE49-F238E27FC236}">
                <a16:creationId xmlns:a16="http://schemas.microsoft.com/office/drawing/2014/main" xmlns="" id="{A236A27F-82A0-4C3C-891A-2407027EB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2773459"/>
            <a:ext cx="6858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10</a:t>
            </a:r>
          </a:p>
        </p:txBody>
      </p:sp>
      <p:sp>
        <p:nvSpPr>
          <p:cNvPr id="1174" name="Oval 238">
            <a:extLst>
              <a:ext uri="{FF2B5EF4-FFF2-40B4-BE49-F238E27FC236}">
                <a16:creationId xmlns:a16="http://schemas.microsoft.com/office/drawing/2014/main" xmlns="" id="{0A5D0C46-A700-4DA0-8BDF-4AF284B3A9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1200" y="2392459"/>
            <a:ext cx="6096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1175" name="Oval 239">
            <a:extLst>
              <a:ext uri="{FF2B5EF4-FFF2-40B4-BE49-F238E27FC236}">
                <a16:creationId xmlns:a16="http://schemas.microsoft.com/office/drawing/2014/main" xmlns="" id="{EC2020E2-778B-493F-8CCB-58313A564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2773459"/>
            <a:ext cx="7620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1000</a:t>
            </a:r>
          </a:p>
        </p:txBody>
      </p:sp>
      <p:sp>
        <p:nvSpPr>
          <p:cNvPr id="1176" name="Oval 240">
            <a:extLst>
              <a:ext uri="{FF2B5EF4-FFF2-40B4-BE49-F238E27FC236}">
                <a16:creationId xmlns:a16="http://schemas.microsoft.com/office/drawing/2014/main" xmlns="" id="{29A5ADA5-FB14-405B-88DB-782759D57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163984"/>
            <a:ext cx="7620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1000</a:t>
            </a:r>
          </a:p>
        </p:txBody>
      </p:sp>
      <p:sp>
        <p:nvSpPr>
          <p:cNvPr id="1177" name="Oval 241">
            <a:extLst>
              <a:ext uri="{FF2B5EF4-FFF2-40B4-BE49-F238E27FC236}">
                <a16:creationId xmlns:a16="http://schemas.microsoft.com/office/drawing/2014/main" xmlns="" id="{26D12DC5-A081-48CB-BC72-1E46BB349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1413" y="3154459"/>
            <a:ext cx="6858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100</a:t>
            </a:r>
          </a:p>
        </p:txBody>
      </p:sp>
      <p:sp>
        <p:nvSpPr>
          <p:cNvPr id="1178" name="Oval 242">
            <a:extLst>
              <a:ext uri="{FF2B5EF4-FFF2-40B4-BE49-F238E27FC236}">
                <a16:creationId xmlns:a16="http://schemas.microsoft.com/office/drawing/2014/main" xmlns="" id="{D384F060-1C0D-461C-9A91-D62877ABAC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3154459"/>
            <a:ext cx="6858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10</a:t>
            </a:r>
          </a:p>
        </p:txBody>
      </p:sp>
      <p:sp>
        <p:nvSpPr>
          <p:cNvPr id="1179" name="Text Box 243">
            <a:extLst>
              <a:ext uri="{FF2B5EF4-FFF2-40B4-BE49-F238E27FC236}">
                <a16:creationId xmlns:a16="http://schemas.microsoft.com/office/drawing/2014/main" xmlns="" id="{DA47930A-F996-4A06-A2C1-F79F968104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7950" y="3554509"/>
            <a:ext cx="762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  </a:t>
            </a: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3</a:t>
            </a:r>
          </a:p>
        </p:txBody>
      </p:sp>
      <p:sp>
        <p:nvSpPr>
          <p:cNvPr id="1180" name="Text Box 244">
            <a:extLst>
              <a:ext uri="{FF2B5EF4-FFF2-40B4-BE49-F238E27FC236}">
                <a16:creationId xmlns:a16="http://schemas.microsoft.com/office/drawing/2014/main" xmlns="" id="{3AAEA40E-9B5B-4465-8076-2121440E7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3973609"/>
            <a:ext cx="438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4</a:t>
            </a:r>
          </a:p>
        </p:txBody>
      </p:sp>
      <p:sp>
        <p:nvSpPr>
          <p:cNvPr id="1181" name="Text Box 245">
            <a:extLst>
              <a:ext uri="{FF2B5EF4-FFF2-40B4-BE49-F238E27FC236}">
                <a16:creationId xmlns:a16="http://schemas.microsoft.com/office/drawing/2014/main" xmlns="" id="{9552ED84-B355-47A7-B11E-E3B49BF55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9200" y="3973609"/>
            <a:ext cx="419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4</a:t>
            </a:r>
          </a:p>
        </p:txBody>
      </p:sp>
      <p:sp>
        <p:nvSpPr>
          <p:cNvPr id="1182" name="Text Box 246">
            <a:extLst>
              <a:ext uri="{FF2B5EF4-FFF2-40B4-BE49-F238E27FC236}">
                <a16:creationId xmlns:a16="http://schemas.microsoft.com/office/drawing/2014/main" xmlns="" id="{0E56455D-631E-44B6-9784-FE223FF06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0" y="4016472"/>
            <a:ext cx="45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1183" name="Oval 247">
            <a:extLst>
              <a:ext uri="{FF2B5EF4-FFF2-40B4-BE49-F238E27FC236}">
                <a16:creationId xmlns:a16="http://schemas.microsoft.com/office/drawing/2014/main" xmlns="" id="{B69132B4-3961-4135-883F-2BD5ADDD8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3535459"/>
            <a:ext cx="6858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100</a:t>
            </a:r>
          </a:p>
        </p:txBody>
      </p:sp>
      <p:sp>
        <p:nvSpPr>
          <p:cNvPr id="1184" name="Oval 248">
            <a:extLst>
              <a:ext uri="{FF2B5EF4-FFF2-40B4-BE49-F238E27FC236}">
                <a16:creationId xmlns:a16="http://schemas.microsoft.com/office/drawing/2014/main" xmlns="" id="{4D3A4785-25F8-4371-8451-A6D852940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4888" y="3535459"/>
            <a:ext cx="6858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10</a:t>
            </a:r>
          </a:p>
        </p:txBody>
      </p:sp>
      <p:sp>
        <p:nvSpPr>
          <p:cNvPr id="1185" name="Oval 249">
            <a:extLst>
              <a:ext uri="{FF2B5EF4-FFF2-40B4-BE49-F238E27FC236}">
                <a16:creationId xmlns:a16="http://schemas.microsoft.com/office/drawing/2014/main" xmlns="" id="{7F5FBDC8-D2C9-481B-8B46-77AC5E649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9775" y="2773459"/>
            <a:ext cx="6096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1186" name="Text Box 250">
            <a:extLst>
              <a:ext uri="{FF2B5EF4-FFF2-40B4-BE49-F238E27FC236}">
                <a16:creationId xmlns:a16="http://schemas.microsoft.com/office/drawing/2014/main" xmlns="" id="{6DE952EA-2075-4D58-8A64-A7DE397E5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7238" y="4583209"/>
            <a:ext cx="27225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* Viết số: </a:t>
            </a: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3442</a:t>
            </a:r>
          </a:p>
        </p:txBody>
      </p:sp>
      <p:sp>
        <p:nvSpPr>
          <p:cNvPr id="1187" name="Text Box 251">
            <a:extLst>
              <a:ext uri="{FF2B5EF4-FFF2-40B4-BE49-F238E27FC236}">
                <a16:creationId xmlns:a16="http://schemas.microsoft.com/office/drawing/2014/main" xmlns="" id="{361E21A9-D5AB-4A34-AFDA-DBD9A7EC6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5040409"/>
            <a:ext cx="54864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* Đọc số: Ba nghìn bốn trăm bốn mươi hai.</a:t>
            </a:r>
          </a:p>
        </p:txBody>
      </p:sp>
      <p:sp>
        <p:nvSpPr>
          <p:cNvPr id="1188" name="Text Box 252">
            <a:extLst>
              <a:ext uri="{FF2B5EF4-FFF2-40B4-BE49-F238E27FC236}">
                <a16:creationId xmlns:a16="http://schemas.microsoft.com/office/drawing/2014/main" xmlns="" id="{DEF3E876-C378-4A1F-910E-A9698C12F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963709"/>
            <a:ext cx="762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1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1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1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1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1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1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1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1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1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1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1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1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 nodeType="clickPar">
                      <p:stCondLst>
                        <p:cond delay="indefinite"/>
                      </p:stCondLst>
                      <p:childTnLst>
                        <p:par>
                          <p:cTn id="2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6" dur="500"/>
                                        <p:tgtEl>
                                          <p:spTgt spid="1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1" dur="500"/>
                                        <p:tgtEl>
                                          <p:spTgt spid="1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9" grpId="0"/>
      <p:bldP spid="1000" grpId="0"/>
      <p:bldP spid="1002" grpId="0"/>
      <p:bldP spid="1003" grpId="0"/>
      <p:bldP spid="1004" grpId="0"/>
      <p:bldP spid="1005" grpId="0"/>
      <p:bldP spid="1006" grpId="0"/>
      <p:bldP spid="1007" grpId="0" animBg="1"/>
      <p:bldP spid="1008" grpId="0" animBg="1"/>
      <p:bldP spid="1009" grpId="0" animBg="1"/>
      <p:bldP spid="1010" grpId="0" animBg="1"/>
      <p:bldP spid="1011" grpId="0" animBg="1"/>
      <p:bldP spid="1012" grpId="0" animBg="1"/>
      <p:bldP spid="1013" grpId="0" animBg="1"/>
      <p:bldP spid="1014" grpId="0" animBg="1"/>
      <p:bldP spid="1015" grpId="0" animBg="1"/>
      <p:bldP spid="1016" grpId="0" animBg="1"/>
      <p:bldP spid="1017" grpId="0"/>
      <p:bldP spid="1018" grpId="0"/>
      <p:bldP spid="1019" grpId="0"/>
      <p:bldP spid="1020" grpId="0"/>
      <p:bldP spid="1021" grpId="0"/>
      <p:bldP spid="1162" grpId="0"/>
      <p:bldP spid="1164" grpId="0"/>
      <p:bldP spid="1165" grpId="0"/>
      <p:bldP spid="1169" grpId="0" animBg="1"/>
      <p:bldP spid="1175" grpId="0" animBg="1"/>
      <p:bldP spid="1176" grpId="0" animBg="1"/>
      <p:bldP spid="1177" grpId="0" animBg="1"/>
      <p:bldP spid="1186" grpId="0"/>
      <p:bldP spid="1187" grpId="0"/>
      <p:bldP spid="118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3">
            <a:extLst>
              <a:ext uri="{FF2B5EF4-FFF2-40B4-BE49-F238E27FC236}">
                <a16:creationId xmlns:a16="http://schemas.microsoft.com/office/drawing/2014/main" xmlns="" id="{42B9DC9C-638C-4E29-A22E-CABC7990E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701992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3200" b="0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2</a:t>
            </a:r>
          </a:p>
        </p:txBody>
      </p:sp>
      <p:sp>
        <p:nvSpPr>
          <p:cNvPr id="5123" name="Rectangle 14">
            <a:extLst>
              <a:ext uri="{FF2B5EF4-FFF2-40B4-BE49-F238E27FC236}">
                <a16:creationId xmlns:a16="http://schemas.microsoft.com/office/drawing/2014/main" xmlns="" id="{4BA34D25-E26B-45F2-BBC1-8EFD70A5F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760730"/>
            <a:ext cx="1447800" cy="609600"/>
          </a:xfrm>
          <a:prstGeom prst="rect">
            <a:avLst/>
          </a:prstGeom>
          <a:gradFill rotWithShape="1">
            <a:gsLst>
              <a:gs pos="0">
                <a:srgbClr val="FFFF00">
                  <a:alpha val="48000"/>
                </a:srgbClr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24" name="Rectangle 19">
            <a:extLst>
              <a:ext uri="{FF2B5EF4-FFF2-40B4-BE49-F238E27FC236}">
                <a16:creationId xmlns:a16="http://schemas.microsoft.com/office/drawing/2014/main" xmlns="" id="{49C5ABEC-197C-419D-B8B9-1A4BC00F7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151130"/>
            <a:ext cx="1447800" cy="609600"/>
          </a:xfrm>
          <a:prstGeom prst="rect">
            <a:avLst/>
          </a:prstGeom>
          <a:gradFill rotWithShape="1">
            <a:gsLst>
              <a:gs pos="0">
                <a:srgbClr val="FFFF00">
                  <a:alpha val="48000"/>
                </a:srgbClr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25" name="Text Box 22">
            <a:extLst>
              <a:ext uri="{FF2B5EF4-FFF2-40B4-BE49-F238E27FC236}">
                <a16:creationId xmlns:a16="http://schemas.microsoft.com/office/drawing/2014/main" xmlns="" id="{A2AE58C2-A925-4AA0-9E9A-A72B4BF11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1300" y="4240030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3200" b="0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7</a:t>
            </a:r>
          </a:p>
        </p:txBody>
      </p:sp>
      <p:sp>
        <p:nvSpPr>
          <p:cNvPr id="5126" name="Rectangle 31">
            <a:extLst>
              <a:ext uri="{FF2B5EF4-FFF2-40B4-BE49-F238E27FC236}">
                <a16:creationId xmlns:a16="http://schemas.microsoft.com/office/drawing/2014/main" xmlns="" id="{D635B0E3-6B44-496D-A9AA-B55E56F69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500" y="4701992"/>
            <a:ext cx="6858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27" name="Rectangle 38">
            <a:extLst>
              <a:ext uri="{FF2B5EF4-FFF2-40B4-BE49-F238E27FC236}">
                <a16:creationId xmlns:a16="http://schemas.microsoft.com/office/drawing/2014/main" xmlns="" id="{FAAB708B-2553-4EFC-AFAF-D58A5C4E3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5100" y="4240030"/>
            <a:ext cx="6858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28" name="Rectangle 40">
            <a:extLst>
              <a:ext uri="{FF2B5EF4-FFF2-40B4-BE49-F238E27FC236}">
                <a16:creationId xmlns:a16="http://schemas.microsoft.com/office/drawing/2014/main" xmlns="" id="{DDAC4B08-F9B8-4D94-A287-3A3772CC50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541530"/>
            <a:ext cx="1447800" cy="609600"/>
          </a:xfrm>
          <a:prstGeom prst="rect">
            <a:avLst/>
          </a:prstGeom>
          <a:gradFill rotWithShape="1">
            <a:gsLst>
              <a:gs pos="0">
                <a:srgbClr val="FFFF00">
                  <a:alpha val="48000"/>
                </a:srgbClr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29" name="Rectangle 49">
            <a:extLst>
              <a:ext uri="{FF2B5EF4-FFF2-40B4-BE49-F238E27FC236}">
                <a16:creationId xmlns:a16="http://schemas.microsoft.com/office/drawing/2014/main" xmlns="" id="{7F59A201-358F-4588-8536-6E1BD10BD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931930"/>
            <a:ext cx="1447800" cy="609600"/>
          </a:xfrm>
          <a:prstGeom prst="rect">
            <a:avLst/>
          </a:prstGeom>
          <a:gradFill rotWithShape="1">
            <a:gsLst>
              <a:gs pos="0">
                <a:srgbClr val="FFFF00">
                  <a:alpha val="48000"/>
                </a:srgbClr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30" name="Text Box 50">
            <a:extLst>
              <a:ext uri="{FF2B5EF4-FFF2-40B4-BE49-F238E27FC236}">
                <a16:creationId xmlns:a16="http://schemas.microsoft.com/office/drawing/2014/main" xmlns="" id="{18F1A566-6430-497A-BA79-AF38AF125C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2525" y="2987492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3200" b="0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0</a:t>
            </a:r>
          </a:p>
        </p:txBody>
      </p:sp>
      <p:sp>
        <p:nvSpPr>
          <p:cNvPr id="5131" name="Text Box 51">
            <a:extLst>
              <a:ext uri="{FF2B5EF4-FFF2-40B4-BE49-F238E27FC236}">
                <a16:creationId xmlns:a16="http://schemas.microsoft.com/office/drawing/2014/main" xmlns="" id="{5EA1F253-87A4-429A-9C15-486BEE45A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3020830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3200" b="0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0</a:t>
            </a:r>
          </a:p>
        </p:txBody>
      </p:sp>
      <p:sp>
        <p:nvSpPr>
          <p:cNvPr id="5132" name="Text Box 52">
            <a:extLst>
              <a:ext uri="{FF2B5EF4-FFF2-40B4-BE49-F238E27FC236}">
                <a16:creationId xmlns:a16="http://schemas.microsoft.com/office/drawing/2014/main" xmlns="" id="{0DF81FEC-18C2-40D5-9045-55B98A6A09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4638" y="3020830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3200" b="0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0</a:t>
            </a:r>
          </a:p>
        </p:txBody>
      </p:sp>
      <p:sp>
        <p:nvSpPr>
          <p:cNvPr id="5133" name="Rectangle 54">
            <a:extLst>
              <a:ext uri="{FF2B5EF4-FFF2-40B4-BE49-F238E27FC236}">
                <a16:creationId xmlns:a16="http://schemas.microsoft.com/office/drawing/2014/main" xmlns="" id="{B2CFDC7B-1B11-4E8C-ADFD-514B64F344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0" y="3020830"/>
            <a:ext cx="9144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34" name="Rectangle 55">
            <a:extLst>
              <a:ext uri="{FF2B5EF4-FFF2-40B4-BE49-F238E27FC236}">
                <a16:creationId xmlns:a16="http://schemas.microsoft.com/office/drawing/2014/main" xmlns="" id="{914342F6-18D2-4D7D-9C6B-82F4A16B0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700" y="3020830"/>
            <a:ext cx="9144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35" name="Rectangle 56">
            <a:extLst>
              <a:ext uri="{FF2B5EF4-FFF2-40B4-BE49-F238E27FC236}">
                <a16:creationId xmlns:a16="http://schemas.microsoft.com/office/drawing/2014/main" xmlns="" id="{F4E53A6E-1092-40F9-8601-9D083F651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8900" y="3020830"/>
            <a:ext cx="9144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36" name="Rectangle 59">
            <a:extLst>
              <a:ext uri="{FF2B5EF4-FFF2-40B4-BE49-F238E27FC236}">
                <a16:creationId xmlns:a16="http://schemas.microsoft.com/office/drawing/2014/main" xmlns="" id="{8DEFC705-2681-47B2-B7AA-D4A9E932C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322330"/>
            <a:ext cx="1054100" cy="609600"/>
          </a:xfrm>
          <a:prstGeom prst="rect">
            <a:avLst/>
          </a:prstGeom>
          <a:gradFill rotWithShape="1">
            <a:gsLst>
              <a:gs pos="0">
                <a:srgbClr val="0099CC">
                  <a:alpha val="48000"/>
                </a:srgbClr>
              </a:gs>
              <a:gs pos="100000">
                <a:srgbClr val="003547">
                  <a:alpha val="62999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37" name="Rectangle 60">
            <a:extLst>
              <a:ext uri="{FF2B5EF4-FFF2-40B4-BE49-F238E27FC236}">
                <a16:creationId xmlns:a16="http://schemas.microsoft.com/office/drawing/2014/main" xmlns="" id="{57239A83-AD8D-4DFD-8D87-57E67C1FB8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683361"/>
            <a:ext cx="4267200" cy="609600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vi-VN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</a:endParaRPr>
          </a:p>
        </p:txBody>
      </p:sp>
      <p:sp>
        <p:nvSpPr>
          <p:cNvPr id="5138" name="Rectangle 61">
            <a:extLst>
              <a:ext uri="{FF2B5EF4-FFF2-40B4-BE49-F238E27FC236}">
                <a16:creationId xmlns:a16="http://schemas.microsoft.com/office/drawing/2014/main" xmlns="" id="{596ECCD1-DC6C-45FF-880A-C9C683528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1697513"/>
            <a:ext cx="1447800" cy="1219200"/>
          </a:xfrm>
          <a:prstGeom prst="rect">
            <a:avLst/>
          </a:prstGeom>
          <a:gradFill rotWithShape="1">
            <a:gsLst>
              <a:gs pos="0">
                <a:srgbClr val="FFFF00">
                  <a:alpha val="48000"/>
                </a:srgbClr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39" name="Rectangle 62">
            <a:extLst>
              <a:ext uri="{FF2B5EF4-FFF2-40B4-BE49-F238E27FC236}">
                <a16:creationId xmlns:a16="http://schemas.microsoft.com/office/drawing/2014/main" xmlns="" id="{55CF6D6B-46B2-4795-AFFD-4350D62CC7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0425" y="1689257"/>
            <a:ext cx="3429000" cy="1219200"/>
          </a:xfrm>
          <a:prstGeom prst="rect">
            <a:avLst/>
          </a:prstGeom>
          <a:gradFill rotWithShape="1">
            <a:gsLst>
              <a:gs pos="0">
                <a:srgbClr val="00FF00">
                  <a:alpha val="48000"/>
                </a:srgbClr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40" name="Rectangle 63">
            <a:extLst>
              <a:ext uri="{FF2B5EF4-FFF2-40B4-BE49-F238E27FC236}">
                <a16:creationId xmlns:a16="http://schemas.microsoft.com/office/drawing/2014/main" xmlns="" id="{90E62C24-71AD-4814-9A80-17A45EA46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322330"/>
            <a:ext cx="1054100" cy="609600"/>
          </a:xfrm>
          <a:prstGeom prst="rect">
            <a:avLst/>
          </a:prstGeom>
          <a:gradFill rotWithShape="1">
            <a:gsLst>
              <a:gs pos="0">
                <a:srgbClr val="0099CC">
                  <a:alpha val="48000"/>
                </a:srgbClr>
              </a:gs>
              <a:gs pos="100000">
                <a:srgbClr val="003547">
                  <a:alpha val="62999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41" name="Rectangle 64">
            <a:extLst>
              <a:ext uri="{FF2B5EF4-FFF2-40B4-BE49-F238E27FC236}">
                <a16:creationId xmlns:a16="http://schemas.microsoft.com/office/drawing/2014/main" xmlns="" id="{1964E18E-9B95-4B20-B6E5-08B7FF61BC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322330"/>
            <a:ext cx="1054100" cy="609600"/>
          </a:xfrm>
          <a:prstGeom prst="rect">
            <a:avLst/>
          </a:prstGeom>
          <a:gradFill rotWithShape="1">
            <a:gsLst>
              <a:gs pos="0">
                <a:srgbClr val="0099CC">
                  <a:alpha val="48000"/>
                </a:srgbClr>
              </a:gs>
              <a:gs pos="100000">
                <a:srgbClr val="003547">
                  <a:alpha val="62999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42" name="Rectangle 65">
            <a:extLst>
              <a:ext uri="{FF2B5EF4-FFF2-40B4-BE49-F238E27FC236}">
                <a16:creationId xmlns:a16="http://schemas.microsoft.com/office/drawing/2014/main" xmlns="" id="{2E9E0B31-B71A-4AB3-8E30-CF9A073325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22330"/>
            <a:ext cx="1054100" cy="609600"/>
          </a:xfrm>
          <a:prstGeom prst="rect">
            <a:avLst/>
          </a:prstGeom>
          <a:gradFill rotWithShape="1">
            <a:gsLst>
              <a:gs pos="0">
                <a:srgbClr val="0099CC">
                  <a:alpha val="48000"/>
                </a:srgbClr>
              </a:gs>
              <a:gs pos="100000">
                <a:srgbClr val="003547">
                  <a:alpha val="62999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43" name="Rectangle 66">
            <a:extLst>
              <a:ext uri="{FF2B5EF4-FFF2-40B4-BE49-F238E27FC236}">
                <a16:creationId xmlns:a16="http://schemas.microsoft.com/office/drawing/2014/main" xmlns="" id="{C42D1BFB-C25B-490B-917B-5924C9019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931930"/>
            <a:ext cx="3429000" cy="609600"/>
          </a:xfrm>
          <a:prstGeom prst="rect">
            <a:avLst/>
          </a:prstGeom>
          <a:gradFill rotWithShape="1">
            <a:gsLst>
              <a:gs pos="0">
                <a:srgbClr val="00FF00">
                  <a:alpha val="48000"/>
                </a:srgbClr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44" name="Rectangle 67">
            <a:extLst>
              <a:ext uri="{FF2B5EF4-FFF2-40B4-BE49-F238E27FC236}">
                <a16:creationId xmlns:a16="http://schemas.microsoft.com/office/drawing/2014/main" xmlns="" id="{16BD6FE2-C4F7-4B30-9003-8E3E8A2C6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541530"/>
            <a:ext cx="3429000" cy="609600"/>
          </a:xfrm>
          <a:prstGeom prst="rect">
            <a:avLst/>
          </a:prstGeom>
          <a:gradFill rotWithShape="1">
            <a:gsLst>
              <a:gs pos="0">
                <a:srgbClr val="00FF00">
                  <a:alpha val="48000"/>
                </a:srgbClr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45" name="Rectangle 68">
            <a:extLst>
              <a:ext uri="{FF2B5EF4-FFF2-40B4-BE49-F238E27FC236}">
                <a16:creationId xmlns:a16="http://schemas.microsoft.com/office/drawing/2014/main" xmlns="" id="{7EA274AC-A11F-478F-B71A-F8477D9A2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4151130"/>
            <a:ext cx="3429000" cy="609600"/>
          </a:xfrm>
          <a:prstGeom prst="rect">
            <a:avLst/>
          </a:prstGeom>
          <a:gradFill rotWithShape="1">
            <a:gsLst>
              <a:gs pos="0">
                <a:srgbClr val="00FF00">
                  <a:alpha val="48000"/>
                </a:srgbClr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46" name="Rectangle 69">
            <a:extLst>
              <a:ext uri="{FF2B5EF4-FFF2-40B4-BE49-F238E27FC236}">
                <a16:creationId xmlns:a16="http://schemas.microsoft.com/office/drawing/2014/main" xmlns="" id="{9FCE7C18-2D41-4D6A-8870-CF7545AF1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4760730"/>
            <a:ext cx="3429000" cy="609600"/>
          </a:xfrm>
          <a:prstGeom prst="rect">
            <a:avLst/>
          </a:prstGeom>
          <a:gradFill rotWithShape="1">
            <a:gsLst>
              <a:gs pos="0">
                <a:srgbClr val="00FF00">
                  <a:alpha val="48000"/>
                </a:srgbClr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47" name="Text Box 72">
            <a:extLst>
              <a:ext uri="{FF2B5EF4-FFF2-40B4-BE49-F238E27FC236}">
                <a16:creationId xmlns:a16="http://schemas.microsoft.com/office/drawing/2014/main" xmlns="" id="{0E530787-1687-4F10-9BF7-2CF41E2F5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788930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.VnTimeH" panose="020B7200000000000000" pitchFamily="34" charset="0"/>
                <a:ea typeface="+mn-ea"/>
                <a:cs typeface="+mn-cs"/>
              </a:rPr>
              <a:t>Hµng</a:t>
            </a:r>
          </a:p>
        </p:txBody>
      </p:sp>
      <p:sp>
        <p:nvSpPr>
          <p:cNvPr id="5148" name="Text Box 73">
            <a:extLst>
              <a:ext uri="{FF2B5EF4-FFF2-40B4-BE49-F238E27FC236}">
                <a16:creationId xmlns:a16="http://schemas.microsoft.com/office/drawing/2014/main" xmlns="" id="{EA305C6F-A37A-41CF-B9CC-D204A595B3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398530"/>
            <a:ext cx="114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Ngh×n</a:t>
            </a:r>
          </a:p>
        </p:txBody>
      </p:sp>
      <p:sp>
        <p:nvSpPr>
          <p:cNvPr id="5149" name="Text Box 74">
            <a:extLst>
              <a:ext uri="{FF2B5EF4-FFF2-40B4-BE49-F238E27FC236}">
                <a16:creationId xmlns:a16="http://schemas.microsoft.com/office/drawing/2014/main" xmlns="" id="{76806CBD-0037-4181-8629-E41B6E132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398530"/>
            <a:ext cx="114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Tr¨m</a:t>
            </a:r>
          </a:p>
        </p:txBody>
      </p:sp>
      <p:sp>
        <p:nvSpPr>
          <p:cNvPr id="5150" name="Text Box 75">
            <a:extLst>
              <a:ext uri="{FF2B5EF4-FFF2-40B4-BE49-F238E27FC236}">
                <a16:creationId xmlns:a16="http://schemas.microsoft.com/office/drawing/2014/main" xmlns="" id="{82859337-06AB-412B-9CD3-F9F2DC9FB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2398530"/>
            <a:ext cx="114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Chôc</a:t>
            </a:r>
          </a:p>
        </p:txBody>
      </p:sp>
      <p:sp>
        <p:nvSpPr>
          <p:cNvPr id="5151" name="Text Box 76">
            <a:extLst>
              <a:ext uri="{FF2B5EF4-FFF2-40B4-BE49-F238E27FC236}">
                <a16:creationId xmlns:a16="http://schemas.microsoft.com/office/drawing/2014/main" xmlns="" id="{21F8B42A-3A0A-4143-AB97-D12D26196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1525" y="2398530"/>
            <a:ext cx="1285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§¬n vÞ</a:t>
            </a:r>
          </a:p>
        </p:txBody>
      </p:sp>
      <p:grpSp>
        <p:nvGrpSpPr>
          <p:cNvPr id="5152" name="Group 77">
            <a:extLst>
              <a:ext uri="{FF2B5EF4-FFF2-40B4-BE49-F238E27FC236}">
                <a16:creationId xmlns:a16="http://schemas.microsoft.com/office/drawing/2014/main" xmlns="" id="{05978763-5418-4FE4-B794-13CD4B254E15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1928630"/>
            <a:ext cx="838200" cy="866775"/>
            <a:chOff x="2952" y="1280"/>
            <a:chExt cx="528" cy="546"/>
          </a:xfrm>
        </p:grpSpPr>
        <p:sp>
          <p:nvSpPr>
            <p:cNvPr id="5200" name="Text Box 78">
              <a:extLst>
                <a:ext uri="{FF2B5EF4-FFF2-40B4-BE49-F238E27FC236}">
                  <a16:creationId xmlns:a16="http://schemas.microsoft.com/office/drawing/2014/main" xmlns="" id="{1E4CC64C-F74B-4EF9-8215-43E439E15B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2" y="1280"/>
              <a:ext cx="52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vi-VN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.VnTime" panose="020B7200000000000000" pitchFamily="34" charset="0"/>
                  <a:ea typeface="+mn-ea"/>
                  <a:cs typeface="+mn-cs"/>
                </a:rPr>
                <a:t>ViÕt</a:t>
              </a:r>
            </a:p>
          </p:txBody>
        </p:sp>
        <p:sp>
          <p:nvSpPr>
            <p:cNvPr id="5201" name="Text Box 79">
              <a:extLst>
                <a:ext uri="{FF2B5EF4-FFF2-40B4-BE49-F238E27FC236}">
                  <a16:creationId xmlns:a16="http://schemas.microsoft.com/office/drawing/2014/main" xmlns="" id="{0FA462CD-D057-4F2A-B949-A2541B6AD0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2" y="1496"/>
              <a:ext cx="52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vi-VN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.VnTime" panose="020B7200000000000000" pitchFamily="34" charset="0"/>
                  <a:ea typeface="+mn-ea"/>
                  <a:cs typeface="+mn-cs"/>
                </a:rPr>
                <a:t>Sè</a:t>
              </a:r>
            </a:p>
          </p:txBody>
        </p:sp>
      </p:grpSp>
      <p:sp>
        <p:nvSpPr>
          <p:cNvPr id="5153" name="Text Box 80">
            <a:extLst>
              <a:ext uri="{FF2B5EF4-FFF2-40B4-BE49-F238E27FC236}">
                <a16:creationId xmlns:a16="http://schemas.microsoft.com/office/drawing/2014/main" xmlns="" id="{1E1C7CCA-B404-4DA4-981D-8A15CC8037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2093730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§äc sè</a:t>
            </a:r>
          </a:p>
        </p:txBody>
      </p:sp>
      <p:sp>
        <p:nvSpPr>
          <p:cNvPr id="5154" name="Rectangle 82">
            <a:extLst>
              <a:ext uri="{FF2B5EF4-FFF2-40B4-BE49-F238E27FC236}">
                <a16:creationId xmlns:a16="http://schemas.microsoft.com/office/drawing/2014/main" xmlns="" id="{2B31B46C-F647-4FD3-8352-4B4C3A40F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944630"/>
            <a:ext cx="10541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55" name="Rectangle 83">
            <a:extLst>
              <a:ext uri="{FF2B5EF4-FFF2-40B4-BE49-F238E27FC236}">
                <a16:creationId xmlns:a16="http://schemas.microsoft.com/office/drawing/2014/main" xmlns="" id="{C9B44870-FCE3-4BCA-8107-FC8657F5B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1275" y="2944630"/>
            <a:ext cx="10668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56" name="Rectangle 84">
            <a:extLst>
              <a:ext uri="{FF2B5EF4-FFF2-40B4-BE49-F238E27FC236}">
                <a16:creationId xmlns:a16="http://schemas.microsoft.com/office/drawing/2014/main" xmlns="" id="{E2024D48-3881-44B0-8A44-EEBFAEF96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8075" y="2944630"/>
            <a:ext cx="10668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57" name="Rectangle 85">
            <a:extLst>
              <a:ext uri="{FF2B5EF4-FFF2-40B4-BE49-F238E27FC236}">
                <a16:creationId xmlns:a16="http://schemas.microsoft.com/office/drawing/2014/main" xmlns="" id="{6E3B28D0-A91C-4C38-B608-29231D80E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75" y="2944630"/>
            <a:ext cx="10668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58" name="Rectangle 86">
            <a:extLst>
              <a:ext uri="{FF2B5EF4-FFF2-40B4-BE49-F238E27FC236}">
                <a16:creationId xmlns:a16="http://schemas.microsoft.com/office/drawing/2014/main" xmlns="" id="{FF772D92-18FB-4F7C-B96D-F4DB3E3F5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554230"/>
            <a:ext cx="10541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59" name="Rectangle 87">
            <a:extLst>
              <a:ext uri="{FF2B5EF4-FFF2-40B4-BE49-F238E27FC236}">
                <a16:creationId xmlns:a16="http://schemas.microsoft.com/office/drawing/2014/main" xmlns="" id="{380E4FA8-8DBF-44B5-BA56-02A5EFF738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1275" y="3554230"/>
            <a:ext cx="10668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60" name="Rectangle 88">
            <a:extLst>
              <a:ext uri="{FF2B5EF4-FFF2-40B4-BE49-F238E27FC236}">
                <a16:creationId xmlns:a16="http://schemas.microsoft.com/office/drawing/2014/main" xmlns="" id="{E6628785-EACA-4A2F-8C82-30AEEE1FEA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8075" y="3554230"/>
            <a:ext cx="10668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61" name="Rectangle 89">
            <a:extLst>
              <a:ext uri="{FF2B5EF4-FFF2-40B4-BE49-F238E27FC236}">
                <a16:creationId xmlns:a16="http://schemas.microsoft.com/office/drawing/2014/main" xmlns="" id="{945375A4-34BE-4F67-83A3-E774C11BDF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75" y="3554230"/>
            <a:ext cx="10668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62" name="Rectangle 90">
            <a:extLst>
              <a:ext uri="{FF2B5EF4-FFF2-40B4-BE49-F238E27FC236}">
                <a16:creationId xmlns:a16="http://schemas.microsoft.com/office/drawing/2014/main" xmlns="" id="{286FAD04-9BCC-4C81-B54F-5EE8F27D0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163830"/>
            <a:ext cx="10541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63" name="Rectangle 91">
            <a:extLst>
              <a:ext uri="{FF2B5EF4-FFF2-40B4-BE49-F238E27FC236}">
                <a16:creationId xmlns:a16="http://schemas.microsoft.com/office/drawing/2014/main" xmlns="" id="{9C36034A-FFF5-4066-8407-AEBC4AF2E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8075" y="4163830"/>
            <a:ext cx="10668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64" name="Rectangle 92">
            <a:extLst>
              <a:ext uri="{FF2B5EF4-FFF2-40B4-BE49-F238E27FC236}">
                <a16:creationId xmlns:a16="http://schemas.microsoft.com/office/drawing/2014/main" xmlns="" id="{48317101-CABF-4328-9E7F-ABB961951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75" y="4163830"/>
            <a:ext cx="10668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65" name="Rectangle 93">
            <a:extLst>
              <a:ext uri="{FF2B5EF4-FFF2-40B4-BE49-F238E27FC236}">
                <a16:creationId xmlns:a16="http://schemas.microsoft.com/office/drawing/2014/main" xmlns="" id="{DBB062AC-A63A-45A7-B552-06E8EA1B8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773430"/>
            <a:ext cx="10541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66" name="Rectangle 94">
            <a:extLst>
              <a:ext uri="{FF2B5EF4-FFF2-40B4-BE49-F238E27FC236}">
                <a16:creationId xmlns:a16="http://schemas.microsoft.com/office/drawing/2014/main" xmlns="" id="{6EE0E0A2-022B-4C7D-86CE-DB7B2ACD60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1275" y="4773430"/>
            <a:ext cx="10668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67" name="Rectangle 95">
            <a:extLst>
              <a:ext uri="{FF2B5EF4-FFF2-40B4-BE49-F238E27FC236}">
                <a16:creationId xmlns:a16="http://schemas.microsoft.com/office/drawing/2014/main" xmlns="" id="{0D8738A8-12AA-4F08-9628-7F83ACD1D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8075" y="4773430"/>
            <a:ext cx="10668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68" name="Text Box 146">
            <a:extLst>
              <a:ext uri="{FF2B5EF4-FFF2-40B4-BE49-F238E27FC236}">
                <a16:creationId xmlns:a16="http://schemas.microsoft.com/office/drawing/2014/main" xmlns="" id="{93184D8D-DC63-4DB1-8B6F-5A19E1DDA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68192"/>
            <a:ext cx="4724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32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Bài 2. Viết (theo mẫu):</a:t>
            </a:r>
          </a:p>
        </p:txBody>
      </p:sp>
      <p:sp>
        <p:nvSpPr>
          <p:cNvPr id="5169" name="Text Box 148">
            <a:extLst>
              <a:ext uri="{FF2B5EF4-FFF2-40B4-BE49-F238E27FC236}">
                <a16:creationId xmlns:a16="http://schemas.microsoft.com/office/drawing/2014/main" xmlns="" id="{60240689-2055-4CF7-91CC-7E07FF67D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020830"/>
            <a:ext cx="45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8</a:t>
            </a:r>
          </a:p>
        </p:txBody>
      </p:sp>
      <p:sp>
        <p:nvSpPr>
          <p:cNvPr id="5170" name="Text Box 149">
            <a:extLst>
              <a:ext uri="{FF2B5EF4-FFF2-40B4-BE49-F238E27FC236}">
                <a16:creationId xmlns:a16="http://schemas.microsoft.com/office/drawing/2014/main" xmlns="" id="{C27012D7-2571-4D46-A01F-824BC43F8E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020830"/>
            <a:ext cx="45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5</a:t>
            </a:r>
          </a:p>
        </p:txBody>
      </p:sp>
      <p:sp>
        <p:nvSpPr>
          <p:cNvPr id="5171" name="Text Box 150">
            <a:extLst>
              <a:ext uri="{FF2B5EF4-FFF2-40B4-BE49-F238E27FC236}">
                <a16:creationId xmlns:a16="http://schemas.microsoft.com/office/drawing/2014/main" xmlns="" id="{0834956C-2F01-4B44-B06B-C5A92854E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020830"/>
            <a:ext cx="45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6</a:t>
            </a:r>
          </a:p>
        </p:txBody>
      </p:sp>
      <p:sp>
        <p:nvSpPr>
          <p:cNvPr id="5172" name="Text Box 151">
            <a:extLst>
              <a:ext uri="{FF2B5EF4-FFF2-40B4-BE49-F238E27FC236}">
                <a16:creationId xmlns:a16="http://schemas.microsoft.com/office/drawing/2014/main" xmlns="" id="{198B5706-6ED6-4904-8E28-9196B01E8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025592"/>
            <a:ext cx="45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3</a:t>
            </a:r>
          </a:p>
        </p:txBody>
      </p:sp>
      <p:sp>
        <p:nvSpPr>
          <p:cNvPr id="54424" name="Text Box 152">
            <a:extLst>
              <a:ext uri="{FF2B5EF4-FFF2-40B4-BE49-F238E27FC236}">
                <a16:creationId xmlns:a16="http://schemas.microsoft.com/office/drawing/2014/main" xmlns="" id="{4D41864C-27F4-457B-A1F0-5B094007C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630430"/>
            <a:ext cx="45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5</a:t>
            </a:r>
          </a:p>
        </p:txBody>
      </p:sp>
      <p:sp>
        <p:nvSpPr>
          <p:cNvPr id="54425" name="Text Box 153">
            <a:extLst>
              <a:ext uri="{FF2B5EF4-FFF2-40B4-BE49-F238E27FC236}">
                <a16:creationId xmlns:a16="http://schemas.microsoft.com/office/drawing/2014/main" xmlns="" id="{ED1A360B-15E9-4523-9049-0D2FB5D247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630430"/>
            <a:ext cx="45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9</a:t>
            </a:r>
          </a:p>
        </p:txBody>
      </p:sp>
      <p:sp>
        <p:nvSpPr>
          <p:cNvPr id="54426" name="Text Box 154">
            <a:extLst>
              <a:ext uri="{FF2B5EF4-FFF2-40B4-BE49-F238E27FC236}">
                <a16:creationId xmlns:a16="http://schemas.microsoft.com/office/drawing/2014/main" xmlns="" id="{D9EB041B-BE13-4C84-97C0-5B7E16EC5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630430"/>
            <a:ext cx="45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4</a:t>
            </a:r>
          </a:p>
        </p:txBody>
      </p:sp>
      <p:sp>
        <p:nvSpPr>
          <p:cNvPr id="54427" name="Text Box 155">
            <a:extLst>
              <a:ext uri="{FF2B5EF4-FFF2-40B4-BE49-F238E27FC236}">
                <a16:creationId xmlns:a16="http://schemas.microsoft.com/office/drawing/2014/main" xmlns="" id="{E412AB8D-8972-4090-8F8E-6DEF3258B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630430"/>
            <a:ext cx="45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7</a:t>
            </a:r>
          </a:p>
        </p:txBody>
      </p:sp>
      <p:sp>
        <p:nvSpPr>
          <p:cNvPr id="54428" name="Text Box 156">
            <a:extLst>
              <a:ext uri="{FF2B5EF4-FFF2-40B4-BE49-F238E27FC236}">
                <a16:creationId xmlns:a16="http://schemas.microsoft.com/office/drawing/2014/main" xmlns="" id="{A5D9AB75-6C0E-4959-898C-AB4B76697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211455"/>
            <a:ext cx="45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54429" name="Text Box 157">
            <a:extLst>
              <a:ext uri="{FF2B5EF4-FFF2-40B4-BE49-F238E27FC236}">
                <a16:creationId xmlns:a16="http://schemas.microsoft.com/office/drawing/2014/main" xmlns="" id="{34C5050A-C076-4AEB-B480-4CEE9D3BE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240030"/>
            <a:ext cx="45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7</a:t>
            </a:r>
          </a:p>
        </p:txBody>
      </p:sp>
      <p:sp>
        <p:nvSpPr>
          <p:cNvPr id="54430" name="Text Box 158">
            <a:extLst>
              <a:ext uri="{FF2B5EF4-FFF2-40B4-BE49-F238E27FC236}">
                <a16:creationId xmlns:a16="http://schemas.microsoft.com/office/drawing/2014/main" xmlns="" id="{513B95AB-F102-4AE1-ACEB-F3A3B09C1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240030"/>
            <a:ext cx="45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4</a:t>
            </a:r>
          </a:p>
        </p:txBody>
      </p:sp>
      <p:sp>
        <p:nvSpPr>
          <p:cNvPr id="54431" name="Text Box 159">
            <a:extLst>
              <a:ext uri="{FF2B5EF4-FFF2-40B4-BE49-F238E27FC236}">
                <a16:creationId xmlns:a16="http://schemas.microsoft.com/office/drawing/2014/main" xmlns="" id="{8B3BFB04-9BBA-45D1-9821-BE3A71A25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244792"/>
            <a:ext cx="45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9</a:t>
            </a:r>
          </a:p>
        </p:txBody>
      </p:sp>
      <p:sp>
        <p:nvSpPr>
          <p:cNvPr id="54432" name="Text Box 160">
            <a:extLst>
              <a:ext uri="{FF2B5EF4-FFF2-40B4-BE49-F238E27FC236}">
                <a16:creationId xmlns:a16="http://schemas.microsoft.com/office/drawing/2014/main" xmlns="" id="{788D349F-32CA-44BC-AEBD-D6471B152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0150" y="4849630"/>
            <a:ext cx="45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5</a:t>
            </a:r>
          </a:p>
        </p:txBody>
      </p:sp>
      <p:sp>
        <p:nvSpPr>
          <p:cNvPr id="54433" name="Text Box 161">
            <a:extLst>
              <a:ext uri="{FF2B5EF4-FFF2-40B4-BE49-F238E27FC236}">
                <a16:creationId xmlns:a16="http://schemas.microsoft.com/office/drawing/2014/main" xmlns="" id="{44650EAE-A693-4A52-A686-62D7FD56E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849630"/>
            <a:ext cx="45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3</a:t>
            </a:r>
          </a:p>
        </p:txBody>
      </p:sp>
      <p:sp>
        <p:nvSpPr>
          <p:cNvPr id="54434" name="Text Box 162">
            <a:extLst>
              <a:ext uri="{FF2B5EF4-FFF2-40B4-BE49-F238E27FC236}">
                <a16:creationId xmlns:a16="http://schemas.microsoft.com/office/drawing/2014/main" xmlns="" id="{1F2E083F-7F2A-4BF7-8C4B-C3C42A8DD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6550" y="4849630"/>
            <a:ext cx="45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8</a:t>
            </a:r>
          </a:p>
        </p:txBody>
      </p:sp>
      <p:sp>
        <p:nvSpPr>
          <p:cNvPr id="54435" name="Text Box 163">
            <a:extLst>
              <a:ext uri="{FF2B5EF4-FFF2-40B4-BE49-F238E27FC236}">
                <a16:creationId xmlns:a16="http://schemas.microsoft.com/office/drawing/2014/main" xmlns="" id="{32F12D9C-F76E-4BC6-B16B-D003D3A28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849630"/>
            <a:ext cx="45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54440" name="Text Box 168">
            <a:extLst>
              <a:ext uri="{FF2B5EF4-FFF2-40B4-BE49-F238E27FC236}">
                <a16:creationId xmlns:a16="http://schemas.microsoft.com/office/drawing/2014/main" xmlns="" id="{F9271547-1B8D-4659-B64F-DDBFD4550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020830"/>
            <a:ext cx="114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8563</a:t>
            </a:r>
          </a:p>
        </p:txBody>
      </p:sp>
      <p:sp>
        <p:nvSpPr>
          <p:cNvPr id="54441" name="Text Box 169">
            <a:extLst>
              <a:ext uri="{FF2B5EF4-FFF2-40B4-BE49-F238E27FC236}">
                <a16:creationId xmlns:a16="http://schemas.microsoft.com/office/drawing/2014/main" xmlns="" id="{0AC1983E-8A68-4C09-A4B3-AA11C36A1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630430"/>
            <a:ext cx="114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5947</a:t>
            </a:r>
          </a:p>
        </p:txBody>
      </p:sp>
      <p:sp>
        <p:nvSpPr>
          <p:cNvPr id="54442" name="Text Box 170">
            <a:extLst>
              <a:ext uri="{FF2B5EF4-FFF2-40B4-BE49-F238E27FC236}">
                <a16:creationId xmlns:a16="http://schemas.microsoft.com/office/drawing/2014/main" xmlns="" id="{D9DBFF4E-5BC5-4FD0-9FC3-6B3D095A6B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849630"/>
            <a:ext cx="114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2835</a:t>
            </a:r>
          </a:p>
        </p:txBody>
      </p:sp>
      <p:sp>
        <p:nvSpPr>
          <p:cNvPr id="54443" name="Text Box 171">
            <a:extLst>
              <a:ext uri="{FF2B5EF4-FFF2-40B4-BE49-F238E27FC236}">
                <a16:creationId xmlns:a16="http://schemas.microsoft.com/office/drawing/2014/main" xmlns="" id="{BE6F65FE-075F-43B6-A811-17F1AFFC7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240030"/>
            <a:ext cx="114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9174</a:t>
            </a:r>
          </a:p>
        </p:txBody>
      </p:sp>
      <p:sp>
        <p:nvSpPr>
          <p:cNvPr id="5189" name="Line 172">
            <a:extLst>
              <a:ext uri="{FF2B5EF4-FFF2-40B4-BE49-F238E27FC236}">
                <a16:creationId xmlns:a16="http://schemas.microsoft.com/office/drawing/2014/main" xmlns="" id="{FC6B2EF8-C509-40CA-84A6-459F688E5E2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5383030"/>
            <a:ext cx="1066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grpSp>
        <p:nvGrpSpPr>
          <p:cNvPr id="3" name="Group 177">
            <a:extLst>
              <a:ext uri="{FF2B5EF4-FFF2-40B4-BE49-F238E27FC236}">
                <a16:creationId xmlns:a16="http://schemas.microsoft.com/office/drawing/2014/main" xmlns="" id="{22048901-9969-4EB3-BC98-9E17ACD91047}"/>
              </a:ext>
            </a:extLst>
          </p:cNvPr>
          <p:cNvGrpSpPr>
            <a:grpSpLocks/>
          </p:cNvGrpSpPr>
          <p:nvPr/>
        </p:nvGrpSpPr>
        <p:grpSpPr bwMode="auto">
          <a:xfrm>
            <a:off x="7210425" y="2849380"/>
            <a:ext cx="3533775" cy="804862"/>
            <a:chOff x="3582" y="2352"/>
            <a:chExt cx="3648" cy="507"/>
          </a:xfrm>
        </p:grpSpPr>
        <p:sp>
          <p:nvSpPr>
            <p:cNvPr id="5198" name="Text Box 175">
              <a:extLst>
                <a:ext uri="{FF2B5EF4-FFF2-40B4-BE49-F238E27FC236}">
                  <a16:creationId xmlns:a16="http://schemas.microsoft.com/office/drawing/2014/main" xmlns="" id="{0F7B2B53-5155-4B9B-8D37-C71CE5886A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2" y="2352"/>
              <a:ext cx="364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vi-VN" sz="28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Tám nghìn năm trăm</a:t>
              </a:r>
            </a:p>
          </p:txBody>
        </p:sp>
        <p:sp>
          <p:nvSpPr>
            <p:cNvPr id="7249" name="Rectangle 176">
              <a:extLst>
                <a:ext uri="{FF2B5EF4-FFF2-40B4-BE49-F238E27FC236}">
                  <a16:creationId xmlns:a16="http://schemas.microsoft.com/office/drawing/2014/main" xmlns="" id="{BBD069CB-6A0B-41F4-BA3A-0CEF4F999F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3" y="2529"/>
              <a:ext cx="2144" cy="3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¡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vi-VN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sáu</a:t>
              </a:r>
              <a:r>
                <a:rPr kumimoji="0" lang="en-US" altLang="vi-VN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en-US" altLang="vi-VN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mươi</a:t>
              </a:r>
              <a:r>
                <a:rPr kumimoji="0" lang="en-US" altLang="vi-VN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en-US" altLang="vi-VN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ba</a:t>
              </a:r>
              <a:endPara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54451" name="Text Box 179">
            <a:extLst>
              <a:ext uri="{FF2B5EF4-FFF2-40B4-BE49-F238E27FC236}">
                <a16:creationId xmlns:a16="http://schemas.microsoft.com/office/drawing/2014/main" xmlns="" id="{8FB89D8C-A05A-41D5-A723-9703BFD3BB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406592"/>
            <a:ext cx="3657600" cy="523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Năm nghìn chín trăm</a:t>
            </a:r>
          </a:p>
        </p:txBody>
      </p:sp>
      <p:grpSp>
        <p:nvGrpSpPr>
          <p:cNvPr id="4" name="Group 184">
            <a:extLst>
              <a:ext uri="{FF2B5EF4-FFF2-40B4-BE49-F238E27FC236}">
                <a16:creationId xmlns:a16="http://schemas.microsoft.com/office/drawing/2014/main" xmlns="" id="{0C45108F-3C82-44F3-8DD3-7D091926CBFA}"/>
              </a:ext>
            </a:extLst>
          </p:cNvPr>
          <p:cNvGrpSpPr>
            <a:grpSpLocks/>
          </p:cNvGrpSpPr>
          <p:nvPr/>
        </p:nvGrpSpPr>
        <p:grpSpPr bwMode="auto">
          <a:xfrm>
            <a:off x="7150100" y="4673417"/>
            <a:ext cx="3914775" cy="804863"/>
            <a:chOff x="3582" y="2352"/>
            <a:chExt cx="2466" cy="507"/>
          </a:xfrm>
        </p:grpSpPr>
        <p:sp>
          <p:nvSpPr>
            <p:cNvPr id="7246" name="Text Box 185">
              <a:extLst>
                <a:ext uri="{FF2B5EF4-FFF2-40B4-BE49-F238E27FC236}">
                  <a16:creationId xmlns:a16="http://schemas.microsoft.com/office/drawing/2014/main" xmlns="" id="{6EF3BFE6-6D20-4530-A775-FB2C67F831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2" y="2352"/>
              <a:ext cx="2167" cy="3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¡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vi-VN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Hai nghìn tám trăm</a:t>
              </a:r>
            </a:p>
          </p:txBody>
        </p:sp>
        <p:sp>
          <p:nvSpPr>
            <p:cNvPr id="7247" name="Rectangle 186">
              <a:extLst>
                <a:ext uri="{FF2B5EF4-FFF2-40B4-BE49-F238E27FC236}">
                  <a16:creationId xmlns:a16="http://schemas.microsoft.com/office/drawing/2014/main" xmlns="" id="{9B96F60C-5699-4A23-92F9-44CA44F656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8" y="2529"/>
              <a:ext cx="1930" cy="3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¡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vi-VN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ba mươi lăm</a:t>
              </a:r>
            </a:p>
          </p:txBody>
        </p:sp>
      </p:grpSp>
      <p:sp>
        <p:nvSpPr>
          <p:cNvPr id="54473" name="Rectangle 201">
            <a:extLst>
              <a:ext uri="{FF2B5EF4-FFF2-40B4-BE49-F238E27FC236}">
                <a16:creationId xmlns:a16="http://schemas.microsoft.com/office/drawing/2014/main" xmlns="" id="{EEB7EB9C-F4E5-4D09-B179-438421A200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3711392"/>
            <a:ext cx="3219450" cy="523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bốn mươi bảy</a:t>
            </a:r>
          </a:p>
        </p:txBody>
      </p:sp>
      <p:sp>
        <p:nvSpPr>
          <p:cNvPr id="54474" name="Text Box 202">
            <a:extLst>
              <a:ext uri="{FF2B5EF4-FFF2-40B4-BE49-F238E27FC236}">
                <a16:creationId xmlns:a16="http://schemas.microsoft.com/office/drawing/2014/main" xmlns="" id="{2D55302B-38D9-475C-933B-5105FA272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4713" y="4068580"/>
            <a:ext cx="3440112" cy="523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Chín nghìn một trăm</a:t>
            </a:r>
          </a:p>
        </p:txBody>
      </p:sp>
      <p:sp>
        <p:nvSpPr>
          <p:cNvPr id="54475" name="Rectangle 203">
            <a:extLst>
              <a:ext uri="{FF2B5EF4-FFF2-40B4-BE49-F238E27FC236}">
                <a16:creationId xmlns:a16="http://schemas.microsoft.com/office/drawing/2014/main" xmlns="" id="{D2EDFBE0-A0F7-4886-B80E-BDB04B9E8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9550" y="4363855"/>
            <a:ext cx="2071688" cy="5238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bảy mươi tư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4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4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4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4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4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4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54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4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54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54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54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54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54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54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54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54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54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54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54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54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424" grpId="0"/>
      <p:bldP spid="54425" grpId="0"/>
      <p:bldP spid="54426" grpId="0"/>
      <p:bldP spid="54427" grpId="0"/>
      <p:bldP spid="54428" grpId="0"/>
      <p:bldP spid="54429" grpId="0"/>
      <p:bldP spid="54430" grpId="0"/>
      <p:bldP spid="54431" grpId="0"/>
      <p:bldP spid="54432" grpId="0"/>
      <p:bldP spid="54433" grpId="0"/>
      <p:bldP spid="54434" grpId="0"/>
      <p:bldP spid="54435" grpId="0"/>
      <p:bldP spid="54440" grpId="0"/>
      <p:bldP spid="54441" grpId="0"/>
      <p:bldP spid="54442" grpId="0"/>
      <p:bldP spid="54443" grpId="0"/>
      <p:bldP spid="54451" grpId="0"/>
      <p:bldP spid="54473" grpId="0"/>
      <p:bldP spid="54474" grpId="0"/>
      <p:bldP spid="544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142739" y="933449"/>
            <a:ext cx="2438400" cy="579438"/>
            <a:chOff x="192" y="855"/>
            <a:chExt cx="1152" cy="365"/>
          </a:xfrm>
        </p:grpSpPr>
        <p:sp>
          <p:nvSpPr>
            <p:cNvPr id="5" name="Text Box 35"/>
            <p:cNvSpPr txBox="1">
              <a:spLocks noChangeArrowheads="1"/>
            </p:cNvSpPr>
            <p:nvPr/>
          </p:nvSpPr>
          <p:spPr bwMode="auto">
            <a:xfrm>
              <a:off x="1056" y="855"/>
              <a:ext cx="28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200" b="1">
                  <a:solidFill>
                    <a:srgbClr val="000099"/>
                  </a:solidFill>
                  <a:latin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6" name="Oval 36"/>
            <p:cNvSpPr>
              <a:spLocks noChangeArrowheads="1"/>
            </p:cNvSpPr>
            <p:nvPr/>
          </p:nvSpPr>
          <p:spPr bwMode="auto">
            <a:xfrm>
              <a:off x="192" y="864"/>
              <a:ext cx="384" cy="288"/>
            </a:xfrm>
            <a:prstGeom prst="ellipse">
              <a:avLst/>
            </a:prstGeom>
            <a:solidFill>
              <a:srgbClr val="A2EDFC"/>
            </a:solidFill>
            <a:ln w="28575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b="1">
                  <a:solidFill>
                    <a:srgbClr val="000099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7" name="Rectangle 37"/>
            <p:cNvSpPr>
              <a:spLocks noChangeArrowheads="1"/>
            </p:cNvSpPr>
            <p:nvPr/>
          </p:nvSpPr>
          <p:spPr bwMode="auto">
            <a:xfrm>
              <a:off x="672" y="864"/>
              <a:ext cx="384" cy="336"/>
            </a:xfrm>
            <a:prstGeom prst="rect">
              <a:avLst/>
            </a:prstGeom>
            <a:solidFill>
              <a:srgbClr val="A2EDF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800" b="1">
                  <a:solidFill>
                    <a:srgbClr val="000099"/>
                  </a:solidFill>
                  <a:latin typeface="Times New Roman" panose="02020603050405020304" pitchFamily="18" charset="0"/>
                </a:rPr>
                <a:t>Số</a:t>
              </a:r>
            </a:p>
          </p:txBody>
        </p:sp>
      </p:grpSp>
      <p:grpSp>
        <p:nvGrpSpPr>
          <p:cNvPr id="8" name="Group 64"/>
          <p:cNvGrpSpPr>
            <a:grpSpLocks/>
          </p:cNvGrpSpPr>
          <p:nvPr/>
        </p:nvGrpSpPr>
        <p:grpSpPr bwMode="auto">
          <a:xfrm>
            <a:off x="76199" y="2286000"/>
            <a:ext cx="11677651" cy="609600"/>
            <a:chOff x="111" y="1344"/>
            <a:chExt cx="5517" cy="384"/>
          </a:xfrm>
        </p:grpSpPr>
        <p:sp>
          <p:nvSpPr>
            <p:cNvPr id="9" name="Rectangle 40"/>
            <p:cNvSpPr>
              <a:spLocks noChangeArrowheads="1"/>
            </p:cNvSpPr>
            <p:nvPr/>
          </p:nvSpPr>
          <p:spPr bwMode="auto">
            <a:xfrm>
              <a:off x="384" y="1440"/>
              <a:ext cx="624" cy="28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" name="Text Box 39"/>
            <p:cNvSpPr txBox="1">
              <a:spLocks noChangeArrowheads="1"/>
            </p:cNvSpPr>
            <p:nvPr/>
          </p:nvSpPr>
          <p:spPr bwMode="auto">
            <a:xfrm>
              <a:off x="111" y="1344"/>
              <a:ext cx="38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99"/>
                  </a:solidFill>
                  <a:latin typeface="Times New Roman" panose="02020603050405020304" pitchFamily="18" charset="0"/>
                </a:rPr>
                <a:t>a)</a:t>
              </a:r>
            </a:p>
          </p:txBody>
        </p:sp>
        <p:sp>
          <p:nvSpPr>
            <p:cNvPr id="11" name="Rectangle 44"/>
            <p:cNvSpPr>
              <a:spLocks noChangeArrowheads="1"/>
            </p:cNvSpPr>
            <p:nvPr/>
          </p:nvSpPr>
          <p:spPr bwMode="auto">
            <a:xfrm>
              <a:off x="1326" y="1440"/>
              <a:ext cx="624" cy="28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" name="Rectangle 45"/>
            <p:cNvSpPr>
              <a:spLocks noChangeArrowheads="1"/>
            </p:cNvSpPr>
            <p:nvPr/>
          </p:nvSpPr>
          <p:spPr bwMode="auto">
            <a:xfrm>
              <a:off x="2253" y="1440"/>
              <a:ext cx="624" cy="28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" name="Rectangle 46"/>
            <p:cNvSpPr>
              <a:spLocks noChangeArrowheads="1"/>
            </p:cNvSpPr>
            <p:nvPr/>
          </p:nvSpPr>
          <p:spPr bwMode="auto">
            <a:xfrm>
              <a:off x="3183" y="1434"/>
              <a:ext cx="624" cy="28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/>
            </a:p>
          </p:txBody>
        </p:sp>
        <p:sp>
          <p:nvSpPr>
            <p:cNvPr id="14" name="Rectangle 47"/>
            <p:cNvSpPr>
              <a:spLocks noChangeArrowheads="1"/>
            </p:cNvSpPr>
            <p:nvPr/>
          </p:nvSpPr>
          <p:spPr bwMode="auto">
            <a:xfrm>
              <a:off x="4089" y="1440"/>
              <a:ext cx="624" cy="28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" name="Rectangle 48"/>
            <p:cNvSpPr>
              <a:spLocks noChangeArrowheads="1"/>
            </p:cNvSpPr>
            <p:nvPr/>
          </p:nvSpPr>
          <p:spPr bwMode="auto">
            <a:xfrm>
              <a:off x="5004" y="1431"/>
              <a:ext cx="624" cy="28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" name="Line 49"/>
            <p:cNvSpPr>
              <a:spLocks noChangeShapeType="1"/>
            </p:cNvSpPr>
            <p:nvPr/>
          </p:nvSpPr>
          <p:spPr bwMode="auto">
            <a:xfrm>
              <a:off x="1026" y="1605"/>
              <a:ext cx="288" cy="0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56"/>
            <p:cNvSpPr>
              <a:spLocks noChangeShapeType="1"/>
            </p:cNvSpPr>
            <p:nvPr/>
          </p:nvSpPr>
          <p:spPr bwMode="auto">
            <a:xfrm>
              <a:off x="2886" y="1584"/>
              <a:ext cx="288" cy="0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57"/>
            <p:cNvSpPr>
              <a:spLocks noChangeShapeType="1"/>
            </p:cNvSpPr>
            <p:nvPr/>
          </p:nvSpPr>
          <p:spPr bwMode="auto">
            <a:xfrm>
              <a:off x="1956" y="1584"/>
              <a:ext cx="288" cy="0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58"/>
            <p:cNvSpPr>
              <a:spLocks noChangeShapeType="1"/>
            </p:cNvSpPr>
            <p:nvPr/>
          </p:nvSpPr>
          <p:spPr bwMode="auto">
            <a:xfrm>
              <a:off x="4716" y="1584"/>
              <a:ext cx="288" cy="0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60"/>
            <p:cNvSpPr>
              <a:spLocks noChangeShapeType="1"/>
            </p:cNvSpPr>
            <p:nvPr/>
          </p:nvSpPr>
          <p:spPr bwMode="auto">
            <a:xfrm>
              <a:off x="3807" y="1584"/>
              <a:ext cx="288" cy="0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" name="Group 93"/>
          <p:cNvGrpSpPr>
            <a:grpSpLocks/>
          </p:cNvGrpSpPr>
          <p:nvPr/>
        </p:nvGrpSpPr>
        <p:grpSpPr bwMode="auto">
          <a:xfrm>
            <a:off x="838199" y="2382837"/>
            <a:ext cx="9135534" cy="538163"/>
            <a:chOff x="567" y="1435"/>
            <a:chExt cx="4316" cy="339"/>
          </a:xfrm>
        </p:grpSpPr>
        <p:sp>
          <p:nvSpPr>
            <p:cNvPr id="22" name="Text Box 62"/>
            <p:cNvSpPr txBox="1">
              <a:spLocks noChangeArrowheads="1"/>
            </p:cNvSpPr>
            <p:nvPr/>
          </p:nvSpPr>
          <p:spPr bwMode="auto">
            <a:xfrm>
              <a:off x="567" y="1447"/>
              <a:ext cx="6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 dirty="0">
                  <a:latin typeface="Times New Roman" panose="02020603050405020304" pitchFamily="18" charset="0"/>
                </a:rPr>
                <a:t>1984</a:t>
              </a:r>
            </a:p>
          </p:txBody>
        </p:sp>
        <p:sp>
          <p:nvSpPr>
            <p:cNvPr id="23" name="Text Box 91"/>
            <p:cNvSpPr txBox="1">
              <a:spLocks noChangeArrowheads="1"/>
            </p:cNvSpPr>
            <p:nvPr/>
          </p:nvSpPr>
          <p:spPr bwMode="auto">
            <a:xfrm>
              <a:off x="1523" y="1438"/>
              <a:ext cx="6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 dirty="0">
                  <a:latin typeface="Times New Roman" panose="02020603050405020304" pitchFamily="18" charset="0"/>
                </a:rPr>
                <a:t>1985</a:t>
              </a:r>
            </a:p>
          </p:txBody>
        </p:sp>
        <p:sp>
          <p:nvSpPr>
            <p:cNvPr id="24" name="Text Box 92"/>
            <p:cNvSpPr txBox="1">
              <a:spLocks noChangeArrowheads="1"/>
            </p:cNvSpPr>
            <p:nvPr/>
          </p:nvSpPr>
          <p:spPr bwMode="auto">
            <a:xfrm>
              <a:off x="4280" y="1435"/>
              <a:ext cx="6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 dirty="0">
                  <a:latin typeface="Times New Roman" panose="02020603050405020304" pitchFamily="18" charset="0"/>
                </a:rPr>
                <a:t>1988</a:t>
              </a:r>
            </a:p>
          </p:txBody>
        </p:sp>
      </p:grpSp>
      <p:grpSp>
        <p:nvGrpSpPr>
          <p:cNvPr id="25" name="Group 107"/>
          <p:cNvGrpSpPr>
            <a:grpSpLocks/>
          </p:cNvGrpSpPr>
          <p:nvPr/>
        </p:nvGrpSpPr>
        <p:grpSpPr bwMode="auto">
          <a:xfrm>
            <a:off x="-1" y="3686175"/>
            <a:ext cx="11952818" cy="642938"/>
            <a:chOff x="96" y="2256"/>
            <a:chExt cx="5647" cy="405"/>
          </a:xfrm>
        </p:grpSpPr>
        <p:grpSp>
          <p:nvGrpSpPr>
            <p:cNvPr id="26" name="Group 65"/>
            <p:cNvGrpSpPr>
              <a:grpSpLocks/>
            </p:cNvGrpSpPr>
            <p:nvPr/>
          </p:nvGrpSpPr>
          <p:grpSpPr bwMode="auto">
            <a:xfrm>
              <a:off x="96" y="2256"/>
              <a:ext cx="5517" cy="384"/>
              <a:chOff x="111" y="1344"/>
              <a:chExt cx="5517" cy="384"/>
            </a:xfrm>
          </p:grpSpPr>
          <p:sp>
            <p:nvSpPr>
              <p:cNvPr id="30" name="Rectangle 66"/>
              <p:cNvSpPr>
                <a:spLocks noChangeArrowheads="1"/>
              </p:cNvSpPr>
              <p:nvPr/>
            </p:nvSpPr>
            <p:spPr bwMode="auto">
              <a:xfrm>
                <a:off x="384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" name="Text Box 67"/>
              <p:cNvSpPr txBox="1">
                <a:spLocks noChangeArrowheads="1"/>
              </p:cNvSpPr>
              <p:nvPr/>
            </p:nvSpPr>
            <p:spPr bwMode="auto">
              <a:xfrm>
                <a:off x="111" y="1344"/>
                <a:ext cx="38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800" b="1">
                    <a:solidFill>
                      <a:srgbClr val="000099"/>
                    </a:solidFill>
                    <a:latin typeface="Times New Roman" panose="02020603050405020304" pitchFamily="18" charset="0"/>
                  </a:rPr>
                  <a:t>b)</a:t>
                </a:r>
              </a:p>
            </p:txBody>
          </p:sp>
          <p:sp>
            <p:nvSpPr>
              <p:cNvPr id="32" name="Rectangle 68"/>
              <p:cNvSpPr>
                <a:spLocks noChangeArrowheads="1"/>
              </p:cNvSpPr>
              <p:nvPr/>
            </p:nvSpPr>
            <p:spPr bwMode="auto">
              <a:xfrm>
                <a:off x="1326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" name="Rectangle 69"/>
              <p:cNvSpPr>
                <a:spLocks noChangeArrowheads="1"/>
              </p:cNvSpPr>
              <p:nvPr/>
            </p:nvSpPr>
            <p:spPr bwMode="auto">
              <a:xfrm>
                <a:off x="2253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" name="Rectangle 70"/>
              <p:cNvSpPr>
                <a:spLocks noChangeArrowheads="1"/>
              </p:cNvSpPr>
              <p:nvPr/>
            </p:nvSpPr>
            <p:spPr bwMode="auto">
              <a:xfrm>
                <a:off x="3183" y="1434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/>
              </a:p>
            </p:txBody>
          </p:sp>
          <p:sp>
            <p:nvSpPr>
              <p:cNvPr id="35" name="Rectangle 71"/>
              <p:cNvSpPr>
                <a:spLocks noChangeArrowheads="1"/>
              </p:cNvSpPr>
              <p:nvPr/>
            </p:nvSpPr>
            <p:spPr bwMode="auto">
              <a:xfrm>
                <a:off x="4089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" name="Rectangle 72"/>
              <p:cNvSpPr>
                <a:spLocks noChangeArrowheads="1"/>
              </p:cNvSpPr>
              <p:nvPr/>
            </p:nvSpPr>
            <p:spPr bwMode="auto">
              <a:xfrm>
                <a:off x="5004" y="1431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7" name="Line 73"/>
              <p:cNvSpPr>
                <a:spLocks noChangeShapeType="1"/>
              </p:cNvSpPr>
              <p:nvPr/>
            </p:nvSpPr>
            <p:spPr bwMode="auto">
              <a:xfrm>
                <a:off x="1026" y="1605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74"/>
              <p:cNvSpPr>
                <a:spLocks noChangeShapeType="1"/>
              </p:cNvSpPr>
              <p:nvPr/>
            </p:nvSpPr>
            <p:spPr bwMode="auto">
              <a:xfrm>
                <a:off x="288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75"/>
              <p:cNvSpPr>
                <a:spLocks noChangeShapeType="1"/>
              </p:cNvSpPr>
              <p:nvPr/>
            </p:nvSpPr>
            <p:spPr bwMode="auto">
              <a:xfrm>
                <a:off x="195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76"/>
              <p:cNvSpPr>
                <a:spLocks noChangeShapeType="1"/>
              </p:cNvSpPr>
              <p:nvPr/>
            </p:nvSpPr>
            <p:spPr bwMode="auto">
              <a:xfrm>
                <a:off x="471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77"/>
              <p:cNvSpPr>
                <a:spLocks noChangeShapeType="1"/>
              </p:cNvSpPr>
              <p:nvPr/>
            </p:nvSpPr>
            <p:spPr bwMode="auto">
              <a:xfrm>
                <a:off x="3807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" name="Text Box 94"/>
            <p:cNvSpPr txBox="1">
              <a:spLocks noChangeArrowheads="1"/>
            </p:cNvSpPr>
            <p:nvPr/>
          </p:nvSpPr>
          <p:spPr bwMode="auto">
            <a:xfrm>
              <a:off x="476" y="2334"/>
              <a:ext cx="6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 dirty="0">
                  <a:latin typeface="Times New Roman" panose="02020603050405020304" pitchFamily="18" charset="0"/>
                </a:rPr>
                <a:t>2681</a:t>
              </a:r>
            </a:p>
          </p:txBody>
        </p:sp>
        <p:sp>
          <p:nvSpPr>
            <p:cNvPr id="28" name="Text Box 95"/>
            <p:cNvSpPr txBox="1">
              <a:spLocks noChangeArrowheads="1"/>
            </p:cNvSpPr>
            <p:nvPr/>
          </p:nvSpPr>
          <p:spPr bwMode="auto">
            <a:xfrm>
              <a:off x="1448" y="2328"/>
              <a:ext cx="6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 dirty="0">
                  <a:latin typeface="Times New Roman" panose="02020603050405020304" pitchFamily="18" charset="0"/>
                </a:rPr>
                <a:t>2682</a:t>
              </a:r>
            </a:p>
          </p:txBody>
        </p:sp>
        <p:sp>
          <p:nvSpPr>
            <p:cNvPr id="29" name="Text Box 96"/>
            <p:cNvSpPr txBox="1">
              <a:spLocks noChangeArrowheads="1"/>
            </p:cNvSpPr>
            <p:nvPr/>
          </p:nvSpPr>
          <p:spPr bwMode="auto">
            <a:xfrm>
              <a:off x="5140" y="2323"/>
              <a:ext cx="6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 dirty="0">
                  <a:latin typeface="Times New Roman" panose="02020603050405020304" pitchFamily="18" charset="0"/>
                </a:rPr>
                <a:t>2686</a:t>
              </a:r>
            </a:p>
          </p:txBody>
        </p:sp>
      </p:grpSp>
      <p:grpSp>
        <p:nvGrpSpPr>
          <p:cNvPr id="42" name="Group 106"/>
          <p:cNvGrpSpPr>
            <a:grpSpLocks/>
          </p:cNvGrpSpPr>
          <p:nvPr/>
        </p:nvGrpSpPr>
        <p:grpSpPr bwMode="auto">
          <a:xfrm>
            <a:off x="-15877" y="5158556"/>
            <a:ext cx="11893551" cy="630238"/>
            <a:chOff x="144" y="3168"/>
            <a:chExt cx="5619" cy="397"/>
          </a:xfrm>
        </p:grpSpPr>
        <p:grpSp>
          <p:nvGrpSpPr>
            <p:cNvPr id="43" name="Group 78"/>
            <p:cNvGrpSpPr>
              <a:grpSpLocks/>
            </p:cNvGrpSpPr>
            <p:nvPr/>
          </p:nvGrpSpPr>
          <p:grpSpPr bwMode="auto">
            <a:xfrm>
              <a:off x="144" y="3168"/>
              <a:ext cx="5517" cy="384"/>
              <a:chOff x="111" y="1344"/>
              <a:chExt cx="5517" cy="384"/>
            </a:xfrm>
          </p:grpSpPr>
          <p:sp>
            <p:nvSpPr>
              <p:cNvPr id="47" name="Rectangle 79"/>
              <p:cNvSpPr>
                <a:spLocks noChangeArrowheads="1"/>
              </p:cNvSpPr>
              <p:nvPr/>
            </p:nvSpPr>
            <p:spPr bwMode="auto">
              <a:xfrm>
                <a:off x="384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8" name="Text Box 80"/>
              <p:cNvSpPr txBox="1">
                <a:spLocks noChangeArrowheads="1"/>
              </p:cNvSpPr>
              <p:nvPr/>
            </p:nvSpPr>
            <p:spPr bwMode="auto">
              <a:xfrm>
                <a:off x="111" y="1344"/>
                <a:ext cx="38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800" b="1">
                    <a:solidFill>
                      <a:srgbClr val="000099"/>
                    </a:solidFill>
                    <a:latin typeface="Times New Roman" panose="02020603050405020304" pitchFamily="18" charset="0"/>
                  </a:rPr>
                  <a:t>c)</a:t>
                </a:r>
              </a:p>
            </p:txBody>
          </p:sp>
          <p:sp>
            <p:nvSpPr>
              <p:cNvPr id="49" name="Rectangle 81"/>
              <p:cNvSpPr>
                <a:spLocks noChangeArrowheads="1"/>
              </p:cNvSpPr>
              <p:nvPr/>
            </p:nvSpPr>
            <p:spPr bwMode="auto">
              <a:xfrm>
                <a:off x="1326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0" name="Rectangle 82"/>
              <p:cNvSpPr>
                <a:spLocks noChangeArrowheads="1"/>
              </p:cNvSpPr>
              <p:nvPr/>
            </p:nvSpPr>
            <p:spPr bwMode="auto">
              <a:xfrm>
                <a:off x="2253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" name="Rectangle 83"/>
              <p:cNvSpPr>
                <a:spLocks noChangeArrowheads="1"/>
              </p:cNvSpPr>
              <p:nvPr/>
            </p:nvSpPr>
            <p:spPr bwMode="auto">
              <a:xfrm>
                <a:off x="3183" y="1434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/>
              </a:p>
            </p:txBody>
          </p:sp>
          <p:sp>
            <p:nvSpPr>
              <p:cNvPr id="52" name="Rectangle 84"/>
              <p:cNvSpPr>
                <a:spLocks noChangeArrowheads="1"/>
              </p:cNvSpPr>
              <p:nvPr/>
            </p:nvSpPr>
            <p:spPr bwMode="auto">
              <a:xfrm>
                <a:off x="4089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" name="Rectangle 85"/>
              <p:cNvSpPr>
                <a:spLocks noChangeArrowheads="1"/>
              </p:cNvSpPr>
              <p:nvPr/>
            </p:nvSpPr>
            <p:spPr bwMode="auto">
              <a:xfrm>
                <a:off x="5004" y="1431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4" name="Line 86"/>
              <p:cNvSpPr>
                <a:spLocks noChangeShapeType="1"/>
              </p:cNvSpPr>
              <p:nvPr/>
            </p:nvSpPr>
            <p:spPr bwMode="auto">
              <a:xfrm>
                <a:off x="1026" y="1605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87"/>
              <p:cNvSpPr>
                <a:spLocks noChangeShapeType="1"/>
              </p:cNvSpPr>
              <p:nvPr/>
            </p:nvSpPr>
            <p:spPr bwMode="auto">
              <a:xfrm>
                <a:off x="288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Line 88"/>
              <p:cNvSpPr>
                <a:spLocks noChangeShapeType="1"/>
              </p:cNvSpPr>
              <p:nvPr/>
            </p:nvSpPr>
            <p:spPr bwMode="auto">
              <a:xfrm>
                <a:off x="195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Line 89"/>
              <p:cNvSpPr>
                <a:spLocks noChangeShapeType="1"/>
              </p:cNvSpPr>
              <p:nvPr/>
            </p:nvSpPr>
            <p:spPr bwMode="auto">
              <a:xfrm>
                <a:off x="471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Line 90"/>
              <p:cNvSpPr>
                <a:spLocks noChangeShapeType="1"/>
              </p:cNvSpPr>
              <p:nvPr/>
            </p:nvSpPr>
            <p:spPr bwMode="auto">
              <a:xfrm>
                <a:off x="3807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" name="Text Box 97"/>
            <p:cNvSpPr txBox="1">
              <a:spLocks noChangeArrowheads="1"/>
            </p:cNvSpPr>
            <p:nvPr/>
          </p:nvSpPr>
          <p:spPr bwMode="auto">
            <a:xfrm>
              <a:off x="536" y="3238"/>
              <a:ext cx="6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 dirty="0">
                  <a:latin typeface="Times New Roman" panose="02020603050405020304" pitchFamily="18" charset="0"/>
                </a:rPr>
                <a:t>9512</a:t>
              </a:r>
            </a:p>
          </p:txBody>
        </p:sp>
        <p:sp>
          <p:nvSpPr>
            <p:cNvPr id="45" name="Text Box 98"/>
            <p:cNvSpPr txBox="1">
              <a:spLocks noChangeArrowheads="1"/>
            </p:cNvSpPr>
            <p:nvPr/>
          </p:nvSpPr>
          <p:spPr bwMode="auto">
            <a:xfrm>
              <a:off x="2401" y="3238"/>
              <a:ext cx="6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 dirty="0">
                  <a:latin typeface="Times New Roman" panose="02020603050405020304" pitchFamily="18" charset="0"/>
                </a:rPr>
                <a:t>9514</a:t>
              </a:r>
            </a:p>
          </p:txBody>
        </p:sp>
        <p:sp>
          <p:nvSpPr>
            <p:cNvPr id="46" name="Text Box 99"/>
            <p:cNvSpPr txBox="1">
              <a:spLocks noChangeArrowheads="1"/>
            </p:cNvSpPr>
            <p:nvPr/>
          </p:nvSpPr>
          <p:spPr bwMode="auto">
            <a:xfrm>
              <a:off x="5160" y="3226"/>
              <a:ext cx="6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 dirty="0">
                  <a:latin typeface="Times New Roman" panose="02020603050405020304" pitchFamily="18" charset="0"/>
                </a:rPr>
                <a:t>9517</a:t>
              </a:r>
            </a:p>
          </p:txBody>
        </p:sp>
      </p:grpSp>
      <p:sp>
        <p:nvSpPr>
          <p:cNvPr id="59" name="Text Box 100"/>
          <p:cNvSpPr txBox="1">
            <a:spLocks noChangeArrowheads="1"/>
          </p:cNvSpPr>
          <p:nvPr/>
        </p:nvSpPr>
        <p:spPr bwMode="auto">
          <a:xfrm>
            <a:off x="4937704" y="2378499"/>
            <a:ext cx="1276351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1986</a:t>
            </a:r>
          </a:p>
        </p:txBody>
      </p:sp>
      <p:sp>
        <p:nvSpPr>
          <p:cNvPr id="60" name="Text Box 101"/>
          <p:cNvSpPr txBox="1">
            <a:spLocks noChangeArrowheads="1"/>
          </p:cNvSpPr>
          <p:nvPr/>
        </p:nvSpPr>
        <p:spPr bwMode="auto">
          <a:xfrm>
            <a:off x="6790386" y="2387154"/>
            <a:ext cx="1276351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1987</a:t>
            </a:r>
          </a:p>
        </p:txBody>
      </p:sp>
      <p:sp>
        <p:nvSpPr>
          <p:cNvPr id="61" name="Text Box 102"/>
          <p:cNvSpPr txBox="1">
            <a:spLocks noChangeArrowheads="1"/>
          </p:cNvSpPr>
          <p:nvPr/>
        </p:nvSpPr>
        <p:spPr bwMode="auto">
          <a:xfrm>
            <a:off x="10693402" y="2397114"/>
            <a:ext cx="1276349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1989</a:t>
            </a:r>
          </a:p>
        </p:txBody>
      </p:sp>
      <p:sp>
        <p:nvSpPr>
          <p:cNvPr id="62" name="Text Box 103"/>
          <p:cNvSpPr txBox="1">
            <a:spLocks noChangeArrowheads="1"/>
          </p:cNvSpPr>
          <p:nvPr/>
        </p:nvSpPr>
        <p:spPr bwMode="auto">
          <a:xfrm>
            <a:off x="4789058" y="3807619"/>
            <a:ext cx="1276349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2683</a:t>
            </a:r>
          </a:p>
        </p:txBody>
      </p:sp>
      <p:sp>
        <p:nvSpPr>
          <p:cNvPr id="63" name="Text Box 104"/>
          <p:cNvSpPr txBox="1">
            <a:spLocks noChangeArrowheads="1"/>
          </p:cNvSpPr>
          <p:nvPr/>
        </p:nvSpPr>
        <p:spPr bwMode="auto">
          <a:xfrm>
            <a:off x="6797001" y="3792092"/>
            <a:ext cx="1276349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2684</a:t>
            </a:r>
          </a:p>
        </p:txBody>
      </p:sp>
      <p:sp>
        <p:nvSpPr>
          <p:cNvPr id="64" name="Text Box 105"/>
          <p:cNvSpPr txBox="1">
            <a:spLocks noChangeArrowheads="1"/>
          </p:cNvSpPr>
          <p:nvPr/>
        </p:nvSpPr>
        <p:spPr bwMode="auto">
          <a:xfrm>
            <a:off x="8730192" y="3822677"/>
            <a:ext cx="1276349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2685</a:t>
            </a:r>
          </a:p>
        </p:txBody>
      </p:sp>
      <p:sp>
        <p:nvSpPr>
          <p:cNvPr id="65" name="Text Box 108"/>
          <p:cNvSpPr txBox="1">
            <a:spLocks noChangeArrowheads="1"/>
          </p:cNvSpPr>
          <p:nvPr/>
        </p:nvSpPr>
        <p:spPr bwMode="auto">
          <a:xfrm>
            <a:off x="2913048" y="5245099"/>
            <a:ext cx="1276349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9513</a:t>
            </a:r>
          </a:p>
        </p:txBody>
      </p:sp>
      <p:sp>
        <p:nvSpPr>
          <p:cNvPr id="66" name="Text Box 109"/>
          <p:cNvSpPr txBox="1">
            <a:spLocks noChangeArrowheads="1"/>
          </p:cNvSpPr>
          <p:nvPr/>
        </p:nvSpPr>
        <p:spPr bwMode="auto">
          <a:xfrm>
            <a:off x="6702779" y="5254180"/>
            <a:ext cx="1276351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9515</a:t>
            </a:r>
          </a:p>
        </p:txBody>
      </p:sp>
      <p:sp>
        <p:nvSpPr>
          <p:cNvPr id="67" name="Text Box 110"/>
          <p:cNvSpPr txBox="1">
            <a:spLocks noChangeArrowheads="1"/>
          </p:cNvSpPr>
          <p:nvPr/>
        </p:nvSpPr>
        <p:spPr bwMode="auto">
          <a:xfrm>
            <a:off x="8712555" y="5270545"/>
            <a:ext cx="1276351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9516</a:t>
            </a:r>
          </a:p>
        </p:txBody>
      </p:sp>
      <p:pic>
        <p:nvPicPr>
          <p:cNvPr id="69" name="Picture 9" descr="BD21325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9400"/>
            <a:ext cx="12192000" cy="2286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378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56129" y="1116106"/>
            <a:ext cx="1133587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DÒ:</a:t>
            </a:r>
          </a:p>
          <a:p>
            <a:r>
              <a:rPr lang="en-US" sz="6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Làm VBT Toán bài Luyện tập</a:t>
            </a:r>
            <a:endParaRPr lang="en-US" sz="6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379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ebjong_illustrations_1009418_t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WordArt 4"/>
          <p:cNvSpPr>
            <a:spLocks noChangeArrowheads="1" noChangeShapeType="1" noTextEdit="1"/>
          </p:cNvSpPr>
          <p:nvPr/>
        </p:nvSpPr>
        <p:spPr bwMode="auto">
          <a:xfrm>
            <a:off x="412124" y="3778877"/>
            <a:ext cx="11625329" cy="2981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000" b="1" i="1" kern="10" dirty="0" smtClean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6000" b="1" i="1" kern="10" dirty="0" smtClean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húc các em chăm ngoan học giỏi</a:t>
            </a:r>
            <a:endParaRPr lang="en-US" sz="6000" b="1" i="1" kern="10" dirty="0">
              <a:ln w="19050">
                <a:solidFill>
                  <a:schemeClr val="bg1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304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292</Words>
  <Application>Microsoft Office PowerPoint</Application>
  <PresentationFormat>Widescreen</PresentationFormat>
  <Paragraphs>153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.VnTime</vt:lpstr>
      <vt:lpstr>.VnTimeH</vt:lpstr>
      <vt:lpstr>Arial</vt:lpstr>
      <vt:lpstr>Calibri</vt:lpstr>
      <vt:lpstr>Calibri Light</vt:lpstr>
      <vt:lpstr>Tahoma</vt:lpstr>
      <vt:lpstr>Times New Roman</vt:lpstr>
      <vt:lpstr>VnBangkok</vt:lpstr>
      <vt:lpstr>Wingdings</vt:lpstr>
      <vt:lpstr>1_Office Theme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tranthithusen90@outlook.com</dc:creator>
  <cp:lastModifiedBy>STD_DELL</cp:lastModifiedBy>
  <cp:revision>15</cp:revision>
  <dcterms:created xsi:type="dcterms:W3CDTF">2022-01-09T14:28:55Z</dcterms:created>
  <dcterms:modified xsi:type="dcterms:W3CDTF">2022-01-11T13:46:50Z</dcterms:modified>
</cp:coreProperties>
</file>