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94" r:id="rId3"/>
    <p:sldId id="259" r:id="rId4"/>
    <p:sldId id="261" r:id="rId5"/>
    <p:sldId id="295" r:id="rId6"/>
    <p:sldId id="285" r:id="rId7"/>
    <p:sldId id="260" r:id="rId8"/>
    <p:sldId id="271" r:id="rId9"/>
    <p:sldId id="263" r:id="rId10"/>
    <p:sldId id="296"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74"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DB113-713E-49E4-916B-E905D254C432}" type="datetimeFigureOut">
              <a:rPr lang="en-US" smtClean="0"/>
              <a:t>12/26/2021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4695B-F1E1-4829-925C-19D4F7858397}" type="slidenum">
              <a:rPr lang="en-US" smtClean="0"/>
              <a:t>‹#›</a:t>
            </a:fld>
            <a:endParaRPr lang="en-US"/>
          </a:p>
        </p:txBody>
      </p:sp>
    </p:spTree>
    <p:extLst>
      <p:ext uri="{BB962C8B-B14F-4D97-AF65-F5344CB8AC3E}">
        <p14:creationId xmlns:p14="http://schemas.microsoft.com/office/powerpoint/2010/main" val="12473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31876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225186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80897"/>
          <p:cNvSpPr>
            <a:spLocks noGrp="1" noRot="1" noChangeAspect="1" noTextEdit="1"/>
          </p:cNvSpPr>
          <p:nvPr>
            <p:ph type="sldImg"/>
          </p:nvPr>
        </p:nvSpPr>
        <p:spPr/>
      </p:sp>
      <p:sp>
        <p:nvSpPr>
          <p:cNvPr id="80899" name="文本占位符 8089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566584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C6F54F0-F8C3-451B-91A8-5C1D170C1A1C}" type="slidenum">
              <a:rPr kumimoji="0" lang="en-US" altLang="en-US" sz="1200" b="0" i="0" u="none" strike="noStrike" kern="1200" cap="none" spc="0" normalizeH="0" baseline="0" noProof="0">
                <a:ln>
                  <a:noFill/>
                </a:ln>
                <a:solidFill>
                  <a:prstClr val="black"/>
                </a:solidFill>
                <a:effectLst/>
                <a:uLnTx/>
                <a:uFillTx/>
                <a:latin typeface=".VnTime"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VnTime" pitchFamily="34" charset="0"/>
              <a:ea typeface="+mn-ea"/>
              <a:cs typeface="+mn-cs"/>
            </a:endParaRPr>
          </a:p>
        </p:txBody>
      </p:sp>
    </p:spTree>
    <p:extLst>
      <p:ext uri="{BB962C8B-B14F-4D97-AF65-F5344CB8AC3E}">
        <p14:creationId xmlns:p14="http://schemas.microsoft.com/office/powerpoint/2010/main" val="340729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25601"/>
          <p:cNvSpPr>
            <a:spLocks noGrp="1" noRot="1" noChangeAspect="1" noTextEdit="1"/>
          </p:cNvSpPr>
          <p:nvPr>
            <p:ph type="sldImg"/>
          </p:nvPr>
        </p:nvSpPr>
        <p:spPr/>
      </p:sp>
      <p:sp>
        <p:nvSpPr>
          <p:cNvPr id="25603" name="文本占位符 2560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575701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50825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p:sp>
      <p:sp>
        <p:nvSpPr>
          <p:cNvPr id="54275" name="文本占位符 542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064478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82945"/>
          <p:cNvSpPr>
            <a:spLocks noGrp="1" noRot="1" noChangeAspect="1" noTextEdit="1"/>
          </p:cNvSpPr>
          <p:nvPr>
            <p:ph type="sldImg"/>
          </p:nvPr>
        </p:nvSpPr>
        <p:spPr/>
      </p:sp>
      <p:sp>
        <p:nvSpPr>
          <p:cNvPr id="82947" name="文本占位符 8294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798649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20481"/>
          <p:cNvSpPr>
            <a:spLocks noGrp="1" noRot="1" noChangeAspect="1" noTextEdit="1"/>
          </p:cNvSpPr>
          <p:nvPr>
            <p:ph type="sldImg"/>
          </p:nvPr>
        </p:nvSpPr>
        <p:spPr/>
      </p:sp>
      <p:sp>
        <p:nvSpPr>
          <p:cNvPr id="20483" name="文本占位符 2048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9880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29" y="1122400"/>
            <a:ext cx="9144173" cy="2387680"/>
          </a:xfrm>
          <a:prstGeom prst="rect">
            <a:avLst/>
          </a:prstGeom>
        </p:spPr>
        <p:txBody>
          <a:bodyPr anchor="b"/>
          <a:lstStyle>
            <a:lvl1pPr algn="ctr">
              <a:defRPr sz="5974"/>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29" y="3602158"/>
            <a:ext cx="9144173" cy="1655817"/>
          </a:xfrm>
          <a:prstGeom prst="rect">
            <a:avLst/>
          </a:prstGeom>
        </p:spPr>
        <p:txBody>
          <a:bodyPr/>
          <a:lstStyle>
            <a:lvl1pPr marL="0" indent="0" algn="ctr">
              <a:buNone/>
              <a:defRPr sz="2392"/>
            </a:lvl1pPr>
            <a:lvl2pPr marL="455414" indent="0" algn="ctr">
              <a:buNone/>
              <a:defRPr sz="1990"/>
            </a:lvl2pPr>
            <a:lvl3pPr marL="910827" indent="0" algn="ctr">
              <a:buNone/>
              <a:defRPr sz="1791"/>
            </a:lvl3pPr>
            <a:lvl4pPr marL="1366241" indent="0" algn="ctr">
              <a:buNone/>
              <a:defRPr sz="1592"/>
            </a:lvl4pPr>
            <a:lvl5pPr marL="1821195" indent="0" algn="ctr">
              <a:buNone/>
              <a:defRPr sz="1592"/>
            </a:lvl5pPr>
            <a:lvl6pPr marL="2276608" indent="0" algn="ctr">
              <a:buNone/>
              <a:defRPr sz="1592"/>
            </a:lvl6pPr>
            <a:lvl7pPr marL="2732022" indent="0" algn="ctr">
              <a:buNone/>
              <a:defRPr sz="1592"/>
            </a:lvl7pPr>
            <a:lvl8pPr marL="3187435" indent="0" algn="ctr">
              <a:buNone/>
              <a:defRPr sz="1592"/>
            </a:lvl8pPr>
            <a:lvl9pPr marL="3642849" indent="0" algn="ctr">
              <a:buNone/>
              <a:defRPr sz="1592"/>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3853397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32226" y="1158127"/>
            <a:ext cx="5980067" cy="3275847"/>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7719988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5" y="365138"/>
            <a:ext cx="2628950" cy="581203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16" y="365138"/>
            <a:ext cx="7734446" cy="581203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8694228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16" y="1825686"/>
            <a:ext cx="5181698" cy="43514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172317" y="1825686"/>
            <a:ext cx="5181698" cy="209874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172317" y="4076837"/>
            <a:ext cx="5181698" cy="210033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1652656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332226" y="1158127"/>
            <a:ext cx="5980067" cy="327584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3083522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5"/>
            <a:ext cx="10515799" cy="2852833"/>
          </a:xfrm>
          <a:prstGeom prst="rect">
            <a:avLst/>
          </a:prstGeom>
        </p:spPr>
        <p:txBody>
          <a:bodyPr anchor="b"/>
          <a:lstStyle>
            <a:lvl1pPr>
              <a:defRPr sz="5974"/>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66" y="4589617"/>
            <a:ext cx="10515799" cy="1500237"/>
          </a:xfrm>
          <a:prstGeom prst="rect">
            <a:avLst/>
          </a:prstGeom>
        </p:spPr>
        <p:txBody>
          <a:bodyPr/>
          <a:lstStyle>
            <a:lvl1pPr marL="0" indent="0">
              <a:buNone/>
              <a:defRPr sz="2392">
                <a:solidFill>
                  <a:schemeClr val="tx1">
                    <a:tint val="75000"/>
                  </a:schemeClr>
                </a:solidFill>
              </a:defRPr>
            </a:lvl1pPr>
            <a:lvl2pPr marL="455414" indent="0">
              <a:buNone/>
              <a:defRPr sz="1990">
                <a:solidFill>
                  <a:schemeClr val="tx1">
                    <a:tint val="75000"/>
                  </a:schemeClr>
                </a:solidFill>
              </a:defRPr>
            </a:lvl2pPr>
            <a:lvl3pPr marL="910827" indent="0">
              <a:buNone/>
              <a:defRPr sz="1791">
                <a:solidFill>
                  <a:schemeClr val="tx1">
                    <a:tint val="75000"/>
                  </a:schemeClr>
                </a:solidFill>
              </a:defRPr>
            </a:lvl3pPr>
            <a:lvl4pPr marL="1366241" indent="0">
              <a:buNone/>
              <a:defRPr sz="1592">
                <a:solidFill>
                  <a:schemeClr val="tx1">
                    <a:tint val="75000"/>
                  </a:schemeClr>
                </a:solidFill>
              </a:defRPr>
            </a:lvl4pPr>
            <a:lvl5pPr marL="1821195" indent="0">
              <a:buNone/>
              <a:defRPr sz="1592">
                <a:solidFill>
                  <a:schemeClr val="tx1">
                    <a:tint val="75000"/>
                  </a:schemeClr>
                </a:solidFill>
              </a:defRPr>
            </a:lvl5pPr>
            <a:lvl6pPr marL="2276608" indent="0">
              <a:buNone/>
              <a:defRPr sz="1592">
                <a:solidFill>
                  <a:schemeClr val="tx1">
                    <a:tint val="75000"/>
                  </a:schemeClr>
                </a:solidFill>
              </a:defRPr>
            </a:lvl6pPr>
            <a:lvl7pPr marL="2732022" indent="0">
              <a:buNone/>
              <a:defRPr sz="1592">
                <a:solidFill>
                  <a:schemeClr val="tx1">
                    <a:tint val="75000"/>
                  </a:schemeClr>
                </a:solidFill>
              </a:defRPr>
            </a:lvl7pPr>
            <a:lvl8pPr marL="3187435" indent="0">
              <a:buNone/>
              <a:defRPr sz="1592">
                <a:solidFill>
                  <a:schemeClr val="tx1">
                    <a:tint val="75000"/>
                  </a:schemeClr>
                </a:solidFill>
              </a:defRPr>
            </a:lvl8pPr>
            <a:lvl9pPr marL="3642849" indent="0">
              <a:buNone/>
              <a:defRPr sz="1592">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173849747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16" y="1825686"/>
            <a:ext cx="5181698" cy="435148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317" y="1825686"/>
            <a:ext cx="5181698" cy="435148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939320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8"/>
            <a:ext cx="10515799" cy="1325607"/>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96" y="1778497"/>
            <a:ext cx="4873666"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smtClean="0"/>
              <a:t>单击此处编辑母版文本样式</a:t>
            </a:r>
          </a:p>
        </p:txBody>
      </p:sp>
      <p:sp>
        <p:nvSpPr>
          <p:cNvPr id="4" name="内容占位符 3"/>
          <p:cNvSpPr>
            <a:spLocks noGrp="1"/>
          </p:cNvSpPr>
          <p:nvPr>
            <p:ph sz="half" idx="2"/>
          </p:nvPr>
        </p:nvSpPr>
        <p:spPr>
          <a:xfrm>
            <a:off x="1186796" y="2665468"/>
            <a:ext cx="4873666" cy="352440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7056" y="1778497"/>
            <a:ext cx="4897669"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smtClean="0"/>
              <a:t>单击此处编辑母版文本样式</a:t>
            </a:r>
          </a:p>
        </p:txBody>
      </p:sp>
      <p:sp>
        <p:nvSpPr>
          <p:cNvPr id="6" name="内容占位符 5"/>
          <p:cNvSpPr>
            <a:spLocks noGrp="1"/>
          </p:cNvSpPr>
          <p:nvPr>
            <p:ph sz="quarter" idx="4"/>
          </p:nvPr>
        </p:nvSpPr>
        <p:spPr>
          <a:xfrm>
            <a:off x="6257056" y="2665468"/>
            <a:ext cx="4897669" cy="352440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9969156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94450158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84031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3932311" cy="1600253"/>
          </a:xfrm>
          <a:prstGeom prst="rect">
            <a:avLst/>
          </a:prstGeom>
        </p:spPr>
        <p:txBody>
          <a:bodyPr anchor="b"/>
          <a:lstStyle>
            <a:lvl1pPr>
              <a:defRPr sz="3188"/>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287" y="987458"/>
            <a:ext cx="6172317" cy="4873788"/>
          </a:xfrm>
          <a:prstGeom prst="rect">
            <a:avLst/>
          </a:prstGeom>
        </p:spPr>
        <p:txBody>
          <a:bodyPr/>
          <a:lstStyle>
            <a:lvl1pPr>
              <a:defRPr sz="3188"/>
            </a:lvl1pPr>
            <a:lvl2pPr>
              <a:defRPr sz="2790"/>
            </a:lvl2pPr>
            <a:lvl3pPr>
              <a:defRPr sz="2392"/>
            </a:lvl3pPr>
            <a:lvl4pPr>
              <a:defRPr sz="1990"/>
            </a:lvl4pPr>
            <a:lvl5pPr>
              <a:defRPr sz="1990"/>
            </a:lvl5pPr>
            <a:lvl6pPr>
              <a:defRPr sz="1990"/>
            </a:lvl6pPr>
            <a:lvl7pPr>
              <a:defRPr sz="1990"/>
            </a:lvl7pPr>
            <a:lvl8pPr>
              <a:defRPr sz="1990"/>
            </a:lvl8pPr>
            <a:lvl9pPr>
              <a:defRPr sz="199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804" y="2057469"/>
            <a:ext cx="3932311" cy="3811716"/>
          </a:xfrm>
          <a:prstGeom prst="rect">
            <a:avLst/>
          </a:prstGeom>
        </p:spPr>
        <p:txBody>
          <a:bodyPr/>
          <a:lstStyle>
            <a:lvl1pPr marL="0" indent="0">
              <a:buNone/>
              <a:defRPr sz="1592"/>
            </a:lvl1pPr>
            <a:lvl2pPr marL="455414" indent="0">
              <a:buNone/>
              <a:defRPr sz="1393"/>
            </a:lvl2pPr>
            <a:lvl3pPr marL="910827" indent="0">
              <a:buNone/>
              <a:defRPr sz="1194"/>
            </a:lvl3pPr>
            <a:lvl4pPr marL="1366241" indent="0">
              <a:buNone/>
              <a:defRPr sz="995"/>
            </a:lvl4pPr>
            <a:lvl5pPr marL="1821195" indent="0">
              <a:buNone/>
              <a:defRPr sz="995"/>
            </a:lvl5pPr>
            <a:lvl6pPr marL="2276608" indent="0">
              <a:buNone/>
              <a:defRPr sz="995"/>
            </a:lvl6pPr>
            <a:lvl7pPr marL="2732022" indent="0">
              <a:buNone/>
              <a:defRPr sz="995"/>
            </a:lvl7pPr>
            <a:lvl8pPr marL="3187435" indent="0">
              <a:buNone/>
              <a:defRPr sz="995"/>
            </a:lvl8pPr>
            <a:lvl9pPr marL="3642849" indent="0">
              <a:buNone/>
              <a:defRPr sz="995"/>
            </a:lvl9pPr>
          </a:lstStyle>
          <a:p>
            <a:pPr lvl="0"/>
            <a:r>
              <a:rPr lang="zh-CN" altLang="en-US" smtClean="0"/>
              <a:t>单击此处编辑母版文本样式</a:t>
            </a:r>
          </a:p>
        </p:txBody>
      </p:sp>
    </p:spTree>
    <p:extLst>
      <p:ext uri="{BB962C8B-B14F-4D97-AF65-F5344CB8AC3E}">
        <p14:creationId xmlns:p14="http://schemas.microsoft.com/office/powerpoint/2010/main" val="170282274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4165428" cy="1600253"/>
          </a:xfrm>
          <a:prstGeom prst="rect">
            <a:avLst/>
          </a:prstGeom>
        </p:spPr>
        <p:txBody>
          <a:bodyPr anchor="b"/>
          <a:lstStyle>
            <a:lvl1pPr>
              <a:defRPr sz="3188"/>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287" y="457216"/>
            <a:ext cx="6172317" cy="5404031"/>
          </a:xfrm>
          <a:prstGeom prst="rect">
            <a:avLst/>
          </a:prstGeom>
        </p:spPr>
        <p:txBody>
          <a:bodyPr/>
          <a:lstStyle>
            <a:lvl1pPr marL="0" indent="0">
              <a:buNone/>
              <a:defRPr sz="3188"/>
            </a:lvl1pPr>
            <a:lvl2pPr marL="455414" indent="0">
              <a:buNone/>
              <a:defRPr sz="2790"/>
            </a:lvl2pPr>
            <a:lvl3pPr marL="910827" indent="0">
              <a:buNone/>
              <a:defRPr sz="2392"/>
            </a:lvl3pPr>
            <a:lvl4pPr marL="1366241" indent="0">
              <a:buNone/>
              <a:defRPr sz="1990"/>
            </a:lvl4pPr>
            <a:lvl5pPr marL="1821195" indent="0">
              <a:buNone/>
              <a:defRPr sz="1990"/>
            </a:lvl5pPr>
            <a:lvl6pPr marL="2276608" indent="0">
              <a:buNone/>
              <a:defRPr sz="1990"/>
            </a:lvl6pPr>
            <a:lvl7pPr marL="2732022" indent="0">
              <a:buNone/>
              <a:defRPr sz="1990"/>
            </a:lvl7pPr>
            <a:lvl8pPr marL="3187435" indent="0">
              <a:buNone/>
              <a:defRPr sz="1990"/>
            </a:lvl8pPr>
            <a:lvl9pPr marL="3642849" indent="0">
              <a:buNone/>
              <a:defRPr sz="1990"/>
            </a:lvl9pPr>
          </a:lstStyle>
          <a:p>
            <a:endParaRPr lang="zh-CN" altLang="en-US"/>
          </a:p>
        </p:txBody>
      </p:sp>
      <p:sp>
        <p:nvSpPr>
          <p:cNvPr id="4" name="文本占位符 3"/>
          <p:cNvSpPr>
            <a:spLocks noGrp="1"/>
          </p:cNvSpPr>
          <p:nvPr>
            <p:ph type="body" sz="half" idx="2"/>
          </p:nvPr>
        </p:nvSpPr>
        <p:spPr>
          <a:xfrm>
            <a:off x="839804" y="2057469"/>
            <a:ext cx="4165428" cy="3811716"/>
          </a:xfrm>
          <a:prstGeom prst="rect">
            <a:avLst/>
          </a:prstGeom>
        </p:spPr>
        <p:txBody>
          <a:bodyPr/>
          <a:lstStyle>
            <a:lvl1pPr marL="0" indent="0">
              <a:buNone/>
              <a:defRPr sz="1990"/>
            </a:lvl1pPr>
            <a:lvl2pPr marL="455414" indent="0">
              <a:buNone/>
              <a:defRPr sz="1791"/>
            </a:lvl2pPr>
            <a:lvl3pPr marL="910827" indent="0">
              <a:buNone/>
              <a:defRPr sz="1592"/>
            </a:lvl3pPr>
            <a:lvl4pPr marL="1366241" indent="0">
              <a:buNone/>
              <a:defRPr sz="1393"/>
            </a:lvl4pPr>
            <a:lvl5pPr marL="1821195" indent="0">
              <a:buNone/>
              <a:defRPr sz="1393"/>
            </a:lvl5pPr>
            <a:lvl6pPr marL="2276608" indent="0">
              <a:buNone/>
              <a:defRPr sz="1393"/>
            </a:lvl6pPr>
            <a:lvl7pPr marL="2732022" indent="0">
              <a:buNone/>
              <a:defRPr sz="1393"/>
            </a:lvl7pPr>
            <a:lvl8pPr marL="3187435" indent="0">
              <a:buNone/>
              <a:defRPr sz="1393"/>
            </a:lvl8pPr>
            <a:lvl9pPr marL="3642849" indent="0">
              <a:buNone/>
              <a:defRPr sz="1393"/>
            </a:lvl9pPr>
          </a:lstStyle>
          <a:p>
            <a:pPr lvl="0"/>
            <a:r>
              <a:rPr lang="zh-CN" altLang="en-US" smtClean="0"/>
              <a:t>单击此处编辑母版文本样式</a:t>
            </a:r>
          </a:p>
        </p:txBody>
      </p:sp>
    </p:spTree>
    <p:extLst>
      <p:ext uri="{BB962C8B-B14F-4D97-AF65-F5344CB8AC3E}">
        <p14:creationId xmlns:p14="http://schemas.microsoft.com/office/powerpoint/2010/main" val="26471642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154" y="1150"/>
            <a:ext cx="12189692" cy="6855701"/>
          </a:xfrm>
          <a:prstGeom prst="rect">
            <a:avLst/>
          </a:prstGeom>
          <a:noFill/>
          <a:ln w="9525">
            <a:noFill/>
          </a:ln>
        </p:spPr>
      </p:pic>
    </p:spTree>
    <p:extLst>
      <p:ext uri="{BB962C8B-B14F-4D97-AF65-F5344CB8AC3E}">
        <p14:creationId xmlns:p14="http://schemas.microsoft.com/office/powerpoint/2010/main" val="324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hf sldNum="0" hdr="0"/>
  <p:txStyles>
    <p:title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p:titleStyle>
    <p:bodyStyle>
      <a:lvl1pPr marL="406701" lvl="0" indent="-406701" algn="l" defTabSz="1085915" eaLnBrk="1" fontAlgn="base" latinLnBrk="0" hangingPunct="1">
        <a:lnSpc>
          <a:spcPct val="100000"/>
        </a:lnSpc>
        <a:spcBef>
          <a:spcPct val="20000"/>
        </a:spcBef>
        <a:spcAft>
          <a:spcPct val="0"/>
        </a:spcAft>
        <a:buChar char="•"/>
        <a:defRPr sz="3763" b="0" i="0" u="none" kern="1200" baseline="0">
          <a:solidFill>
            <a:schemeClr val="tx1"/>
          </a:solidFill>
          <a:latin typeface="+mn-lt"/>
          <a:ea typeface="+mn-ea"/>
          <a:cs typeface="+mn-cs"/>
        </a:defRPr>
      </a:lvl1pPr>
      <a:lvl2pPr marL="882335" lvl="1" indent="-340067" algn="l" defTabSz="1085915" eaLnBrk="1" fontAlgn="base" latinLnBrk="0" hangingPunct="1">
        <a:lnSpc>
          <a:spcPct val="100000"/>
        </a:lnSpc>
        <a:spcBef>
          <a:spcPct val="20000"/>
        </a:spcBef>
        <a:spcAft>
          <a:spcPct val="0"/>
        </a:spcAft>
        <a:buChar char="–"/>
        <a:defRPr sz="3329" b="0" i="0" u="none" kern="1200" baseline="0">
          <a:solidFill>
            <a:schemeClr val="tx1"/>
          </a:solidFill>
          <a:latin typeface="+mn-lt"/>
          <a:ea typeface="+mn-ea"/>
          <a:cs typeface="+mn-cs"/>
        </a:defRPr>
      </a:lvl2pPr>
      <a:lvl3pPr marL="1357050" lvl="2" indent="-271134" algn="l" defTabSz="1085915"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3pPr>
      <a:lvl4pPr marL="1900237" lvl="3" indent="-272053"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4pPr>
      <a:lvl5pPr marL="2442506" lvl="4" indent="-271134"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5pPr>
      <a:lvl6pPr marL="1819816" lvl="5"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6pPr>
      <a:lvl7pPr marL="2150692" lvl="6"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7pPr>
      <a:lvl8pPr marL="2481567" lvl="7"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8pPr>
      <a:lvl9pPr marL="2812443" lvl="8"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9pPr>
    </p:bodyStyle>
    <p:otherStyle>
      <a:lvl1pPr marL="0" lvl="0" indent="0" algn="l" defTabSz="661751" eaLnBrk="1" fontAlgn="base" latinLnBrk="0" hangingPunct="1">
        <a:lnSpc>
          <a:spcPct val="100000"/>
        </a:lnSpc>
        <a:spcBef>
          <a:spcPct val="0"/>
        </a:spcBef>
        <a:spcAft>
          <a:spcPct val="0"/>
        </a:spcAft>
        <a:buNone/>
        <a:defRPr sz="1303" b="0" i="0" u="none" kern="1200" baseline="0">
          <a:solidFill>
            <a:schemeClr val="tx1"/>
          </a:solidFill>
          <a:latin typeface="+mn-lt"/>
          <a:ea typeface="+mn-ea"/>
          <a:cs typeface="+mn-cs"/>
        </a:defRPr>
      </a:lvl1pPr>
      <a:lvl2pPr marL="330876" lvl="1"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2pPr>
      <a:lvl3pPr marL="661751" lvl="2"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3pPr>
      <a:lvl4pPr marL="992627" lvl="3"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4pPr>
      <a:lvl5pPr marL="1323503" lvl="4"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5pPr>
      <a:lvl6pPr marL="1654378" lvl="5"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6pPr>
      <a:lvl7pPr marL="1985254" lvl="6"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7pPr>
      <a:lvl8pPr marL="2316129" lvl="7"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8pPr>
      <a:lvl9pPr marL="2647005" lvl="8"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33638" y="4595"/>
            <a:ext cx="12123574" cy="6847660"/>
          </a:xfrm>
          <a:prstGeom prst="rect">
            <a:avLst/>
          </a:prstGeom>
          <a:noFill/>
          <a:ln w="9525">
            <a:noFill/>
          </a:ln>
        </p:spPr>
      </p:pic>
      <p:pic>
        <p:nvPicPr>
          <p:cNvPr id="2084" name="图片 2083" descr="3"/>
          <p:cNvPicPr>
            <a:picLocks noChangeAspect="1"/>
          </p:cNvPicPr>
          <p:nvPr/>
        </p:nvPicPr>
        <p:blipFill>
          <a:blip r:embed="rId4"/>
          <a:stretch>
            <a:fillRect/>
          </a:stretch>
        </p:blipFill>
        <p:spPr>
          <a:xfrm>
            <a:off x="363384" y="814596"/>
            <a:ext cx="11569787" cy="11526128"/>
          </a:xfrm>
          <a:prstGeom prst="rect">
            <a:avLst/>
          </a:prstGeom>
          <a:noFill/>
          <a:ln w="9525">
            <a:noFill/>
          </a:ln>
        </p:spPr>
      </p:pic>
      <p:sp>
        <p:nvSpPr>
          <p:cNvPr id="2056" name="文本框 2055"/>
          <p:cNvSpPr txBox="1"/>
          <p:nvPr/>
        </p:nvSpPr>
        <p:spPr>
          <a:xfrm>
            <a:off x="2580037" y="4506856"/>
            <a:ext cx="7852433" cy="1696105"/>
          </a:xfrm>
          <a:prstGeom prst="rect">
            <a:avLst/>
          </a:prstGeom>
          <a:noFill/>
          <a:ln w="9525">
            <a:noFill/>
          </a:ln>
        </p:spPr>
        <p:txBody>
          <a:bodyPr wrap="square">
            <a:spAutoFit/>
          </a:bodyPr>
          <a:lstStyle/>
          <a:p>
            <a:pPr algn="ctr" defTabSz="1085915" fontAlgn="base">
              <a:spcBef>
                <a:spcPct val="50000"/>
              </a:spcBef>
              <a:spcAft>
                <a:spcPct val="0"/>
              </a:spcAft>
            </a:pPr>
            <a:r>
              <a:rPr lang="en-US" altLang="zh-CN" sz="5211" b="1" dirty="0" smtClean="0">
                <a:solidFill>
                  <a:srgbClr val="000000"/>
                </a:solidFill>
                <a:latin typeface="黑体" panose="02010600030101010101" pitchFamily="2" charset="-122"/>
                <a:ea typeface="黑体" panose="02010600030101010101" pitchFamily="2" charset="-122"/>
              </a:rPr>
              <a:t>HOẠT ĐỘNG TRẢI NGHIỆM LỚP 2</a:t>
            </a:r>
            <a:endParaRPr lang="en-US" altLang="zh-CN" sz="5211" b="1" dirty="0">
              <a:solidFill>
                <a:srgbClr val="000000"/>
              </a:solidFill>
              <a:latin typeface="黑体" panose="02010600030101010101" pitchFamily="2" charset="-122"/>
              <a:ea typeface="黑体" panose="02010600030101010101" pitchFamily="2" charset="-122"/>
            </a:endParaRPr>
          </a:p>
        </p:txBody>
      </p:sp>
      <p:pic>
        <p:nvPicPr>
          <p:cNvPr id="2078" name="图片 2077" descr="2"/>
          <p:cNvPicPr>
            <a:picLocks noChangeAspect="1"/>
          </p:cNvPicPr>
          <p:nvPr/>
        </p:nvPicPr>
        <p:blipFill>
          <a:blip r:embed="rId5"/>
          <a:stretch>
            <a:fillRect/>
          </a:stretch>
        </p:blipFill>
        <p:spPr>
          <a:xfrm>
            <a:off x="637978" y="302400"/>
            <a:ext cx="2233532" cy="746809"/>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9379085" y="302171"/>
            <a:ext cx="2502383" cy="1165021"/>
          </a:xfrm>
          <a:prstGeom prst="rect">
            <a:avLst/>
          </a:prstGeom>
          <a:noFill/>
          <a:ln w="9525">
            <a:noFill/>
          </a:ln>
        </p:spPr>
      </p:pic>
    </p:spTree>
    <p:extLst>
      <p:ext uri="{BB962C8B-B14F-4D97-AF65-F5344CB8AC3E}">
        <p14:creationId xmlns:p14="http://schemas.microsoft.com/office/powerpoint/2010/main" val="338079768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088"/>
                                        </p:tgtEl>
                                        <p:attrNameLst>
                                          <p:attrName>style.visibility</p:attrName>
                                        </p:attrNameLst>
                                      </p:cBhvr>
                                      <p:to>
                                        <p:strVal val="visible"/>
                                      </p:to>
                                    </p:set>
                                    <p:animEffect transition="in" filter="fade">
                                      <p:cBhvr>
                                        <p:cTn id="16" dur="1000"/>
                                        <p:tgtEl>
                                          <p:spTgt spid="2088"/>
                                        </p:tgtEl>
                                      </p:cBhvr>
                                    </p:animEffect>
                                    <p:anim calcmode="lin" valueType="num">
                                      <p:cBhvr>
                                        <p:cTn id="17" dur="1000" fill="hold"/>
                                        <p:tgtEl>
                                          <p:spTgt spid="2088"/>
                                        </p:tgtEl>
                                        <p:attrNameLst>
                                          <p:attrName>ppt_x</p:attrName>
                                        </p:attrNameLst>
                                      </p:cBhvr>
                                      <p:tavLst>
                                        <p:tav tm="0">
                                          <p:val>
                                            <p:strVal val="#ppt_x"/>
                                          </p:val>
                                        </p:tav>
                                        <p:tav tm="100000">
                                          <p:val>
                                            <p:strVal val="#ppt_x"/>
                                          </p:val>
                                        </p:tav>
                                      </p:tavLst>
                                    </p:anim>
                                    <p:anim calcmode="lin" valueType="num">
                                      <p:cBhvr>
                                        <p:cTn id="18"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072A848-47B2-442A-99CE-BB84D440606B}"/>
              </a:ext>
            </a:extLst>
          </p:cNvPr>
          <p:cNvGrpSpPr/>
          <p:nvPr/>
        </p:nvGrpSpPr>
        <p:grpSpPr>
          <a:xfrm>
            <a:off x="1293596" y="548641"/>
            <a:ext cx="9105628" cy="5228704"/>
            <a:chOff x="3893588" y="1199801"/>
            <a:chExt cx="4795205" cy="3481965"/>
          </a:xfrm>
        </p:grpSpPr>
        <p:pic>
          <p:nvPicPr>
            <p:cNvPr id="5" name="Picture 4">
              <a:extLst>
                <a:ext uri="{FF2B5EF4-FFF2-40B4-BE49-F238E27FC236}">
                  <a16:creationId xmlns:a16="http://schemas.microsoft.com/office/drawing/2014/main" id="{7318B652-FC7A-443B-885F-2E54F66082A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893588" y="1199801"/>
              <a:ext cx="4795205" cy="1696297"/>
            </a:xfrm>
            <a:prstGeom prst="rect">
              <a:avLst/>
            </a:prstGeom>
          </p:spPr>
        </p:pic>
        <p:pic>
          <p:nvPicPr>
            <p:cNvPr id="6" name="Picture 5">
              <a:extLst>
                <a:ext uri="{FF2B5EF4-FFF2-40B4-BE49-F238E27FC236}">
                  <a16:creationId xmlns:a16="http://schemas.microsoft.com/office/drawing/2014/main" id="{A6FFF03D-FEAE-4E0F-9D4D-48F6F68C106A}"/>
                </a:ext>
              </a:extLst>
            </p:cNvPr>
            <p:cNvPicPr>
              <a:picLocks noChangeAspect="1"/>
            </p:cNvPicPr>
            <p:nvPr/>
          </p:nvPicPr>
          <p:blipFill>
            <a:blip r:embed="rId4"/>
            <a:stretch>
              <a:fillRect/>
            </a:stretch>
          </p:blipFill>
          <p:spPr>
            <a:xfrm>
              <a:off x="3893588" y="2932646"/>
              <a:ext cx="4795205" cy="1749120"/>
            </a:xfrm>
            <a:prstGeom prst="rect">
              <a:avLst/>
            </a:prstGeom>
          </p:spPr>
        </p:pic>
      </p:grpSp>
      <p:sp>
        <p:nvSpPr>
          <p:cNvPr id="7" name="Rectangle 6"/>
          <p:cNvSpPr/>
          <p:nvPr/>
        </p:nvSpPr>
        <p:spPr>
          <a:xfrm>
            <a:off x="1205342" y="496386"/>
            <a:ext cx="4596939" cy="265176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t>1</a:t>
            </a:r>
            <a:endParaRPr lang="en-US" sz="8000" dirty="0"/>
          </a:p>
        </p:txBody>
      </p:sp>
      <p:sp>
        <p:nvSpPr>
          <p:cNvPr id="8" name="Rectangle 7"/>
          <p:cNvSpPr/>
          <p:nvPr/>
        </p:nvSpPr>
        <p:spPr>
          <a:xfrm>
            <a:off x="5802284" y="486419"/>
            <a:ext cx="4596939" cy="26517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t>2</a:t>
            </a:r>
          </a:p>
        </p:txBody>
      </p:sp>
      <p:sp>
        <p:nvSpPr>
          <p:cNvPr id="9" name="Rectangle 8"/>
          <p:cNvSpPr/>
          <p:nvPr/>
        </p:nvSpPr>
        <p:spPr>
          <a:xfrm>
            <a:off x="1205345" y="3138179"/>
            <a:ext cx="4596939" cy="26517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t>3</a:t>
            </a:r>
            <a:endParaRPr lang="en-US" sz="8000" dirty="0"/>
          </a:p>
        </p:txBody>
      </p:sp>
      <p:sp>
        <p:nvSpPr>
          <p:cNvPr id="10" name="Rectangle 9"/>
          <p:cNvSpPr/>
          <p:nvPr/>
        </p:nvSpPr>
        <p:spPr>
          <a:xfrm>
            <a:off x="5802283" y="3125585"/>
            <a:ext cx="4596939" cy="2651760"/>
          </a:xfrm>
          <a:prstGeom prst="rect">
            <a:avLst/>
          </a:prstGeom>
          <a:solidFill>
            <a:schemeClr val="accent5">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t>4</a:t>
            </a:r>
            <a:endParaRPr lang="en-US" sz="8000" dirty="0"/>
          </a:p>
        </p:txBody>
      </p:sp>
    </p:spTree>
    <p:extLst>
      <p:ext uri="{BB962C8B-B14F-4D97-AF65-F5344CB8AC3E}">
        <p14:creationId xmlns:p14="http://schemas.microsoft.com/office/powerpoint/2010/main" val="134399601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grpId="0" nodeType="clickEffect">
                                  <p:stCondLst>
                                    <p:cond delay="0"/>
                                  </p:stCondLst>
                                  <p:childTnLst>
                                    <p:animEffect transition="out" filter="wipe(down)">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2000"/>
                                        <p:tgtEl>
                                          <p:spTgt spid="9"/>
                                        </p:tgtEl>
                                      </p:cBhvr>
                                    </p:animEffect>
                                    <p:set>
                                      <p:cBhvr>
                                        <p:cTn id="19"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图片 5125" descr="15"/>
          <p:cNvPicPr>
            <a:picLocks noChangeAspect="1"/>
          </p:cNvPicPr>
          <p:nvPr/>
        </p:nvPicPr>
        <p:blipFill>
          <a:blip r:embed="rId3"/>
          <a:stretch>
            <a:fillRect/>
          </a:stretch>
        </p:blipFill>
        <p:spPr>
          <a:xfrm>
            <a:off x="936702" y="52851"/>
            <a:ext cx="10266894" cy="6034213"/>
          </a:xfrm>
          <a:prstGeom prst="rect">
            <a:avLst/>
          </a:prstGeom>
          <a:noFill/>
          <a:ln w="9525">
            <a:noFill/>
          </a:ln>
        </p:spPr>
      </p:pic>
      <p:grpSp>
        <p:nvGrpSpPr>
          <p:cNvPr id="7" name="Group 6">
            <a:extLst>
              <a:ext uri="{FF2B5EF4-FFF2-40B4-BE49-F238E27FC236}">
                <a16:creationId xmlns:a16="http://schemas.microsoft.com/office/drawing/2014/main" id="{B2FF9607-6D8D-4B98-A5EB-A2B0C8D2F53C}"/>
              </a:ext>
            </a:extLst>
          </p:cNvPr>
          <p:cNvGrpSpPr/>
          <p:nvPr/>
        </p:nvGrpSpPr>
        <p:grpSpPr>
          <a:xfrm>
            <a:off x="1987099" y="1850037"/>
            <a:ext cx="8166100" cy="1907320"/>
            <a:chOff x="488950" y="345721"/>
            <a:chExt cx="8166100" cy="1907320"/>
          </a:xfrm>
        </p:grpSpPr>
        <p:pic>
          <p:nvPicPr>
            <p:cNvPr id="8" name="Picture 7">
              <a:extLst>
                <a:ext uri="{FF2B5EF4-FFF2-40B4-BE49-F238E27FC236}">
                  <a16:creationId xmlns:a16="http://schemas.microsoft.com/office/drawing/2014/main" id="{90B970D3-415C-4E02-B66F-FFD0FD224E92}"/>
                </a:ext>
              </a:extLst>
            </p:cNvPr>
            <p:cNvPicPr>
              <a:picLocks noChangeAspect="1"/>
            </p:cNvPicPr>
            <p:nvPr/>
          </p:nvPicPr>
          <p:blipFill rotWithShape="1">
            <a:blip r:embed="rId4">
              <a:clrChange>
                <a:clrFrom>
                  <a:srgbClr val="FFFFFF"/>
                </a:clrFrom>
                <a:clrTo>
                  <a:srgbClr val="FFFFFF">
                    <a:alpha val="0"/>
                  </a:srgbClr>
                </a:clrTo>
              </a:clrChange>
            </a:blip>
            <a:srcRect t="31866"/>
            <a:stretch/>
          </p:blipFill>
          <p:spPr>
            <a:xfrm>
              <a:off x="488950" y="368830"/>
              <a:ext cx="8166100" cy="1625070"/>
            </a:xfrm>
            <a:prstGeom prst="rect">
              <a:avLst/>
            </a:prstGeom>
          </p:spPr>
        </p:pic>
        <p:sp>
          <p:nvSpPr>
            <p:cNvPr id="9" name="Rectangle 8">
              <a:extLst>
                <a:ext uri="{FF2B5EF4-FFF2-40B4-BE49-F238E27FC236}">
                  <a16:creationId xmlns:a16="http://schemas.microsoft.com/office/drawing/2014/main" id="{54EEC395-BD3E-46C9-91D5-843BF564C4F6}"/>
                </a:ext>
              </a:extLst>
            </p:cNvPr>
            <p:cNvSpPr/>
            <p:nvPr/>
          </p:nvSpPr>
          <p:spPr>
            <a:xfrm>
              <a:off x="1532384" y="345721"/>
              <a:ext cx="4094391" cy="658835"/>
            </a:xfrm>
            <a:prstGeom prst="rect">
              <a:avLst/>
            </a:prstGeom>
          </p:spPr>
          <p:txBody>
            <a:bodyPr wrap="none">
              <a:spAutoFit/>
            </a:bodyPr>
            <a:lstStyle/>
            <a:p>
              <a:pPr>
                <a:lnSpc>
                  <a:spcPct val="150000"/>
                </a:lnSpc>
              </a:pPr>
              <a:r>
                <a:rPr lang="en-US" sz="2800" b="1" dirty="0" err="1">
                  <a:solidFill>
                    <a:srgbClr val="00A651"/>
                  </a:solidFill>
                </a:rPr>
                <a:t>Hoạt</a:t>
              </a:r>
              <a:r>
                <a:rPr lang="en-US" sz="2800" b="1" dirty="0">
                  <a:solidFill>
                    <a:srgbClr val="00A651"/>
                  </a:solidFill>
                </a:rPr>
                <a:t> </a:t>
              </a:r>
              <a:r>
                <a:rPr lang="en-US" sz="2800" b="1" dirty="0" err="1">
                  <a:solidFill>
                    <a:srgbClr val="00A651"/>
                  </a:solidFill>
                </a:rPr>
                <a:t>động</a:t>
              </a:r>
              <a:r>
                <a:rPr lang="en-US" sz="2800" b="1" dirty="0">
                  <a:solidFill>
                    <a:srgbClr val="00A651"/>
                  </a:solidFill>
                </a:rPr>
                <a:t> </a:t>
              </a:r>
              <a:r>
                <a:rPr lang="en-US" sz="2800" b="1" dirty="0" err="1">
                  <a:solidFill>
                    <a:srgbClr val="00A651"/>
                  </a:solidFill>
                </a:rPr>
                <a:t>sau</a:t>
              </a:r>
              <a:r>
                <a:rPr lang="en-US" sz="2800" b="1" dirty="0">
                  <a:solidFill>
                    <a:srgbClr val="00A651"/>
                  </a:solidFill>
                </a:rPr>
                <a:t> </a:t>
              </a:r>
              <a:r>
                <a:rPr lang="en-US" sz="2800" b="1" dirty="0" err="1">
                  <a:solidFill>
                    <a:srgbClr val="00A651"/>
                  </a:solidFill>
                </a:rPr>
                <a:t>giờ</a:t>
              </a:r>
              <a:r>
                <a:rPr lang="en-US" sz="2800" b="1" dirty="0">
                  <a:solidFill>
                    <a:srgbClr val="00A651"/>
                  </a:solidFill>
                </a:rPr>
                <a:t> </a:t>
              </a:r>
              <a:r>
                <a:rPr lang="en-US" sz="2800" b="1" dirty="0" err="1">
                  <a:solidFill>
                    <a:srgbClr val="00A651"/>
                  </a:solidFill>
                </a:rPr>
                <a:t>học</a:t>
              </a:r>
              <a:endParaRPr lang="en-US" sz="2800" b="1" dirty="0">
                <a:solidFill>
                  <a:srgbClr val="00A651"/>
                </a:solidFill>
              </a:endParaRPr>
            </a:p>
          </p:txBody>
        </p:sp>
        <p:sp>
          <p:nvSpPr>
            <p:cNvPr id="10" name="TextBox 9">
              <a:extLst>
                <a:ext uri="{FF2B5EF4-FFF2-40B4-BE49-F238E27FC236}">
                  <a16:creationId xmlns:a16="http://schemas.microsoft.com/office/drawing/2014/main" id="{5F9BACBD-7E6D-47DD-90A1-D6EFC17CEBF7}"/>
                </a:ext>
              </a:extLst>
            </p:cNvPr>
            <p:cNvSpPr txBox="1"/>
            <p:nvPr/>
          </p:nvSpPr>
          <p:spPr>
            <a:xfrm>
              <a:off x="1250257" y="1052712"/>
              <a:ext cx="7169844" cy="1200329"/>
            </a:xfrm>
            <a:prstGeom prst="rect">
              <a:avLst/>
            </a:prstGeom>
            <a:noFill/>
          </p:spPr>
          <p:txBody>
            <a:bodyPr wrap="square" rtlCol="0">
              <a:spAutoFit/>
            </a:bodyPr>
            <a:lstStyle/>
            <a:p>
              <a:pPr algn="just"/>
              <a:r>
                <a:rPr lang="vi-VN" sz="2400" dirty="0"/>
                <a:t>Trao đổi với bố mẹ về kế hoạch một chuyến đi sắp tới của gia đình và những đồ dùng cá nhân em dự định mang theo.</a:t>
              </a:r>
            </a:p>
          </p:txBody>
        </p:sp>
        <p:sp>
          <p:nvSpPr>
            <p:cNvPr id="11" name="Oval 10">
              <a:extLst>
                <a:ext uri="{FF2B5EF4-FFF2-40B4-BE49-F238E27FC236}">
                  <a16:creationId xmlns:a16="http://schemas.microsoft.com/office/drawing/2014/main" id="{11EE77CE-B078-4762-9AE2-5C7211CA853C}"/>
                </a:ext>
              </a:extLst>
            </p:cNvPr>
            <p:cNvSpPr/>
            <p:nvPr/>
          </p:nvSpPr>
          <p:spPr>
            <a:xfrm>
              <a:off x="627538" y="345721"/>
              <a:ext cx="766258" cy="766106"/>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7">
              <a:extLst>
                <a:ext uri="{FF2B5EF4-FFF2-40B4-BE49-F238E27FC236}">
                  <a16:creationId xmlns:a16="http://schemas.microsoft.com/office/drawing/2014/main" id="{DE3C670E-8440-45B9-BD08-3106088D3E94}"/>
                </a:ext>
              </a:extLst>
            </p:cNvPr>
            <p:cNvSpPr/>
            <p:nvPr/>
          </p:nvSpPr>
          <p:spPr>
            <a:xfrm>
              <a:off x="692249" y="454039"/>
              <a:ext cx="653240" cy="512660"/>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
              <a:extLst>
                <a:ext uri="{FF2B5EF4-FFF2-40B4-BE49-F238E27FC236}">
                  <a16:creationId xmlns:a16="http://schemas.microsoft.com/office/drawing/2014/main" id="{06D8A0B4-06C3-4AC7-9B9F-E0EC2372E202}"/>
                </a:ext>
              </a:extLst>
            </p:cNvPr>
            <p:cNvSpPr/>
            <p:nvPr/>
          </p:nvSpPr>
          <p:spPr>
            <a:xfrm>
              <a:off x="1198768" y="486524"/>
              <a:ext cx="102976" cy="118508"/>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0B358FF-4610-4CAF-A6AE-91BE30924F15}"/>
                </a:ext>
              </a:extLst>
            </p:cNvPr>
            <p:cNvSpPr/>
            <p:nvPr/>
          </p:nvSpPr>
          <p:spPr>
            <a:xfrm>
              <a:off x="923328" y="585327"/>
              <a:ext cx="118573" cy="11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BB118B4-5882-4BD1-8D6F-6EB143197783}"/>
                </a:ext>
              </a:extLst>
            </p:cNvPr>
            <p:cNvSpPr/>
            <p:nvPr/>
          </p:nvSpPr>
          <p:spPr>
            <a:xfrm>
              <a:off x="957964" y="618967"/>
              <a:ext cx="50398" cy="49148"/>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0">
              <a:extLst>
                <a:ext uri="{FF2B5EF4-FFF2-40B4-BE49-F238E27FC236}">
                  <a16:creationId xmlns:a16="http://schemas.microsoft.com/office/drawing/2014/main" id="{FB67C750-8051-46CC-9E23-84511BBDF0B5}"/>
                </a:ext>
              </a:extLst>
            </p:cNvPr>
            <p:cNvSpPr/>
            <p:nvPr/>
          </p:nvSpPr>
          <p:spPr>
            <a:xfrm>
              <a:off x="900904" y="860161"/>
              <a:ext cx="64178" cy="75065"/>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A picture containing text, toy, doll&#10;&#10;Description automatically generated">
            <a:extLst>
              <a:ext uri="{FF2B5EF4-FFF2-40B4-BE49-F238E27FC236}">
                <a16:creationId xmlns:a16="http://schemas.microsoft.com/office/drawing/2014/main" id="{B93A571F-390B-450F-AE87-E706A6CFB8F6}"/>
              </a:ext>
            </a:extLst>
          </p:cNvPr>
          <p:cNvPicPr>
            <a:picLocks noChangeAspect="1"/>
          </p:cNvPicPr>
          <p:nvPr/>
        </p:nvPicPr>
        <p:blipFill rotWithShape="1">
          <a:blip r:embed="rId5">
            <a:clrChange>
              <a:clrFrom>
                <a:srgbClr val="FFFFFF"/>
              </a:clrFrom>
              <a:clrTo>
                <a:srgbClr val="FFFFFF">
                  <a:alpha val="0"/>
                </a:srgbClr>
              </a:clrTo>
            </a:clrChange>
          </a:blip>
          <a:srcRect t="8827" b="16297"/>
          <a:stretch/>
        </p:blipFill>
        <p:spPr>
          <a:xfrm>
            <a:off x="3002595" y="3929615"/>
            <a:ext cx="5283201" cy="3283367"/>
          </a:xfrm>
          <a:prstGeom prst="rect">
            <a:avLst/>
          </a:prstGeom>
        </p:spPr>
      </p:pic>
    </p:spTree>
    <p:extLst>
      <p:ext uri="{BB962C8B-B14F-4D97-AF65-F5344CB8AC3E}">
        <p14:creationId xmlns:p14="http://schemas.microsoft.com/office/powerpoint/2010/main" val="235935126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1000" fill="hold"/>
                                        <p:tgtEl>
                                          <p:spTgt spid="5126"/>
                                        </p:tgtEl>
                                        <p:attrNameLst>
                                          <p:attrName>ppt_x</p:attrName>
                                        </p:attrNameLst>
                                      </p:cBhvr>
                                      <p:tavLst>
                                        <p:tav tm="0">
                                          <p:val>
                                            <p:strVal val="#ppt_x-.2"/>
                                          </p:val>
                                        </p:tav>
                                        <p:tav tm="100000">
                                          <p:val>
                                            <p:strVal val="#ppt_x"/>
                                          </p:val>
                                        </p:tav>
                                      </p:tavLst>
                                    </p:anim>
                                    <p:anim calcmode="lin" valueType="num">
                                      <p:cBhvr>
                                        <p:cTn id="8"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Mời bạn vui múa ca (Bài hát mẫu)">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p:spPr>
      </p:pic>
    </p:spTree>
    <p:extLst>
      <p:ext uri="{BB962C8B-B14F-4D97-AF65-F5344CB8AC3E}">
        <p14:creationId xmlns:p14="http://schemas.microsoft.com/office/powerpoint/2010/main" val="157459331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530083" y="-843319"/>
            <a:ext cx="6054894" cy="7701320"/>
          </a:xfrm>
          <a:prstGeom prst="rect">
            <a:avLst/>
          </a:prstGeom>
          <a:noFill/>
          <a:ln w="9525">
            <a:noFill/>
          </a:ln>
        </p:spPr>
      </p:pic>
      <p:grpSp>
        <p:nvGrpSpPr>
          <p:cNvPr id="8" name="Group 7">
            <a:extLst>
              <a:ext uri="{FF2B5EF4-FFF2-40B4-BE49-F238E27FC236}">
                <a16:creationId xmlns:a16="http://schemas.microsoft.com/office/drawing/2014/main" id="{B072A848-47B2-442A-99CE-BB84D440606B}"/>
              </a:ext>
            </a:extLst>
          </p:cNvPr>
          <p:cNvGrpSpPr/>
          <p:nvPr/>
        </p:nvGrpSpPr>
        <p:grpSpPr>
          <a:xfrm>
            <a:off x="570387" y="4031672"/>
            <a:ext cx="3893547" cy="2103119"/>
            <a:chOff x="3893588" y="1199801"/>
            <a:chExt cx="4795205" cy="3481965"/>
          </a:xfrm>
        </p:grpSpPr>
        <p:pic>
          <p:nvPicPr>
            <p:cNvPr id="9" name="Picture 8">
              <a:extLst>
                <a:ext uri="{FF2B5EF4-FFF2-40B4-BE49-F238E27FC236}">
                  <a16:creationId xmlns:a16="http://schemas.microsoft.com/office/drawing/2014/main" id="{7318B652-FC7A-443B-885F-2E54F66082A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893588" y="1199801"/>
              <a:ext cx="4795205" cy="1696297"/>
            </a:xfrm>
            <a:prstGeom prst="rect">
              <a:avLst/>
            </a:prstGeom>
          </p:spPr>
        </p:pic>
        <p:pic>
          <p:nvPicPr>
            <p:cNvPr id="10" name="Picture 9">
              <a:extLst>
                <a:ext uri="{FF2B5EF4-FFF2-40B4-BE49-F238E27FC236}">
                  <a16:creationId xmlns:a16="http://schemas.microsoft.com/office/drawing/2014/main" id="{A6FFF03D-FEAE-4E0F-9D4D-48F6F68C106A}"/>
                </a:ext>
              </a:extLst>
            </p:cNvPr>
            <p:cNvPicPr>
              <a:picLocks noChangeAspect="1"/>
            </p:cNvPicPr>
            <p:nvPr/>
          </p:nvPicPr>
          <p:blipFill>
            <a:blip r:embed="rId6"/>
            <a:stretch>
              <a:fillRect/>
            </a:stretch>
          </p:blipFill>
          <p:spPr>
            <a:xfrm>
              <a:off x="3893588" y="2932646"/>
              <a:ext cx="4795205" cy="1749120"/>
            </a:xfrm>
            <a:prstGeom prst="rect">
              <a:avLst/>
            </a:prstGeom>
          </p:spPr>
        </p:pic>
      </p:grpSp>
      <p:pic>
        <p:nvPicPr>
          <p:cNvPr id="67594" name="图片 67593" descr="PPT素材-21"/>
          <p:cNvPicPr>
            <a:picLocks noChangeAspect="1"/>
          </p:cNvPicPr>
          <p:nvPr/>
        </p:nvPicPr>
        <p:blipFill>
          <a:blip r:embed="rId7"/>
          <a:stretch>
            <a:fillRect/>
          </a:stretch>
        </p:blipFill>
        <p:spPr>
          <a:xfrm>
            <a:off x="5045298" y="-427405"/>
            <a:ext cx="6705191" cy="7556554"/>
          </a:xfrm>
          <a:prstGeom prst="rect">
            <a:avLst/>
          </a:prstGeom>
          <a:noFill/>
          <a:ln w="9525">
            <a:noFill/>
          </a:ln>
        </p:spPr>
      </p:pic>
      <p:sp>
        <p:nvSpPr>
          <p:cNvPr id="3" name="Rectangle 2"/>
          <p:cNvSpPr/>
          <p:nvPr/>
        </p:nvSpPr>
        <p:spPr>
          <a:xfrm rot="290087">
            <a:off x="6184668" y="1352298"/>
            <a:ext cx="5906641" cy="523220"/>
          </a:xfrm>
          <a:prstGeom prst="rect">
            <a:avLst/>
          </a:prstGeom>
        </p:spPr>
        <p:txBody>
          <a:bodyPr wrap="square">
            <a:spAutoFit/>
          </a:bodyPr>
          <a:lstStyle/>
          <a:p>
            <a:r>
              <a:rPr lang="en-US" sz="2800" b="1" i="1" dirty="0">
                <a:solidFill>
                  <a:schemeClr val="accent6"/>
                </a:solidFill>
                <a:latin typeface="Times New Roman" panose="02020603050405020304" pitchFamily="18" charset="0"/>
                <a:cs typeface="Times New Roman" panose="02020603050405020304" pitchFamily="18" charset="0"/>
              </a:rPr>
              <a:t>Chia </a:t>
            </a:r>
            <a:r>
              <a:rPr lang="vi-VN" sz="2800" b="1" i="1" dirty="0">
                <a:solidFill>
                  <a:schemeClr val="accent6"/>
                </a:solidFill>
                <a:latin typeface="Times New Roman" panose="02020603050405020304" pitchFamily="18" charset="0"/>
                <a:cs typeface="Times New Roman" panose="02020603050405020304" pitchFamily="18" charset="0"/>
              </a:rPr>
              <a:t>sẻ về một chuyến đi của em.</a:t>
            </a:r>
            <a:endParaRPr lang="vi-VN" sz="2800" b="1" i="1" dirty="0">
              <a:solidFill>
                <a:schemeClr val="accent6"/>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35D6E14-CF0F-4B32-86F9-59F29DC2AA66}"/>
              </a:ext>
            </a:extLst>
          </p:cNvPr>
          <p:cNvSpPr/>
          <p:nvPr/>
        </p:nvSpPr>
        <p:spPr>
          <a:xfrm rot="245661">
            <a:off x="6176254" y="1893436"/>
            <a:ext cx="4302051" cy="3970318"/>
          </a:xfrm>
          <a:prstGeom prst="rect">
            <a:avLst/>
          </a:prstGeom>
        </p:spPr>
        <p:txBody>
          <a:bodyPr wrap="square">
            <a:spAutoFit/>
          </a:bodyPr>
          <a:lstStyle/>
          <a:p>
            <a:pPr>
              <a:lnSpc>
                <a:spcPct val="150000"/>
              </a:lnSpc>
            </a:pPr>
            <a:r>
              <a:rPr lang="vi-VN" sz="2800" dirty="0">
                <a:solidFill>
                  <a:schemeClr val="tx2">
                    <a:lumMod val="10000"/>
                  </a:schemeClr>
                </a:solidFill>
                <a:latin typeface="Times New Roman" panose="02020603050405020304" pitchFamily="18" charset="0"/>
                <a:cs typeface="Times New Roman" panose="02020603050405020304" pitchFamily="18" charset="0"/>
              </a:rPr>
              <a:t>- Nêu thời gian, địa điểm và những người đi cùng em.</a:t>
            </a:r>
          </a:p>
          <a:p>
            <a:pPr>
              <a:lnSpc>
                <a:spcPct val="150000"/>
              </a:lnSpc>
            </a:pPr>
            <a:r>
              <a:rPr lang="vi-VN" sz="2800" dirty="0">
                <a:solidFill>
                  <a:schemeClr val="tx2">
                    <a:lumMod val="10000"/>
                  </a:schemeClr>
                </a:solidFill>
                <a:latin typeface="Times New Roman" panose="02020603050405020304" pitchFamily="18" charset="0"/>
                <a:cs typeface="Times New Roman" panose="02020603050405020304" pitchFamily="18" charset="0"/>
              </a:rPr>
              <a:t>- Kể những hoạt động trong chuyến đi.</a:t>
            </a:r>
          </a:p>
          <a:p>
            <a:pPr>
              <a:lnSpc>
                <a:spcPct val="150000"/>
              </a:lnSpc>
            </a:pPr>
            <a:r>
              <a:rPr lang="vi-VN" sz="2800" dirty="0">
                <a:solidFill>
                  <a:schemeClr val="tx2">
                    <a:lumMod val="10000"/>
                  </a:schemeClr>
                </a:solidFill>
                <a:latin typeface="Times New Roman" panose="02020603050405020304" pitchFamily="18" charset="0"/>
                <a:cs typeface="Times New Roman" panose="02020603050405020304" pitchFamily="18" charset="0"/>
              </a:rPr>
              <a:t>- Nêu cảm xúc của em sau chuyến đi.</a:t>
            </a:r>
          </a:p>
        </p:txBody>
      </p:sp>
    </p:spTree>
    <p:extLst>
      <p:ext uri="{BB962C8B-B14F-4D97-AF65-F5344CB8AC3E}">
        <p14:creationId xmlns:p14="http://schemas.microsoft.com/office/powerpoint/2010/main" val="304925938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1" name="图片 72710" descr="PPT素材-11"/>
          <p:cNvPicPr>
            <a:picLocks noChangeAspect="1"/>
          </p:cNvPicPr>
          <p:nvPr/>
        </p:nvPicPr>
        <p:blipFill>
          <a:blip r:embed="rId3"/>
          <a:stretch>
            <a:fillRect/>
          </a:stretch>
        </p:blipFill>
        <p:spPr>
          <a:xfrm>
            <a:off x="-731553" y="4013234"/>
            <a:ext cx="14071022" cy="2907957"/>
          </a:xfrm>
          <a:prstGeom prst="rect">
            <a:avLst/>
          </a:prstGeom>
          <a:noFill/>
          <a:ln w="9525">
            <a:noFill/>
          </a:ln>
        </p:spPr>
      </p:pic>
      <p:pic>
        <p:nvPicPr>
          <p:cNvPr id="72708" name="图片 72707" descr="PPT素材-08"/>
          <p:cNvPicPr>
            <a:picLocks noChangeAspect="1"/>
          </p:cNvPicPr>
          <p:nvPr/>
        </p:nvPicPr>
        <p:blipFill>
          <a:blip r:embed="rId4"/>
          <a:stretch>
            <a:fillRect/>
          </a:stretch>
        </p:blipFill>
        <p:spPr>
          <a:xfrm>
            <a:off x="-314489" y="-274596"/>
            <a:ext cx="5734340" cy="3860426"/>
          </a:xfrm>
          <a:prstGeom prst="rect">
            <a:avLst/>
          </a:prstGeom>
          <a:noFill/>
          <a:ln w="9525">
            <a:noFill/>
          </a:ln>
        </p:spPr>
      </p:pic>
      <p:pic>
        <p:nvPicPr>
          <p:cNvPr id="72710" name="图片 72709" descr="PPT素材-10"/>
          <p:cNvPicPr>
            <a:picLocks noChangeAspect="1"/>
          </p:cNvPicPr>
          <p:nvPr/>
        </p:nvPicPr>
        <p:blipFill>
          <a:blip r:embed="rId5"/>
          <a:stretch>
            <a:fillRect/>
          </a:stretch>
        </p:blipFill>
        <p:spPr>
          <a:xfrm>
            <a:off x="-678702" y="-583660"/>
            <a:ext cx="12846256" cy="7754171"/>
          </a:xfrm>
          <a:prstGeom prst="rect">
            <a:avLst/>
          </a:prstGeom>
          <a:noFill/>
          <a:ln w="9525">
            <a:noFill/>
          </a:ln>
        </p:spPr>
      </p:pic>
      <p:pic>
        <p:nvPicPr>
          <p:cNvPr id="8" name="Picture 7">
            <a:extLst>
              <a:ext uri="{FF2B5EF4-FFF2-40B4-BE49-F238E27FC236}">
                <a16:creationId xmlns:a16="http://schemas.microsoft.com/office/drawing/2014/main" id="{7318B652-FC7A-443B-885F-2E54F66082A2}"/>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r="50000"/>
          <a:stretch/>
        </p:blipFill>
        <p:spPr>
          <a:xfrm rot="21209635">
            <a:off x="734734" y="3112515"/>
            <a:ext cx="3816300" cy="2700021"/>
          </a:xfrm>
          <a:prstGeom prst="rect">
            <a:avLst/>
          </a:prstGeom>
        </p:spPr>
      </p:pic>
      <p:sp>
        <p:nvSpPr>
          <p:cNvPr id="9" name="TextBox 8">
            <a:extLst>
              <a:ext uri="{FF2B5EF4-FFF2-40B4-BE49-F238E27FC236}">
                <a16:creationId xmlns:a16="http://schemas.microsoft.com/office/drawing/2014/main" id="{F02B7811-428C-4A0E-A300-2AA6E9D77FDD}"/>
              </a:ext>
            </a:extLst>
          </p:cNvPr>
          <p:cNvSpPr txBox="1"/>
          <p:nvPr/>
        </p:nvSpPr>
        <p:spPr>
          <a:xfrm rot="577313">
            <a:off x="5868165" y="996083"/>
            <a:ext cx="4625160" cy="646331"/>
          </a:xfrm>
          <a:prstGeom prst="rect">
            <a:avLst/>
          </a:prstGeom>
          <a:noFill/>
        </p:spPr>
        <p:txBody>
          <a:bodyPr wrap="square" rtlCol="0">
            <a:spAutoFit/>
          </a:bodyPr>
          <a:lstStyle/>
          <a:p>
            <a:pPr algn="just"/>
            <a:r>
              <a:rPr lang="vi-VN" sz="1800" dirty="0">
                <a:solidFill>
                  <a:srgbClr val="002060"/>
                </a:solidFill>
              </a:rPr>
              <a:t>- Nghỉ hè vừa rồi, em về quê chơi thăm ông bà. Em đi cùng bố mẹ và em gái của em.</a:t>
            </a:r>
          </a:p>
        </p:txBody>
      </p:sp>
      <p:sp>
        <p:nvSpPr>
          <p:cNvPr id="10" name="TextBox 9">
            <a:extLst>
              <a:ext uri="{FF2B5EF4-FFF2-40B4-BE49-F238E27FC236}">
                <a16:creationId xmlns:a16="http://schemas.microsoft.com/office/drawing/2014/main" id="{66E25248-6D1C-478E-81C6-1F21E596919C}"/>
              </a:ext>
            </a:extLst>
          </p:cNvPr>
          <p:cNvSpPr txBox="1"/>
          <p:nvPr/>
        </p:nvSpPr>
        <p:spPr>
          <a:xfrm rot="577313">
            <a:off x="5868165" y="1642011"/>
            <a:ext cx="4625160" cy="1477328"/>
          </a:xfrm>
          <a:prstGeom prst="rect">
            <a:avLst/>
          </a:prstGeom>
          <a:noFill/>
        </p:spPr>
        <p:txBody>
          <a:bodyPr wrap="square" rtlCol="0">
            <a:spAutoFit/>
          </a:bodyPr>
          <a:lstStyle/>
          <a:p>
            <a:pPr algn="just"/>
            <a:r>
              <a:rPr lang="vi-VN" sz="1800" dirty="0">
                <a:solidFill>
                  <a:srgbClr val="002060"/>
                </a:solidFill>
              </a:rPr>
              <a:t>- Tới đó, em được làm rất nhiều việc mà ở thành phố không có. Em trèo cây trong vườn nhà để hái quả, chơi thả diều trên những cánh đồng. Thỉnh thoảng em còn ra phụ ông bà cho gà ăn, nhặt rau,...</a:t>
            </a:r>
          </a:p>
        </p:txBody>
      </p:sp>
      <p:sp>
        <p:nvSpPr>
          <p:cNvPr id="11" name="TextBox 10">
            <a:extLst>
              <a:ext uri="{FF2B5EF4-FFF2-40B4-BE49-F238E27FC236}">
                <a16:creationId xmlns:a16="http://schemas.microsoft.com/office/drawing/2014/main" id="{0CEE5C9E-BFD2-411F-8BB8-6226851B6712}"/>
              </a:ext>
            </a:extLst>
          </p:cNvPr>
          <p:cNvSpPr txBox="1"/>
          <p:nvPr/>
        </p:nvSpPr>
        <p:spPr>
          <a:xfrm rot="577313">
            <a:off x="5868165" y="3095468"/>
            <a:ext cx="4625160" cy="923330"/>
          </a:xfrm>
          <a:prstGeom prst="rect">
            <a:avLst/>
          </a:prstGeom>
          <a:noFill/>
        </p:spPr>
        <p:txBody>
          <a:bodyPr wrap="square" rtlCol="0">
            <a:spAutoFit/>
          </a:bodyPr>
          <a:lstStyle/>
          <a:p>
            <a:pPr algn="just"/>
            <a:r>
              <a:rPr lang="vi-VN" sz="1800" dirty="0">
                <a:solidFill>
                  <a:srgbClr val="002060"/>
                </a:solidFill>
              </a:rPr>
              <a:t>- Chuyến đi để lại cho em thật nhiều kỉ niệm đáng nhớ. Em mong lại được quay lại đây thêm nhiều lần nữa.</a:t>
            </a:r>
          </a:p>
        </p:txBody>
      </p:sp>
    </p:spTree>
    <p:extLst>
      <p:ext uri="{BB962C8B-B14F-4D97-AF65-F5344CB8AC3E}">
        <p14:creationId xmlns:p14="http://schemas.microsoft.com/office/powerpoint/2010/main" val="365774140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2711"/>
                                        </p:tgtEl>
                                        <p:attrNameLst>
                                          <p:attrName>style.visibility</p:attrName>
                                        </p:attrNameLst>
                                      </p:cBhvr>
                                      <p:to>
                                        <p:strVal val="visible"/>
                                      </p:to>
                                    </p:set>
                                    <p:animEffect transition="in" filter="fade">
                                      <p:cBhvr>
                                        <p:cTn id="7" dur="1000"/>
                                        <p:tgtEl>
                                          <p:spTgt spid="72711"/>
                                        </p:tgtEl>
                                      </p:cBhvr>
                                    </p:animEffect>
                                    <p:anim calcmode="lin" valueType="num">
                                      <p:cBhvr>
                                        <p:cTn id="8" dur="1000" fill="hold"/>
                                        <p:tgtEl>
                                          <p:spTgt spid="72711"/>
                                        </p:tgtEl>
                                        <p:attrNameLst>
                                          <p:attrName>ppt_x</p:attrName>
                                        </p:attrNameLst>
                                      </p:cBhvr>
                                      <p:tavLst>
                                        <p:tav tm="0">
                                          <p:val>
                                            <p:strVal val="#ppt_x"/>
                                          </p:val>
                                        </p:tav>
                                        <p:tav tm="100000">
                                          <p:val>
                                            <p:strVal val="#ppt_x"/>
                                          </p:val>
                                        </p:tav>
                                      </p:tavLst>
                                    </p:anim>
                                    <p:anim calcmode="lin" valueType="num">
                                      <p:cBhvr>
                                        <p:cTn id="9" dur="1000" fill="hold"/>
                                        <p:tgtEl>
                                          <p:spTgt spid="727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2710"/>
                                        </p:tgtEl>
                                        <p:attrNameLst>
                                          <p:attrName>style.visibility</p:attrName>
                                        </p:attrNameLst>
                                      </p:cBhvr>
                                      <p:to>
                                        <p:strVal val="visible"/>
                                      </p:to>
                                    </p:set>
                                    <p:animEffect transition="in" filter="fade">
                                      <p:cBhvr>
                                        <p:cTn id="13" dur="1000"/>
                                        <p:tgtEl>
                                          <p:spTgt spid="72710"/>
                                        </p:tgtEl>
                                      </p:cBhvr>
                                    </p:animEffect>
                                    <p:anim calcmode="lin" valueType="num">
                                      <p:cBhvr>
                                        <p:cTn id="14" dur="1000" fill="hold"/>
                                        <p:tgtEl>
                                          <p:spTgt spid="72710"/>
                                        </p:tgtEl>
                                        <p:attrNameLst>
                                          <p:attrName>ppt_x</p:attrName>
                                        </p:attrNameLst>
                                      </p:cBhvr>
                                      <p:tavLst>
                                        <p:tav tm="0">
                                          <p:val>
                                            <p:strVal val="#ppt_x"/>
                                          </p:val>
                                        </p:tav>
                                        <p:tav tm="100000">
                                          <p:val>
                                            <p:strVal val="#ppt_x"/>
                                          </p:val>
                                        </p:tav>
                                      </p:tavLst>
                                    </p:anim>
                                    <p:anim calcmode="lin" valueType="num">
                                      <p:cBhvr>
                                        <p:cTn id="15" dur="1000" fill="hold"/>
                                        <p:tgtEl>
                                          <p:spTgt spid="727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5" presetClass="entr" presetSubtype="0" fill="hold" nodeType="afterEffect">
                                  <p:stCondLst>
                                    <p:cond delay="0"/>
                                  </p:stCondLst>
                                  <p:childTnLst>
                                    <p:set>
                                      <p:cBhvr>
                                        <p:cTn id="18" dur="1" fill="hold">
                                          <p:stCondLst>
                                            <p:cond delay="0"/>
                                          </p:stCondLst>
                                        </p:cTn>
                                        <p:tgtEl>
                                          <p:spTgt spid="72708"/>
                                        </p:tgtEl>
                                        <p:attrNameLst>
                                          <p:attrName>style.visibility</p:attrName>
                                        </p:attrNameLst>
                                      </p:cBhvr>
                                      <p:to>
                                        <p:strVal val="visible"/>
                                      </p:to>
                                    </p:set>
                                    <p:animEffect transition="in" filter="fade">
                                      <p:cBhvr>
                                        <p:cTn id="19" dur="2000"/>
                                        <p:tgtEl>
                                          <p:spTgt spid="72708"/>
                                        </p:tgtEl>
                                      </p:cBhvr>
                                    </p:animEffect>
                                    <p:anim calcmode="lin" valueType="num">
                                      <p:cBhvr>
                                        <p:cTn id="20" dur="2000" fill="hold"/>
                                        <p:tgtEl>
                                          <p:spTgt spid="72708"/>
                                        </p:tgtEl>
                                        <p:attrNameLst>
                                          <p:attrName>style.rotation</p:attrName>
                                        </p:attrNameLst>
                                      </p:cBhvr>
                                      <p:tavLst>
                                        <p:tav tm="0">
                                          <p:val>
                                            <p:fltVal val="720"/>
                                          </p:val>
                                        </p:tav>
                                        <p:tav tm="100000">
                                          <p:val>
                                            <p:fltVal val="0"/>
                                          </p:val>
                                        </p:tav>
                                      </p:tavLst>
                                    </p:anim>
                                    <p:anim calcmode="lin" valueType="num">
                                      <p:cBhvr>
                                        <p:cTn id="21" dur="2000" fill="hold"/>
                                        <p:tgtEl>
                                          <p:spTgt spid="72708"/>
                                        </p:tgtEl>
                                        <p:attrNameLst>
                                          <p:attrName>ppt_h</p:attrName>
                                        </p:attrNameLst>
                                      </p:cBhvr>
                                      <p:tavLst>
                                        <p:tav tm="0">
                                          <p:val>
                                            <p:fltVal val="0"/>
                                          </p:val>
                                        </p:tav>
                                        <p:tav tm="100000">
                                          <p:val>
                                            <p:strVal val="#ppt_h"/>
                                          </p:val>
                                        </p:tav>
                                      </p:tavLst>
                                    </p:anim>
                                    <p:anim calcmode="lin" valueType="num">
                                      <p:cBhvr>
                                        <p:cTn id="22" dur="2000" fill="hold"/>
                                        <p:tgtEl>
                                          <p:spTgt spid="72708"/>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eaLnBrk="0" fontAlgn="base" hangingPunct="0">
              <a:spcAft>
                <a:spcPct val="0"/>
              </a:spcAft>
              <a:buFont typeface="Arial" charset="0"/>
              <a:defRPr sz="1300">
                <a:solidFill>
                  <a:schemeClr val="tx1"/>
                </a:solidFill>
                <a:latin typeface="Calibri" pitchFamily="34" charset="0"/>
              </a:defRPr>
            </a:lvl6pPr>
            <a:lvl7pPr marL="2971800" indent="-228600" eaLnBrk="0" fontAlgn="base" hangingPunct="0">
              <a:spcAft>
                <a:spcPct val="0"/>
              </a:spcAft>
              <a:buFont typeface="Arial" charset="0"/>
              <a:defRPr sz="1300">
                <a:solidFill>
                  <a:schemeClr val="tx1"/>
                </a:solidFill>
                <a:latin typeface="Calibri" pitchFamily="34" charset="0"/>
              </a:defRPr>
            </a:lvl7pPr>
            <a:lvl8pPr marL="3429000" indent="-228600" eaLnBrk="0" fontAlgn="base" hangingPunct="0">
              <a:spcAft>
                <a:spcPct val="0"/>
              </a:spcAft>
              <a:buFont typeface="Arial" charset="0"/>
              <a:defRPr sz="1300">
                <a:solidFill>
                  <a:schemeClr val="tx1"/>
                </a:solidFill>
                <a:latin typeface="Calibri" pitchFamily="34" charset="0"/>
              </a:defRPr>
            </a:lvl8pPr>
            <a:lvl9pPr marL="3886200" indent="-228600" eaLnBrk="0" fontAlgn="base" hangingPunct="0">
              <a:spcAft>
                <a:spcPct val="0"/>
              </a:spcAft>
              <a:buFont typeface="Arial" charset="0"/>
              <a:defRPr sz="13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E155C1F-348F-40C5-972F-D318D2B28AE3}" type="slidenum">
              <a:rPr kumimoji="0" lang="en-US" altLang="en-US" sz="1400" b="0" i="0" u="none" strike="noStrike" kern="1200" cap="none" spc="0" normalizeH="0" baseline="0" noProof="0">
                <a:ln>
                  <a:noFill/>
                </a:ln>
                <a:solidFill>
                  <a:prstClr val="black"/>
                </a:solidFill>
                <a:effectLst/>
                <a:uLnTx/>
                <a:uFillTx/>
                <a:latin typeface=".VnTime"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400" b="0" i="0" u="none" strike="noStrike" kern="1200" cap="none" spc="0" normalizeH="0" baseline="0" noProof="0">
              <a:ln>
                <a:noFill/>
              </a:ln>
              <a:solidFill>
                <a:prstClr val="black"/>
              </a:solidFill>
              <a:effectLst/>
              <a:uLnTx/>
              <a:uFillTx/>
              <a:latin typeface=".VnTime" pitchFamily="34" charset="0"/>
              <a:ea typeface="+mn-ea"/>
              <a:cs typeface="+mn-cs"/>
            </a:endParaRPr>
          </a:p>
        </p:txBody>
      </p:sp>
      <p:sp>
        <p:nvSpPr>
          <p:cNvPr id="6147" name="Text Box 7"/>
          <p:cNvSpPr txBox="1">
            <a:spLocks noChangeArrowheads="1"/>
          </p:cNvSpPr>
          <p:nvPr/>
        </p:nvSpPr>
        <p:spPr bwMode="auto">
          <a:xfrm>
            <a:off x="7700434" y="4003675"/>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100">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eaLnBrk="0" fontAlgn="base" hangingPunct="0">
              <a:spcAft>
                <a:spcPct val="0"/>
              </a:spcAft>
              <a:buFont typeface="Arial" charset="0"/>
              <a:defRPr sz="1300">
                <a:solidFill>
                  <a:schemeClr val="tx1"/>
                </a:solidFill>
                <a:latin typeface="Calibri" pitchFamily="34" charset="0"/>
              </a:defRPr>
            </a:lvl6pPr>
            <a:lvl7pPr marL="2971800" indent="-228600" eaLnBrk="0" fontAlgn="base" hangingPunct="0">
              <a:spcAft>
                <a:spcPct val="0"/>
              </a:spcAft>
              <a:buFont typeface="Arial" charset="0"/>
              <a:defRPr sz="1300">
                <a:solidFill>
                  <a:schemeClr val="tx1"/>
                </a:solidFill>
                <a:latin typeface="Calibri" pitchFamily="34" charset="0"/>
              </a:defRPr>
            </a:lvl7pPr>
            <a:lvl8pPr marL="3429000" indent="-228600" eaLnBrk="0" fontAlgn="base" hangingPunct="0">
              <a:spcAft>
                <a:spcPct val="0"/>
              </a:spcAft>
              <a:buFont typeface="Arial" charset="0"/>
              <a:defRPr sz="1300">
                <a:solidFill>
                  <a:schemeClr val="tx1"/>
                </a:solidFill>
                <a:latin typeface="Calibri" pitchFamily="34" charset="0"/>
              </a:defRPr>
            </a:lvl8pPr>
            <a:lvl9pPr marL="3886200" indent="-228600" eaLnBrk="0" fontAlgn="base" hangingPunct="0">
              <a:spcAft>
                <a:spcPct val="0"/>
              </a:spcAft>
              <a:buFont typeface="Arial" charset="0"/>
              <a:defRPr sz="13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VnTime" pitchFamily="34" charset="0"/>
              <a:ea typeface="+mn-ea"/>
              <a:cs typeface="+mn-cs"/>
            </a:endParaRPr>
          </a:p>
        </p:txBody>
      </p:sp>
      <p:pic>
        <p:nvPicPr>
          <p:cNvPr id="61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152400"/>
            <a:ext cx="125984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WordArt 9"/>
          <p:cNvSpPr>
            <a:spLocks noChangeArrowheads="1" noChangeShapeType="1" noTextEdit="1"/>
          </p:cNvSpPr>
          <p:nvPr/>
        </p:nvSpPr>
        <p:spPr bwMode="auto">
          <a:xfrm>
            <a:off x="1524000" y="762001"/>
            <a:ext cx="9144000" cy="923925"/>
          </a:xfrm>
          <a:prstGeom prst="rect">
            <a:avLst/>
          </a:prstGeom>
        </p:spPr>
        <p:txBody>
          <a:bodyPr spcFirstLastPara="1" wrap="none" fromWordArt="1">
            <a:prstTxWarp prst="textArchUp">
              <a:avLst>
                <a:gd name="adj" fmla="val 1080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0" cap="none" spc="0" normalizeH="0" baseline="0" noProof="0">
              <a:ln w="9525">
                <a:solidFill>
                  <a:srgbClr val="FF0000"/>
                </a:solidFill>
                <a:round/>
                <a:headEnd/>
                <a:tailEnd/>
              </a:ln>
              <a:solidFill>
                <a:srgbClr val="000000"/>
              </a:solidFill>
              <a:effectLst/>
              <a:uLnTx/>
              <a:uFillTx/>
              <a:latin typeface="Times New Roman"/>
              <a:ea typeface="+mn-ea"/>
              <a:cs typeface="Times New Roman"/>
            </a:endParaRPr>
          </a:p>
        </p:txBody>
      </p:sp>
      <p:sp>
        <p:nvSpPr>
          <p:cNvPr id="6150" name="Rectangle 2"/>
          <p:cNvSpPr>
            <a:spLocks noChangeArrowheads="1"/>
          </p:cNvSpPr>
          <p:nvPr/>
        </p:nvSpPr>
        <p:spPr bwMode="auto">
          <a:xfrm>
            <a:off x="1117600" y="609601"/>
            <a:ext cx="103632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err="1">
                <a:ln>
                  <a:noFill/>
                </a:ln>
                <a:solidFill>
                  <a:prstClr val="white"/>
                </a:solidFill>
                <a:effectLst/>
                <a:uLnTx/>
                <a:uFillTx/>
                <a:latin typeface="HP001 4 hàng" pitchFamily="34" charset="0"/>
                <a:ea typeface="+mn-ea"/>
                <a:cs typeface="+mn-cs"/>
              </a:rPr>
              <a:t>Thứ</a:t>
            </a:r>
            <a:r>
              <a:rPr kumimoji="0" lang="en-US" altLang="en-US" sz="3200" b="1" i="0" u="none" strike="noStrike" kern="1200" cap="none" spc="0" normalizeH="0" baseline="0" noProof="0" dirty="0">
                <a:ln>
                  <a:noFill/>
                </a:ln>
                <a:solidFill>
                  <a:prstClr val="white"/>
                </a:solidFill>
                <a:effectLst/>
                <a:uLnTx/>
                <a:uFillTx/>
                <a:latin typeface="HP001 4 hàng" pitchFamily="34" charset="0"/>
                <a:ea typeface="+mn-ea"/>
                <a:cs typeface="+mn-cs"/>
              </a:rPr>
              <a:t> </a:t>
            </a:r>
            <a:r>
              <a:rPr kumimoji="0" lang="en-US" altLang="en-US" sz="3200" b="1" i="0" u="none" strike="noStrike" kern="1200" cap="none" spc="0" normalizeH="0" baseline="0" noProof="0" dirty="0" err="1" smtClean="0">
                <a:ln>
                  <a:noFill/>
                </a:ln>
                <a:solidFill>
                  <a:prstClr val="white"/>
                </a:solidFill>
                <a:effectLst/>
                <a:uLnTx/>
                <a:uFillTx/>
                <a:latin typeface="HP001 4 hàng" pitchFamily="34" charset="0"/>
                <a:ea typeface="+mn-ea"/>
                <a:cs typeface="+mn-cs"/>
              </a:rPr>
              <a:t>sáu</a:t>
            </a:r>
            <a:r>
              <a:rPr kumimoji="0" lang="en-US" altLang="en-US" sz="3200" b="1" i="0" u="none" strike="noStrike" kern="1200" cap="none" spc="0" normalizeH="0" baseline="0" noProof="0" dirty="0" smtClean="0">
                <a:ln>
                  <a:noFill/>
                </a:ln>
                <a:solidFill>
                  <a:prstClr val="white"/>
                </a:solidFill>
                <a:effectLst/>
                <a:uLnTx/>
                <a:uFillTx/>
                <a:latin typeface="HP001 4 hàng" pitchFamily="34" charset="0"/>
                <a:ea typeface="+mn-ea"/>
                <a:cs typeface="+mn-cs"/>
              </a:rPr>
              <a:t> </a:t>
            </a:r>
            <a:r>
              <a:rPr kumimoji="0" lang="en-US" altLang="en-US" sz="3200" b="1" i="0" u="none" strike="noStrike" kern="1200" cap="none" spc="0" normalizeH="0" baseline="0" noProof="0" dirty="0" err="1">
                <a:ln>
                  <a:noFill/>
                </a:ln>
                <a:solidFill>
                  <a:prstClr val="white"/>
                </a:solidFill>
                <a:effectLst/>
                <a:uLnTx/>
                <a:uFillTx/>
                <a:latin typeface="HP001 4 hàng" pitchFamily="34" charset="0"/>
                <a:ea typeface="+mn-ea"/>
                <a:cs typeface="+mn-cs"/>
              </a:rPr>
              <a:t>ngày</a:t>
            </a:r>
            <a:r>
              <a:rPr kumimoji="0" lang="en-US" altLang="en-US" sz="3200" b="1" i="0" u="none" strike="noStrike" kern="1200" cap="none" spc="0" normalizeH="0" baseline="0" noProof="0" dirty="0">
                <a:ln>
                  <a:noFill/>
                </a:ln>
                <a:solidFill>
                  <a:prstClr val="white"/>
                </a:solidFill>
                <a:effectLst/>
                <a:uLnTx/>
                <a:uFillTx/>
                <a:latin typeface="HP001 4 hàng" pitchFamily="34" charset="0"/>
                <a:ea typeface="+mn-ea"/>
                <a:cs typeface="+mn-cs"/>
              </a:rPr>
              <a:t> </a:t>
            </a:r>
            <a:r>
              <a:rPr lang="en-US" altLang="en-US" sz="3200" b="1" noProof="0" dirty="0" smtClean="0">
                <a:solidFill>
                  <a:prstClr val="white"/>
                </a:solidFill>
                <a:latin typeface="HP001 4 hàng" pitchFamily="34" charset="0"/>
              </a:rPr>
              <a:t>31</a:t>
            </a:r>
            <a:r>
              <a:rPr kumimoji="0" lang="en-US" altLang="en-US" sz="3200" b="1" i="0" u="none" strike="noStrike" kern="1200" cap="none" spc="0" normalizeH="0" baseline="0" noProof="0" dirty="0" smtClean="0">
                <a:ln>
                  <a:noFill/>
                </a:ln>
                <a:solidFill>
                  <a:prstClr val="white"/>
                </a:solidFill>
                <a:effectLst/>
                <a:uLnTx/>
                <a:uFillTx/>
                <a:latin typeface="HP001 4 hàng" pitchFamily="34" charset="0"/>
                <a:ea typeface="+mn-ea"/>
                <a:cs typeface="+mn-cs"/>
              </a:rPr>
              <a:t> </a:t>
            </a:r>
            <a:r>
              <a:rPr kumimoji="0" lang="en-US" altLang="en-US" sz="3200" b="1" i="0" u="none" strike="noStrike" kern="1200" cap="none" spc="0" normalizeH="0" baseline="0" noProof="0" dirty="0" err="1" smtClean="0">
                <a:ln>
                  <a:noFill/>
                </a:ln>
                <a:solidFill>
                  <a:prstClr val="white"/>
                </a:solidFill>
                <a:effectLst/>
                <a:uLnTx/>
                <a:uFillTx/>
                <a:latin typeface="HP001 4 hàng" pitchFamily="34" charset="0"/>
                <a:ea typeface="+mn-ea"/>
                <a:cs typeface="+mn-cs"/>
              </a:rPr>
              <a:t>tháng</a:t>
            </a:r>
            <a:r>
              <a:rPr kumimoji="0" lang="en-US" altLang="en-US" sz="3200" b="1" i="0" u="none" strike="noStrike" kern="1200" cap="none" spc="0" normalizeH="0" baseline="0" noProof="0" dirty="0" smtClean="0">
                <a:ln>
                  <a:noFill/>
                </a:ln>
                <a:solidFill>
                  <a:prstClr val="white"/>
                </a:solidFill>
                <a:effectLst/>
                <a:uLnTx/>
                <a:uFillTx/>
                <a:latin typeface="HP001 4 hàng" pitchFamily="34" charset="0"/>
                <a:ea typeface="+mn-ea"/>
                <a:cs typeface="+mn-cs"/>
              </a:rPr>
              <a:t> 12 </a:t>
            </a:r>
            <a:r>
              <a:rPr kumimoji="0" lang="en-US" altLang="en-US" sz="3200" b="1" i="0" u="none" strike="noStrike" kern="1200" cap="none" spc="0" normalizeH="0" baseline="0" noProof="0" dirty="0" err="1">
                <a:ln>
                  <a:noFill/>
                </a:ln>
                <a:solidFill>
                  <a:prstClr val="white"/>
                </a:solidFill>
                <a:effectLst/>
                <a:uLnTx/>
                <a:uFillTx/>
                <a:latin typeface="HP001 4 hàng" pitchFamily="34" charset="0"/>
                <a:ea typeface="+mn-ea"/>
                <a:cs typeface="+mn-cs"/>
              </a:rPr>
              <a:t>năm</a:t>
            </a:r>
            <a:r>
              <a:rPr kumimoji="0" lang="en-US" altLang="en-US" sz="3200" b="1" i="0" u="none" strike="noStrike" kern="1200" cap="none" spc="0" normalizeH="0" baseline="0" noProof="0" dirty="0">
                <a:ln>
                  <a:noFill/>
                </a:ln>
                <a:solidFill>
                  <a:prstClr val="white"/>
                </a:solidFill>
                <a:effectLst/>
                <a:uLnTx/>
                <a:uFillTx/>
                <a:latin typeface="HP001 4 hàng" pitchFamily="34" charset="0"/>
                <a:ea typeface="+mn-ea"/>
                <a:cs typeface="+mn-cs"/>
              </a:rPr>
              <a:t> 2021</a:t>
            </a:r>
            <a:br>
              <a:rPr kumimoji="0" lang="en-US" altLang="en-US" sz="3200" b="1" i="0" u="none" strike="noStrike" kern="1200" cap="none" spc="0" normalizeH="0" baseline="0" noProof="0" dirty="0">
                <a:ln>
                  <a:noFill/>
                </a:ln>
                <a:solidFill>
                  <a:prstClr val="white"/>
                </a:solidFill>
                <a:effectLst/>
                <a:uLnTx/>
                <a:uFillTx/>
                <a:latin typeface="HP001 4 hàng" pitchFamily="34" charset="0"/>
                <a:ea typeface="+mn-ea"/>
                <a:cs typeface="+mn-cs"/>
              </a:rPr>
            </a:br>
            <a:r>
              <a:rPr kumimoji="0" lang="en-US" altLang="en-US" sz="3200" b="1" i="0" u="none" strike="noStrike" kern="1200" cap="none" spc="0" normalizeH="0" baseline="0" noProof="0" dirty="0">
                <a:ln>
                  <a:noFill/>
                </a:ln>
                <a:solidFill>
                  <a:prstClr val="white"/>
                </a:solidFill>
                <a:effectLst/>
                <a:uLnTx/>
                <a:uFillTx/>
                <a:latin typeface="HP001 4 hàng" pitchFamily="34" charset="0"/>
                <a:ea typeface="+mn-ea"/>
                <a:cs typeface="+mn-cs"/>
              </a:rPr>
              <a:t/>
            </a:r>
            <a:br>
              <a:rPr kumimoji="0" lang="en-US" altLang="en-US" sz="3200" b="1" i="0" u="none" strike="noStrike" kern="1200" cap="none" spc="0" normalizeH="0" baseline="0" noProof="0" dirty="0">
                <a:ln>
                  <a:noFill/>
                </a:ln>
                <a:solidFill>
                  <a:prstClr val="white"/>
                </a:solidFill>
                <a:effectLst/>
                <a:uLnTx/>
                <a:uFillTx/>
                <a:latin typeface="HP001 4 hàng" pitchFamily="34" charset="0"/>
                <a:ea typeface="+mn-ea"/>
                <a:cs typeface="+mn-cs"/>
              </a:rPr>
            </a:br>
            <a:r>
              <a:rPr kumimoji="0" lang="en-US" altLang="en-US" sz="3200" b="1" i="0" u="none" strike="noStrike" kern="1200" cap="none" spc="0" normalizeH="0" baseline="0" noProof="0" dirty="0" err="1" smtClean="0">
                <a:ln>
                  <a:noFill/>
                </a:ln>
                <a:solidFill>
                  <a:prstClr val="white"/>
                </a:solidFill>
                <a:effectLst/>
                <a:uLnTx/>
                <a:uFillTx/>
                <a:latin typeface="HP001 4 hàng" pitchFamily="34" charset="0"/>
                <a:ea typeface="+mn-ea"/>
                <a:cs typeface="+mn-cs"/>
              </a:rPr>
              <a:t>Hoạt</a:t>
            </a:r>
            <a:r>
              <a:rPr kumimoji="0" lang="en-US" altLang="en-US" sz="3200" b="1" i="0" u="none" strike="noStrike" kern="1200" cap="none" spc="0" normalizeH="0" baseline="0" noProof="0" dirty="0" smtClean="0">
                <a:ln>
                  <a:noFill/>
                </a:ln>
                <a:solidFill>
                  <a:prstClr val="white"/>
                </a:solidFill>
                <a:effectLst/>
                <a:uLnTx/>
                <a:uFillTx/>
                <a:latin typeface="HP001 4 hàng" pitchFamily="34" charset="0"/>
                <a:ea typeface="+mn-ea"/>
                <a:cs typeface="+mn-cs"/>
              </a:rPr>
              <a:t> </a:t>
            </a:r>
            <a:r>
              <a:rPr kumimoji="0" lang="en-US" altLang="en-US" sz="3200" b="1" i="0" u="none" strike="noStrike" kern="1200" cap="none" spc="0" normalizeH="0" baseline="0" noProof="0" dirty="0" err="1" smtClean="0">
                <a:ln>
                  <a:noFill/>
                </a:ln>
                <a:solidFill>
                  <a:prstClr val="white"/>
                </a:solidFill>
                <a:effectLst/>
                <a:uLnTx/>
                <a:uFillTx/>
                <a:latin typeface="HP001 4 hàng" pitchFamily="34" charset="0"/>
                <a:ea typeface="+mn-ea"/>
                <a:cs typeface="+mn-cs"/>
              </a:rPr>
              <a:t>động</a:t>
            </a:r>
            <a:r>
              <a:rPr kumimoji="0" lang="en-US" altLang="en-US" sz="3200" b="1" i="0" u="none" strike="noStrike" kern="1200" cap="none" spc="0" normalizeH="0" baseline="0" noProof="0" dirty="0" smtClean="0">
                <a:ln>
                  <a:noFill/>
                </a:ln>
                <a:solidFill>
                  <a:prstClr val="white"/>
                </a:solidFill>
                <a:effectLst/>
                <a:uLnTx/>
                <a:uFillTx/>
                <a:latin typeface="HP001 4 hàng" pitchFamily="34" charset="0"/>
                <a:ea typeface="+mn-ea"/>
                <a:cs typeface="+mn-cs"/>
              </a:rPr>
              <a:t> </a:t>
            </a:r>
            <a:r>
              <a:rPr kumimoji="0" lang="en-US" altLang="en-US" sz="3200" b="1" i="0" u="none" strike="noStrike" kern="1200" cap="none" spc="0" normalizeH="0" baseline="0" noProof="0" dirty="0" err="1" smtClean="0">
                <a:ln>
                  <a:noFill/>
                </a:ln>
                <a:solidFill>
                  <a:prstClr val="white"/>
                </a:solidFill>
                <a:effectLst/>
                <a:uLnTx/>
                <a:uFillTx/>
                <a:latin typeface="HP001 4 hàng" pitchFamily="34" charset="0"/>
                <a:ea typeface="+mn-ea"/>
                <a:cs typeface="+mn-cs"/>
              </a:rPr>
              <a:t>trải</a:t>
            </a:r>
            <a:r>
              <a:rPr kumimoji="0" lang="en-US" altLang="en-US" sz="3200" b="1" i="0" u="none" strike="noStrike" kern="1200" cap="none" spc="0" normalizeH="0" baseline="0" noProof="0" dirty="0" smtClean="0">
                <a:ln>
                  <a:noFill/>
                </a:ln>
                <a:solidFill>
                  <a:prstClr val="white"/>
                </a:solidFill>
                <a:effectLst/>
                <a:uLnTx/>
                <a:uFillTx/>
                <a:latin typeface="HP001 4 hàng" pitchFamily="34" charset="0"/>
                <a:ea typeface="+mn-ea"/>
                <a:cs typeface="+mn-cs"/>
              </a:rPr>
              <a:t> </a:t>
            </a:r>
            <a:r>
              <a:rPr kumimoji="0" lang="en-US" altLang="en-US" sz="3200" b="1" i="0" u="none" strike="noStrike" kern="1200" cap="none" spc="0" normalizeH="0" baseline="0" noProof="0" dirty="0" err="1" smtClean="0">
                <a:ln>
                  <a:noFill/>
                </a:ln>
                <a:solidFill>
                  <a:prstClr val="white"/>
                </a:solidFill>
                <a:effectLst/>
                <a:uLnTx/>
                <a:uFillTx/>
                <a:latin typeface="HP001 4 hàng" pitchFamily="34" charset="0"/>
                <a:ea typeface="+mn-ea"/>
                <a:cs typeface="+mn-cs"/>
              </a:rPr>
              <a:t>nghiệm</a:t>
            </a:r>
            <a:endParaRPr kumimoji="0" lang="en-US" altLang="en-US" sz="3200" b="1" i="0" u="none" strike="noStrike" kern="1200" cap="none" spc="0" normalizeH="0" baseline="0" noProof="0" dirty="0" smtClean="0">
              <a:ln>
                <a:noFill/>
              </a:ln>
              <a:solidFill>
                <a:prstClr val="white"/>
              </a:solidFill>
              <a:effectLst/>
              <a:uLnTx/>
              <a:uFillTx/>
              <a:latin typeface="HP001 4 hàng"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b="1" dirty="0" err="1" smtClean="0">
                <a:solidFill>
                  <a:prstClr val="white"/>
                </a:solidFill>
                <a:latin typeface="HP001 4 hàng" pitchFamily="34" charset="0"/>
              </a:rPr>
              <a:t>Hoạt</a:t>
            </a:r>
            <a:r>
              <a:rPr lang="en-US" altLang="en-US" sz="3200" b="1" dirty="0" smtClean="0">
                <a:solidFill>
                  <a:prstClr val="white"/>
                </a:solidFill>
                <a:latin typeface="HP001 4 hàng" pitchFamily="34" charset="0"/>
              </a:rPr>
              <a:t> </a:t>
            </a:r>
            <a:r>
              <a:rPr lang="en-US" altLang="en-US" sz="3200" b="1" dirty="0" err="1" smtClean="0">
                <a:solidFill>
                  <a:prstClr val="white"/>
                </a:solidFill>
                <a:latin typeface="HP001 4 hàng" pitchFamily="34" charset="0"/>
              </a:rPr>
              <a:t>động</a:t>
            </a:r>
            <a:r>
              <a:rPr lang="en-US" altLang="en-US" sz="3200" b="1" dirty="0" smtClean="0">
                <a:solidFill>
                  <a:prstClr val="white"/>
                </a:solidFill>
                <a:latin typeface="HP001 4 hàng" pitchFamily="34" charset="0"/>
              </a:rPr>
              <a:t> </a:t>
            </a:r>
            <a:r>
              <a:rPr lang="en-US" altLang="en-US" sz="3200" b="1" dirty="0" err="1" smtClean="0">
                <a:solidFill>
                  <a:prstClr val="white"/>
                </a:solidFill>
                <a:latin typeface="HP001 4 hàng" pitchFamily="34" charset="0"/>
              </a:rPr>
              <a:t>giáo</a:t>
            </a:r>
            <a:r>
              <a:rPr lang="en-US" altLang="en-US" sz="3200" b="1" dirty="0" smtClean="0">
                <a:solidFill>
                  <a:prstClr val="white"/>
                </a:solidFill>
                <a:latin typeface="HP001 4 hàng" pitchFamily="34" charset="0"/>
              </a:rPr>
              <a:t> </a:t>
            </a:r>
            <a:r>
              <a:rPr lang="en-US" altLang="en-US" sz="3200" b="1" dirty="0" err="1" smtClean="0">
                <a:solidFill>
                  <a:prstClr val="white"/>
                </a:solidFill>
                <a:latin typeface="HP001 4 hàng" pitchFamily="34" charset="0"/>
              </a:rPr>
              <a:t>dục</a:t>
            </a:r>
            <a:r>
              <a:rPr lang="en-US" altLang="en-US" sz="3200" b="1" dirty="0" smtClean="0">
                <a:solidFill>
                  <a:prstClr val="white"/>
                </a:solidFill>
                <a:latin typeface="HP001 4 hàng" pitchFamily="34" charset="0"/>
              </a:rPr>
              <a:t> </a:t>
            </a:r>
            <a:r>
              <a:rPr lang="en-US" altLang="en-US" sz="3200" b="1" dirty="0" err="1" smtClean="0">
                <a:solidFill>
                  <a:prstClr val="white"/>
                </a:solidFill>
                <a:latin typeface="HP001 4 hàng" pitchFamily="34" charset="0"/>
              </a:rPr>
              <a:t>theo</a:t>
            </a:r>
            <a:r>
              <a:rPr lang="en-US" altLang="en-US" sz="3200" b="1" dirty="0" smtClean="0">
                <a:solidFill>
                  <a:prstClr val="white"/>
                </a:solidFill>
                <a:latin typeface="HP001 4 hàng" pitchFamily="34" charset="0"/>
              </a:rPr>
              <a:t> </a:t>
            </a:r>
            <a:r>
              <a:rPr lang="en-US" altLang="en-US" sz="3200" b="1" dirty="0" err="1" smtClean="0">
                <a:solidFill>
                  <a:prstClr val="white"/>
                </a:solidFill>
                <a:latin typeface="HP001 4 hàng" pitchFamily="34" charset="0"/>
              </a:rPr>
              <a:t>chủ</a:t>
            </a:r>
            <a:r>
              <a:rPr lang="en-US" altLang="en-US" sz="3200" b="1" dirty="0" smtClean="0">
                <a:solidFill>
                  <a:prstClr val="white"/>
                </a:solidFill>
                <a:latin typeface="HP001 4 hàng" pitchFamily="34" charset="0"/>
              </a:rPr>
              <a:t> </a:t>
            </a:r>
            <a:r>
              <a:rPr lang="en-US" altLang="en-US" sz="3200" b="1" dirty="0" err="1" smtClean="0">
                <a:solidFill>
                  <a:prstClr val="white"/>
                </a:solidFill>
                <a:latin typeface="HP001 4 hàng" pitchFamily="34" charset="0"/>
              </a:rPr>
              <a:t>đề</a:t>
            </a:r>
            <a:r>
              <a:rPr lang="en-US" altLang="en-US" sz="3200" b="1" dirty="0" smtClean="0">
                <a:solidFill>
                  <a:prstClr val="white"/>
                </a:solidFill>
                <a:latin typeface="HP001 4 hàng" pitchFamily="34" charset="0"/>
              </a:rPr>
              <a:t>: </a:t>
            </a:r>
            <a:r>
              <a:rPr lang="en-US" altLang="en-US" sz="3200" b="1" dirty="0" err="1" smtClean="0">
                <a:solidFill>
                  <a:prstClr val="white"/>
                </a:solidFill>
                <a:latin typeface="HP001 4 hàng" pitchFamily="34" charset="0"/>
              </a:rPr>
              <a:t>Tự</a:t>
            </a:r>
            <a:r>
              <a:rPr lang="en-US" altLang="en-US" sz="3200" b="1" dirty="0" smtClean="0">
                <a:solidFill>
                  <a:prstClr val="white"/>
                </a:solidFill>
                <a:latin typeface="HP001 4 hàng" pitchFamily="34" charset="0"/>
              </a:rPr>
              <a:t> </a:t>
            </a:r>
            <a:r>
              <a:rPr lang="en-US" altLang="en-US" sz="3200" b="1" dirty="0" err="1" smtClean="0">
                <a:solidFill>
                  <a:prstClr val="white"/>
                </a:solidFill>
                <a:latin typeface="HP001 4 hàng" pitchFamily="34" charset="0"/>
              </a:rPr>
              <a:t>phục</a:t>
            </a:r>
            <a:r>
              <a:rPr lang="en-US" altLang="en-US" sz="3200" b="1" dirty="0" smtClean="0">
                <a:solidFill>
                  <a:prstClr val="white"/>
                </a:solidFill>
                <a:latin typeface="HP001 4 hàng" pitchFamily="34" charset="0"/>
              </a:rPr>
              <a:t> </a:t>
            </a:r>
            <a:r>
              <a:rPr lang="en-US" altLang="en-US" sz="3200" b="1" dirty="0" err="1" smtClean="0">
                <a:solidFill>
                  <a:prstClr val="white"/>
                </a:solidFill>
                <a:latin typeface="HP001 4 hàng" pitchFamily="34" charset="0"/>
              </a:rPr>
              <a:t>vụ</a:t>
            </a:r>
            <a:r>
              <a:rPr lang="en-US" altLang="en-US" sz="3200" b="1" dirty="0" smtClean="0">
                <a:solidFill>
                  <a:prstClr val="white"/>
                </a:solidFill>
                <a:latin typeface="HP001 4 hàng" pitchFamily="34" charset="0"/>
              </a:rPr>
              <a:t> </a:t>
            </a:r>
            <a:r>
              <a:rPr lang="en-US" altLang="en-US" sz="3200" b="1" dirty="0" err="1" smtClean="0">
                <a:solidFill>
                  <a:prstClr val="white"/>
                </a:solidFill>
                <a:latin typeface="HP001 4 hàng" pitchFamily="34" charset="0"/>
              </a:rPr>
              <a:t>bản</a:t>
            </a:r>
            <a:r>
              <a:rPr lang="en-US" altLang="en-US" sz="3200" b="1" dirty="0" smtClean="0">
                <a:solidFill>
                  <a:prstClr val="white"/>
                </a:solidFill>
                <a:latin typeface="HP001 4 hàng" pitchFamily="34" charset="0"/>
              </a:rPr>
              <a:t> </a:t>
            </a:r>
            <a:r>
              <a:rPr lang="en-US" altLang="en-US" sz="3200" b="1" dirty="0" err="1" smtClean="0">
                <a:solidFill>
                  <a:prstClr val="white"/>
                </a:solidFill>
                <a:latin typeface="HP001 4 hàng" pitchFamily="34" charset="0"/>
              </a:rPr>
              <a:t>thân</a:t>
            </a:r>
            <a:endParaRPr kumimoji="0" lang="en-US" altLang="en-US" sz="3200" b="1" i="0" u="none" strike="noStrike" kern="1200" cap="none" spc="0" normalizeH="0" baseline="0" noProof="0" dirty="0" smtClean="0">
              <a:ln>
                <a:noFill/>
              </a:ln>
              <a:solidFill>
                <a:prstClr val="white"/>
              </a:solidFill>
              <a:effectLst/>
              <a:uLnTx/>
              <a:uFillTx/>
              <a:latin typeface="HP001 4 hàng"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000" b="1" dirty="0" err="1" smtClean="0">
                <a:solidFill>
                  <a:schemeClr val="bg1"/>
                </a:solidFill>
                <a:latin typeface="HP001 4 hàng" pitchFamily="34" charset="0"/>
              </a:rPr>
              <a:t>Bài</a:t>
            </a:r>
            <a:r>
              <a:rPr lang="en-US" altLang="en-US" sz="3000" b="1" dirty="0" smtClean="0">
                <a:solidFill>
                  <a:schemeClr val="bg1"/>
                </a:solidFill>
                <a:latin typeface="HP001 4 hàng" pitchFamily="34" charset="0"/>
              </a:rPr>
              <a:t> </a:t>
            </a:r>
            <a:r>
              <a:rPr lang="en-US" altLang="en-US" sz="3000" b="1" dirty="0" smtClean="0">
                <a:solidFill>
                  <a:schemeClr val="bg1"/>
                </a:solidFill>
                <a:latin typeface="HP001 4 hàng" pitchFamily="34" charset="0"/>
              </a:rPr>
              <a:t>17: </a:t>
            </a:r>
            <a:r>
              <a:rPr lang="en-US" altLang="en-US" sz="3000" b="1" dirty="0" err="1" smtClean="0">
                <a:solidFill>
                  <a:schemeClr val="bg1"/>
                </a:solidFill>
                <a:latin typeface="HP001 4 hàng" pitchFamily="34" charset="0"/>
              </a:rPr>
              <a:t>Hành</a:t>
            </a:r>
            <a:r>
              <a:rPr lang="en-US" altLang="en-US" sz="3000" b="1" dirty="0" smtClean="0">
                <a:solidFill>
                  <a:schemeClr val="bg1"/>
                </a:solidFill>
                <a:latin typeface="HP001 4 hàng" pitchFamily="34" charset="0"/>
              </a:rPr>
              <a:t> </a:t>
            </a:r>
            <a:r>
              <a:rPr lang="en-US" altLang="en-US" sz="3000" b="1" dirty="0" err="1" smtClean="0">
                <a:solidFill>
                  <a:schemeClr val="bg1"/>
                </a:solidFill>
                <a:latin typeface="HP001 4 hàng" pitchFamily="34" charset="0"/>
              </a:rPr>
              <a:t>trang</a:t>
            </a:r>
            <a:r>
              <a:rPr lang="en-US" altLang="en-US" sz="3000" b="1" dirty="0" smtClean="0">
                <a:solidFill>
                  <a:schemeClr val="bg1"/>
                </a:solidFill>
                <a:latin typeface="HP001 4 hàng" pitchFamily="34" charset="0"/>
              </a:rPr>
              <a:t> </a:t>
            </a:r>
            <a:r>
              <a:rPr lang="en-US" altLang="en-US" sz="3000" b="1" dirty="0" err="1" smtClean="0">
                <a:solidFill>
                  <a:schemeClr val="bg1"/>
                </a:solidFill>
                <a:latin typeface="HP001 4 hàng" pitchFamily="34" charset="0"/>
              </a:rPr>
              <a:t>lên</a:t>
            </a:r>
            <a:r>
              <a:rPr lang="en-US" altLang="en-US" sz="3000" b="1" dirty="0" smtClean="0">
                <a:solidFill>
                  <a:schemeClr val="bg1"/>
                </a:solidFill>
                <a:latin typeface="HP001 4 hàng" pitchFamily="34" charset="0"/>
              </a:rPr>
              <a:t> </a:t>
            </a:r>
            <a:r>
              <a:rPr lang="en-US" altLang="en-US" sz="3000" b="1" dirty="0" err="1" smtClean="0">
                <a:solidFill>
                  <a:schemeClr val="bg1"/>
                </a:solidFill>
                <a:latin typeface="HP001 4 hàng" pitchFamily="34" charset="0"/>
              </a:rPr>
              <a:t>đường</a:t>
            </a:r>
            <a:endParaRPr kumimoji="0" lang="en-US" altLang="en-US" sz="3000" b="1" i="0" u="none" strike="noStrike" kern="1200" cap="none" spc="0" normalizeH="0" baseline="0" noProof="0" dirty="0">
              <a:ln>
                <a:noFill/>
              </a:ln>
              <a:solidFill>
                <a:schemeClr val="bg1"/>
              </a:solidFill>
              <a:effectLst/>
              <a:uLnTx/>
              <a:uFillTx/>
              <a:latin typeface="Garamond" pitchFamily="18" charset="0"/>
            </a:endParaRPr>
          </a:p>
        </p:txBody>
      </p:sp>
    </p:spTree>
    <p:custDataLst>
      <p:tags r:id="rId1"/>
    </p:custDataLst>
    <p:extLst>
      <p:ext uri="{BB962C8B-B14F-4D97-AF65-F5344CB8AC3E}">
        <p14:creationId xmlns:p14="http://schemas.microsoft.com/office/powerpoint/2010/main" val="34351869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nodePh="1">
                                  <p:stCondLst>
                                    <p:cond delay="0"/>
                                  </p:stCondLst>
                                  <p:endCondLst>
                                    <p:cond evt="begin" delay="0">
                                      <p:tn val="5"/>
                                    </p:cond>
                                  </p:endCondLst>
                                  <p:childTnLst>
                                    <p:set>
                                      <p:cBhvr>
                                        <p:cTn id="6" dur="1" fill="hold">
                                          <p:stCondLst>
                                            <p:cond delay="0"/>
                                          </p:stCondLst>
                                        </p:cTn>
                                        <p:tgtEl>
                                          <p:spTgt spid="2057"/>
                                        </p:tgtEl>
                                        <p:attrNameLst>
                                          <p:attrName>style.visibility</p:attrName>
                                        </p:attrNameLst>
                                      </p:cBhvr>
                                      <p:to>
                                        <p:strVal val="visible"/>
                                      </p:to>
                                    </p:set>
                                    <p:animEffect transition="in" filter="box(in)">
                                      <p:cBhvr>
                                        <p:cTn id="7"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图片 10244" descr="23"/>
          <p:cNvPicPr>
            <a:picLocks noChangeAspect="1"/>
          </p:cNvPicPr>
          <p:nvPr/>
        </p:nvPicPr>
        <p:blipFill>
          <a:blip r:embed="rId3"/>
          <a:stretch>
            <a:fillRect/>
          </a:stretch>
        </p:blipFill>
        <p:spPr>
          <a:xfrm>
            <a:off x="4797128" y="-3447"/>
            <a:ext cx="7370426" cy="6861447"/>
          </a:xfrm>
          <a:prstGeom prst="rect">
            <a:avLst/>
          </a:prstGeom>
          <a:noFill/>
          <a:ln w="9525">
            <a:noFill/>
          </a:ln>
        </p:spPr>
      </p:pic>
      <p:sp>
        <p:nvSpPr>
          <p:cNvPr id="10249" name="文本框 10248"/>
          <p:cNvSpPr txBox="1"/>
          <p:nvPr/>
        </p:nvSpPr>
        <p:spPr>
          <a:xfrm>
            <a:off x="6126480" y="1605064"/>
            <a:ext cx="4397433" cy="1569660"/>
          </a:xfrm>
          <a:prstGeom prst="rect">
            <a:avLst/>
          </a:prstGeom>
          <a:noFill/>
          <a:ln w="9525">
            <a:noFill/>
          </a:ln>
        </p:spPr>
        <p:txBody>
          <a:bodyPr wrap="square">
            <a:spAutoFit/>
          </a:bodyPr>
          <a:lstStyle/>
          <a:p>
            <a:pPr defTabSz="1085915" fontAlgn="base">
              <a:spcBef>
                <a:spcPct val="50000"/>
              </a:spcBef>
              <a:spcAft>
                <a:spcPct val="0"/>
              </a:spcAft>
            </a:pPr>
            <a:r>
              <a:rPr lang="vi-VN" sz="3200" dirty="0" smtClean="0">
                <a:solidFill>
                  <a:schemeClr val="bg1"/>
                </a:solidFill>
                <a:latin typeface="Times New Roman" panose="02020603050405020304" pitchFamily="18" charset="0"/>
                <a:cs typeface="Times New Roman" panose="02020603050405020304" pitchFamily="18" charset="0"/>
              </a:rPr>
              <a:t>Giới thiệu về các đồ dùng cần thiết cho một chuyến đi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tham</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quan</a:t>
            </a:r>
            <a:r>
              <a:rPr lang="en-US" sz="3200" dirty="0" smtClean="0">
                <a:solidFill>
                  <a:schemeClr val="bg1"/>
                </a:solidFill>
                <a:latin typeface="Times New Roman" panose="02020603050405020304" pitchFamily="18" charset="0"/>
                <a:cs typeface="Times New Roman" panose="02020603050405020304" pitchFamily="18" charset="0"/>
              </a:rPr>
              <a:t>.</a:t>
            </a:r>
            <a:endParaRPr lang="zh-CN" altLang="en-US" sz="28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Picture 6">
            <a:extLst>
              <a:ext uri="{FF2B5EF4-FFF2-40B4-BE49-F238E27FC236}">
                <a16:creationId xmlns:a16="http://schemas.microsoft.com/office/drawing/2014/main" id="{0A1589FB-80A7-493F-B58E-677C15F24E26}"/>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rot="20877073">
            <a:off x="534855" y="1255825"/>
            <a:ext cx="3958697" cy="3326372"/>
          </a:xfrm>
          <a:prstGeom prst="rect">
            <a:avLst/>
          </a:prstGeom>
        </p:spPr>
      </p:pic>
    </p:spTree>
    <p:extLst>
      <p:ext uri="{BB962C8B-B14F-4D97-AF65-F5344CB8AC3E}">
        <p14:creationId xmlns:p14="http://schemas.microsoft.com/office/powerpoint/2010/main" val="309489755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1000" fill="hold"/>
                                        <p:tgtEl>
                                          <p:spTgt spid="10245"/>
                                        </p:tgtEl>
                                        <p:attrNameLst>
                                          <p:attrName>ppt_w</p:attrName>
                                        </p:attrNameLst>
                                      </p:cBhvr>
                                      <p:tavLst>
                                        <p:tav tm="0">
                                          <p:val>
                                            <p:fltVal val="0"/>
                                          </p:val>
                                        </p:tav>
                                        <p:tav tm="100000">
                                          <p:val>
                                            <p:strVal val="#ppt_w"/>
                                          </p:val>
                                        </p:tav>
                                      </p:tavLst>
                                    </p:anim>
                                    <p:anim calcmode="lin" valueType="num">
                                      <p:cBhvr>
                                        <p:cTn id="8" dur="1000" fill="hold"/>
                                        <p:tgtEl>
                                          <p:spTgt spid="10245"/>
                                        </p:tgtEl>
                                        <p:attrNameLst>
                                          <p:attrName>ppt_h</p:attrName>
                                        </p:attrNameLst>
                                      </p:cBhvr>
                                      <p:tavLst>
                                        <p:tav tm="0">
                                          <p:val>
                                            <p:fltVal val="0"/>
                                          </p:val>
                                        </p:tav>
                                        <p:tav tm="100000">
                                          <p:val>
                                            <p:strVal val="#ppt_h"/>
                                          </p:val>
                                        </p:tav>
                                      </p:tavLst>
                                    </p:anim>
                                    <p:anim calcmode="lin" valueType="num">
                                      <p:cBhvr>
                                        <p:cTn id="9" dur="10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10249">
                                            <p:txEl>
                                              <p:pRg st="0" end="0"/>
                                            </p:txEl>
                                          </p:spTgt>
                                        </p:tgtEl>
                                        <p:attrNameLst>
                                          <p:attrName>style.visibility</p:attrName>
                                        </p:attrNameLst>
                                      </p:cBhvr>
                                      <p:to>
                                        <p:strVal val="visible"/>
                                      </p:to>
                                    </p:set>
                                    <p:anim calcmode="discrete" valueType="clr">
                                      <p:cBhvr override="childStyle">
                                        <p:cTn id="14" dur="80"/>
                                        <p:tgtEl>
                                          <p:spTgt spid="1024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9">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0249">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7596" y="197617"/>
            <a:ext cx="10840213" cy="6535149"/>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1822532" y="353873"/>
            <a:ext cx="6331787" cy="6293872"/>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6773298" y="2446085"/>
            <a:ext cx="4631362" cy="4411915"/>
          </a:xfrm>
          <a:prstGeom prst="rect">
            <a:avLst/>
          </a:prstGeom>
          <a:noFill/>
          <a:ln w="9525">
            <a:noFill/>
          </a:ln>
        </p:spPr>
      </p:pic>
      <p:sp>
        <p:nvSpPr>
          <p:cNvPr id="2" name="矩形 1"/>
          <p:cNvSpPr/>
          <p:nvPr/>
        </p:nvSpPr>
        <p:spPr>
          <a:xfrm>
            <a:off x="2590203" y="2054465"/>
            <a:ext cx="4796444" cy="3046988"/>
          </a:xfrm>
          <a:prstGeom prst="rect">
            <a:avLst/>
          </a:prstGeom>
        </p:spPr>
        <p:txBody>
          <a:bodyPr wrap="square">
            <a:spAutoFit/>
          </a:bodyPr>
          <a:lstStyle/>
          <a:p>
            <a:pPr algn="just" defTabSz="1085915" fontAlgn="base">
              <a:spcBef>
                <a:spcPct val="50000"/>
              </a:spcBef>
              <a:spcAft>
                <a:spcPct val="0"/>
              </a:spcAft>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kềnh</a:t>
            </a:r>
            <a:r>
              <a:rPr lang="en-US" sz="3200" dirty="0">
                <a:latin typeface="Times New Roman" panose="02020603050405020304" pitchFamily="18" charset="0"/>
                <a:cs typeface="Times New Roman" panose="02020603050405020304" pitchFamily="18" charset="0"/>
              </a:rPr>
              <a:t>.</a:t>
            </a:r>
            <a:endParaRPr lang="zh-CN" altLang="en-US" sz="3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9838523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1000" fill="hold"/>
                                        <p:tgtEl>
                                          <p:spTgt spid="3097"/>
                                        </p:tgtEl>
                                        <p:attrNameLst>
                                          <p:attrName>ppt_w</p:attrName>
                                        </p:attrNameLst>
                                      </p:cBhvr>
                                      <p:tavLst>
                                        <p:tav tm="0">
                                          <p:val>
                                            <p:fltVal val="0"/>
                                          </p:val>
                                        </p:tav>
                                        <p:tav tm="100000">
                                          <p:val>
                                            <p:strVal val="#ppt_w"/>
                                          </p:val>
                                        </p:tav>
                                      </p:tavLst>
                                    </p:anim>
                                    <p:anim calcmode="lin" valueType="num">
                                      <p:cBhvr>
                                        <p:cTn id="13" dur="1000" fill="hold"/>
                                        <p:tgtEl>
                                          <p:spTgt spid="3097"/>
                                        </p:tgtEl>
                                        <p:attrNameLst>
                                          <p:attrName>ppt_h</p:attrName>
                                        </p:attrNameLst>
                                      </p:cBhvr>
                                      <p:tavLst>
                                        <p:tav tm="0">
                                          <p:val>
                                            <p:fltVal val="0"/>
                                          </p:val>
                                        </p:tav>
                                        <p:tav tm="100000">
                                          <p:val>
                                            <p:strVal val="#ppt_h"/>
                                          </p:val>
                                        </p:tav>
                                      </p:tavLst>
                                    </p:anim>
                                    <p:anim calcmode="lin" valueType="num">
                                      <p:cBhvr>
                                        <p:cTn id="14"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93"/>
                                        </p:tgtEl>
                                        <p:attrNameLst>
                                          <p:attrName>style.visibility</p:attrName>
                                        </p:attrNameLst>
                                      </p:cBhvr>
                                      <p:to>
                                        <p:strVal val="visible"/>
                                      </p:to>
                                    </p:set>
                                    <p:anim calcmode="lin" valueType="num">
                                      <p:cBhvr>
                                        <p:cTn id="19" dur="500" fill="hold"/>
                                        <p:tgtEl>
                                          <p:spTgt spid="3093"/>
                                        </p:tgtEl>
                                        <p:attrNameLst>
                                          <p:attrName>ppt_w</p:attrName>
                                        </p:attrNameLst>
                                      </p:cBhvr>
                                      <p:tavLst>
                                        <p:tav tm="0">
                                          <p:val>
                                            <p:fltVal val="0"/>
                                          </p:val>
                                        </p:tav>
                                        <p:tav tm="100000">
                                          <p:val>
                                            <p:strVal val="#ppt_w"/>
                                          </p:val>
                                        </p:tav>
                                      </p:tavLst>
                                    </p:anim>
                                    <p:anim calcmode="lin" valueType="num">
                                      <p:cBhvr>
                                        <p:cTn id="20" dur="500" fill="hold"/>
                                        <p:tgtEl>
                                          <p:spTgt spid="3093"/>
                                        </p:tgtEl>
                                        <p:attrNameLst>
                                          <p:attrName>ppt_h</p:attrName>
                                        </p:attrNameLst>
                                      </p:cBhvr>
                                      <p:tavLst>
                                        <p:tav tm="0">
                                          <p:val>
                                            <p:fltVal val="0"/>
                                          </p:val>
                                        </p:tav>
                                        <p:tav tm="100000">
                                          <p:val>
                                            <p:strVal val="#ppt_h"/>
                                          </p:val>
                                        </p:tav>
                                      </p:tavLst>
                                    </p:anim>
                                    <p:animEffect transition="in" filter="fade">
                                      <p:cBhvr>
                                        <p:cTn id="21" dur="500"/>
                                        <p:tgtEl>
                                          <p:spTgt spid="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图片 44037" descr="1-34"/>
          <p:cNvPicPr>
            <a:picLocks noChangeAspect="1"/>
          </p:cNvPicPr>
          <p:nvPr/>
        </p:nvPicPr>
        <p:blipFill>
          <a:blip r:embed="rId3"/>
          <a:stretch>
            <a:fillRect/>
          </a:stretch>
        </p:blipFill>
        <p:spPr>
          <a:xfrm>
            <a:off x="24447" y="2874639"/>
            <a:ext cx="3760468" cy="3983362"/>
          </a:xfrm>
          <a:prstGeom prst="rect">
            <a:avLst/>
          </a:prstGeom>
          <a:noFill/>
          <a:ln w="9525">
            <a:noFill/>
          </a:ln>
        </p:spPr>
      </p:pic>
      <p:pic>
        <p:nvPicPr>
          <p:cNvPr id="44039" name="图片 44038" descr="1-33"/>
          <p:cNvPicPr>
            <a:picLocks noChangeAspect="1"/>
          </p:cNvPicPr>
          <p:nvPr/>
        </p:nvPicPr>
        <p:blipFill>
          <a:blip r:embed="rId4"/>
          <a:stretch>
            <a:fillRect/>
          </a:stretch>
        </p:blipFill>
        <p:spPr>
          <a:xfrm rot="303119">
            <a:off x="8890788" y="8043"/>
            <a:ext cx="2805702" cy="6858000"/>
          </a:xfrm>
          <a:prstGeom prst="rect">
            <a:avLst/>
          </a:prstGeom>
          <a:noFill/>
          <a:ln w="9525">
            <a:noFill/>
          </a:ln>
        </p:spPr>
      </p:pic>
      <p:pic>
        <p:nvPicPr>
          <p:cNvPr id="44041" name="图片 44040" descr="11"/>
          <p:cNvPicPr>
            <a:picLocks noChangeAspect="1"/>
          </p:cNvPicPr>
          <p:nvPr/>
        </p:nvPicPr>
        <p:blipFill>
          <a:blip r:embed="rId5"/>
          <a:stretch>
            <a:fillRect/>
          </a:stretch>
        </p:blipFill>
        <p:spPr>
          <a:xfrm>
            <a:off x="2708362" y="363063"/>
            <a:ext cx="6585702" cy="6494937"/>
          </a:xfrm>
          <a:prstGeom prst="rect">
            <a:avLst/>
          </a:prstGeom>
          <a:noFill/>
          <a:ln w="9525">
            <a:noFill/>
          </a:ln>
        </p:spPr>
      </p:pic>
      <p:sp>
        <p:nvSpPr>
          <p:cNvPr id="2" name="矩形 1"/>
          <p:cNvSpPr/>
          <p:nvPr/>
        </p:nvSpPr>
        <p:spPr>
          <a:xfrm>
            <a:off x="3671689" y="2525137"/>
            <a:ext cx="3765674" cy="2585323"/>
          </a:xfrm>
          <a:prstGeom prst="rect">
            <a:avLst/>
          </a:prstGeom>
        </p:spPr>
        <p:txBody>
          <a:bodyPr wrap="square">
            <a:spAutoFit/>
          </a:bodyPr>
          <a:lstStyle/>
          <a:p>
            <a:pPr algn="ctr"/>
            <a:r>
              <a:rPr lang="en-US" sz="5400" b="1" dirty="0" err="1">
                <a:latin typeface="Times New Roman" panose="02020603050405020304" pitchFamily="18" charset="0"/>
                <a:cs typeface="Times New Roman" panose="02020603050405020304" pitchFamily="18" charset="0"/>
              </a:rPr>
              <a:t>Trò</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chơi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Hãy</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mang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tôi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theo.</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75317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barn(outHorizontal)">
                                      <p:cBhvr>
                                        <p:cTn id="7" dur="500"/>
                                        <p:tgtEl>
                                          <p:spTgt spid="44039"/>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4038"/>
                                        </p:tgtEl>
                                        <p:attrNameLst>
                                          <p:attrName>style.visibility</p:attrName>
                                        </p:attrNameLst>
                                      </p:cBhvr>
                                      <p:to>
                                        <p:strVal val="visible"/>
                                      </p:to>
                                    </p:set>
                                    <p:animEffect transition="in" filter="fade">
                                      <p:cBhvr>
                                        <p:cTn id="11" dur="1000"/>
                                        <p:tgtEl>
                                          <p:spTgt spid="44038"/>
                                        </p:tgtEl>
                                      </p:cBhvr>
                                    </p:animEffect>
                                    <p:anim calcmode="lin" valueType="num">
                                      <p:cBhvr>
                                        <p:cTn id="12" dur="1000" fill="hold"/>
                                        <p:tgtEl>
                                          <p:spTgt spid="44038"/>
                                        </p:tgtEl>
                                        <p:attrNameLst>
                                          <p:attrName>ppt_x</p:attrName>
                                        </p:attrNameLst>
                                      </p:cBhvr>
                                      <p:tavLst>
                                        <p:tav tm="0">
                                          <p:val>
                                            <p:strVal val="#ppt_x"/>
                                          </p:val>
                                        </p:tav>
                                        <p:tav tm="100000">
                                          <p:val>
                                            <p:strVal val="#ppt_x"/>
                                          </p:val>
                                        </p:tav>
                                      </p:tavLst>
                                    </p:anim>
                                    <p:anim calcmode="lin" valueType="num">
                                      <p:cBhvr>
                                        <p:cTn id="13" dur="1000" fill="hold"/>
                                        <p:tgtEl>
                                          <p:spTgt spid="4403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44041"/>
                                        </p:tgtEl>
                                        <p:attrNameLst>
                                          <p:attrName>style.visibility</p:attrName>
                                        </p:attrNameLst>
                                      </p:cBhvr>
                                      <p:to>
                                        <p:strVal val="visible"/>
                                      </p:to>
                                    </p:set>
                                    <p:anim calcmode="lin" valueType="num">
                                      <p:cBhvr>
                                        <p:cTn id="17" dur="1000" fill="hold"/>
                                        <p:tgtEl>
                                          <p:spTgt spid="44041"/>
                                        </p:tgtEl>
                                        <p:attrNameLst>
                                          <p:attrName>ppt_w</p:attrName>
                                        </p:attrNameLst>
                                      </p:cBhvr>
                                      <p:tavLst>
                                        <p:tav tm="0">
                                          <p:val>
                                            <p:fltVal val="0"/>
                                          </p:val>
                                        </p:tav>
                                        <p:tav tm="100000">
                                          <p:val>
                                            <p:strVal val="#ppt_w"/>
                                          </p:val>
                                        </p:tav>
                                      </p:tavLst>
                                    </p:anim>
                                    <p:anim calcmode="lin" valueType="num">
                                      <p:cBhvr>
                                        <p:cTn id="18" dur="1000" fill="hold"/>
                                        <p:tgtEl>
                                          <p:spTgt spid="44041"/>
                                        </p:tgtEl>
                                        <p:attrNameLst>
                                          <p:attrName>ppt_h</p:attrName>
                                        </p:attrNameLst>
                                      </p:cBhvr>
                                      <p:tavLst>
                                        <p:tav tm="0">
                                          <p:val>
                                            <p:fltVal val="0"/>
                                          </p:val>
                                        </p:tav>
                                        <p:tav tm="100000">
                                          <p:val>
                                            <p:strVal val="#ppt_h"/>
                                          </p:val>
                                        </p:tav>
                                      </p:tavLst>
                                    </p:anim>
                                    <p:anim calcmode="lin" valueType="num">
                                      <p:cBhvr>
                                        <p:cTn id="19" dur="1000" fill="hold"/>
                                        <p:tgtEl>
                                          <p:spTgt spid="4404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40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图片 74755" descr="PPT素材-16"/>
          <p:cNvPicPr>
            <a:picLocks noChangeAspect="1"/>
          </p:cNvPicPr>
          <p:nvPr/>
        </p:nvPicPr>
        <p:blipFill>
          <a:blip r:embed="rId3"/>
          <a:stretch>
            <a:fillRect/>
          </a:stretch>
        </p:blipFill>
        <p:spPr>
          <a:xfrm>
            <a:off x="24447" y="-542298"/>
            <a:ext cx="12143107" cy="7410638"/>
          </a:xfrm>
          <a:prstGeom prst="rect">
            <a:avLst/>
          </a:prstGeom>
          <a:noFill/>
          <a:ln w="9525">
            <a:noFill/>
          </a:ln>
        </p:spPr>
      </p:pic>
      <p:sp>
        <p:nvSpPr>
          <p:cNvPr id="2" name="矩形 1"/>
          <p:cNvSpPr/>
          <p:nvPr/>
        </p:nvSpPr>
        <p:spPr>
          <a:xfrm>
            <a:off x="1245524" y="2208939"/>
            <a:ext cx="9700952" cy="3231654"/>
          </a:xfrm>
          <a:prstGeom prst="rect">
            <a:avLst/>
          </a:prstGeom>
        </p:spPr>
        <p:txBody>
          <a:bodyPr wrap="square">
            <a:spAutoFit/>
          </a:bodyPr>
          <a:lstStyle/>
          <a:p>
            <a:pPr defTabSz="1085915" fontAlgn="base">
              <a:spcBef>
                <a:spcPct val="50000"/>
              </a:spcBef>
              <a:spcAft>
                <a:spcPct val="0"/>
              </a:spcAft>
            </a:pP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HS </a:t>
            </a:r>
            <a:r>
              <a:rPr lang="en-US" altLang="zh-CN" sz="24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lựa</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chọn</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đồ</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dùng</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mình</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muốn</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sắm</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vai</a:t>
            </a:r>
            <a:r>
              <a:rPr lang="en-US" altLang="zh-CN" sz="2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VD: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khăn</a:t>
            </a:r>
            <a:r>
              <a:rPr lang="en-US" sz="2400" dirty="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GV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a:t>
            </a:r>
            <a:r>
              <a:rPr lang="en-US" sz="2400" dirty="0">
                <a:latin typeface="Times New Roman" panose="02020603050405020304" pitchFamily="18" charset="0"/>
                <a:cs typeface="Times New Roman" panose="02020603050405020304" pitchFamily="18" charset="0"/>
              </a:rPr>
              <a:t>: ĐI BIỂN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ĐI TRẠI HÈ, ĐI VỀ QUÊ,…).</a:t>
            </a:r>
          </a:p>
          <a:p>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răng</a:t>
            </a:r>
            <a:r>
              <a:rPr lang="en-US" sz="2400" dirty="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endParaRPr lang="en-US" sz="2400" dirty="0">
              <a:latin typeface="Times New Roman" panose="02020603050405020304" pitchFamily="18" charset="0"/>
              <a:cs typeface="Times New Roman" panose="02020603050405020304" pitchFamily="18" charset="0"/>
            </a:endParaRPr>
          </a:p>
          <a:p>
            <a:pPr defTabSz="1085915" fontAlgn="base">
              <a:spcBef>
                <a:spcPct val="50000"/>
              </a:spcBef>
              <a:spcAft>
                <a:spcPct val="0"/>
              </a:spcAft>
            </a:pPr>
            <a:endPar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Picture 4">
            <a:extLst>
              <a:ext uri="{FF2B5EF4-FFF2-40B4-BE49-F238E27FC236}">
                <a16:creationId xmlns:a16="http://schemas.microsoft.com/office/drawing/2014/main" id="{0A1589FB-80A7-493F-B58E-677C15F24E26}"/>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565640" y="4509321"/>
            <a:ext cx="2901792" cy="2438287"/>
          </a:xfrm>
          <a:prstGeom prst="rect">
            <a:avLst/>
          </a:prstGeom>
        </p:spPr>
      </p:pic>
    </p:spTree>
    <p:extLst>
      <p:ext uri="{BB962C8B-B14F-4D97-AF65-F5344CB8AC3E}">
        <p14:creationId xmlns:p14="http://schemas.microsoft.com/office/powerpoint/2010/main" val="8680225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barn(outVertical)">
                                      <p:cBhvr>
                                        <p:cTn id="7" dur="500"/>
                                        <p:tgtEl>
                                          <p:spTgt spid="747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6|1.4|1.1|25.1|4.6|4.4|2.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346</Words>
  <Application>Microsoft Office PowerPoint</Application>
  <PresentationFormat>Widescreen</PresentationFormat>
  <Paragraphs>34</Paragraphs>
  <Slides>11</Slides>
  <Notes>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宋体</vt:lpstr>
      <vt:lpstr>.VnTime</vt:lpstr>
      <vt:lpstr>Arial</vt:lpstr>
      <vt:lpstr>Calibri</vt:lpstr>
      <vt:lpstr>Garamond</vt:lpstr>
      <vt:lpstr>HP001 4 hàng</vt:lpstr>
      <vt:lpstr>黑体</vt:lpstr>
      <vt:lpstr>Times New Roman</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cp:revision>
  <dcterms:created xsi:type="dcterms:W3CDTF">2021-12-26T06:07:28Z</dcterms:created>
  <dcterms:modified xsi:type="dcterms:W3CDTF">2021-12-26T06:37:04Z</dcterms:modified>
</cp:coreProperties>
</file>