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79" r:id="rId4"/>
    <p:sldId id="315" r:id="rId5"/>
    <p:sldId id="304" r:id="rId6"/>
    <p:sldId id="305" r:id="rId7"/>
    <p:sldId id="306" r:id="rId8"/>
    <p:sldId id="317" r:id="rId9"/>
    <p:sldId id="316" r:id="rId10"/>
    <p:sldId id="276" r:id="rId11"/>
    <p:sldId id="294" r:id="rId12"/>
    <p:sldId id="296" r:id="rId13"/>
    <p:sldId id="270" r:id="rId14"/>
  </p:sldIdLst>
  <p:sldSz cx="12192000" cy="6858000"/>
  <p:notesSz cx="6858000" cy="9144000"/>
  <p:embeddedFontLst>
    <p:embeddedFont>
      <p:font typeface="Arial-Rounded" panose="020B0500000000000000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86086" autoAdjust="0"/>
  </p:normalViewPr>
  <p:slideViewPr>
    <p:cSldViewPr snapToGrid="0">
      <p:cViewPr varScale="1">
        <p:scale>
          <a:sx n="63" d="100"/>
          <a:sy n="63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EF95E-567B-46B7-91CB-61E3603ACB7C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383F7-B683-4740-BF7A-3C1133AC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8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Thầy cô bấm vào các cây cỏ để dẫn đến các từ cần đọc</a:t>
            </a:r>
          </a:p>
          <a:p>
            <a:pPr marL="171450" indent="-171450">
              <a:buFontTx/>
              <a:buChar char="-"/>
            </a:pPr>
            <a:r>
              <a:rPr lang="vi-VN" dirty="0"/>
              <a:t>Bấm vào “súp lơ” ở góc dưới để quay trở về đây.</a:t>
            </a:r>
          </a:p>
          <a:p>
            <a:pPr marL="171450" indent="-171450">
              <a:buFontTx/>
              <a:buChar char="-"/>
            </a:pPr>
            <a:r>
              <a:rPr lang="vi-VN" dirty="0"/>
              <a:t>Chọn mũi tên đỏ để chuyển đến ND tiếp theo của bài 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3265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1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4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32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4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99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0" r:id="rId8"/>
    <p:sldLayoutId id="2147483685" r:id="rId9"/>
    <p:sldLayoutId id="2147483652" r:id="rId10"/>
    <p:sldLayoutId id="2147483651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5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4.png"/><Relationship Id="rId7" Type="http://schemas.openxmlformats.org/officeDocument/2006/relationships/slide" Target="slide8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11" Type="http://schemas.openxmlformats.org/officeDocument/2006/relationships/slide" Target="slide10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image" Target="../media/image15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643922" y="1595481"/>
            <a:ext cx="9144000" cy="27004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5400" b="1" dirty="0" err="1">
                <a:solidFill>
                  <a:srgbClr val="002060"/>
                </a:solidFill>
              </a:rPr>
              <a:t>Tuần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vi-VN" sz="5400" b="1" dirty="0">
                <a:solidFill>
                  <a:srgbClr val="002060"/>
                </a:solidFill>
              </a:rPr>
              <a:t>1</a:t>
            </a:r>
            <a:r>
              <a:rPr lang="en-US" sz="5400" b="1" dirty="0">
                <a:solidFill>
                  <a:srgbClr val="002060"/>
                </a:solidFill>
              </a:rPr>
              <a:t>8</a:t>
            </a:r>
            <a:r>
              <a:rPr lang="vi-VN" sz="5400" b="1" dirty="0">
                <a:solidFill>
                  <a:srgbClr val="002060"/>
                </a:solidFill>
              </a:rPr>
              <a:t> </a:t>
            </a:r>
            <a:br>
              <a:rPr lang="vi-VN" sz="5400" b="1" dirty="0">
                <a:solidFill>
                  <a:srgbClr val="002060"/>
                </a:solidFill>
              </a:rPr>
            </a:br>
            <a:r>
              <a:rPr lang="vi-VN" sz="5400" b="1" dirty="0">
                <a:solidFill>
                  <a:srgbClr val="FF0000"/>
                </a:solidFill>
              </a:rPr>
              <a:t>Ôn tập cuối học kì 1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endParaRPr sz="4267" dirty="0"/>
          </a:p>
        </p:txBody>
      </p:sp>
      <p:sp>
        <p:nvSpPr>
          <p:cNvPr id="55" name="Google Shape;55;p1"/>
          <p:cNvSpPr/>
          <p:nvPr/>
        </p:nvSpPr>
        <p:spPr>
          <a:xfrm>
            <a:off x="8346702" y="123575"/>
            <a:ext cx="2833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/>
            <a:r>
              <a:rPr lang="en-US" sz="32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TIẾNG VIỆT </a:t>
            </a:r>
            <a:r>
              <a:rPr lang="vi-VN" sz="32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UTM Avo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0120671" y="628716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77"/>
            <a:r>
              <a:rPr lang="en-US" sz="24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Tập </a:t>
            </a:r>
            <a:r>
              <a:rPr lang="vi-VN" sz="24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UTM Av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371" y="574765"/>
            <a:ext cx="4616702" cy="611341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124484" y="1531994"/>
            <a:ext cx="6081645" cy="4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378"/>
            <a:ext cx="12165012" cy="642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760545" y="2594117"/>
            <a:ext cx="6360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srgbClr val="4472C4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LUYỆN VIẾT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0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49905" y="2534556"/>
            <a:ext cx="536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9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49905" y="2534556"/>
            <a:ext cx="536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4472C4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KHÁM 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1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36C85BE-B172-4940-8252-D740C535A5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5"/>
          <a:stretch/>
        </p:blipFill>
        <p:spPr>
          <a:xfrm>
            <a:off x="0" y="419099"/>
            <a:ext cx="12195970" cy="6391313"/>
          </a:xfrm>
          <a:prstGeom prst="rect">
            <a:avLst/>
          </a:prstGeom>
        </p:spPr>
      </p:pic>
      <p:pic>
        <p:nvPicPr>
          <p:cNvPr id="1026" name="Picture 2" descr="Farmer Children are Holding Carrots clipart. Free download transparent .PNG  | Creazilla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75"/>
          <a:stretch/>
        </p:blipFill>
        <p:spPr bwMode="auto">
          <a:xfrm>
            <a:off x="7259195" y="1860886"/>
            <a:ext cx="1905000" cy="290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armer Children are Holding Carrots clipart. Free download transparent .PNG  | Creazilla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-725"/>
          <a:stretch/>
        </p:blipFill>
        <p:spPr bwMode="auto">
          <a:xfrm>
            <a:off x="8211695" y="2003509"/>
            <a:ext cx="1905000" cy="290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4 lá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" b="1165"/>
          <a:stretch/>
        </p:blipFill>
        <p:spPr bwMode="auto">
          <a:xfrm>
            <a:off x="86153" y="3014293"/>
            <a:ext cx="1958181" cy="19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nhiều lá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9560" y="5000175"/>
            <a:ext cx="1656523" cy="16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 lá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" b="1165"/>
          <a:stretch/>
        </p:blipFill>
        <p:spPr bwMode="auto">
          <a:xfrm>
            <a:off x="1447801" y="4763634"/>
            <a:ext cx="1958181" cy="19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ụ cỏ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r="5486"/>
          <a:stretch/>
        </p:blipFill>
        <p:spPr bwMode="auto">
          <a:xfrm>
            <a:off x="3230087" y="2094366"/>
            <a:ext cx="1967706" cy="221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2 lá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89" t="4722" r="14570"/>
          <a:stretch/>
        </p:blipFill>
        <p:spPr bwMode="auto">
          <a:xfrm>
            <a:off x="10116695" y="3014293"/>
            <a:ext cx="1551185" cy="155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86" y="6056102"/>
            <a:ext cx="1253331" cy="7049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D240E1-98CC-4789-9A32-66AD2B7A20B4}"/>
              </a:ext>
            </a:extLst>
          </p:cNvPr>
          <p:cNvSpPr/>
          <p:nvPr/>
        </p:nvSpPr>
        <p:spPr>
          <a:xfrm>
            <a:off x="3514146" y="500813"/>
            <a:ext cx="5467350" cy="10196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Nhổ cỏ vườn rau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256D85-A090-4428-AB98-094FA4CC8528}"/>
              </a:ext>
            </a:extLst>
          </p:cNvPr>
          <p:cNvSpPr/>
          <p:nvPr/>
        </p:nvSpPr>
        <p:spPr>
          <a:xfrm>
            <a:off x="885371" y="4566457"/>
            <a:ext cx="406400" cy="3604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0D806E-5DE5-4605-BB73-6B05A215745F}"/>
              </a:ext>
            </a:extLst>
          </p:cNvPr>
          <p:cNvSpPr/>
          <p:nvPr/>
        </p:nvSpPr>
        <p:spPr>
          <a:xfrm>
            <a:off x="4010740" y="3944179"/>
            <a:ext cx="343546" cy="3230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735C01-EEFF-47A3-8C54-8BC14F7A05B6}"/>
              </a:ext>
            </a:extLst>
          </p:cNvPr>
          <p:cNvSpPr/>
          <p:nvPr/>
        </p:nvSpPr>
        <p:spPr>
          <a:xfrm>
            <a:off x="2223691" y="6258699"/>
            <a:ext cx="406400" cy="3604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0893A3-5062-4136-9488-7249B0C613BE}"/>
              </a:ext>
            </a:extLst>
          </p:cNvPr>
          <p:cNvSpPr/>
          <p:nvPr/>
        </p:nvSpPr>
        <p:spPr>
          <a:xfrm>
            <a:off x="6044621" y="6280474"/>
            <a:ext cx="406400" cy="3604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4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71DC81-535C-43A0-976C-D6674B494CBB}"/>
              </a:ext>
            </a:extLst>
          </p:cNvPr>
          <p:cNvSpPr/>
          <p:nvPr/>
        </p:nvSpPr>
        <p:spPr>
          <a:xfrm>
            <a:off x="10865995" y="4206054"/>
            <a:ext cx="406400" cy="3604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3234" y="241740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cá cờ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6555" y="4850008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mầm non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0750" y="3642022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êm ấm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987" y="2005654"/>
            <a:ext cx="1364284" cy="13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68265"/>
          <a:stretch/>
        </p:blipFill>
        <p:spPr bwMode="auto">
          <a:xfrm>
            <a:off x="2864900" y="4655013"/>
            <a:ext cx="1038340" cy="13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857" y="3288003"/>
            <a:ext cx="1288057" cy="12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am Character clipart. Free download transparent .PNG | Creazill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PA_库_组合 5">
            <a:extLst>
              <a:ext uri="{FF2B5EF4-FFF2-40B4-BE49-F238E27FC236}">
                <a16:creationId xmlns:a16="http://schemas.microsoft.com/office/drawing/2014/main" id="{E0C36555-8CA0-4A3C-88FD-F3D11AB5C83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20" name="任意多边形 10">
              <a:extLst>
                <a:ext uri="{FF2B5EF4-FFF2-40B4-BE49-F238E27FC236}">
                  <a16:creationId xmlns:a16="http://schemas.microsoft.com/office/drawing/2014/main" id="{EC04F3FA-3FF2-4848-B0D6-324D57D22FB8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11">
              <a:extLst>
                <a:ext uri="{FF2B5EF4-FFF2-40B4-BE49-F238E27FC236}">
                  <a16:creationId xmlns:a16="http://schemas.microsoft.com/office/drawing/2014/main" id="{BDD8C0AD-BAFE-4564-B6AB-752F54968882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12">
              <a:extLst>
                <a:ext uri="{FF2B5EF4-FFF2-40B4-BE49-F238E27FC236}">
                  <a16:creationId xmlns:a16="http://schemas.microsoft.com/office/drawing/2014/main" id="{D4B10D0A-B15A-40AE-A33B-3E0B20BB0A5F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am Character clipart. Free download transparent .PNG | Creazilla">
            <a:hlinkClick r:id="rId5" action="ppaction://hlinksldjump"/>
            <a:extLst>
              <a:ext uri="{FF2B5EF4-FFF2-40B4-BE49-F238E27FC236}">
                <a16:creationId xmlns:a16="http://schemas.microsoft.com/office/drawing/2014/main" id="{CE175225-86D9-4EEF-8F10-4EA59862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BA27FE9-FA34-414D-B82D-441C6575B1AD}"/>
              </a:ext>
            </a:extLst>
          </p:cNvPr>
          <p:cNvSpPr/>
          <p:nvPr/>
        </p:nvSpPr>
        <p:spPr>
          <a:xfrm>
            <a:off x="3163578" y="1952945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vạm vỡ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0B1BA6-DF6C-441D-8F11-06CC87F8DA0E}"/>
              </a:ext>
            </a:extLst>
          </p:cNvPr>
          <p:cNvSpPr/>
          <p:nvPr/>
        </p:nvSpPr>
        <p:spPr>
          <a:xfrm>
            <a:off x="3156899" y="438555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rổ rá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B92AAF-DF21-4935-A2CB-7FC9D0582EF2}"/>
              </a:ext>
            </a:extLst>
          </p:cNvPr>
          <p:cNvSpPr/>
          <p:nvPr/>
        </p:nvSpPr>
        <p:spPr>
          <a:xfrm>
            <a:off x="3161094" y="3177564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xa xưa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sóc">
            <a:extLst>
              <a:ext uri="{FF2B5EF4-FFF2-40B4-BE49-F238E27FC236}">
                <a16:creationId xmlns:a16="http://schemas.microsoft.com/office/drawing/2014/main" id="{6A62A6E7-D4E0-4A9E-B737-CB2E06FD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331" y="1541196"/>
            <a:ext cx="1364284" cy="13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ú">
            <a:extLst>
              <a:ext uri="{FF2B5EF4-FFF2-40B4-BE49-F238E27FC236}">
                <a16:creationId xmlns:a16="http://schemas.microsoft.com/office/drawing/2014/main" id="{F63BA586-C7E2-4A73-873F-A9A36F42D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68265"/>
          <a:stretch/>
        </p:blipFill>
        <p:spPr bwMode="auto">
          <a:xfrm>
            <a:off x="2705244" y="4190555"/>
            <a:ext cx="1038340" cy="13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mèo">
            <a:extLst>
              <a:ext uri="{FF2B5EF4-FFF2-40B4-BE49-F238E27FC236}">
                <a16:creationId xmlns:a16="http://schemas.microsoft.com/office/drawing/2014/main" id="{A3D955C2-9D24-4EA8-B424-11A9BEEF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201" y="2823545"/>
            <a:ext cx="1288057" cy="12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45C38A4-46E8-4003-9823-B1102E74C5FD}"/>
              </a:ext>
            </a:extLst>
          </p:cNvPr>
          <p:cNvSpPr/>
          <p:nvPr/>
        </p:nvSpPr>
        <p:spPr>
          <a:xfrm>
            <a:off x="3308719" y="5683120"/>
            <a:ext cx="6027162" cy="100567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sâm cầm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6" name="sóc">
            <a:extLst>
              <a:ext uri="{FF2B5EF4-FFF2-40B4-BE49-F238E27FC236}">
                <a16:creationId xmlns:a16="http://schemas.microsoft.com/office/drawing/2014/main" id="{DE559819-7236-4D17-A3CE-032B37262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2895" y="5552967"/>
            <a:ext cx="1038340" cy="13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PA_库_组合 5">
            <a:extLst>
              <a:ext uri="{FF2B5EF4-FFF2-40B4-BE49-F238E27FC236}">
                <a16:creationId xmlns:a16="http://schemas.microsoft.com/office/drawing/2014/main" id="{A2D6DF52-4EFD-4A74-8691-64DBEF12945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32" name="任意多边形 10">
              <a:extLst>
                <a:ext uri="{FF2B5EF4-FFF2-40B4-BE49-F238E27FC236}">
                  <a16:creationId xmlns:a16="http://schemas.microsoft.com/office/drawing/2014/main" id="{3C1F36B6-E070-4A0B-BB27-629E7690E9F4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11">
              <a:extLst>
                <a:ext uri="{FF2B5EF4-FFF2-40B4-BE49-F238E27FC236}">
                  <a16:creationId xmlns:a16="http://schemas.microsoft.com/office/drawing/2014/main" id="{A5765EFF-B4FE-4473-855C-4A8086EF056F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12">
              <a:extLst>
                <a:ext uri="{FF2B5EF4-FFF2-40B4-BE49-F238E27FC236}">
                  <a16:creationId xmlns:a16="http://schemas.microsoft.com/office/drawing/2014/main" id="{23F8F146-78ED-4D53-9039-774374BD8ACF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1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am Character clipart. Free download transparent .PNG | Creazilla">
            <a:hlinkClick r:id="rId5" action="ppaction://hlinksldjump"/>
            <a:extLst>
              <a:ext uri="{FF2B5EF4-FFF2-40B4-BE49-F238E27FC236}">
                <a16:creationId xmlns:a16="http://schemas.microsoft.com/office/drawing/2014/main" id="{F1B181CD-EFC1-44CD-A45B-AB535650D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6E96E8-B83D-438C-B03F-484BB4278047}"/>
              </a:ext>
            </a:extLst>
          </p:cNvPr>
          <p:cNvSpPr/>
          <p:nvPr/>
        </p:nvSpPr>
        <p:spPr>
          <a:xfrm>
            <a:off x="3323234" y="1880376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tim tím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2A1A92-1CD8-4191-8D98-EE5ED9BFC1EC}"/>
              </a:ext>
            </a:extLst>
          </p:cNvPr>
          <p:cNvSpPr/>
          <p:nvPr/>
        </p:nvSpPr>
        <p:spPr>
          <a:xfrm>
            <a:off x="3316555" y="4312981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đỗ đỏ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037739-7EBE-4656-877D-668048759C4A}"/>
              </a:ext>
            </a:extLst>
          </p:cNvPr>
          <p:cNvSpPr/>
          <p:nvPr/>
        </p:nvSpPr>
        <p:spPr>
          <a:xfrm>
            <a:off x="3320750" y="3104995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tre ngà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sóc">
            <a:extLst>
              <a:ext uri="{FF2B5EF4-FFF2-40B4-BE49-F238E27FC236}">
                <a16:creationId xmlns:a16="http://schemas.microsoft.com/office/drawing/2014/main" id="{8B3CB8B8-B7BA-499D-B3B1-BEB5B47E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987" y="1468627"/>
            <a:ext cx="1364284" cy="13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ú">
            <a:extLst>
              <a:ext uri="{FF2B5EF4-FFF2-40B4-BE49-F238E27FC236}">
                <a16:creationId xmlns:a16="http://schemas.microsoft.com/office/drawing/2014/main" id="{C5CA7A80-090F-44B4-8C2A-D42B34F04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68265"/>
          <a:stretch/>
        </p:blipFill>
        <p:spPr bwMode="auto">
          <a:xfrm>
            <a:off x="2864900" y="4117986"/>
            <a:ext cx="1038340" cy="13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mèo">
            <a:extLst>
              <a:ext uri="{FF2B5EF4-FFF2-40B4-BE49-F238E27FC236}">
                <a16:creationId xmlns:a16="http://schemas.microsoft.com/office/drawing/2014/main" id="{97090314-55B8-4C2A-9F88-2CBB590A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857" y="2750976"/>
            <a:ext cx="1288057" cy="12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7264082-F67C-4269-9C09-A32855E37010}"/>
              </a:ext>
            </a:extLst>
          </p:cNvPr>
          <p:cNvSpPr/>
          <p:nvPr/>
        </p:nvSpPr>
        <p:spPr>
          <a:xfrm>
            <a:off x="3468375" y="5610551"/>
            <a:ext cx="6027162" cy="100567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quà quê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5" name="sóc">
            <a:extLst>
              <a:ext uri="{FF2B5EF4-FFF2-40B4-BE49-F238E27FC236}">
                <a16:creationId xmlns:a16="http://schemas.microsoft.com/office/drawing/2014/main" id="{A9389535-71D6-4C73-9372-A19CBEF69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2551" y="5480398"/>
            <a:ext cx="1038340" cy="13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PA_库_组合 5">
            <a:extLst>
              <a:ext uri="{FF2B5EF4-FFF2-40B4-BE49-F238E27FC236}">
                <a16:creationId xmlns:a16="http://schemas.microsoft.com/office/drawing/2014/main" id="{D3DD1EEA-B1FA-4324-AA9C-1632BF03400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27" name="任意多边形 10">
              <a:extLst>
                <a:ext uri="{FF2B5EF4-FFF2-40B4-BE49-F238E27FC236}">
                  <a16:creationId xmlns:a16="http://schemas.microsoft.com/office/drawing/2014/main" id="{E1EE2E5C-1E03-4A78-9727-58B97501FCBB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11">
              <a:extLst>
                <a:ext uri="{FF2B5EF4-FFF2-40B4-BE49-F238E27FC236}">
                  <a16:creationId xmlns:a16="http://schemas.microsoft.com/office/drawing/2014/main" id="{EBC6A4B3-3350-4078-AA60-22FE58638C46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12">
              <a:extLst>
                <a:ext uri="{FF2B5EF4-FFF2-40B4-BE49-F238E27FC236}">
                  <a16:creationId xmlns:a16="http://schemas.microsoft.com/office/drawing/2014/main" id="{3E1177F4-118A-4397-A5FD-3B000CC7901E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4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2373865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phá cỗ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48064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khế ngọt 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3598484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bếp lửa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3389" y="1874565"/>
            <a:ext cx="1364284" cy="15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872" y="4593989"/>
            <a:ext cx="1211318" cy="13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2692" y="3413954"/>
            <a:ext cx="593475" cy="10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Ham Character clipart. Free download transparent .PNG | Creazill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PA_库_组合 5">
            <a:extLst>
              <a:ext uri="{FF2B5EF4-FFF2-40B4-BE49-F238E27FC236}">
                <a16:creationId xmlns:a16="http://schemas.microsoft.com/office/drawing/2014/main" id="{CFBB690A-FAF5-433F-A24B-314BFE48134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19" name="任意多边形 10">
              <a:extLst>
                <a:ext uri="{FF2B5EF4-FFF2-40B4-BE49-F238E27FC236}">
                  <a16:creationId xmlns:a16="http://schemas.microsoft.com/office/drawing/2014/main" id="{81E8F6F3-F627-42D3-854D-A282979DF563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1">
              <a:extLst>
                <a:ext uri="{FF2B5EF4-FFF2-40B4-BE49-F238E27FC236}">
                  <a16:creationId xmlns:a16="http://schemas.microsoft.com/office/drawing/2014/main" id="{AD4AA579-1A26-4198-BA3E-C353A406BB97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12">
              <a:extLst>
                <a:ext uri="{FF2B5EF4-FFF2-40B4-BE49-F238E27FC236}">
                  <a16:creationId xmlns:a16="http://schemas.microsoft.com/office/drawing/2014/main" id="{7F735FBA-7E8A-4465-95B5-F105B5350570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5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am Character clipart. Free download transparent .PNG | Creazill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6296C5-17F4-47D7-864F-633A37AD9D72}"/>
              </a:ext>
            </a:extLst>
          </p:cNvPr>
          <p:cNvSpPr/>
          <p:nvPr/>
        </p:nvSpPr>
        <p:spPr>
          <a:xfrm>
            <a:off x="3374036" y="2656895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yên ả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A9588-03E1-4EF4-A42C-19B5BB920AF4}"/>
              </a:ext>
            </a:extLst>
          </p:cNvPr>
          <p:cNvSpPr/>
          <p:nvPr/>
        </p:nvSpPr>
        <p:spPr>
          <a:xfrm>
            <a:off x="3367357" y="508950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ngắm nghía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82A444-9105-47D4-8DFE-C315BB30BD4C}"/>
              </a:ext>
            </a:extLst>
          </p:cNvPr>
          <p:cNvSpPr/>
          <p:nvPr/>
        </p:nvSpPr>
        <p:spPr>
          <a:xfrm>
            <a:off x="3371552" y="3881514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ghế gỗ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sóc">
            <a:extLst>
              <a:ext uri="{FF2B5EF4-FFF2-40B4-BE49-F238E27FC236}">
                <a16:creationId xmlns:a16="http://schemas.microsoft.com/office/drawing/2014/main" id="{379FD66A-EF99-4574-A941-881EB4C0D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5789" y="2157595"/>
            <a:ext cx="1364284" cy="15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ú">
            <a:extLst>
              <a:ext uri="{FF2B5EF4-FFF2-40B4-BE49-F238E27FC236}">
                <a16:creationId xmlns:a16="http://schemas.microsoft.com/office/drawing/2014/main" id="{619F760E-EB62-4F65-B004-206F6185D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272" y="4877019"/>
            <a:ext cx="1211318" cy="13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mèo">
            <a:extLst>
              <a:ext uri="{FF2B5EF4-FFF2-40B4-BE49-F238E27FC236}">
                <a16:creationId xmlns:a16="http://schemas.microsoft.com/office/drawing/2014/main" id="{65B44F63-02A4-4556-828F-8C23CD441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092" y="3696984"/>
            <a:ext cx="593475" cy="10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PA_库_组合 5">
            <a:extLst>
              <a:ext uri="{FF2B5EF4-FFF2-40B4-BE49-F238E27FC236}">
                <a16:creationId xmlns:a16="http://schemas.microsoft.com/office/drawing/2014/main" id="{BA2DE1A4-5052-4451-8DE3-ACB2386ED2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27" name="任意多边形 10">
              <a:extLst>
                <a:ext uri="{FF2B5EF4-FFF2-40B4-BE49-F238E27FC236}">
                  <a16:creationId xmlns:a16="http://schemas.microsoft.com/office/drawing/2014/main" id="{5420B705-EB8B-4FC2-981F-D779BB3BE9C3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11">
              <a:extLst>
                <a:ext uri="{FF2B5EF4-FFF2-40B4-BE49-F238E27FC236}">
                  <a16:creationId xmlns:a16="http://schemas.microsoft.com/office/drawing/2014/main" id="{4FB0D111-4026-46D1-9EC5-D647A4ADDF71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12">
              <a:extLst>
                <a:ext uri="{FF2B5EF4-FFF2-40B4-BE49-F238E27FC236}">
                  <a16:creationId xmlns:a16="http://schemas.microsoft.com/office/drawing/2014/main" id="{F9F96142-18B0-4BF9-8804-E6E87103052F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220</Words>
  <Application>Microsoft Office PowerPoint</Application>
  <PresentationFormat>Widescreen</PresentationFormat>
  <Paragraphs>52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方正静蕾简体</vt:lpstr>
      <vt:lpstr>Arial-Rounded</vt:lpstr>
      <vt:lpstr>Times New Roman</vt:lpstr>
      <vt:lpstr>Calibri</vt:lpstr>
      <vt:lpstr>UTM Avo</vt:lpstr>
      <vt:lpstr>Office Theme</vt:lpstr>
      <vt:lpstr>Tuần 18  Ôn tập cuối học kì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54</cp:revision>
  <dcterms:created xsi:type="dcterms:W3CDTF">2021-11-01T08:16:43Z</dcterms:created>
  <dcterms:modified xsi:type="dcterms:W3CDTF">2022-01-16T15:50:19Z</dcterms:modified>
</cp:coreProperties>
</file>