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4" r:id="rId2"/>
    <p:sldMasterId id="2147483764" r:id="rId3"/>
    <p:sldMasterId id="2147483804" r:id="rId4"/>
  </p:sldMasterIdLst>
  <p:notesMasterIdLst>
    <p:notesMasterId r:id="rId12"/>
  </p:notesMasterIdLst>
  <p:sldIdLst>
    <p:sldId id="259" r:id="rId5"/>
    <p:sldId id="265" r:id="rId6"/>
    <p:sldId id="266" r:id="rId7"/>
    <p:sldId id="267" r:id="rId8"/>
    <p:sldId id="268" r:id="rId9"/>
    <p:sldId id="269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46" d="100"/>
          <a:sy n="46" d="100"/>
        </p:scale>
        <p:origin x="5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7E0C6-F876-44CE-84FD-159B7DD7DBF5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83A49-AFD1-41E4-A2E1-C53435EA7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65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E08DF-DA78-46F4-852F-0D5173D95A4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35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EE783E-DB93-40F8-AE88-FD98082BAB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4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9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0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4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7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4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8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7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7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886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729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75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8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71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8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0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4186" y="-2679814"/>
            <a:ext cx="6883629" cy="1219200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8589" y="-2861114"/>
            <a:ext cx="6768654" cy="127858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35645" y="-1879593"/>
            <a:ext cx="6967703" cy="104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950" y="-2664051"/>
            <a:ext cx="68521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47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64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1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2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65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90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54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40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221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2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5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6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049388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7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7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3739239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6429090" y="2231537"/>
            <a:ext cx="1681112" cy="1671026"/>
          </a:xfrm>
          <a:custGeom>
            <a:avLst/>
            <a:gdLst>
              <a:gd name="connsiteX0" fmla="*/ 810346 w 1681112"/>
              <a:gd name="connsiteY0" fmla="*/ 0 h 1671026"/>
              <a:gd name="connsiteX1" fmla="*/ 1243099 w 1681112"/>
              <a:gd name="connsiteY1" fmla="*/ 129826 h 1671026"/>
              <a:gd name="connsiteX2" fmla="*/ 1546026 w 1681112"/>
              <a:gd name="connsiteY2" fmla="*/ 424098 h 1671026"/>
              <a:gd name="connsiteX3" fmla="*/ 1675852 w 1681112"/>
              <a:gd name="connsiteY3" fmla="*/ 1047262 h 1671026"/>
              <a:gd name="connsiteX4" fmla="*/ 1381580 w 1681112"/>
              <a:gd name="connsiteY4" fmla="*/ 1462705 h 1671026"/>
              <a:gd name="connsiteX5" fmla="*/ 844966 w 1681112"/>
              <a:gd name="connsiteY5" fmla="*/ 1670426 h 1671026"/>
              <a:gd name="connsiteX6" fmla="*/ 299698 w 1681112"/>
              <a:gd name="connsiteY6" fmla="*/ 1514635 h 1671026"/>
              <a:gd name="connsiteX7" fmla="*/ 31391 w 1681112"/>
              <a:gd name="connsiteY7" fmla="*/ 1203053 h 1671026"/>
              <a:gd name="connsiteX8" fmla="*/ 5426 w 1681112"/>
              <a:gd name="connsiteY8" fmla="*/ 822231 h 1671026"/>
              <a:gd name="connsiteX9" fmla="*/ 31391 w 1681112"/>
              <a:gd name="connsiteY9" fmla="*/ 631819 h 1671026"/>
              <a:gd name="connsiteX10" fmla="*/ 48701 w 1681112"/>
              <a:gd name="connsiteY10" fmla="*/ 571234 h 1671026"/>
              <a:gd name="connsiteX11" fmla="*/ 342973 w 1681112"/>
              <a:gd name="connsiteY11" fmla="*/ 129826 h 1671026"/>
              <a:gd name="connsiteX12" fmla="*/ 810346 w 1681112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2" h="1671026">
                <a:moveTo>
                  <a:pt x="810346" y="0"/>
                </a:moveTo>
                <a:cubicBezTo>
                  <a:pt x="960367" y="0"/>
                  <a:pt x="1120485" y="59143"/>
                  <a:pt x="1243099" y="129826"/>
                </a:cubicBezTo>
                <a:cubicBezTo>
                  <a:pt x="1365712" y="200509"/>
                  <a:pt x="1473901" y="271192"/>
                  <a:pt x="1546026" y="424098"/>
                </a:cubicBezTo>
                <a:cubicBezTo>
                  <a:pt x="1618151" y="577004"/>
                  <a:pt x="1703260" y="874161"/>
                  <a:pt x="1675852" y="1047262"/>
                </a:cubicBezTo>
                <a:cubicBezTo>
                  <a:pt x="1648444" y="1220363"/>
                  <a:pt x="1520061" y="1358844"/>
                  <a:pt x="1381580" y="1462705"/>
                </a:cubicBezTo>
                <a:cubicBezTo>
                  <a:pt x="1243099" y="1566566"/>
                  <a:pt x="1025280" y="1661771"/>
                  <a:pt x="844966" y="1670426"/>
                </a:cubicBezTo>
                <a:cubicBezTo>
                  <a:pt x="664653" y="1679082"/>
                  <a:pt x="435294" y="1592531"/>
                  <a:pt x="299698" y="1514635"/>
                </a:cubicBezTo>
                <a:cubicBezTo>
                  <a:pt x="164101" y="1436740"/>
                  <a:pt x="80436" y="1318454"/>
                  <a:pt x="31391" y="1203053"/>
                </a:cubicBezTo>
                <a:cubicBezTo>
                  <a:pt x="-17655" y="1087653"/>
                  <a:pt x="5426" y="917436"/>
                  <a:pt x="5426" y="822231"/>
                </a:cubicBezTo>
                <a:cubicBezTo>
                  <a:pt x="5426" y="727025"/>
                  <a:pt x="18408" y="679422"/>
                  <a:pt x="31391" y="631819"/>
                </a:cubicBezTo>
                <a:lnTo>
                  <a:pt x="48701" y="571234"/>
                </a:lnTo>
                <a:cubicBezTo>
                  <a:pt x="132366" y="398133"/>
                  <a:pt x="216032" y="225032"/>
                  <a:pt x="342973" y="129826"/>
                </a:cubicBezTo>
                <a:cubicBezTo>
                  <a:pt x="469914" y="34620"/>
                  <a:pt x="660325" y="0"/>
                  <a:pt x="81034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3"/>
          </p:nvPr>
        </p:nvSpPr>
        <p:spPr>
          <a:xfrm>
            <a:off x="9118940" y="2231537"/>
            <a:ext cx="1681113" cy="1671026"/>
          </a:xfrm>
          <a:custGeom>
            <a:avLst/>
            <a:gdLst>
              <a:gd name="connsiteX0" fmla="*/ 810347 w 1681113"/>
              <a:gd name="connsiteY0" fmla="*/ 0 h 1671026"/>
              <a:gd name="connsiteX1" fmla="*/ 1243100 w 1681113"/>
              <a:gd name="connsiteY1" fmla="*/ 129826 h 1671026"/>
              <a:gd name="connsiteX2" fmla="*/ 1546027 w 1681113"/>
              <a:gd name="connsiteY2" fmla="*/ 424098 h 1671026"/>
              <a:gd name="connsiteX3" fmla="*/ 1675853 w 1681113"/>
              <a:gd name="connsiteY3" fmla="*/ 1047262 h 1671026"/>
              <a:gd name="connsiteX4" fmla="*/ 1381581 w 1681113"/>
              <a:gd name="connsiteY4" fmla="*/ 1462705 h 1671026"/>
              <a:gd name="connsiteX5" fmla="*/ 844967 w 1681113"/>
              <a:gd name="connsiteY5" fmla="*/ 1670426 h 1671026"/>
              <a:gd name="connsiteX6" fmla="*/ 299698 w 1681113"/>
              <a:gd name="connsiteY6" fmla="*/ 1514635 h 1671026"/>
              <a:gd name="connsiteX7" fmla="*/ 31392 w 1681113"/>
              <a:gd name="connsiteY7" fmla="*/ 1203053 h 1671026"/>
              <a:gd name="connsiteX8" fmla="*/ 5426 w 1681113"/>
              <a:gd name="connsiteY8" fmla="*/ 822231 h 1671026"/>
              <a:gd name="connsiteX9" fmla="*/ 31392 w 1681113"/>
              <a:gd name="connsiteY9" fmla="*/ 631819 h 1671026"/>
              <a:gd name="connsiteX10" fmla="*/ 48702 w 1681113"/>
              <a:gd name="connsiteY10" fmla="*/ 571234 h 1671026"/>
              <a:gd name="connsiteX11" fmla="*/ 342974 w 1681113"/>
              <a:gd name="connsiteY11" fmla="*/ 129826 h 1671026"/>
              <a:gd name="connsiteX12" fmla="*/ 810347 w 1681113"/>
              <a:gd name="connsiteY12" fmla="*/ 0 h 167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1113" h="1671026">
                <a:moveTo>
                  <a:pt x="810347" y="0"/>
                </a:moveTo>
                <a:cubicBezTo>
                  <a:pt x="960367" y="0"/>
                  <a:pt x="1120486" y="59143"/>
                  <a:pt x="1243100" y="129826"/>
                </a:cubicBezTo>
                <a:cubicBezTo>
                  <a:pt x="1365713" y="200509"/>
                  <a:pt x="1473901" y="271192"/>
                  <a:pt x="1546027" y="424098"/>
                </a:cubicBezTo>
                <a:cubicBezTo>
                  <a:pt x="1618152" y="577004"/>
                  <a:pt x="1703260" y="874161"/>
                  <a:pt x="1675853" y="1047262"/>
                </a:cubicBezTo>
                <a:cubicBezTo>
                  <a:pt x="1648445" y="1220363"/>
                  <a:pt x="1520061" y="1358844"/>
                  <a:pt x="1381581" y="1462705"/>
                </a:cubicBezTo>
                <a:cubicBezTo>
                  <a:pt x="1243100" y="1566566"/>
                  <a:pt x="1025280" y="1661771"/>
                  <a:pt x="844967" y="1670426"/>
                </a:cubicBezTo>
                <a:cubicBezTo>
                  <a:pt x="664653" y="1679082"/>
                  <a:pt x="435295" y="1592531"/>
                  <a:pt x="299698" y="1514635"/>
                </a:cubicBezTo>
                <a:cubicBezTo>
                  <a:pt x="164102" y="1436740"/>
                  <a:pt x="80437" y="1318454"/>
                  <a:pt x="31392" y="1203053"/>
                </a:cubicBezTo>
                <a:cubicBezTo>
                  <a:pt x="-17654" y="1087653"/>
                  <a:pt x="5426" y="917436"/>
                  <a:pt x="5426" y="822231"/>
                </a:cubicBezTo>
                <a:cubicBezTo>
                  <a:pt x="5426" y="727025"/>
                  <a:pt x="18409" y="679422"/>
                  <a:pt x="31392" y="631819"/>
                </a:cubicBezTo>
                <a:lnTo>
                  <a:pt x="48702" y="571234"/>
                </a:lnTo>
                <a:cubicBezTo>
                  <a:pt x="132367" y="398133"/>
                  <a:pt x="216033" y="225032"/>
                  <a:pt x="342974" y="129826"/>
                </a:cubicBezTo>
                <a:cubicBezTo>
                  <a:pt x="469915" y="34620"/>
                  <a:pt x="660326" y="0"/>
                  <a:pt x="810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9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162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61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86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2022/1/11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5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BF5DE2-3D32-4EBB-BC87-35CA6B443A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75B2BE-07B9-48AC-9CCA-C56924097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96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E3E6F-DAE1-4F34-A6AF-636EA22045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0D485-99CD-4423-90E1-03335F6FFA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32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random/>
      </p:transition>
    </mc:Choice>
    <mc:Fallback xmlns="">
      <p:transition spd="slow" advClick="0" advTm="4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2.xml"/><Relationship Id="rId7" Type="http://schemas.openxmlformats.org/officeDocument/2006/relationships/image" Target="../media/image19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741" y="3332989"/>
            <a:ext cx="8328519" cy="370877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493828" y="-52446"/>
            <a:ext cx="5308979" cy="3041305"/>
            <a:chOff x="2620370" y="-39334"/>
            <a:chExt cx="3981734" cy="1978741"/>
          </a:xfrm>
        </p:grpSpPr>
        <p:sp>
          <p:nvSpPr>
            <p:cNvPr id="7" name="任意多边形 6"/>
            <p:cNvSpPr/>
            <p:nvPr/>
          </p:nvSpPr>
          <p:spPr>
            <a:xfrm>
              <a:off x="3513909" y="-39334"/>
              <a:ext cx="2338251" cy="1254180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000000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620370" y="1229164"/>
              <a:ext cx="3981734" cy="710243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1219170">
                <a:lnSpc>
                  <a:spcPct val="130000"/>
                </a:lnSpc>
                <a:defRPr/>
              </a:pPr>
              <a:r>
                <a:rPr lang="en-AU" altLang="zh-CN" sz="4800" kern="0" dirty="0" err="1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Khởi</a:t>
              </a:r>
              <a:r>
                <a:rPr lang="en-AU" altLang="zh-CN" sz="4800" kern="0" dirty="0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lang="en-AU" altLang="zh-CN" sz="4800" kern="0" dirty="0" err="1">
                  <a:solidFill>
                    <a:srgbClr val="FFFFFF"/>
                  </a:solidFill>
                  <a:latin typeface=".黑体-日本语" panose="02000500000000000000" pitchFamily="2" charset="-122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động</a:t>
              </a:r>
              <a:endParaRPr lang="zh-CN" altLang="en-US" sz="4800" kern="0" dirty="0">
                <a:solidFill>
                  <a:srgbClr val="FFFFFF"/>
                </a:solidFill>
                <a:latin typeface=".黑体-日本语" panose="02000500000000000000" pitchFamily="2" charset="-122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3419872" y="1112854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783349" y="1106846"/>
              <a:ext cx="216000" cy="2160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>
                <a:solidFill>
                  <a:srgbClr val="FFFFFF"/>
                </a:solidFill>
                <a:latin typeface="华康方圆体W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8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>
                <a:solidFill>
                  <a:schemeClr val="tx1"/>
                </a:solidFill>
                <a:latin typeface="UTM Avo"/>
              </a:rPr>
              <a:t>I. ĐỌC THÀNH TIẾNG</a:t>
            </a:r>
            <a:endParaRPr lang="en-US" sz="28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b="1" dirty="0">
                <a:solidFill>
                  <a:schemeClr val="tx1"/>
                </a:solidFill>
                <a:latin typeface="UTM Avo"/>
              </a:rPr>
              <a:t>1</a:t>
            </a:r>
            <a:endParaRPr lang="en-US" sz="3200" b="1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1801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>
                <a:latin typeface="UTM Avo"/>
              </a:rPr>
              <a:t>Tỏ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vẻ</a:t>
            </a:r>
            <a:endParaRPr lang="en-US" sz="3200" b="1" dirty="0">
              <a:latin typeface="UTM Avo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88" b="70215" l="0" r="93056"/>
                    </a14:imgEffect>
                  </a14:imgLayer>
                </a14:imgProps>
              </a:ext>
            </a:extLst>
          </a:blip>
          <a:srcRect t="29861" r="5967" b="29514"/>
          <a:stretch/>
        </p:blipFill>
        <p:spPr bwMode="auto">
          <a:xfrm>
            <a:off x="9034272" y="1596787"/>
            <a:ext cx="3020469" cy="18962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02515" y="2477051"/>
            <a:ext cx="691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 err="1">
                <a:latin typeface="UTM Avo"/>
              </a:rPr>
              <a:t>Một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trí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khôn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hơn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trăm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trí</a:t>
            </a:r>
            <a:r>
              <a:rPr lang="en-AU" sz="3200" b="1" dirty="0">
                <a:latin typeface="UTM Avo"/>
              </a:rPr>
              <a:t> </a:t>
            </a:r>
            <a:r>
              <a:rPr lang="en-AU" sz="3200" b="1" dirty="0" err="1">
                <a:latin typeface="UTM Avo"/>
              </a:rPr>
              <a:t>khôn</a:t>
            </a:r>
            <a:endParaRPr lang="en-US" sz="3200" b="1" dirty="0"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259" y="3235154"/>
            <a:ext cx="110281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dirty="0">
                <a:latin typeface="UTM Avo"/>
              </a:rPr>
              <a:t>	</a:t>
            </a:r>
            <a:r>
              <a:rPr lang="en-AU" sz="3600" dirty="0" err="1">
                <a:latin typeface="UTM Avo"/>
              </a:rPr>
              <a:t>Chồn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và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gà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rừng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là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bạn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thân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nhưng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chồn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vẫn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ngầm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xem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thường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gà</a:t>
            </a:r>
            <a:r>
              <a:rPr lang="en-AU" sz="3600" dirty="0">
                <a:latin typeface="UTM Avo"/>
              </a:rPr>
              <a:t>, </a:t>
            </a:r>
            <a:r>
              <a:rPr lang="en-AU" sz="3600" dirty="0" err="1">
                <a:latin typeface="UTM Avo"/>
              </a:rPr>
              <a:t>Một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hôm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chồn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tỏ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vẻ</a:t>
            </a:r>
            <a:r>
              <a:rPr lang="en-AU" sz="3600" dirty="0">
                <a:latin typeface="UTM Avo"/>
              </a:rPr>
              <a:t>:</a:t>
            </a:r>
          </a:p>
          <a:p>
            <a:r>
              <a:rPr lang="en-AU" sz="3600" dirty="0">
                <a:latin typeface="UTM Avo"/>
              </a:rPr>
              <a:t>	- </a:t>
            </a:r>
            <a:r>
              <a:rPr lang="en-AU" sz="3600" dirty="0" err="1">
                <a:latin typeface="UTM Avo"/>
              </a:rPr>
              <a:t>Gà</a:t>
            </a:r>
            <a:r>
              <a:rPr lang="en-AU" sz="3600" dirty="0">
                <a:latin typeface="UTM Avo"/>
              </a:rPr>
              <a:t> à, </a:t>
            </a:r>
            <a:r>
              <a:rPr lang="en-AU" sz="3600" dirty="0" err="1">
                <a:latin typeface="UTM Avo"/>
              </a:rPr>
              <a:t>bạn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có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trí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khôn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chứ</a:t>
            </a:r>
            <a:r>
              <a:rPr lang="en-AU" sz="3600" dirty="0">
                <a:latin typeface="UTM Avo"/>
              </a:rPr>
              <a:t>?</a:t>
            </a:r>
          </a:p>
          <a:p>
            <a:r>
              <a:rPr lang="en-AU" sz="3600" dirty="0">
                <a:latin typeface="UTM Avo"/>
              </a:rPr>
              <a:t>	- </a:t>
            </a:r>
            <a:r>
              <a:rPr lang="en-AU" sz="3600" dirty="0" err="1">
                <a:latin typeface="UTM Avo"/>
              </a:rPr>
              <a:t>Chỉ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có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tí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ti</a:t>
            </a:r>
            <a:r>
              <a:rPr lang="en-AU" sz="3600" dirty="0">
                <a:latin typeface="UTM Avo"/>
              </a:rPr>
              <a:t> – </a:t>
            </a:r>
            <a:r>
              <a:rPr lang="en-AU" sz="3600" dirty="0" err="1">
                <a:latin typeface="UTM Avo"/>
              </a:rPr>
              <a:t>Gà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đáp</a:t>
            </a:r>
            <a:endParaRPr lang="en-AU" sz="3600" dirty="0">
              <a:latin typeface="UTM Avo"/>
            </a:endParaRPr>
          </a:p>
          <a:p>
            <a:r>
              <a:rPr lang="en-AU" sz="3600" dirty="0">
                <a:latin typeface="UTM Avo"/>
              </a:rPr>
              <a:t>	</a:t>
            </a:r>
            <a:r>
              <a:rPr lang="en-AU" sz="3600" dirty="0" err="1">
                <a:latin typeface="UTM Avo"/>
              </a:rPr>
              <a:t>Chồn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ra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vẻ</a:t>
            </a:r>
            <a:r>
              <a:rPr lang="en-AU" sz="3600" dirty="0">
                <a:latin typeface="UTM Avo"/>
              </a:rPr>
              <a:t>:</a:t>
            </a:r>
          </a:p>
          <a:p>
            <a:r>
              <a:rPr lang="en-AU" sz="3600" dirty="0">
                <a:latin typeface="UTM Avo"/>
              </a:rPr>
              <a:t>	- </a:t>
            </a:r>
            <a:r>
              <a:rPr lang="en-AU" sz="3600" dirty="0" err="1">
                <a:latin typeface="UTM Avo"/>
              </a:rPr>
              <a:t>Tớ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thì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có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cả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trăm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trí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khôn</a:t>
            </a:r>
            <a:r>
              <a:rPr lang="en-AU" sz="3600" dirty="0">
                <a:latin typeface="UTM Avo"/>
              </a:rPr>
              <a:t> </a:t>
            </a:r>
            <a:r>
              <a:rPr lang="en-AU" sz="3600" dirty="0" err="1">
                <a:latin typeface="UTM Avo"/>
              </a:rPr>
              <a:t>cơ</a:t>
            </a:r>
            <a:r>
              <a:rPr lang="en-AU" sz="3600" dirty="0">
                <a:latin typeface="UTM Avo"/>
              </a:rPr>
              <a:t>.</a:t>
            </a:r>
            <a:endParaRPr lang="en-US" sz="3600" dirty="0"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420671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4" y="1626161"/>
            <a:ext cx="2916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Bất</a:t>
            </a:r>
            <a:r>
              <a:rPr lang="en-AU" sz="40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ngờ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512" y="2446462"/>
            <a:ext cx="100910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	</a:t>
            </a:r>
            <a:r>
              <a:rPr kumimoji="0" lang="en-AU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vừa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lúc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đó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,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một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bác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nông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dân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cầm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liềm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đi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qua.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dirty="0">
                <a:solidFill>
                  <a:srgbClr val="000000"/>
                </a:solidFill>
                <a:latin typeface="UTM Avo"/>
              </a:rPr>
              <a:t>	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trống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cuống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cuồng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bỏ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trốn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.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Chúng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nấp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trong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đám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cỏ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rậm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.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Bác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nông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dân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len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giữa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đám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cỏ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,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đe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: “Ta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đã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nhìn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rõ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bọn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mi.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Cứ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nằm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yên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đó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nhé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”.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22" l="144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7775" y="530151"/>
            <a:ext cx="2276857" cy="21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4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4" y="1626161"/>
            <a:ext cx="4251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40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khôn</a:t>
            </a:r>
            <a:r>
              <a:rPr lang="en-AU" sz="40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của</a:t>
            </a:r>
            <a:r>
              <a:rPr lang="en-AU" sz="40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gà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569" y="2866031"/>
            <a:ext cx="104745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	</a:t>
            </a:r>
            <a:r>
              <a:rPr kumimoji="0" lang="en-AU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nghe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thế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thì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ớn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quá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giục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: “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Bạn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nghĩ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kế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gì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đi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!”.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chả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nghĩ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ra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kế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gì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Nó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nhờ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nghĩ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giúp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thầm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thì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: “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Bạn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cứ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yên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làm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thế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,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làm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thế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…”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309" b="78125" l="0" r="98958"/>
                    </a14:imgEffect>
                  </a14:imgLayer>
                </a14:imgProps>
              </a:ext>
            </a:extLst>
          </a:blip>
          <a:srcRect t="41783" b="20138"/>
          <a:stretch/>
        </p:blipFill>
        <p:spPr bwMode="auto">
          <a:xfrm>
            <a:off x="9257731" y="433452"/>
            <a:ext cx="2844194" cy="23266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587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1675" y="1590372"/>
            <a:ext cx="31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Mắc</a:t>
            </a:r>
            <a:r>
              <a:rPr lang="en-AU" sz="40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b="1" dirty="0" err="1">
                <a:solidFill>
                  <a:srgbClr val="000000"/>
                </a:solidFill>
                <a:latin typeface="UTM Avo"/>
              </a:rPr>
              <a:t>lừa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257" y="2911751"/>
            <a:ext cx="105933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	</a:t>
            </a:r>
            <a:r>
              <a:rPr kumimoji="0" lang="en-AU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nông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dân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tóm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được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nằm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trong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đám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cỏ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giả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vờ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ủ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rũ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ta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bỏ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trên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cỏ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để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vồ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vù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lên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đống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rơm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,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vươn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cổ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kêu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: Ò ó o o….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Bác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liền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bỏ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để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vồ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Chỉ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chờ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thế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co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giò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biến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mất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9640" y="409594"/>
            <a:ext cx="3529174" cy="29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934269" y="655094"/>
            <a:ext cx="6400800" cy="9416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cs"/>
              </a:rPr>
              <a:t>I. ĐỌC THÀNH 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6904" y="1596787"/>
            <a:ext cx="723331" cy="60050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b="1" dirty="0">
                <a:solidFill>
                  <a:srgbClr val="000000"/>
                </a:solidFill>
                <a:latin typeface="UTM Avo"/>
              </a:rPr>
              <a:t>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0235" y="1626161"/>
            <a:ext cx="31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600" b="1" dirty="0" err="1">
                <a:solidFill>
                  <a:srgbClr val="000000"/>
                </a:solidFill>
                <a:latin typeface="UTM Avo"/>
              </a:rPr>
              <a:t>Cảm</a:t>
            </a:r>
            <a:r>
              <a:rPr lang="en-AU" sz="3600" b="1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3600" b="1" dirty="0" err="1">
                <a:solidFill>
                  <a:srgbClr val="000000"/>
                </a:solidFill>
                <a:latin typeface="UTM Avo"/>
              </a:rPr>
              <a:t>phục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292" y="2624357"/>
            <a:ext cx="111062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	</a:t>
            </a:r>
            <a:r>
              <a:rPr kumimoji="0" lang="en-AU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về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đến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nhà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,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vừa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sợ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,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vừa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thẹn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,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vừa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cảm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phục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đến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tìm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.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Nó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ân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hận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4000" baseline="0" dirty="0">
                <a:solidFill>
                  <a:srgbClr val="000000"/>
                </a:solidFill>
                <a:latin typeface="UTM Avo"/>
              </a:rPr>
              <a:t>	-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Gà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à,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tí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ti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khôn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của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bạn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còn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hơn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cả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trăm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trí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khôn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của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tớ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.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Cảm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ơn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bạn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 </a:t>
            </a:r>
            <a:r>
              <a:rPr lang="en-AU" sz="4000" dirty="0" err="1">
                <a:solidFill>
                  <a:srgbClr val="000000"/>
                </a:solidFill>
                <a:latin typeface="UTM Avo"/>
              </a:rPr>
              <a:t>nhé</a:t>
            </a:r>
            <a:r>
              <a:rPr lang="en-AU" sz="4000" dirty="0">
                <a:solidFill>
                  <a:srgbClr val="000000"/>
                </a:solidFill>
                <a:latin typeface="UTM Avo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40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	</a:t>
            </a:r>
            <a:r>
              <a:rPr kumimoji="0" lang="en-AU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từ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hôm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đó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,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chồn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tin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và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quý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gà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AU" sz="40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hơn</a:t>
            </a:r>
            <a:r>
              <a:rPr kumimoji="0" lang="en-AU" sz="40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</a:rPr>
              <a:t>.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568" b="71143" l="10851" r="96528"/>
                    </a14:imgEffect>
                  </a14:imgLayer>
                </a14:imgProps>
              </a:ext>
            </a:extLst>
          </a:blip>
          <a:srcRect l="11316" t="33102" r="2469" b="29976"/>
          <a:stretch/>
        </p:blipFill>
        <p:spPr bwMode="auto">
          <a:xfrm>
            <a:off x="9481373" y="743697"/>
            <a:ext cx="2466335" cy="19812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51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l="11908" t="16713" b="14111"/>
          <a:stretch>
            <a:fillRect/>
          </a:stretch>
        </p:blipFill>
        <p:spPr>
          <a:xfrm>
            <a:off x="2643046" y="552786"/>
            <a:ext cx="6550660" cy="503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755" y="98679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3" y="3285332"/>
            <a:ext cx="4320502" cy="3240377"/>
          </a:xfrm>
          <a:prstGeom prst="rect">
            <a:avLst/>
          </a:prstGeom>
        </p:spPr>
      </p:pic>
      <p:pic>
        <p:nvPicPr>
          <p:cNvPr id="16" name="PA_图片 1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17270" y="3678923"/>
            <a:ext cx="5002213" cy="1549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304" y="3599787"/>
            <a:ext cx="3258213" cy="3258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41503" y="2663260"/>
            <a:ext cx="47357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6000" b="1" dirty="0">
                <a:solidFill>
                  <a:srgbClr val="FF0000"/>
                </a:solidFill>
                <a:latin typeface=".VnAristote" panose="020B7200000000000000" pitchFamily="34" charset="0"/>
              </a:rPr>
              <a:t>Thank you</a:t>
            </a:r>
            <a:endParaRPr lang="en-US" sz="6000" b="1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3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B80006"/>
    </a:accent1>
    <a:accent2>
      <a:srgbClr val="F55050"/>
    </a:accent2>
    <a:accent3>
      <a:srgbClr val="FB7B7B"/>
    </a:accent3>
    <a:accent4>
      <a:srgbClr val="FD6666"/>
    </a:accent4>
    <a:accent5>
      <a:srgbClr val="ED2221"/>
    </a:accent5>
    <a:accent6>
      <a:srgbClr val="D22828"/>
    </a:accent6>
    <a:hlink>
      <a:srgbClr val="B8000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340</Words>
  <Application>Microsoft Office PowerPoint</Application>
  <PresentationFormat>Màn hình rộng</PresentationFormat>
  <Paragraphs>32</Paragraphs>
  <Slides>7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7</vt:i4>
      </vt:variant>
    </vt:vector>
  </HeadingPairs>
  <TitlesOfParts>
    <vt:vector size="19" baseType="lpstr">
      <vt:lpstr>等线</vt:lpstr>
      <vt:lpstr>.VnAristote</vt:lpstr>
      <vt:lpstr>.黑体-日本语</vt:lpstr>
      <vt:lpstr>Arial</vt:lpstr>
      <vt:lpstr>Calibri</vt:lpstr>
      <vt:lpstr>inpin heiti</vt:lpstr>
      <vt:lpstr>UTM Avo</vt:lpstr>
      <vt:lpstr>华康方圆体W7</vt:lpstr>
      <vt:lpstr>更多模版请关注:尚佳素材公社shop64427429.taobao.com</vt:lpstr>
      <vt:lpstr>4_更多模版请关注:尚佳素材公社shop64427429.taobao.com</vt:lpstr>
      <vt:lpstr>自定义设计方案</vt:lpstr>
      <vt:lpstr>2_Office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Trang Dao Phuong</cp:lastModifiedBy>
  <cp:revision>58</cp:revision>
  <dcterms:created xsi:type="dcterms:W3CDTF">2020-08-19T03:03:22Z</dcterms:created>
  <dcterms:modified xsi:type="dcterms:W3CDTF">2022-01-11T15:42:45Z</dcterms:modified>
</cp:coreProperties>
</file>