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587" r:id="rId2"/>
    <p:sldId id="268" r:id="rId3"/>
    <p:sldId id="404" r:id="rId4"/>
    <p:sldId id="401" r:id="rId5"/>
    <p:sldId id="580" r:id="rId6"/>
    <p:sldId id="586" r:id="rId7"/>
  </p:sldIdLst>
  <p:sldSz cx="12192000" cy="6858000"/>
  <p:notesSz cx="6858000" cy="9144000"/>
  <p:custDataLst>
    <p:tags r:id="rId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66CC"/>
    <a:srgbClr val="FF0066"/>
    <a:srgbClr val="0000FF"/>
    <a:srgbClr val="8BBE01"/>
    <a:srgbClr val="F6A9AF"/>
    <a:srgbClr val="E6B9B8"/>
    <a:srgbClr val="D2E487"/>
    <a:srgbClr val="FDE795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69" d="100"/>
          <a:sy n="69" d="100"/>
        </p:scale>
        <p:origin x="42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30" Type="http://customschemas.google.com/relationships/presentationmetadata" Target="metadata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20T00:23:30.614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47381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1</a:t>
            </a:fld>
            <a:endParaRPr sz="1200" b="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225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372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576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794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8BA026-E658-41C8-85D8-D06F141BD407}" type="datetimeFigureOut">
              <a:rPr lang="vi-VN" smtClean="0"/>
              <a:pPr/>
              <a:t>03/01/2022</a:t>
            </a:fld>
            <a:endParaRPr lang="vi-V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5D4A9-5886-4647-AB06-84202763646E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0622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image" Target="../media/image7.jp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B5B3B2-061E-497A-80C3-288E452DA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448" y="-100668"/>
            <a:ext cx="12362764" cy="6958668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4079214" y="2908244"/>
            <a:ext cx="5375179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50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3" name="Google Shape;189;p2">
            <a:extLst>
              <a:ext uri="{FF2B5EF4-FFF2-40B4-BE49-F238E27FC236}">
                <a16:creationId xmlns:a16="http://schemas.microsoft.com/office/drawing/2014/main" id="{20E36917-AAC6-4FAF-AFD9-CAB055730171}"/>
              </a:ext>
            </a:extLst>
          </p:cNvPr>
          <p:cNvSpPr txBox="1"/>
          <p:nvPr/>
        </p:nvSpPr>
        <p:spPr>
          <a:xfrm>
            <a:off x="4466842" y="4007544"/>
            <a:ext cx="3578201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UTM Avo" panose="02040603050506020204" pitchFamily="18" charset="0"/>
              </a:rPr>
              <a:t>ĐỐ BẠN</a:t>
            </a:r>
            <a:endParaRPr sz="5500" b="1" i="0" u="none" strike="noStrike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latin typeface="UTM Avo" panose="020406030505060202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B2CAEE-F0CB-4F2D-B044-A23E8D25D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7FBD75B-13D0-430E-B322-B6D94AF539E9}"/>
              </a:ext>
            </a:extLst>
          </p:cNvPr>
          <p:cNvGrpSpPr/>
          <p:nvPr/>
        </p:nvGrpSpPr>
        <p:grpSpPr>
          <a:xfrm>
            <a:off x="12108045" y="3610107"/>
            <a:ext cx="2149603" cy="3247893"/>
            <a:chOff x="5254289" y="2434696"/>
            <a:chExt cx="2149603" cy="324789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541A1A7-AE92-4978-A234-61232410E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5254289" y="2434696"/>
              <a:ext cx="1979183" cy="324789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C79C2BC-20EE-4D38-AA8B-1119AF72C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588" b="96532" l="5405" r="94764">
                          <a14:foregroundMark x1="52872" y1="5973" x2="52872" y2="5973"/>
                          <a14:foregroundMark x1="8277" y1="20231" x2="8277" y2="20231"/>
                          <a14:foregroundMark x1="94764" y1="18690" x2="94764" y2="18690"/>
                          <a14:foregroundMark x1="56757" y1="91715" x2="56757" y2="91715"/>
                          <a14:foregroundMark x1="54730" y1="96532" x2="54730" y2="96532"/>
                          <a14:foregroundMark x1="5405" y1="20617" x2="5405" y2="206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98173" y="3448861"/>
              <a:ext cx="805719" cy="706366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4CA9903-BFFF-47EF-AC06-F6533DBACC04}"/>
              </a:ext>
            </a:extLst>
          </p:cNvPr>
          <p:cNvGrpSpPr/>
          <p:nvPr/>
        </p:nvGrpSpPr>
        <p:grpSpPr>
          <a:xfrm>
            <a:off x="3178287" y="432029"/>
            <a:ext cx="5397200" cy="1910551"/>
            <a:chOff x="3937337" y="652306"/>
            <a:chExt cx="5397200" cy="1910551"/>
          </a:xfrm>
        </p:grpSpPr>
        <p:sp>
          <p:nvSpPr>
            <p:cNvPr id="20" name="Thought Bubble: Cloud 19">
              <a:extLst>
                <a:ext uri="{FF2B5EF4-FFF2-40B4-BE49-F238E27FC236}">
                  <a16:creationId xmlns:a16="http://schemas.microsoft.com/office/drawing/2014/main" id="{DD74F564-5F8C-48CC-95C7-22E126D70BCA}"/>
                </a:ext>
              </a:extLst>
            </p:cNvPr>
            <p:cNvSpPr/>
            <p:nvPr/>
          </p:nvSpPr>
          <p:spPr>
            <a:xfrm>
              <a:off x="3937337" y="652306"/>
              <a:ext cx="5397200" cy="1910551"/>
            </a:xfrm>
            <a:prstGeom prst="cloudCallout">
              <a:avLst>
                <a:gd name="adj1" fmla="val -48197"/>
                <a:gd name="adj2" fmla="val 48400"/>
              </a:avLst>
            </a:prstGeom>
            <a:solidFill>
              <a:srgbClr val="66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A762261-A8D4-40FE-A525-E1E6B4CE4D3F}"/>
                </a:ext>
              </a:extLst>
            </p:cNvPr>
            <p:cNvSpPr txBox="1"/>
            <p:nvPr/>
          </p:nvSpPr>
          <p:spPr>
            <a:xfrm>
              <a:off x="4670395" y="997610"/>
              <a:ext cx="380922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Các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em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hãy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giới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thiệu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</a:p>
            <a:p>
              <a:pPr algn="ctr"/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</a:rPr>
                <a:t>1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đồ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vật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hoặc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tranh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vẽ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dạng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học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đã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học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</a:rPr>
                <a:t>.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9DCCE8BC-5B2B-425D-80B2-79CEE691F0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00" b="96000" l="5357" r="94643">
                        <a14:foregroundMark x1="53571" y1="96000" x2="53571" y2="96000"/>
                        <a14:foregroundMark x1="75595" y1="55000" x2="75595" y2="55000"/>
                        <a14:foregroundMark x1="11905" y1="63000" x2="69643" y2="77000"/>
                        <a14:foregroundMark x1="85714" y1="52000" x2="73214" y2="84000"/>
                        <a14:foregroundMark x1="77976" y1="46000" x2="94643" y2="49000"/>
                        <a14:foregroundMark x1="71429" y1="67000" x2="83929" y2="52000"/>
                        <a14:foregroundMark x1="9524" y1="45000" x2="9524" y2="45000"/>
                        <a14:foregroundMark x1="9524" y1="45000" x2="27381" y2="58000"/>
                        <a14:foregroundMark x1="5952" y1="46000" x2="6548" y2="71000"/>
                        <a14:foregroundMark x1="36310" y1="92000" x2="58929" y2="92000"/>
                        <a14:foregroundMark x1="45238" y1="5000" x2="45238" y2="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0457" y="5025856"/>
            <a:ext cx="2403959" cy="14309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0B6E34A-DA8E-46C4-9DA1-8205D85D5D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939" l="5590" r="98758">
                        <a14:foregroundMark x1="52795" y1="0" x2="52795" y2="0"/>
                        <a14:foregroundMark x1="79503" y1="53061" x2="93789" y2="58163"/>
                        <a14:foregroundMark x1="70186" y1="47959" x2="90062" y2="42857"/>
                        <a14:foregroundMark x1="93168" y1="50000" x2="90683" y2="88776"/>
                        <a14:foregroundMark x1="90683" y1="88776" x2="90683" y2="88776"/>
                        <a14:foregroundMark x1="69565" y1="80612" x2="98758" y2="76531"/>
                        <a14:foregroundMark x1="12422" y1="60204" x2="35404" y2="60204"/>
                        <a14:foregroundMark x1="6832" y1="42857" x2="34161" y2="42857"/>
                        <a14:foregroundMark x1="6211" y1="50000" x2="34161" y2="60204"/>
                        <a14:foregroundMark x1="8075" y1="64286" x2="29814" y2="64286"/>
                        <a14:foregroundMark x1="11801" y1="84694" x2="26708" y2="84694"/>
                        <a14:foregroundMark x1="34783" y1="91837" x2="64596" y2="91837"/>
                        <a14:foregroundMark x1="49689" y1="96939" x2="67702" y2="96939"/>
                        <a14:foregroundMark x1="20497" y1="91837" x2="26087" y2="91837"/>
                        <a14:foregroundMark x1="13043" y1="95918" x2="29814" y2="959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40904" y="5039652"/>
            <a:ext cx="2350810" cy="143092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59C0E73-629D-4147-87FA-47971E581D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0017" y="1487778"/>
            <a:ext cx="1903952" cy="397174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3239C8DA-B494-41F3-8089-FE1D430B612F}"/>
              </a:ext>
            </a:extLst>
          </p:cNvPr>
          <p:cNvGrpSpPr/>
          <p:nvPr/>
        </p:nvGrpSpPr>
        <p:grpSpPr>
          <a:xfrm>
            <a:off x="7569804" y="2098084"/>
            <a:ext cx="3625662" cy="1317588"/>
            <a:chOff x="4534084" y="1351519"/>
            <a:chExt cx="3625662" cy="1061332"/>
          </a:xfrm>
        </p:grpSpPr>
        <p:sp>
          <p:nvSpPr>
            <p:cNvPr id="30" name="Thought Bubble: Cloud 29">
              <a:extLst>
                <a:ext uri="{FF2B5EF4-FFF2-40B4-BE49-F238E27FC236}">
                  <a16:creationId xmlns:a16="http://schemas.microsoft.com/office/drawing/2014/main" id="{2217CE58-19B0-418F-B1A8-DCE421197995}"/>
                </a:ext>
              </a:extLst>
            </p:cNvPr>
            <p:cNvSpPr/>
            <p:nvPr/>
          </p:nvSpPr>
          <p:spPr>
            <a:xfrm>
              <a:off x="4534084" y="1351519"/>
              <a:ext cx="3625662" cy="1061332"/>
            </a:xfrm>
            <a:prstGeom prst="cloudCallout">
              <a:avLst>
                <a:gd name="adj1" fmla="val -59459"/>
                <a:gd name="adj2" fmla="val -27377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E329433-4681-4725-B916-00EA91716DE5}"/>
                </a:ext>
              </a:extLst>
            </p:cNvPr>
            <p:cNvSpPr txBox="1"/>
            <p:nvPr/>
          </p:nvSpPr>
          <p:spPr>
            <a:xfrm>
              <a:off x="5045144" y="1548463"/>
              <a:ext cx="2603542" cy="619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err="1">
                  <a:latin typeface="UTM Avo" panose="02040603050506020204" pitchFamily="18" charset="0"/>
                </a:rPr>
                <a:t>Chậu</a:t>
              </a:r>
              <a:r>
                <a:rPr lang="en-US" sz="2200" b="1" dirty="0">
                  <a:latin typeface="UTM Avo" panose="02040603050506020204" pitchFamily="18" charset="0"/>
                </a:rPr>
                <a:t> </a:t>
              </a:r>
              <a:r>
                <a:rPr lang="en-US" sz="2200" b="1" dirty="0" err="1">
                  <a:latin typeface="UTM Avo" panose="02040603050506020204" pitchFamily="18" charset="0"/>
                </a:rPr>
                <a:t>cây</a:t>
              </a:r>
              <a:r>
                <a:rPr lang="en-US" sz="2200" b="1" dirty="0">
                  <a:latin typeface="UTM Avo" panose="02040603050506020204" pitchFamily="18" charset="0"/>
                </a:rPr>
                <a:t> </a:t>
              </a:r>
              <a:r>
                <a:rPr lang="en-US" sz="2200" b="1" dirty="0" err="1">
                  <a:latin typeface="UTM Avo" panose="02040603050506020204" pitchFamily="18" charset="0"/>
                </a:rPr>
                <a:t>có</a:t>
              </a:r>
              <a:r>
                <a:rPr lang="en-US" sz="2200" b="1" dirty="0">
                  <a:latin typeface="UTM Avo" panose="02040603050506020204" pitchFamily="18" charset="0"/>
                </a:rPr>
                <a:t> </a:t>
              </a:r>
              <a:r>
                <a:rPr lang="en-US" sz="2200" b="1" dirty="0" err="1">
                  <a:latin typeface="UTM Avo" panose="02040603050506020204" pitchFamily="18" charset="0"/>
                </a:rPr>
                <a:t>dạng</a:t>
              </a:r>
              <a:r>
                <a:rPr lang="en-US" sz="2200" b="1" dirty="0">
                  <a:latin typeface="UTM Avo" panose="02040603050506020204" pitchFamily="18" charset="0"/>
                </a:rPr>
                <a:t> </a:t>
              </a:r>
              <a:r>
                <a:rPr lang="en-US" sz="2200" b="1" dirty="0" err="1">
                  <a:latin typeface="UTM Avo" panose="02040603050506020204" pitchFamily="18" charset="0"/>
                </a:rPr>
                <a:t>hình</a:t>
              </a:r>
              <a:r>
                <a:rPr lang="en-US" sz="2200" b="1" dirty="0">
                  <a:latin typeface="UTM Avo" panose="02040603050506020204" pitchFamily="18" charset="0"/>
                </a:rPr>
                <a:t> </a:t>
              </a:r>
              <a:r>
                <a:rPr lang="en-US" sz="2200" b="1" dirty="0" err="1">
                  <a:latin typeface="UTM Avo" panose="02040603050506020204" pitchFamily="18" charset="0"/>
                </a:rPr>
                <a:t>gì</a:t>
              </a:r>
              <a:r>
                <a:rPr lang="en-US" sz="2200" b="1" dirty="0">
                  <a:latin typeface="UTM Avo" panose="02040603050506020204" pitchFamily="18" charset="0"/>
                </a:rPr>
                <a:t>?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286AC931-6CFD-4E3D-BFC0-0D68905DDE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56" b="97222" l="1227" r="90798">
                        <a14:foregroundMark x1="46626" y1="5556" x2="46626" y2="5556"/>
                        <a14:foregroundMark x1="36810" y1="86111" x2="61963" y2="93519"/>
                        <a14:foregroundMark x1="69325" y1="53704" x2="85890" y2="53704"/>
                        <a14:foregroundMark x1="69325" y1="41667" x2="90798" y2="50000"/>
                        <a14:foregroundMark x1="90798" y1="50000" x2="61963" y2="65741"/>
                        <a14:foregroundMark x1="61963" y1="65741" x2="54601" y2="64815"/>
                        <a14:foregroundMark x1="1840" y1="55556" x2="33742" y2="55556"/>
                        <a14:foregroundMark x1="24540" y1="45370" x2="1227" y2="46296"/>
                        <a14:foregroundMark x1="82209" y1="92593" x2="82209" y2="94444"/>
                        <a14:foregroundMark x1="12270" y1="87963" x2="9202" y2="97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1702" y="5054024"/>
            <a:ext cx="2159643" cy="1430928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74CB9E72-D596-4BFA-ACA2-994112E67AF3}"/>
              </a:ext>
            </a:extLst>
          </p:cNvPr>
          <p:cNvGrpSpPr/>
          <p:nvPr/>
        </p:nvGrpSpPr>
        <p:grpSpPr>
          <a:xfrm>
            <a:off x="2838324" y="3228392"/>
            <a:ext cx="3625662" cy="1317588"/>
            <a:chOff x="4534084" y="1351519"/>
            <a:chExt cx="3625662" cy="1061332"/>
          </a:xfrm>
        </p:grpSpPr>
        <p:sp>
          <p:nvSpPr>
            <p:cNvPr id="34" name="Thought Bubble: Cloud 33">
              <a:extLst>
                <a:ext uri="{FF2B5EF4-FFF2-40B4-BE49-F238E27FC236}">
                  <a16:creationId xmlns:a16="http://schemas.microsoft.com/office/drawing/2014/main" id="{3A8B8040-BA2C-4A25-A6FC-25F688A41AE6}"/>
                </a:ext>
              </a:extLst>
            </p:cNvPr>
            <p:cNvSpPr/>
            <p:nvPr/>
          </p:nvSpPr>
          <p:spPr>
            <a:xfrm>
              <a:off x="4534084" y="1351519"/>
              <a:ext cx="3625662" cy="1061332"/>
            </a:xfrm>
            <a:prstGeom prst="cloudCallout">
              <a:avLst>
                <a:gd name="adj1" fmla="val 25922"/>
                <a:gd name="adj2" fmla="val 84675"/>
              </a:avLst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D6771ED-56CA-4869-8633-5CEEF996C12E}"/>
                </a:ext>
              </a:extLst>
            </p:cNvPr>
            <p:cNvSpPr txBox="1"/>
            <p:nvPr/>
          </p:nvSpPr>
          <p:spPr>
            <a:xfrm>
              <a:off x="4809315" y="1580393"/>
              <a:ext cx="3075199" cy="619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err="1">
                  <a:latin typeface="UTM Avo" panose="02040603050506020204" pitchFamily="18" charset="0"/>
                </a:rPr>
                <a:t>Chậu</a:t>
              </a:r>
              <a:r>
                <a:rPr lang="en-US" sz="2200" b="1" dirty="0">
                  <a:latin typeface="UTM Avo" panose="02040603050506020204" pitchFamily="18" charset="0"/>
                </a:rPr>
                <a:t> </a:t>
              </a:r>
              <a:r>
                <a:rPr lang="en-US" sz="2200" b="1" dirty="0" err="1">
                  <a:latin typeface="UTM Avo" panose="02040603050506020204" pitchFamily="18" charset="0"/>
                </a:rPr>
                <a:t>cây</a:t>
              </a:r>
              <a:r>
                <a:rPr lang="en-US" sz="2200" b="1" dirty="0">
                  <a:latin typeface="UTM Avo" panose="02040603050506020204" pitchFamily="18" charset="0"/>
                </a:rPr>
                <a:t> </a:t>
              </a:r>
              <a:r>
                <a:rPr lang="en-US" sz="2200" b="1" dirty="0" err="1">
                  <a:latin typeface="UTM Avo" panose="02040603050506020204" pitchFamily="18" charset="0"/>
                </a:rPr>
                <a:t>có</a:t>
              </a:r>
              <a:r>
                <a:rPr lang="en-US" sz="2200" b="1" dirty="0">
                  <a:latin typeface="UTM Avo" panose="02040603050506020204" pitchFamily="18" charset="0"/>
                </a:rPr>
                <a:t> </a:t>
              </a:r>
              <a:r>
                <a:rPr lang="en-US" sz="2200" b="1" dirty="0" err="1">
                  <a:latin typeface="UTM Avo" panose="02040603050506020204" pitchFamily="18" charset="0"/>
                </a:rPr>
                <a:t>dạng</a:t>
              </a:r>
              <a:r>
                <a:rPr lang="en-US" sz="2200" b="1" dirty="0">
                  <a:latin typeface="UTM Avo" panose="02040603050506020204" pitchFamily="18" charset="0"/>
                </a:rPr>
                <a:t> </a:t>
              </a:r>
              <a:r>
                <a:rPr lang="en-US" sz="2200" b="1" dirty="0" err="1">
                  <a:latin typeface="UTM Avo" panose="02040603050506020204" pitchFamily="18" charset="0"/>
                </a:rPr>
                <a:t>hình</a:t>
              </a:r>
              <a:r>
                <a:rPr lang="en-US" sz="2200" b="1" dirty="0">
                  <a:latin typeface="UTM Avo" panose="02040603050506020204" pitchFamily="18" charset="0"/>
                </a:rPr>
                <a:t> </a:t>
              </a:r>
              <a:r>
                <a:rPr lang="en-US" sz="2200" b="1" dirty="0" err="1">
                  <a:latin typeface="UTM Avo" panose="02040603050506020204" pitchFamily="18" charset="0"/>
                </a:rPr>
                <a:t>tứ</a:t>
              </a:r>
              <a:r>
                <a:rPr lang="en-US" sz="2200" b="1" dirty="0">
                  <a:latin typeface="UTM Avo" panose="02040603050506020204" pitchFamily="18" charset="0"/>
                </a:rPr>
                <a:t> </a:t>
              </a:r>
              <a:r>
                <a:rPr lang="en-US" sz="2200" b="1" dirty="0" err="1">
                  <a:latin typeface="UTM Avo" panose="02040603050506020204" pitchFamily="18" charset="0"/>
                </a:rPr>
                <a:t>giác</a:t>
              </a:r>
              <a:r>
                <a:rPr lang="en-US" sz="2200" b="1" dirty="0">
                  <a:latin typeface="UTM Avo" panose="0204060305050602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985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49766 -0.1921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83" y="-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561272" y="3205537"/>
            <a:ext cx="8855721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 TẬP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 HÀNH</a:t>
            </a:r>
            <a:endParaRPr lang="en-US" sz="48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E5AF09D-D6C2-4B03-B5E6-52668F19A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E9761C3-B610-4836-A406-1B308C547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05" y="5057330"/>
            <a:ext cx="1293354" cy="1520602"/>
          </a:xfrm>
          <a:prstGeom prst="rect">
            <a:avLst/>
          </a:prstGeom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C6CF9BAD-A8DB-40DD-8D43-67E43C1C49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10191078" y="5895240"/>
            <a:ext cx="1904224" cy="91748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603F0-542A-410B-9EA3-A16B99B09EA1}"/>
              </a:ext>
            </a:extLst>
          </p:cNvPr>
          <p:cNvGrpSpPr/>
          <p:nvPr/>
        </p:nvGrpSpPr>
        <p:grpSpPr>
          <a:xfrm>
            <a:off x="1239709" y="410687"/>
            <a:ext cx="10257337" cy="992506"/>
            <a:chOff x="-5089600" y="382608"/>
            <a:chExt cx="8110614" cy="1150018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AFE176A4-7F64-4639-94BF-5E3E403CFDA1}"/>
                </a:ext>
              </a:extLst>
            </p:cNvPr>
            <p:cNvSpPr/>
            <p:nvPr/>
          </p:nvSpPr>
          <p:spPr>
            <a:xfrm>
              <a:off x="-5089600" y="382608"/>
              <a:ext cx="8110614" cy="1150018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Hãy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sử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dụng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cong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</a:p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gấp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khúc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để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tạo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3105CD2-8950-4410-9936-FF00F6BF08E7}"/>
                </a:ext>
              </a:extLst>
            </p:cNvPr>
            <p:cNvSpPr/>
            <p:nvPr/>
          </p:nvSpPr>
          <p:spPr>
            <a:xfrm>
              <a:off x="-5035267" y="595682"/>
              <a:ext cx="462341" cy="61773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38851162-6086-44C0-AF3F-493F509021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703" y="5197893"/>
            <a:ext cx="1880831" cy="18808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51F4FB-E8BC-4946-86A3-FC669957F48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108" t="25149" r="11326" b="10817"/>
          <a:stretch/>
        </p:blipFill>
        <p:spPr>
          <a:xfrm>
            <a:off x="1873438" y="1885617"/>
            <a:ext cx="8417389" cy="340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936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9BD6D9-D10E-470A-83C5-DE2E14C31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E9761C3-B610-4836-A406-1B308C547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05" y="5231534"/>
            <a:ext cx="1293354" cy="1520602"/>
          </a:xfrm>
          <a:prstGeom prst="rect">
            <a:avLst/>
          </a:prstGeom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C6CF9BAD-A8DB-40DD-8D43-67E43C1C49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9336049" y="5635139"/>
            <a:ext cx="2418671" cy="116535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C1582AE-18D8-4A27-8076-EAB8F2B7E7DC}"/>
              </a:ext>
            </a:extLst>
          </p:cNvPr>
          <p:cNvGrpSpPr/>
          <p:nvPr/>
        </p:nvGrpSpPr>
        <p:grpSpPr>
          <a:xfrm>
            <a:off x="1363808" y="500792"/>
            <a:ext cx="10085726" cy="642564"/>
            <a:chOff x="-5089600" y="382608"/>
            <a:chExt cx="7374882" cy="74454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59416B8-EA01-47BF-8CDF-C77BB647E542}"/>
                </a:ext>
              </a:extLst>
            </p:cNvPr>
            <p:cNvSpPr/>
            <p:nvPr/>
          </p:nvSpPr>
          <p:spPr>
            <a:xfrm>
              <a:off x="-5089600" y="382608"/>
              <a:ext cx="7374882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Hãy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cùng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nhau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dùng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dây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tạo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tam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giác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tứ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giác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C5848CC-A575-4A89-9227-95723BE35A03}"/>
                </a:ext>
              </a:extLst>
            </p:cNvPr>
            <p:cNvSpPr/>
            <p:nvPr/>
          </p:nvSpPr>
          <p:spPr>
            <a:xfrm>
              <a:off x="-5035267" y="436667"/>
              <a:ext cx="462341" cy="61773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3318A76-2DF5-4369-80C3-EEFF125E11F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150" t="55395" r="1729"/>
          <a:stretch/>
        </p:blipFill>
        <p:spPr>
          <a:xfrm>
            <a:off x="5524983" y="1704974"/>
            <a:ext cx="5924551" cy="23624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45D0A7-99D0-4B63-838C-BFF77C35EF1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375" t="13492" r="12020" b="44605"/>
          <a:stretch/>
        </p:blipFill>
        <p:spPr>
          <a:xfrm>
            <a:off x="1143482" y="1981199"/>
            <a:ext cx="4381501" cy="221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534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2CC8F3F-9300-41B5-ACC1-E9A14835C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E9761C3-B610-4836-A406-1B308C547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021" y="5231534"/>
            <a:ext cx="1293354" cy="1520602"/>
          </a:xfrm>
          <a:prstGeom prst="rect">
            <a:avLst/>
          </a:prstGeom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C6CF9BAD-A8DB-40DD-8D43-67E43C1C49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9604440" y="5576926"/>
            <a:ext cx="2478355" cy="119411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C1582AE-18D8-4A27-8076-EAB8F2B7E7DC}"/>
              </a:ext>
            </a:extLst>
          </p:cNvPr>
          <p:cNvGrpSpPr/>
          <p:nvPr/>
        </p:nvGrpSpPr>
        <p:grpSpPr>
          <a:xfrm>
            <a:off x="1251632" y="700496"/>
            <a:ext cx="9688735" cy="642564"/>
            <a:chOff x="-5089600" y="382608"/>
            <a:chExt cx="7374882" cy="74454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59416B8-EA01-47BF-8CDF-C77BB647E542}"/>
                </a:ext>
              </a:extLst>
            </p:cNvPr>
            <p:cNvSpPr/>
            <p:nvPr/>
          </p:nvSpPr>
          <p:spPr>
            <a:xfrm>
              <a:off x="-5089600" y="382608"/>
              <a:ext cx="7374882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 Tung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vòng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chạy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theo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đường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tạo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thành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tứ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giác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C5848CC-A575-4A89-9227-95723BE35A03}"/>
                </a:ext>
              </a:extLst>
            </p:cNvPr>
            <p:cNvSpPr/>
            <p:nvPr/>
          </p:nvSpPr>
          <p:spPr>
            <a:xfrm>
              <a:off x="-5035267" y="436667"/>
              <a:ext cx="462341" cy="61773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5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C8A32DA-F06F-40FC-B8F6-FA8A52A1FB9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777" t="11648" r="5943" b="47709"/>
          <a:stretch/>
        </p:blipFill>
        <p:spPr>
          <a:xfrm>
            <a:off x="599375" y="1846317"/>
            <a:ext cx="5449000" cy="2887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B12768-C668-4046-9296-F753A367577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669" t="56713" r="6051" b="2644"/>
          <a:stretch/>
        </p:blipFill>
        <p:spPr>
          <a:xfrm>
            <a:off x="6299839" y="1846317"/>
            <a:ext cx="5449000" cy="2887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4991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3277115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4901</TotalTime>
  <Words>90</Words>
  <Application>Microsoft Office PowerPoint</Application>
  <PresentationFormat>Widescreen</PresentationFormat>
  <Paragraphs>16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THUYPC</cp:lastModifiedBy>
  <cp:revision>759</cp:revision>
  <dcterms:created xsi:type="dcterms:W3CDTF">2021-02-20T02:56:00Z</dcterms:created>
  <dcterms:modified xsi:type="dcterms:W3CDTF">2022-01-03T04:06:21Z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