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uckiest Guy" panose="02000506000000020004" pitchFamily="2" charset="0"/>
      <p:regular r:id="rId9"/>
    </p:embeddedFont>
    <p:embeddedFont>
      <p:font typeface="Quicksand" pitchFamily="2" charset="77"/>
      <p:regular r:id="rId10"/>
    </p:embeddedFont>
    <p:embeddedFont>
      <p:font typeface="Quicksand Medium" pitchFamily="2" charset="77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01C"/>
    <a:srgbClr val="141517"/>
    <a:srgbClr val="283861"/>
    <a:srgbClr val="EA9900"/>
    <a:srgbClr val="CB7103"/>
    <a:srgbClr val="ECB3C1"/>
    <a:srgbClr val="FFC700"/>
    <a:srgbClr val="FFFFEA"/>
    <a:srgbClr val="FFC7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857"/>
  </p:normalViewPr>
  <p:slideViewPr>
    <p:cSldViewPr snapToGrid="0">
      <p:cViewPr varScale="1">
        <p:scale>
          <a:sx n="76" d="100"/>
          <a:sy n="76" d="100"/>
        </p:scale>
        <p:origin x="2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5" name="Google Shape;29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e90c90d21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0" name="Google Shape;3020;ge90c90d21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10" name="Google Shape;10;p2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459250" y="845575"/>
            <a:ext cx="4225500" cy="29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459250" y="3875777"/>
            <a:ext cx="4225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531298" y="0"/>
            <a:ext cx="2613022" cy="2788377"/>
          </a:xfrm>
          <a:custGeom>
            <a:avLst/>
            <a:gdLst/>
            <a:ahLst/>
            <a:cxnLst/>
            <a:rect l="l" t="t" r="r" b="b"/>
            <a:pathLst>
              <a:path w="130163" h="138898" extrusionOk="0">
                <a:moveTo>
                  <a:pt x="4839" y="1"/>
                </a:moveTo>
                <a:cubicBezTo>
                  <a:pt x="4839" y="1"/>
                  <a:pt x="0" y="25201"/>
                  <a:pt x="18311" y="32787"/>
                </a:cubicBezTo>
                <a:cubicBezTo>
                  <a:pt x="21434" y="34083"/>
                  <a:pt x="24668" y="34584"/>
                  <a:pt x="27940" y="34584"/>
                </a:cubicBezTo>
                <a:cubicBezTo>
                  <a:pt x="39097" y="34584"/>
                  <a:pt x="50685" y="28759"/>
                  <a:pt x="59764" y="28759"/>
                </a:cubicBezTo>
                <a:cubicBezTo>
                  <a:pt x="63614" y="28759"/>
                  <a:pt x="67012" y="29806"/>
                  <a:pt x="69736" y="32787"/>
                </a:cubicBezTo>
                <a:cubicBezTo>
                  <a:pt x="80788" y="44864"/>
                  <a:pt x="64220" y="58664"/>
                  <a:pt x="86303" y="66250"/>
                </a:cubicBezTo>
                <a:cubicBezTo>
                  <a:pt x="94238" y="68998"/>
                  <a:pt x="101456" y="74452"/>
                  <a:pt x="102953" y="83167"/>
                </a:cubicBezTo>
                <a:cubicBezTo>
                  <a:pt x="104798" y="93829"/>
                  <a:pt x="97068" y="99960"/>
                  <a:pt x="93890" y="109105"/>
                </a:cubicBezTo>
                <a:cubicBezTo>
                  <a:pt x="92168" y="114005"/>
                  <a:pt x="93193" y="120157"/>
                  <a:pt x="95243" y="124770"/>
                </a:cubicBezTo>
                <a:cubicBezTo>
                  <a:pt x="97622" y="130122"/>
                  <a:pt x="101907" y="134530"/>
                  <a:pt x="107320" y="136868"/>
                </a:cubicBezTo>
                <a:cubicBezTo>
                  <a:pt x="110499" y="138221"/>
                  <a:pt x="113923" y="138836"/>
                  <a:pt x="117388" y="138898"/>
                </a:cubicBezTo>
                <a:cubicBezTo>
                  <a:pt x="117404" y="138898"/>
                  <a:pt x="117422" y="138898"/>
                  <a:pt x="117441" y="138898"/>
                </a:cubicBezTo>
                <a:cubicBezTo>
                  <a:pt x="119012" y="138898"/>
                  <a:pt x="130162" y="138061"/>
                  <a:pt x="130162" y="136683"/>
                </a:cubicBezTo>
                <a:lnTo>
                  <a:pt x="130162" y="1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0" y="2972178"/>
            <a:ext cx="2296681" cy="2171318"/>
          </a:xfrm>
          <a:custGeom>
            <a:avLst/>
            <a:gdLst/>
            <a:ahLst/>
            <a:cxnLst/>
            <a:rect l="l" t="t" r="r" b="b"/>
            <a:pathLst>
              <a:path w="106624" h="100804" extrusionOk="0">
                <a:moveTo>
                  <a:pt x="18312" y="0"/>
                </a:moveTo>
                <a:cubicBezTo>
                  <a:pt x="14721" y="0"/>
                  <a:pt x="11010" y="1020"/>
                  <a:pt x="8162" y="2485"/>
                </a:cubicBezTo>
                <a:cubicBezTo>
                  <a:pt x="4881" y="4187"/>
                  <a:pt x="1682" y="6996"/>
                  <a:pt x="1" y="10338"/>
                </a:cubicBezTo>
                <a:lnTo>
                  <a:pt x="1" y="100804"/>
                </a:lnTo>
                <a:lnTo>
                  <a:pt x="104881" y="100804"/>
                </a:lnTo>
                <a:cubicBezTo>
                  <a:pt x="104881" y="100804"/>
                  <a:pt x="106624" y="87988"/>
                  <a:pt x="90733" y="83846"/>
                </a:cubicBezTo>
                <a:cubicBezTo>
                  <a:pt x="79579" y="80914"/>
                  <a:pt x="84602" y="68919"/>
                  <a:pt x="81978" y="60615"/>
                </a:cubicBezTo>
                <a:cubicBezTo>
                  <a:pt x="78935" y="51056"/>
                  <a:pt x="70109" y="45206"/>
                  <a:pt x="60829" y="45206"/>
                </a:cubicBezTo>
                <a:cubicBezTo>
                  <a:pt x="57727" y="45206"/>
                  <a:pt x="54574" y="45859"/>
                  <a:pt x="51569" y="47246"/>
                </a:cubicBezTo>
                <a:cubicBezTo>
                  <a:pt x="47254" y="49244"/>
                  <a:pt x="40833" y="53759"/>
                  <a:pt x="35278" y="53759"/>
                </a:cubicBezTo>
                <a:cubicBezTo>
                  <a:pt x="33707" y="53759"/>
                  <a:pt x="32205" y="53397"/>
                  <a:pt x="30839" y="52516"/>
                </a:cubicBezTo>
                <a:cubicBezTo>
                  <a:pt x="23417" y="47779"/>
                  <a:pt x="28748" y="34697"/>
                  <a:pt x="30040" y="28136"/>
                </a:cubicBezTo>
                <a:cubicBezTo>
                  <a:pt x="31455" y="20857"/>
                  <a:pt x="32828" y="12696"/>
                  <a:pt x="29240" y="5786"/>
                </a:cubicBezTo>
                <a:cubicBezTo>
                  <a:pt x="27028" y="1565"/>
                  <a:pt x="22762" y="0"/>
                  <a:pt x="1831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197950" y="198275"/>
            <a:ext cx="8763625" cy="4476600"/>
            <a:chOff x="197950" y="198275"/>
            <a:chExt cx="8763625" cy="4476600"/>
          </a:xfrm>
        </p:grpSpPr>
        <p:sp>
          <p:nvSpPr>
            <p:cNvPr id="39" name="Google Shape;39;p2"/>
            <p:cNvSpPr/>
            <p:nvPr/>
          </p:nvSpPr>
          <p:spPr>
            <a:xfrm>
              <a:off x="685800" y="815200"/>
              <a:ext cx="578700" cy="57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77025" y="3108500"/>
              <a:ext cx="237300" cy="237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157150" y="256875"/>
              <a:ext cx="237300" cy="237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99175" y="694175"/>
              <a:ext cx="425100" cy="4251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724275" y="2274575"/>
              <a:ext cx="237300" cy="237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2300" y="198275"/>
              <a:ext cx="237300" cy="2373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7950" y="3247725"/>
              <a:ext cx="301200" cy="301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91950" y="4176575"/>
              <a:ext cx="498300" cy="4983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"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Google Shape;2295;p17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96" name="Google Shape;2296;p17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7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7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7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7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7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7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7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7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7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7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7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17"/>
          <p:cNvSpPr/>
          <p:nvPr/>
        </p:nvSpPr>
        <p:spPr>
          <a:xfrm flipH="1">
            <a:off x="6051342" y="-55500"/>
            <a:ext cx="3134158" cy="1788513"/>
          </a:xfrm>
          <a:custGeom>
            <a:avLst/>
            <a:gdLst/>
            <a:ahLst/>
            <a:cxnLst/>
            <a:rect l="l" t="t" r="r" b="b"/>
            <a:pathLst>
              <a:path w="68947" h="49712" extrusionOk="0">
                <a:moveTo>
                  <a:pt x="0" y="1"/>
                </a:moveTo>
                <a:lnTo>
                  <a:pt x="0" y="49642"/>
                </a:lnTo>
                <a:cubicBezTo>
                  <a:pt x="601" y="49688"/>
                  <a:pt x="1203" y="49711"/>
                  <a:pt x="1807" y="49711"/>
                </a:cubicBezTo>
                <a:cubicBezTo>
                  <a:pt x="7536" y="49711"/>
                  <a:pt x="13311" y="47635"/>
                  <a:pt x="17567" y="43755"/>
                </a:cubicBezTo>
                <a:cubicBezTo>
                  <a:pt x="21854" y="39885"/>
                  <a:pt x="24612" y="34462"/>
                  <a:pt x="29270" y="31032"/>
                </a:cubicBezTo>
                <a:cubicBezTo>
                  <a:pt x="36084" y="26050"/>
                  <a:pt x="45447" y="26397"/>
                  <a:pt x="53210" y="23014"/>
                </a:cubicBezTo>
                <a:cubicBezTo>
                  <a:pt x="62202" y="19097"/>
                  <a:pt x="68506" y="9781"/>
                  <a:pt x="68946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17"/>
          <p:cNvSpPr/>
          <p:nvPr/>
        </p:nvSpPr>
        <p:spPr>
          <a:xfrm>
            <a:off x="6571975" y="134275"/>
            <a:ext cx="401100" cy="401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17"/>
          <p:cNvSpPr/>
          <p:nvPr/>
        </p:nvSpPr>
        <p:spPr>
          <a:xfrm>
            <a:off x="8539425" y="963225"/>
            <a:ext cx="238500" cy="23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17"/>
          <p:cNvSpPr/>
          <p:nvPr/>
        </p:nvSpPr>
        <p:spPr>
          <a:xfrm>
            <a:off x="7711325" y="134275"/>
            <a:ext cx="556200" cy="5559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17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25" name="Google Shape;2325;p17"/>
          <p:cNvSpPr txBox="1">
            <a:spLocks noGrp="1"/>
          </p:cNvSpPr>
          <p:nvPr>
            <p:ph type="subTitle" idx="1"/>
          </p:nvPr>
        </p:nvSpPr>
        <p:spPr>
          <a:xfrm>
            <a:off x="685800" y="3210400"/>
            <a:ext cx="216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6" name="Google Shape;2326;p17"/>
          <p:cNvSpPr txBox="1">
            <a:spLocks noGrp="1"/>
          </p:cNvSpPr>
          <p:nvPr>
            <p:ph type="subTitle" idx="2"/>
          </p:nvPr>
        </p:nvSpPr>
        <p:spPr>
          <a:xfrm>
            <a:off x="685800" y="2743450"/>
            <a:ext cx="21675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17"/>
          <p:cNvSpPr txBox="1">
            <a:spLocks noGrp="1"/>
          </p:cNvSpPr>
          <p:nvPr>
            <p:ph type="subTitle" idx="3"/>
          </p:nvPr>
        </p:nvSpPr>
        <p:spPr>
          <a:xfrm>
            <a:off x="3488250" y="3714674"/>
            <a:ext cx="216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17"/>
          <p:cNvSpPr txBox="1">
            <a:spLocks noGrp="1"/>
          </p:cNvSpPr>
          <p:nvPr>
            <p:ph type="subTitle" idx="4"/>
          </p:nvPr>
        </p:nvSpPr>
        <p:spPr>
          <a:xfrm>
            <a:off x="3488250" y="3247725"/>
            <a:ext cx="21675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9" name="Google Shape;2329;p17"/>
          <p:cNvSpPr txBox="1">
            <a:spLocks noGrp="1"/>
          </p:cNvSpPr>
          <p:nvPr>
            <p:ph type="subTitle" idx="5"/>
          </p:nvPr>
        </p:nvSpPr>
        <p:spPr>
          <a:xfrm>
            <a:off x="6290700" y="3210399"/>
            <a:ext cx="21675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0" name="Google Shape;2330;p17"/>
          <p:cNvSpPr txBox="1">
            <a:spLocks noGrp="1"/>
          </p:cNvSpPr>
          <p:nvPr>
            <p:ph type="subTitle" idx="6"/>
          </p:nvPr>
        </p:nvSpPr>
        <p:spPr>
          <a:xfrm>
            <a:off x="6290700" y="2743450"/>
            <a:ext cx="21675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1" name="Google Shape;2331;p17"/>
          <p:cNvSpPr/>
          <p:nvPr/>
        </p:nvSpPr>
        <p:spPr>
          <a:xfrm rot="2449603">
            <a:off x="6350979" y="4634265"/>
            <a:ext cx="355628" cy="355628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17"/>
          <p:cNvSpPr/>
          <p:nvPr/>
        </p:nvSpPr>
        <p:spPr>
          <a:xfrm rot="2449790">
            <a:off x="358384" y="1780322"/>
            <a:ext cx="481329" cy="48132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17"/>
          <p:cNvSpPr/>
          <p:nvPr/>
        </p:nvSpPr>
        <p:spPr>
          <a:xfrm rot="2450637">
            <a:off x="2456028" y="4689140"/>
            <a:ext cx="245871" cy="245871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5" name="Google Shape;2335;p18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336" name="Google Shape;2336;p18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8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8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8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8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8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8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8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8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8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8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8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8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0" name="Google Shape;2360;p18"/>
          <p:cNvSpPr/>
          <p:nvPr/>
        </p:nvSpPr>
        <p:spPr>
          <a:xfrm rot="10800000" flipH="1">
            <a:off x="5034300" y="-152382"/>
            <a:ext cx="4090383" cy="1365557"/>
          </a:xfrm>
          <a:custGeom>
            <a:avLst/>
            <a:gdLst/>
            <a:ahLst/>
            <a:cxnLst/>
            <a:rect l="l" t="t" r="r" b="b"/>
            <a:pathLst>
              <a:path w="148985" h="49738" extrusionOk="0">
                <a:moveTo>
                  <a:pt x="77203" y="0"/>
                </a:moveTo>
                <a:cubicBezTo>
                  <a:pt x="74961" y="0"/>
                  <a:pt x="72751" y="446"/>
                  <a:pt x="70652" y="1487"/>
                </a:cubicBezTo>
                <a:cubicBezTo>
                  <a:pt x="65510" y="4088"/>
                  <a:pt x="62183" y="9653"/>
                  <a:pt x="59945" y="15399"/>
                </a:cubicBezTo>
                <a:cubicBezTo>
                  <a:pt x="57767" y="21085"/>
                  <a:pt x="56437" y="27194"/>
                  <a:pt x="53533" y="32517"/>
                </a:cubicBezTo>
                <a:cubicBezTo>
                  <a:pt x="52807" y="33848"/>
                  <a:pt x="51960" y="35239"/>
                  <a:pt x="50569" y="35905"/>
                </a:cubicBezTo>
                <a:cubicBezTo>
                  <a:pt x="49546" y="36468"/>
                  <a:pt x="48435" y="36511"/>
                  <a:pt x="47275" y="36511"/>
                </a:cubicBezTo>
                <a:cubicBezTo>
                  <a:pt x="47064" y="36511"/>
                  <a:pt x="46852" y="36510"/>
                  <a:pt x="46637" y="36510"/>
                </a:cubicBezTo>
                <a:cubicBezTo>
                  <a:pt x="43311" y="36449"/>
                  <a:pt x="39802" y="36328"/>
                  <a:pt x="36838" y="34634"/>
                </a:cubicBezTo>
                <a:cubicBezTo>
                  <a:pt x="34177" y="33001"/>
                  <a:pt x="32362" y="30279"/>
                  <a:pt x="30305" y="27860"/>
                </a:cubicBezTo>
                <a:cubicBezTo>
                  <a:pt x="26401" y="23249"/>
                  <a:pt x="20703" y="19663"/>
                  <a:pt x="15090" y="19663"/>
                </a:cubicBezTo>
                <a:cubicBezTo>
                  <a:pt x="13487" y="19663"/>
                  <a:pt x="11890" y="19956"/>
                  <a:pt x="10344" y="20601"/>
                </a:cubicBezTo>
                <a:cubicBezTo>
                  <a:pt x="5686" y="22658"/>
                  <a:pt x="2360" y="27678"/>
                  <a:pt x="1210" y="33001"/>
                </a:cubicBezTo>
                <a:cubicBezTo>
                  <a:pt x="0" y="38385"/>
                  <a:pt x="666" y="44071"/>
                  <a:pt x="1997" y="49333"/>
                </a:cubicBezTo>
                <a:cubicBezTo>
                  <a:pt x="32912" y="49411"/>
                  <a:pt x="63778" y="49738"/>
                  <a:pt x="94658" y="49738"/>
                </a:cubicBezTo>
                <a:cubicBezTo>
                  <a:pt x="111872" y="49738"/>
                  <a:pt x="129090" y="49636"/>
                  <a:pt x="146323" y="49333"/>
                </a:cubicBezTo>
                <a:cubicBezTo>
                  <a:pt x="148743" y="49273"/>
                  <a:pt x="148985" y="48849"/>
                  <a:pt x="148864" y="46188"/>
                </a:cubicBezTo>
                <a:cubicBezTo>
                  <a:pt x="135133" y="40683"/>
                  <a:pt x="122370" y="32336"/>
                  <a:pt x="111361" y="21690"/>
                </a:cubicBezTo>
                <a:cubicBezTo>
                  <a:pt x="108518" y="18907"/>
                  <a:pt x="105735" y="15943"/>
                  <a:pt x="102771" y="13221"/>
                </a:cubicBezTo>
                <a:cubicBezTo>
                  <a:pt x="99505" y="10257"/>
                  <a:pt x="96057" y="7535"/>
                  <a:pt x="92307" y="5297"/>
                </a:cubicBezTo>
                <a:cubicBezTo>
                  <a:pt x="87746" y="2384"/>
                  <a:pt x="82389" y="0"/>
                  <a:pt x="7720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8"/>
          <p:cNvSpPr/>
          <p:nvPr/>
        </p:nvSpPr>
        <p:spPr>
          <a:xfrm rot="2449790">
            <a:off x="6948459" y="437622"/>
            <a:ext cx="481329" cy="481329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8"/>
          <p:cNvSpPr/>
          <p:nvPr/>
        </p:nvSpPr>
        <p:spPr>
          <a:xfrm rot="2448043">
            <a:off x="7829473" y="31381"/>
            <a:ext cx="205684" cy="205684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8"/>
          <p:cNvSpPr/>
          <p:nvPr/>
        </p:nvSpPr>
        <p:spPr>
          <a:xfrm rot="2449716">
            <a:off x="5323679" y="128694"/>
            <a:ext cx="262466" cy="26246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8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65" name="Google Shape;2365;p18"/>
          <p:cNvSpPr txBox="1">
            <a:spLocks noGrp="1"/>
          </p:cNvSpPr>
          <p:nvPr>
            <p:ph type="subTitle" idx="1"/>
          </p:nvPr>
        </p:nvSpPr>
        <p:spPr>
          <a:xfrm>
            <a:off x="914400" y="2016400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6" name="Google Shape;2366;p18"/>
          <p:cNvSpPr txBox="1">
            <a:spLocks noGrp="1"/>
          </p:cNvSpPr>
          <p:nvPr>
            <p:ph type="subTitle" idx="2"/>
          </p:nvPr>
        </p:nvSpPr>
        <p:spPr>
          <a:xfrm>
            <a:off x="914400" y="1625650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7" name="Google Shape;2367;p18"/>
          <p:cNvSpPr txBox="1">
            <a:spLocks noGrp="1"/>
          </p:cNvSpPr>
          <p:nvPr>
            <p:ph type="subTitle" idx="3"/>
          </p:nvPr>
        </p:nvSpPr>
        <p:spPr>
          <a:xfrm>
            <a:off x="914400" y="3735025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8" name="Google Shape;2368;p18"/>
          <p:cNvSpPr txBox="1">
            <a:spLocks noGrp="1"/>
          </p:cNvSpPr>
          <p:nvPr>
            <p:ph type="subTitle" idx="4"/>
          </p:nvPr>
        </p:nvSpPr>
        <p:spPr>
          <a:xfrm>
            <a:off x="914400" y="3344275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9" name="Google Shape;2369;p18"/>
          <p:cNvSpPr txBox="1">
            <a:spLocks noGrp="1"/>
          </p:cNvSpPr>
          <p:nvPr>
            <p:ph type="subTitle" idx="5"/>
          </p:nvPr>
        </p:nvSpPr>
        <p:spPr>
          <a:xfrm>
            <a:off x="6427500" y="2016400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0" name="Google Shape;2370;p18"/>
          <p:cNvSpPr txBox="1">
            <a:spLocks noGrp="1"/>
          </p:cNvSpPr>
          <p:nvPr>
            <p:ph type="subTitle" idx="6"/>
          </p:nvPr>
        </p:nvSpPr>
        <p:spPr>
          <a:xfrm>
            <a:off x="6427500" y="1625650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1" name="Google Shape;2371;p18"/>
          <p:cNvSpPr txBox="1">
            <a:spLocks noGrp="1"/>
          </p:cNvSpPr>
          <p:nvPr>
            <p:ph type="subTitle" idx="7"/>
          </p:nvPr>
        </p:nvSpPr>
        <p:spPr>
          <a:xfrm>
            <a:off x="6427500" y="3735025"/>
            <a:ext cx="1802100" cy="7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2" name="Google Shape;2372;p18"/>
          <p:cNvSpPr txBox="1">
            <a:spLocks noGrp="1"/>
          </p:cNvSpPr>
          <p:nvPr>
            <p:ph type="subTitle" idx="8"/>
          </p:nvPr>
        </p:nvSpPr>
        <p:spPr>
          <a:xfrm>
            <a:off x="6427500" y="3344275"/>
            <a:ext cx="18021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19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375" name="Google Shape;2375;p19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9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9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9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9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9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9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9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9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9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9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9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9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9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9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9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9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9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9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9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9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9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9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9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19"/>
          <p:cNvSpPr/>
          <p:nvPr/>
        </p:nvSpPr>
        <p:spPr>
          <a:xfrm rot="10800000" flipH="1">
            <a:off x="4461475" y="-546437"/>
            <a:ext cx="4867125" cy="1564150"/>
          </a:xfrm>
          <a:custGeom>
            <a:avLst/>
            <a:gdLst/>
            <a:ahLst/>
            <a:cxnLst/>
            <a:rect l="l" t="t" r="r" b="b"/>
            <a:pathLst>
              <a:path w="194685" h="62566" extrusionOk="0">
                <a:moveTo>
                  <a:pt x="155283" y="1"/>
                </a:moveTo>
                <a:cubicBezTo>
                  <a:pt x="152810" y="1"/>
                  <a:pt x="150325" y="186"/>
                  <a:pt x="147866" y="538"/>
                </a:cubicBezTo>
                <a:cubicBezTo>
                  <a:pt x="139822" y="1663"/>
                  <a:pt x="132118" y="4486"/>
                  <a:pt x="124648" y="7542"/>
                </a:cubicBezTo>
                <a:cubicBezTo>
                  <a:pt x="120721" y="9133"/>
                  <a:pt x="116838" y="10789"/>
                  <a:pt x="112911" y="12359"/>
                </a:cubicBezTo>
                <a:cubicBezTo>
                  <a:pt x="110609" y="13276"/>
                  <a:pt x="108498" y="13889"/>
                  <a:pt x="106378" y="13889"/>
                </a:cubicBezTo>
                <a:cubicBezTo>
                  <a:pt x="104571" y="13889"/>
                  <a:pt x="102758" y="13443"/>
                  <a:pt x="100814" y="12359"/>
                </a:cubicBezTo>
                <a:cubicBezTo>
                  <a:pt x="97482" y="10513"/>
                  <a:pt x="94681" y="7860"/>
                  <a:pt x="91539" y="5738"/>
                </a:cubicBezTo>
                <a:cubicBezTo>
                  <a:pt x="88483" y="3658"/>
                  <a:pt x="85130" y="1875"/>
                  <a:pt x="81565" y="899"/>
                </a:cubicBezTo>
                <a:cubicBezTo>
                  <a:pt x="79840" y="430"/>
                  <a:pt x="78135" y="204"/>
                  <a:pt x="76467" y="204"/>
                </a:cubicBezTo>
                <a:cubicBezTo>
                  <a:pt x="71713" y="204"/>
                  <a:pt x="67264" y="2046"/>
                  <a:pt x="63525" y="5377"/>
                </a:cubicBezTo>
                <a:cubicBezTo>
                  <a:pt x="57922" y="10343"/>
                  <a:pt x="54717" y="17241"/>
                  <a:pt x="49984" y="22950"/>
                </a:cubicBezTo>
                <a:cubicBezTo>
                  <a:pt x="46510" y="27128"/>
                  <a:pt x="40960" y="31191"/>
                  <a:pt x="35365" y="31191"/>
                </a:cubicBezTo>
                <a:cubicBezTo>
                  <a:pt x="33372" y="31191"/>
                  <a:pt x="31374" y="30675"/>
                  <a:pt x="29461" y="29465"/>
                </a:cubicBezTo>
                <a:cubicBezTo>
                  <a:pt x="25479" y="26974"/>
                  <a:pt x="22366" y="22365"/>
                  <a:pt x="17714" y="22365"/>
                </a:cubicBezTo>
                <a:cubicBezTo>
                  <a:pt x="16739" y="22365"/>
                  <a:pt x="15696" y="22567"/>
                  <a:pt x="14563" y="23035"/>
                </a:cubicBezTo>
                <a:cubicBezTo>
                  <a:pt x="8939" y="25327"/>
                  <a:pt x="5628" y="31248"/>
                  <a:pt x="4036" y="36851"/>
                </a:cubicBezTo>
                <a:cubicBezTo>
                  <a:pt x="3187" y="39822"/>
                  <a:pt x="2763" y="42878"/>
                  <a:pt x="2508" y="45913"/>
                </a:cubicBezTo>
                <a:cubicBezTo>
                  <a:pt x="2211" y="45765"/>
                  <a:pt x="1935" y="45637"/>
                  <a:pt x="1680" y="45468"/>
                </a:cubicBezTo>
                <a:cubicBezTo>
                  <a:pt x="1535" y="45383"/>
                  <a:pt x="1391" y="45347"/>
                  <a:pt x="1256" y="45347"/>
                </a:cubicBezTo>
                <a:cubicBezTo>
                  <a:pt x="502" y="45347"/>
                  <a:pt x="0" y="46485"/>
                  <a:pt x="810" y="46953"/>
                </a:cubicBezTo>
                <a:cubicBezTo>
                  <a:pt x="7038" y="50506"/>
                  <a:pt x="14131" y="51198"/>
                  <a:pt x="21196" y="51198"/>
                </a:cubicBezTo>
                <a:cubicBezTo>
                  <a:pt x="21305" y="51198"/>
                  <a:pt x="21415" y="51198"/>
                  <a:pt x="21524" y="51198"/>
                </a:cubicBezTo>
                <a:cubicBezTo>
                  <a:pt x="25134" y="51188"/>
                  <a:pt x="28720" y="51115"/>
                  <a:pt x="32298" y="51115"/>
                </a:cubicBezTo>
                <a:cubicBezTo>
                  <a:pt x="36713" y="51115"/>
                  <a:pt x="41118" y="51227"/>
                  <a:pt x="45549" y="51707"/>
                </a:cubicBezTo>
                <a:cubicBezTo>
                  <a:pt x="54123" y="52599"/>
                  <a:pt x="62591" y="54169"/>
                  <a:pt x="71165" y="55188"/>
                </a:cubicBezTo>
                <a:cubicBezTo>
                  <a:pt x="80143" y="56249"/>
                  <a:pt x="89162" y="56313"/>
                  <a:pt x="98182" y="56397"/>
                </a:cubicBezTo>
                <a:cubicBezTo>
                  <a:pt x="106969" y="56482"/>
                  <a:pt x="115734" y="56801"/>
                  <a:pt x="124457" y="57841"/>
                </a:cubicBezTo>
                <a:cubicBezTo>
                  <a:pt x="133095" y="58859"/>
                  <a:pt x="141669" y="60303"/>
                  <a:pt x="150285" y="61342"/>
                </a:cubicBezTo>
                <a:cubicBezTo>
                  <a:pt x="156361" y="62048"/>
                  <a:pt x="162447" y="62565"/>
                  <a:pt x="168528" y="62565"/>
                </a:cubicBezTo>
                <a:cubicBezTo>
                  <a:pt x="170860" y="62565"/>
                  <a:pt x="173191" y="62489"/>
                  <a:pt x="175520" y="62319"/>
                </a:cubicBezTo>
                <a:cubicBezTo>
                  <a:pt x="179552" y="62022"/>
                  <a:pt x="183585" y="61449"/>
                  <a:pt x="187554" y="60515"/>
                </a:cubicBezTo>
                <a:cubicBezTo>
                  <a:pt x="190546" y="59793"/>
                  <a:pt x="193135" y="58753"/>
                  <a:pt x="193878" y="55506"/>
                </a:cubicBezTo>
                <a:cubicBezTo>
                  <a:pt x="194685" y="52004"/>
                  <a:pt x="194218" y="47908"/>
                  <a:pt x="194069" y="44364"/>
                </a:cubicBezTo>
                <a:cubicBezTo>
                  <a:pt x="193920" y="40332"/>
                  <a:pt x="193538" y="36299"/>
                  <a:pt x="192774" y="32330"/>
                </a:cubicBezTo>
                <a:cubicBezTo>
                  <a:pt x="191480" y="25475"/>
                  <a:pt x="188891" y="18726"/>
                  <a:pt x="184625" y="13123"/>
                </a:cubicBezTo>
                <a:cubicBezTo>
                  <a:pt x="177493" y="3818"/>
                  <a:pt x="166513" y="1"/>
                  <a:pt x="155283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19"/>
          <p:cNvSpPr/>
          <p:nvPr/>
        </p:nvSpPr>
        <p:spPr>
          <a:xfrm rot="2449105">
            <a:off x="6111778" y="191208"/>
            <a:ext cx="532384" cy="53238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19"/>
          <p:cNvSpPr/>
          <p:nvPr/>
        </p:nvSpPr>
        <p:spPr>
          <a:xfrm rot="2447884">
            <a:off x="8296325" y="322014"/>
            <a:ext cx="312675" cy="3126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19"/>
          <p:cNvSpPr/>
          <p:nvPr/>
        </p:nvSpPr>
        <p:spPr>
          <a:xfrm rot="2449621">
            <a:off x="4775987" y="100876"/>
            <a:ext cx="198233" cy="198233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1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subTitle" idx="1"/>
          </p:nvPr>
        </p:nvSpPr>
        <p:spPr>
          <a:xfrm>
            <a:off x="897550" y="2074525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subTitle" idx="2"/>
          </p:nvPr>
        </p:nvSpPr>
        <p:spPr>
          <a:xfrm>
            <a:off x="897550" y="1683775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3"/>
          </p:nvPr>
        </p:nvSpPr>
        <p:spPr>
          <a:xfrm>
            <a:off x="897550" y="3710363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subTitle" idx="4"/>
          </p:nvPr>
        </p:nvSpPr>
        <p:spPr>
          <a:xfrm>
            <a:off x="897550" y="3319613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subTitle" idx="5"/>
          </p:nvPr>
        </p:nvSpPr>
        <p:spPr>
          <a:xfrm>
            <a:off x="5958419" y="2074538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9" name="Google Shape;2409;p19"/>
          <p:cNvSpPr txBox="1">
            <a:spLocks noGrp="1"/>
          </p:cNvSpPr>
          <p:nvPr>
            <p:ph type="subTitle" idx="6"/>
          </p:nvPr>
        </p:nvSpPr>
        <p:spPr>
          <a:xfrm>
            <a:off x="5958419" y="1683788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0" name="Google Shape;2410;p19"/>
          <p:cNvSpPr txBox="1">
            <a:spLocks noGrp="1"/>
          </p:cNvSpPr>
          <p:nvPr>
            <p:ph type="subTitle" idx="7"/>
          </p:nvPr>
        </p:nvSpPr>
        <p:spPr>
          <a:xfrm>
            <a:off x="5958419" y="3710338"/>
            <a:ext cx="231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1" name="Google Shape;2411;p19"/>
          <p:cNvSpPr txBox="1">
            <a:spLocks noGrp="1"/>
          </p:cNvSpPr>
          <p:nvPr>
            <p:ph type="subTitle" idx="8"/>
          </p:nvPr>
        </p:nvSpPr>
        <p:spPr>
          <a:xfrm>
            <a:off x="5958419" y="3319588"/>
            <a:ext cx="23196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3" name="Google Shape;2413;p20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14" name="Google Shape;2414;p20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0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0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0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0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0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0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0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0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0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0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0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0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0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0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0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0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0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0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0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0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0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0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0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8" name="Google Shape;2438;p20"/>
          <p:cNvSpPr/>
          <p:nvPr/>
        </p:nvSpPr>
        <p:spPr>
          <a:xfrm rot="6825203">
            <a:off x="2856533" y="-1947166"/>
            <a:ext cx="7698747" cy="664493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0"/>
          <p:cNvSpPr/>
          <p:nvPr/>
        </p:nvSpPr>
        <p:spPr>
          <a:xfrm rot="-3974797">
            <a:off x="-1414029" y="1333284"/>
            <a:ext cx="7698747" cy="664493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0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20"/>
          <p:cNvSpPr txBox="1">
            <a:spLocks noGrp="1"/>
          </p:cNvSpPr>
          <p:nvPr>
            <p:ph type="subTitle" idx="1"/>
          </p:nvPr>
        </p:nvSpPr>
        <p:spPr>
          <a:xfrm>
            <a:off x="6438300" y="169457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20"/>
          <p:cNvSpPr txBox="1">
            <a:spLocks noGrp="1"/>
          </p:cNvSpPr>
          <p:nvPr>
            <p:ph type="subTitle" idx="2"/>
          </p:nvPr>
        </p:nvSpPr>
        <p:spPr>
          <a:xfrm>
            <a:off x="6438300" y="130382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20"/>
          <p:cNvSpPr txBox="1">
            <a:spLocks noGrp="1"/>
          </p:cNvSpPr>
          <p:nvPr>
            <p:ph type="subTitle" idx="3"/>
          </p:nvPr>
        </p:nvSpPr>
        <p:spPr>
          <a:xfrm>
            <a:off x="6438300" y="2919450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4" name="Google Shape;2444;p20"/>
          <p:cNvSpPr txBox="1">
            <a:spLocks noGrp="1"/>
          </p:cNvSpPr>
          <p:nvPr>
            <p:ph type="subTitle" idx="4"/>
          </p:nvPr>
        </p:nvSpPr>
        <p:spPr>
          <a:xfrm>
            <a:off x="6438300" y="2528700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5" name="Google Shape;2445;p20"/>
          <p:cNvSpPr txBox="1">
            <a:spLocks noGrp="1"/>
          </p:cNvSpPr>
          <p:nvPr>
            <p:ph type="subTitle" idx="5"/>
          </p:nvPr>
        </p:nvSpPr>
        <p:spPr>
          <a:xfrm>
            <a:off x="6438300" y="414432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6" name="Google Shape;2446;p20"/>
          <p:cNvSpPr txBox="1">
            <a:spLocks noGrp="1"/>
          </p:cNvSpPr>
          <p:nvPr>
            <p:ph type="subTitle" idx="6"/>
          </p:nvPr>
        </p:nvSpPr>
        <p:spPr>
          <a:xfrm>
            <a:off x="6438300" y="375357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7" name="Google Shape;2447;p20"/>
          <p:cNvSpPr txBox="1">
            <a:spLocks noGrp="1"/>
          </p:cNvSpPr>
          <p:nvPr>
            <p:ph type="subTitle" idx="7"/>
          </p:nvPr>
        </p:nvSpPr>
        <p:spPr>
          <a:xfrm>
            <a:off x="1711150" y="169457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0"/>
          <p:cNvSpPr txBox="1">
            <a:spLocks noGrp="1"/>
          </p:cNvSpPr>
          <p:nvPr>
            <p:ph type="subTitle" idx="8"/>
          </p:nvPr>
        </p:nvSpPr>
        <p:spPr>
          <a:xfrm>
            <a:off x="1711150" y="130382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0"/>
          <p:cNvSpPr txBox="1">
            <a:spLocks noGrp="1"/>
          </p:cNvSpPr>
          <p:nvPr>
            <p:ph type="subTitle" idx="9"/>
          </p:nvPr>
        </p:nvSpPr>
        <p:spPr>
          <a:xfrm>
            <a:off x="1711150" y="2919450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0"/>
          <p:cNvSpPr txBox="1">
            <a:spLocks noGrp="1"/>
          </p:cNvSpPr>
          <p:nvPr>
            <p:ph type="subTitle" idx="13"/>
          </p:nvPr>
        </p:nvSpPr>
        <p:spPr>
          <a:xfrm>
            <a:off x="1711150" y="2528700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0"/>
          <p:cNvSpPr txBox="1">
            <a:spLocks noGrp="1"/>
          </p:cNvSpPr>
          <p:nvPr>
            <p:ph type="subTitle" idx="14"/>
          </p:nvPr>
        </p:nvSpPr>
        <p:spPr>
          <a:xfrm>
            <a:off x="1711150" y="4144325"/>
            <a:ext cx="2019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0"/>
          <p:cNvSpPr txBox="1">
            <a:spLocks noGrp="1"/>
          </p:cNvSpPr>
          <p:nvPr>
            <p:ph type="subTitle" idx="15"/>
          </p:nvPr>
        </p:nvSpPr>
        <p:spPr>
          <a:xfrm>
            <a:off x="1711150" y="3753575"/>
            <a:ext cx="2019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0"/>
          <p:cNvSpPr/>
          <p:nvPr/>
        </p:nvSpPr>
        <p:spPr>
          <a:xfrm rot="2449790">
            <a:off x="8514859" y="166047"/>
            <a:ext cx="481329" cy="481329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0"/>
          <p:cNvSpPr/>
          <p:nvPr/>
        </p:nvSpPr>
        <p:spPr>
          <a:xfrm rot="2448043">
            <a:off x="7541423" y="788356"/>
            <a:ext cx="205684" cy="20568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0"/>
          <p:cNvSpPr/>
          <p:nvPr/>
        </p:nvSpPr>
        <p:spPr>
          <a:xfrm rot="2449632">
            <a:off x="6381663" y="113708"/>
            <a:ext cx="585977" cy="585977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" name="Google Shape;2457;p2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58" name="Google Shape;2458;p2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2" name="Google Shape;2482;p21"/>
          <p:cNvSpPr/>
          <p:nvPr/>
        </p:nvSpPr>
        <p:spPr>
          <a:xfrm rot="6825095">
            <a:off x="1920711" y="268615"/>
            <a:ext cx="8735938" cy="7539983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1"/>
          <p:cNvSpPr/>
          <p:nvPr/>
        </p:nvSpPr>
        <p:spPr>
          <a:xfrm rot="-3974810">
            <a:off x="-1432601" y="1444866"/>
            <a:ext cx="8347860" cy="7205310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1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85" name="Google Shape;2485;p21"/>
          <p:cNvSpPr txBox="1">
            <a:spLocks noGrp="1"/>
          </p:cNvSpPr>
          <p:nvPr>
            <p:ph type="subTitle" idx="1"/>
          </p:nvPr>
        </p:nvSpPr>
        <p:spPr>
          <a:xfrm>
            <a:off x="685800" y="1518775"/>
            <a:ext cx="3886200" cy="30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86" name="Google Shape;2486;p21"/>
          <p:cNvSpPr txBox="1">
            <a:spLocks noGrp="1"/>
          </p:cNvSpPr>
          <p:nvPr>
            <p:ph type="subTitle" idx="2"/>
          </p:nvPr>
        </p:nvSpPr>
        <p:spPr>
          <a:xfrm>
            <a:off x="4572000" y="1518775"/>
            <a:ext cx="3886200" cy="30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8"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" name="Google Shape;2488;p22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489" name="Google Shape;2489;p22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2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2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2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2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2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2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2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2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2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2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3" name="Google Shape;2513;p22"/>
          <p:cNvSpPr/>
          <p:nvPr/>
        </p:nvSpPr>
        <p:spPr>
          <a:xfrm rot="-3635463">
            <a:off x="-1463708" y="-1637164"/>
            <a:ext cx="11654425" cy="9973260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2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15" name="Google Shape;2515;p22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6" name="Google Shape;2516;p22"/>
          <p:cNvSpPr txBox="1">
            <a:spLocks noGrp="1"/>
          </p:cNvSpPr>
          <p:nvPr>
            <p:ph type="subTitle" idx="2"/>
          </p:nvPr>
        </p:nvSpPr>
        <p:spPr>
          <a:xfrm>
            <a:off x="45720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7" name="Google Shape;2517;p22"/>
          <p:cNvSpPr/>
          <p:nvPr/>
        </p:nvSpPr>
        <p:spPr>
          <a:xfrm rot="2448476">
            <a:off x="7789243" y="381459"/>
            <a:ext cx="496232" cy="496232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2"/>
          <p:cNvSpPr/>
          <p:nvPr/>
        </p:nvSpPr>
        <p:spPr>
          <a:xfrm rot="2446100">
            <a:off x="4982774" y="345635"/>
            <a:ext cx="379478" cy="379478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2"/>
          <p:cNvSpPr/>
          <p:nvPr/>
        </p:nvSpPr>
        <p:spPr>
          <a:xfrm rot="2445700">
            <a:off x="271315" y="2455502"/>
            <a:ext cx="232496" cy="232496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2"/>
          <p:cNvSpPr/>
          <p:nvPr/>
        </p:nvSpPr>
        <p:spPr>
          <a:xfrm rot="2447756">
            <a:off x="6982420" y="786729"/>
            <a:ext cx="277792" cy="27779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9"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23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23" name="Google Shape;2523;p23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3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3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7" name="Google Shape;2547;p23"/>
          <p:cNvSpPr/>
          <p:nvPr/>
        </p:nvSpPr>
        <p:spPr>
          <a:xfrm rot="9900004" flipH="1">
            <a:off x="-75826" y="-1497766"/>
            <a:ext cx="9194420" cy="7936127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48" name="Google Shape;2548;p23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23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50" name="Google Shape;2550;p23"/>
          <p:cNvSpPr txBox="1">
            <a:spLocks noGrp="1"/>
          </p:cNvSpPr>
          <p:nvPr>
            <p:ph type="subTitle" idx="2"/>
          </p:nvPr>
        </p:nvSpPr>
        <p:spPr>
          <a:xfrm>
            <a:off x="45720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2"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2" name="Google Shape;2552;p2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53" name="Google Shape;2553;p2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7" name="Google Shape;2577;p24"/>
          <p:cNvSpPr/>
          <p:nvPr/>
        </p:nvSpPr>
        <p:spPr>
          <a:xfrm rot="-9900004">
            <a:off x="-75826" y="-1497766"/>
            <a:ext cx="9194420" cy="7936127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78" name="Google Shape;2578;p2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79" name="Google Shape;2579;p24"/>
          <p:cNvSpPr txBox="1">
            <a:spLocks noGrp="1"/>
          </p:cNvSpPr>
          <p:nvPr>
            <p:ph type="subTitle" idx="1"/>
          </p:nvPr>
        </p:nvSpPr>
        <p:spPr>
          <a:xfrm>
            <a:off x="685800" y="1299325"/>
            <a:ext cx="3886200" cy="3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1" name="Google Shape;2581;p2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582" name="Google Shape;2582;p2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6" name="Google Shape;2606;p25"/>
          <p:cNvSpPr/>
          <p:nvPr/>
        </p:nvSpPr>
        <p:spPr>
          <a:xfrm rot="10800000" flipH="1">
            <a:off x="4347900" y="-154011"/>
            <a:ext cx="5077075" cy="1532711"/>
          </a:xfrm>
          <a:custGeom>
            <a:avLst/>
            <a:gdLst/>
            <a:ahLst/>
            <a:cxnLst/>
            <a:rect l="l" t="t" r="r" b="b"/>
            <a:pathLst>
              <a:path w="134119" h="40489" extrusionOk="0">
                <a:moveTo>
                  <a:pt x="22955" y="0"/>
                </a:moveTo>
                <a:cubicBezTo>
                  <a:pt x="22794" y="0"/>
                  <a:pt x="22633" y="2"/>
                  <a:pt x="22472" y="6"/>
                </a:cubicBezTo>
                <a:cubicBezTo>
                  <a:pt x="14088" y="217"/>
                  <a:pt x="5551" y="5729"/>
                  <a:pt x="4403" y="14534"/>
                </a:cubicBezTo>
                <a:cubicBezTo>
                  <a:pt x="3944" y="17998"/>
                  <a:pt x="4594" y="21539"/>
                  <a:pt x="4154" y="25023"/>
                </a:cubicBezTo>
                <a:cubicBezTo>
                  <a:pt x="3523" y="30344"/>
                  <a:pt x="1762" y="35455"/>
                  <a:pt x="1" y="40488"/>
                </a:cubicBezTo>
                <a:cubicBezTo>
                  <a:pt x="28903" y="40278"/>
                  <a:pt x="57824" y="40029"/>
                  <a:pt x="86746" y="39819"/>
                </a:cubicBezTo>
                <a:cubicBezTo>
                  <a:pt x="97216" y="39742"/>
                  <a:pt x="107686" y="39646"/>
                  <a:pt x="118136" y="39283"/>
                </a:cubicBezTo>
                <a:cubicBezTo>
                  <a:pt x="123496" y="39091"/>
                  <a:pt x="128893" y="38842"/>
                  <a:pt x="134119" y="37656"/>
                </a:cubicBezTo>
                <a:cubicBezTo>
                  <a:pt x="127956" y="34574"/>
                  <a:pt x="123209" y="29215"/>
                  <a:pt x="119227" y="23568"/>
                </a:cubicBezTo>
                <a:cubicBezTo>
                  <a:pt x="115074" y="17711"/>
                  <a:pt x="109772" y="12046"/>
                  <a:pt x="103169" y="9002"/>
                </a:cubicBezTo>
                <a:cubicBezTo>
                  <a:pt x="100523" y="7786"/>
                  <a:pt x="97914" y="7276"/>
                  <a:pt x="95336" y="7276"/>
                </a:cubicBezTo>
                <a:cubicBezTo>
                  <a:pt x="81955" y="7276"/>
                  <a:pt x="69379" y="21008"/>
                  <a:pt x="56550" y="21008"/>
                </a:cubicBezTo>
                <a:cubicBezTo>
                  <a:pt x="52482" y="21008"/>
                  <a:pt x="48388" y="19627"/>
                  <a:pt x="44235" y="15989"/>
                </a:cubicBezTo>
                <a:cubicBezTo>
                  <a:pt x="40598" y="12811"/>
                  <a:pt x="38205" y="8428"/>
                  <a:pt x="34913" y="4887"/>
                </a:cubicBezTo>
                <a:cubicBezTo>
                  <a:pt x="31791" y="1543"/>
                  <a:pt x="27420" y="0"/>
                  <a:pt x="22955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5"/>
          <p:cNvSpPr/>
          <p:nvPr/>
        </p:nvSpPr>
        <p:spPr>
          <a:xfrm rot="2447516">
            <a:off x="7722309" y="382524"/>
            <a:ext cx="459656" cy="45965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5"/>
          <p:cNvSpPr/>
          <p:nvPr/>
        </p:nvSpPr>
        <p:spPr>
          <a:xfrm rot="2447037">
            <a:off x="4822114" y="371321"/>
            <a:ext cx="683855" cy="683855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5"/>
          <p:cNvSpPr/>
          <p:nvPr/>
        </p:nvSpPr>
        <p:spPr>
          <a:xfrm rot="2449724">
            <a:off x="6150433" y="128148"/>
            <a:ext cx="303304" cy="30330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11" name="Google Shape;2611;p25"/>
          <p:cNvSpPr/>
          <p:nvPr/>
        </p:nvSpPr>
        <p:spPr>
          <a:xfrm rot="2449159">
            <a:off x="1840049" y="4638489"/>
            <a:ext cx="419015" cy="41901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5"/>
          <p:cNvSpPr/>
          <p:nvPr/>
        </p:nvSpPr>
        <p:spPr>
          <a:xfrm rot="2449724">
            <a:off x="7489533" y="4696348"/>
            <a:ext cx="303304" cy="303304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4" name="Google Shape;2614;p2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15" name="Google Shape;2615;p2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9" name="Google Shape;2639;p26"/>
          <p:cNvSpPr/>
          <p:nvPr/>
        </p:nvSpPr>
        <p:spPr>
          <a:xfrm rot="10800000">
            <a:off x="4510759" y="-144843"/>
            <a:ext cx="4673041" cy="1360430"/>
          </a:xfrm>
          <a:custGeom>
            <a:avLst/>
            <a:gdLst/>
            <a:ahLst/>
            <a:cxnLst/>
            <a:rect l="l" t="t" r="r" b="b"/>
            <a:pathLst>
              <a:path w="134119" h="40489" extrusionOk="0">
                <a:moveTo>
                  <a:pt x="22955" y="0"/>
                </a:moveTo>
                <a:cubicBezTo>
                  <a:pt x="22794" y="0"/>
                  <a:pt x="22633" y="2"/>
                  <a:pt x="22472" y="6"/>
                </a:cubicBezTo>
                <a:cubicBezTo>
                  <a:pt x="14088" y="217"/>
                  <a:pt x="5551" y="5729"/>
                  <a:pt x="4403" y="14534"/>
                </a:cubicBezTo>
                <a:cubicBezTo>
                  <a:pt x="3944" y="17998"/>
                  <a:pt x="4594" y="21539"/>
                  <a:pt x="4154" y="25023"/>
                </a:cubicBezTo>
                <a:cubicBezTo>
                  <a:pt x="3523" y="30344"/>
                  <a:pt x="1762" y="35455"/>
                  <a:pt x="1" y="40488"/>
                </a:cubicBezTo>
                <a:cubicBezTo>
                  <a:pt x="28903" y="40278"/>
                  <a:pt x="57824" y="40029"/>
                  <a:pt x="86746" y="39819"/>
                </a:cubicBezTo>
                <a:cubicBezTo>
                  <a:pt x="97216" y="39742"/>
                  <a:pt x="107686" y="39646"/>
                  <a:pt x="118136" y="39283"/>
                </a:cubicBezTo>
                <a:cubicBezTo>
                  <a:pt x="123496" y="39091"/>
                  <a:pt x="128893" y="38842"/>
                  <a:pt x="134119" y="37656"/>
                </a:cubicBezTo>
                <a:cubicBezTo>
                  <a:pt x="127956" y="34574"/>
                  <a:pt x="123209" y="29215"/>
                  <a:pt x="119227" y="23568"/>
                </a:cubicBezTo>
                <a:cubicBezTo>
                  <a:pt x="115074" y="17711"/>
                  <a:pt x="109772" y="12046"/>
                  <a:pt x="103169" y="9002"/>
                </a:cubicBezTo>
                <a:cubicBezTo>
                  <a:pt x="100523" y="7786"/>
                  <a:pt x="97914" y="7276"/>
                  <a:pt x="95336" y="7276"/>
                </a:cubicBezTo>
                <a:cubicBezTo>
                  <a:pt x="81955" y="7276"/>
                  <a:pt x="69379" y="21008"/>
                  <a:pt x="56550" y="21008"/>
                </a:cubicBezTo>
                <a:cubicBezTo>
                  <a:pt x="52482" y="21008"/>
                  <a:pt x="48388" y="19627"/>
                  <a:pt x="44235" y="15989"/>
                </a:cubicBezTo>
                <a:cubicBezTo>
                  <a:pt x="40598" y="12811"/>
                  <a:pt x="38205" y="8428"/>
                  <a:pt x="34913" y="4887"/>
                </a:cubicBezTo>
                <a:cubicBezTo>
                  <a:pt x="31791" y="1543"/>
                  <a:pt x="27420" y="0"/>
                  <a:pt x="2295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26"/>
          <p:cNvSpPr/>
          <p:nvPr/>
        </p:nvSpPr>
        <p:spPr>
          <a:xfrm rot="2447516">
            <a:off x="5610934" y="176149"/>
            <a:ext cx="459656" cy="45965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6"/>
          <p:cNvSpPr/>
          <p:nvPr/>
        </p:nvSpPr>
        <p:spPr>
          <a:xfrm rot="2447037">
            <a:off x="8020939" y="249371"/>
            <a:ext cx="683855" cy="683855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6"/>
          <p:cNvSpPr/>
          <p:nvPr/>
        </p:nvSpPr>
        <p:spPr>
          <a:xfrm rot="2451323">
            <a:off x="7063735" y="127008"/>
            <a:ext cx="220132" cy="22013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994" name="Google Shape;994;p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6"/>
          <p:cNvSpPr/>
          <p:nvPr/>
        </p:nvSpPr>
        <p:spPr>
          <a:xfrm>
            <a:off x="244975" y="4722150"/>
            <a:ext cx="237300" cy="237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6"/>
          <p:cNvSpPr/>
          <p:nvPr/>
        </p:nvSpPr>
        <p:spPr>
          <a:xfrm>
            <a:off x="5757300" y="4608125"/>
            <a:ext cx="364800" cy="36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"/>
          <p:cNvSpPr/>
          <p:nvPr/>
        </p:nvSpPr>
        <p:spPr>
          <a:xfrm>
            <a:off x="8330925" y="742800"/>
            <a:ext cx="425100" cy="425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6"/>
          <p:cNvSpPr/>
          <p:nvPr/>
        </p:nvSpPr>
        <p:spPr>
          <a:xfrm>
            <a:off x="7499250" y="198275"/>
            <a:ext cx="237300" cy="237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6"/>
          <p:cNvSpPr/>
          <p:nvPr/>
        </p:nvSpPr>
        <p:spPr>
          <a:xfrm>
            <a:off x="125050" y="2916775"/>
            <a:ext cx="301200" cy="301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5" name="Google Shape;2645;p27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46" name="Google Shape;2646;p27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7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7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7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7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7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7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7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7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7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0" name="Google Shape;2670;p27"/>
          <p:cNvSpPr/>
          <p:nvPr/>
        </p:nvSpPr>
        <p:spPr>
          <a:xfrm rot="10679010" flipH="1">
            <a:off x="5420774" y="-71929"/>
            <a:ext cx="3759852" cy="928169"/>
          </a:xfrm>
          <a:custGeom>
            <a:avLst/>
            <a:gdLst/>
            <a:ahLst/>
            <a:cxnLst/>
            <a:rect l="l" t="t" r="r" b="b"/>
            <a:pathLst>
              <a:path w="115545" h="28526" extrusionOk="0">
                <a:moveTo>
                  <a:pt x="105662" y="0"/>
                </a:moveTo>
                <a:cubicBezTo>
                  <a:pt x="102560" y="0"/>
                  <a:pt x="99481" y="1098"/>
                  <a:pt x="96710" y="2551"/>
                </a:cubicBezTo>
                <a:cubicBezTo>
                  <a:pt x="93247" y="4354"/>
                  <a:pt x="90116" y="6726"/>
                  <a:pt x="86629" y="8481"/>
                </a:cubicBezTo>
                <a:cubicBezTo>
                  <a:pt x="82027" y="10782"/>
                  <a:pt x="76927" y="12039"/>
                  <a:pt x="71804" y="12039"/>
                </a:cubicBezTo>
                <a:cubicBezTo>
                  <a:pt x="62505" y="12039"/>
                  <a:pt x="53657" y="8125"/>
                  <a:pt x="44857" y="4947"/>
                </a:cubicBezTo>
                <a:cubicBezTo>
                  <a:pt x="38912" y="2800"/>
                  <a:pt x="32557" y="1010"/>
                  <a:pt x="26339" y="1010"/>
                </a:cubicBezTo>
                <a:cubicBezTo>
                  <a:pt x="23351" y="1010"/>
                  <a:pt x="20394" y="1423"/>
                  <a:pt x="17530" y="2408"/>
                </a:cubicBezTo>
                <a:cubicBezTo>
                  <a:pt x="7212" y="5967"/>
                  <a:pt x="1" y="17376"/>
                  <a:pt x="1068" y="28525"/>
                </a:cubicBezTo>
                <a:lnTo>
                  <a:pt x="115545" y="25418"/>
                </a:lnTo>
                <a:lnTo>
                  <a:pt x="115545" y="8030"/>
                </a:lnTo>
                <a:cubicBezTo>
                  <a:pt x="115260" y="4069"/>
                  <a:pt x="111702" y="914"/>
                  <a:pt x="107907" y="202"/>
                </a:cubicBezTo>
                <a:cubicBezTo>
                  <a:pt x="107160" y="64"/>
                  <a:pt x="106410" y="0"/>
                  <a:pt x="10566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7"/>
          <p:cNvSpPr/>
          <p:nvPr/>
        </p:nvSpPr>
        <p:spPr>
          <a:xfrm rot="2447563">
            <a:off x="5959341" y="207096"/>
            <a:ext cx="370107" cy="370107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7"/>
          <p:cNvSpPr/>
          <p:nvPr/>
        </p:nvSpPr>
        <p:spPr>
          <a:xfrm rot="2447510">
            <a:off x="8632172" y="311927"/>
            <a:ext cx="254396" cy="254396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7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5" name="Google Shape;2675;p28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676" name="Google Shape;2676;p28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8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8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0" name="Google Shape;2700;p28"/>
          <p:cNvSpPr/>
          <p:nvPr/>
        </p:nvSpPr>
        <p:spPr>
          <a:xfrm>
            <a:off x="3011200" y="-196025"/>
            <a:ext cx="5091237" cy="1396850"/>
          </a:xfrm>
          <a:custGeom>
            <a:avLst/>
            <a:gdLst/>
            <a:ahLst/>
            <a:cxnLst/>
            <a:rect l="l" t="t" r="r" b="b"/>
            <a:pathLst>
              <a:path w="95498" h="55874" extrusionOk="0">
                <a:moveTo>
                  <a:pt x="33109" y="1"/>
                </a:moveTo>
                <a:cubicBezTo>
                  <a:pt x="30657" y="1"/>
                  <a:pt x="28248" y="220"/>
                  <a:pt x="26017" y="783"/>
                </a:cubicBezTo>
                <a:cubicBezTo>
                  <a:pt x="24715" y="1128"/>
                  <a:pt x="23471" y="1549"/>
                  <a:pt x="22323" y="2123"/>
                </a:cubicBezTo>
                <a:cubicBezTo>
                  <a:pt x="21155" y="2391"/>
                  <a:pt x="19911" y="2640"/>
                  <a:pt x="18590" y="2908"/>
                </a:cubicBezTo>
                <a:cubicBezTo>
                  <a:pt x="17614" y="3023"/>
                  <a:pt x="16600" y="3157"/>
                  <a:pt x="15604" y="3310"/>
                </a:cubicBezTo>
                <a:cubicBezTo>
                  <a:pt x="11680" y="4496"/>
                  <a:pt x="5651" y="3922"/>
                  <a:pt x="4235" y="8497"/>
                </a:cubicBezTo>
                <a:cubicBezTo>
                  <a:pt x="1" y="22080"/>
                  <a:pt x="5064" y="46832"/>
                  <a:pt x="22837" y="46832"/>
                </a:cubicBezTo>
                <a:cubicBezTo>
                  <a:pt x="23221" y="46832"/>
                  <a:pt x="23611" y="46820"/>
                  <a:pt x="24007" y="46797"/>
                </a:cubicBezTo>
                <a:cubicBezTo>
                  <a:pt x="24304" y="46779"/>
                  <a:pt x="24597" y="46771"/>
                  <a:pt x="24886" y="46771"/>
                </a:cubicBezTo>
                <a:cubicBezTo>
                  <a:pt x="31142" y="46771"/>
                  <a:pt x="35472" y="50812"/>
                  <a:pt x="40870" y="53611"/>
                </a:cubicBezTo>
                <a:cubicBezTo>
                  <a:pt x="43288" y="54885"/>
                  <a:pt x="45956" y="55874"/>
                  <a:pt x="48684" y="55874"/>
                </a:cubicBezTo>
                <a:cubicBezTo>
                  <a:pt x="48784" y="55874"/>
                  <a:pt x="48885" y="55872"/>
                  <a:pt x="48985" y="55870"/>
                </a:cubicBezTo>
                <a:cubicBezTo>
                  <a:pt x="55034" y="55716"/>
                  <a:pt x="56776" y="50357"/>
                  <a:pt x="58709" y="45610"/>
                </a:cubicBezTo>
                <a:cubicBezTo>
                  <a:pt x="60144" y="42108"/>
                  <a:pt x="62326" y="38433"/>
                  <a:pt x="65676" y="36461"/>
                </a:cubicBezTo>
                <a:cubicBezTo>
                  <a:pt x="69409" y="34260"/>
                  <a:pt x="73600" y="34164"/>
                  <a:pt x="77620" y="32997"/>
                </a:cubicBezTo>
                <a:cubicBezTo>
                  <a:pt x="81907" y="31753"/>
                  <a:pt x="86846" y="29360"/>
                  <a:pt x="89812" y="25915"/>
                </a:cubicBezTo>
                <a:cubicBezTo>
                  <a:pt x="90272" y="25417"/>
                  <a:pt x="90674" y="24862"/>
                  <a:pt x="91057" y="24307"/>
                </a:cubicBezTo>
                <a:cubicBezTo>
                  <a:pt x="91439" y="23752"/>
                  <a:pt x="91822" y="23178"/>
                  <a:pt x="92148" y="22584"/>
                </a:cubicBezTo>
                <a:cubicBezTo>
                  <a:pt x="94789" y="17876"/>
                  <a:pt x="95497" y="10066"/>
                  <a:pt x="91018" y="6143"/>
                </a:cubicBezTo>
                <a:cubicBezTo>
                  <a:pt x="89312" y="4656"/>
                  <a:pt x="87350" y="4154"/>
                  <a:pt x="85319" y="4154"/>
                </a:cubicBezTo>
                <a:cubicBezTo>
                  <a:pt x="84160" y="4154"/>
                  <a:pt x="82980" y="4318"/>
                  <a:pt x="81812" y="4554"/>
                </a:cubicBezTo>
                <a:cubicBezTo>
                  <a:pt x="80721" y="4764"/>
                  <a:pt x="79649" y="5032"/>
                  <a:pt x="78615" y="5262"/>
                </a:cubicBezTo>
                <a:cubicBezTo>
                  <a:pt x="77832" y="5353"/>
                  <a:pt x="77035" y="5394"/>
                  <a:pt x="76226" y="5394"/>
                </a:cubicBezTo>
                <a:cubicBezTo>
                  <a:pt x="72782" y="5394"/>
                  <a:pt x="69124" y="4648"/>
                  <a:pt x="65466" y="3827"/>
                </a:cubicBezTo>
                <a:cubicBezTo>
                  <a:pt x="63953" y="3501"/>
                  <a:pt x="62441" y="3138"/>
                  <a:pt x="60948" y="2831"/>
                </a:cubicBezTo>
                <a:cubicBezTo>
                  <a:pt x="59915" y="2736"/>
                  <a:pt x="58843" y="2563"/>
                  <a:pt x="57733" y="2353"/>
                </a:cubicBezTo>
                <a:cubicBezTo>
                  <a:pt x="56642" y="2123"/>
                  <a:pt x="55512" y="1893"/>
                  <a:pt x="54364" y="1645"/>
                </a:cubicBezTo>
                <a:cubicBezTo>
                  <a:pt x="53005" y="1530"/>
                  <a:pt x="51608" y="1357"/>
                  <a:pt x="50230" y="1166"/>
                </a:cubicBezTo>
                <a:cubicBezTo>
                  <a:pt x="48832" y="975"/>
                  <a:pt x="47397" y="764"/>
                  <a:pt x="45980" y="592"/>
                </a:cubicBezTo>
                <a:cubicBezTo>
                  <a:pt x="44736" y="573"/>
                  <a:pt x="43492" y="534"/>
                  <a:pt x="42248" y="477"/>
                </a:cubicBezTo>
                <a:cubicBezTo>
                  <a:pt x="41004" y="439"/>
                  <a:pt x="39760" y="362"/>
                  <a:pt x="38516" y="305"/>
                </a:cubicBezTo>
                <a:cubicBezTo>
                  <a:pt x="36726" y="119"/>
                  <a:pt x="34907" y="1"/>
                  <a:pt x="33109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8"/>
          <p:cNvSpPr/>
          <p:nvPr/>
        </p:nvSpPr>
        <p:spPr>
          <a:xfrm rot="2450051">
            <a:off x="3449786" y="191493"/>
            <a:ext cx="464311" cy="46431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8"/>
          <p:cNvSpPr/>
          <p:nvPr/>
        </p:nvSpPr>
        <p:spPr>
          <a:xfrm rot="2450049">
            <a:off x="7288570" y="147143"/>
            <a:ext cx="248214" cy="248214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8"/>
          <p:cNvSpPr/>
          <p:nvPr/>
        </p:nvSpPr>
        <p:spPr>
          <a:xfrm rot="2450243">
            <a:off x="5252635" y="450551"/>
            <a:ext cx="371149" cy="37114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8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"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29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07" name="Google Shape;2707;p29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9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9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9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9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9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9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9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9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9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9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9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9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9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9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9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9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9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9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9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9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9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9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9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1" name="Google Shape;2731;p29"/>
          <p:cNvSpPr/>
          <p:nvPr/>
        </p:nvSpPr>
        <p:spPr>
          <a:xfrm rot="-8576429" flipH="1">
            <a:off x="5414596" y="1576523"/>
            <a:ext cx="5941398" cy="4792917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9"/>
          <p:cNvSpPr/>
          <p:nvPr/>
        </p:nvSpPr>
        <p:spPr>
          <a:xfrm rot="10800000">
            <a:off x="5024575" y="-454275"/>
            <a:ext cx="4627430" cy="1396700"/>
          </a:xfrm>
          <a:custGeom>
            <a:avLst/>
            <a:gdLst/>
            <a:ahLst/>
            <a:cxnLst/>
            <a:rect l="l" t="t" r="r" b="b"/>
            <a:pathLst>
              <a:path w="137875" h="55868" extrusionOk="0">
                <a:moveTo>
                  <a:pt x="51895" y="1"/>
                </a:moveTo>
                <a:cubicBezTo>
                  <a:pt x="45221" y="1"/>
                  <a:pt x="39091" y="2693"/>
                  <a:pt x="33952" y="5746"/>
                </a:cubicBezTo>
                <a:cubicBezTo>
                  <a:pt x="19119" y="14560"/>
                  <a:pt x="9240" y="27144"/>
                  <a:pt x="3648" y="40336"/>
                </a:cubicBezTo>
                <a:cubicBezTo>
                  <a:pt x="1520" y="45351"/>
                  <a:pt x="0" y="50670"/>
                  <a:pt x="61" y="55868"/>
                </a:cubicBezTo>
                <a:lnTo>
                  <a:pt x="119911" y="55868"/>
                </a:lnTo>
                <a:cubicBezTo>
                  <a:pt x="121552" y="54257"/>
                  <a:pt x="135261" y="34317"/>
                  <a:pt x="137085" y="24712"/>
                </a:cubicBezTo>
                <a:cubicBezTo>
                  <a:pt x="137875" y="20518"/>
                  <a:pt x="137358" y="15807"/>
                  <a:pt x="133164" y="12858"/>
                </a:cubicBezTo>
                <a:cubicBezTo>
                  <a:pt x="130286" y="10796"/>
                  <a:pt x="126332" y="10038"/>
                  <a:pt x="122196" y="10038"/>
                </a:cubicBezTo>
                <a:cubicBezTo>
                  <a:pt x="119079" y="10038"/>
                  <a:pt x="115859" y="10468"/>
                  <a:pt x="112920" y="11095"/>
                </a:cubicBezTo>
                <a:cubicBezTo>
                  <a:pt x="106734" y="12443"/>
                  <a:pt x="100572" y="14511"/>
                  <a:pt x="94188" y="14511"/>
                </a:cubicBezTo>
                <a:cubicBezTo>
                  <a:pt x="93514" y="14511"/>
                  <a:pt x="92838" y="14488"/>
                  <a:pt x="92160" y="14439"/>
                </a:cubicBezTo>
                <a:cubicBezTo>
                  <a:pt x="76962" y="13375"/>
                  <a:pt x="67235" y="62"/>
                  <a:pt x="52007" y="1"/>
                </a:cubicBezTo>
                <a:cubicBezTo>
                  <a:pt x="51970" y="1"/>
                  <a:pt x="51932" y="1"/>
                  <a:pt x="5189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9"/>
          <p:cNvSpPr/>
          <p:nvPr/>
        </p:nvSpPr>
        <p:spPr>
          <a:xfrm rot="2450637">
            <a:off x="6767478" y="208852"/>
            <a:ext cx="245871" cy="24587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9"/>
          <p:cNvSpPr/>
          <p:nvPr/>
        </p:nvSpPr>
        <p:spPr>
          <a:xfrm rot="2450090">
            <a:off x="5291427" y="152180"/>
            <a:ext cx="359240" cy="35924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9"/>
          <p:cNvSpPr/>
          <p:nvPr/>
        </p:nvSpPr>
        <p:spPr>
          <a:xfrm rot="2450978">
            <a:off x="7942426" y="321412"/>
            <a:ext cx="427932" cy="42793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5"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" name="Google Shape;2738;p30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39" name="Google Shape;2739;p30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0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0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0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0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0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0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0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0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0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0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0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0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0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0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0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0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0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0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0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0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0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0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0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3" name="Google Shape;2763;p30"/>
          <p:cNvSpPr/>
          <p:nvPr/>
        </p:nvSpPr>
        <p:spPr>
          <a:xfrm rot="-1426627">
            <a:off x="4914036" y="-1227674"/>
            <a:ext cx="4352846" cy="3427604"/>
          </a:xfrm>
          <a:custGeom>
            <a:avLst/>
            <a:gdLst/>
            <a:ahLst/>
            <a:cxnLst/>
            <a:rect l="l" t="t" r="r" b="b"/>
            <a:pathLst>
              <a:path w="131780" h="103776" extrusionOk="0">
                <a:moveTo>
                  <a:pt x="69703" y="0"/>
                </a:moveTo>
                <a:cubicBezTo>
                  <a:pt x="56642" y="0"/>
                  <a:pt x="51923" y="19703"/>
                  <a:pt x="41672" y="25149"/>
                </a:cubicBezTo>
                <a:cubicBezTo>
                  <a:pt x="35347" y="28498"/>
                  <a:pt x="27703" y="28380"/>
                  <a:pt x="21102" y="31197"/>
                </a:cubicBezTo>
                <a:cubicBezTo>
                  <a:pt x="1" y="40162"/>
                  <a:pt x="2779" y="67372"/>
                  <a:pt x="25516" y="69362"/>
                </a:cubicBezTo>
                <a:cubicBezTo>
                  <a:pt x="26586" y="69456"/>
                  <a:pt x="27692" y="69498"/>
                  <a:pt x="28827" y="69498"/>
                </a:cubicBezTo>
                <a:cubicBezTo>
                  <a:pt x="37727" y="69498"/>
                  <a:pt x="48436" y="66928"/>
                  <a:pt x="58245" y="66928"/>
                </a:cubicBezTo>
                <a:cubicBezTo>
                  <a:pt x="65489" y="66928"/>
                  <a:pt x="72243" y="68330"/>
                  <a:pt x="77413" y="73204"/>
                </a:cubicBezTo>
                <a:cubicBezTo>
                  <a:pt x="85826" y="81144"/>
                  <a:pt x="85274" y="96019"/>
                  <a:pt x="95973" y="101792"/>
                </a:cubicBezTo>
                <a:cubicBezTo>
                  <a:pt x="98521" y="103163"/>
                  <a:pt x="101104" y="103776"/>
                  <a:pt x="103652" y="103776"/>
                </a:cubicBezTo>
                <a:cubicBezTo>
                  <a:pt x="118285" y="103776"/>
                  <a:pt x="131779" y="83563"/>
                  <a:pt x="131024" y="70524"/>
                </a:cubicBezTo>
                <a:cubicBezTo>
                  <a:pt x="130512" y="61520"/>
                  <a:pt x="126158" y="54427"/>
                  <a:pt x="119656" y="48181"/>
                </a:cubicBezTo>
                <a:cubicBezTo>
                  <a:pt x="114454" y="43216"/>
                  <a:pt x="108681" y="38783"/>
                  <a:pt x="103539" y="33759"/>
                </a:cubicBezTo>
                <a:cubicBezTo>
                  <a:pt x="101588" y="31848"/>
                  <a:pt x="99756" y="29858"/>
                  <a:pt x="98042" y="27730"/>
                </a:cubicBezTo>
                <a:cubicBezTo>
                  <a:pt x="91796" y="19888"/>
                  <a:pt x="87540" y="10608"/>
                  <a:pt x="79600" y="4126"/>
                </a:cubicBezTo>
                <a:cubicBezTo>
                  <a:pt x="77236" y="2195"/>
                  <a:pt x="74556" y="520"/>
                  <a:pt x="71541" y="126"/>
                </a:cubicBezTo>
                <a:cubicBezTo>
                  <a:pt x="70910" y="41"/>
                  <a:pt x="70298" y="0"/>
                  <a:pt x="69703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4"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0" name="Google Shape;2770;p3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771" name="Google Shape;2771;p3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5" name="Google Shape;2795;p31"/>
          <p:cNvSpPr/>
          <p:nvPr/>
        </p:nvSpPr>
        <p:spPr>
          <a:xfrm rot="-3974737">
            <a:off x="-1252723" y="-2917395"/>
            <a:ext cx="8192968" cy="9003421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31"/>
          <p:cNvSpPr txBox="1">
            <a:spLocks noGrp="1"/>
          </p:cNvSpPr>
          <p:nvPr>
            <p:ph type="title" hasCustomPrompt="1"/>
          </p:nvPr>
        </p:nvSpPr>
        <p:spPr>
          <a:xfrm>
            <a:off x="685800" y="912025"/>
            <a:ext cx="3672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97" name="Google Shape;2797;p31"/>
          <p:cNvSpPr txBox="1">
            <a:spLocks noGrp="1"/>
          </p:cNvSpPr>
          <p:nvPr>
            <p:ph type="subTitle" idx="1"/>
          </p:nvPr>
        </p:nvSpPr>
        <p:spPr>
          <a:xfrm>
            <a:off x="685800" y="1548025"/>
            <a:ext cx="36720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8" name="Google Shape;2798;p31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2185450"/>
            <a:ext cx="3672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99" name="Google Shape;2799;p31"/>
          <p:cNvSpPr txBox="1">
            <a:spLocks noGrp="1"/>
          </p:cNvSpPr>
          <p:nvPr>
            <p:ph type="subTitle" idx="3"/>
          </p:nvPr>
        </p:nvSpPr>
        <p:spPr>
          <a:xfrm>
            <a:off x="685800" y="2821450"/>
            <a:ext cx="36720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0" name="Google Shape;2800;p31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3458875"/>
            <a:ext cx="3672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801" name="Google Shape;2801;p31"/>
          <p:cNvSpPr txBox="1">
            <a:spLocks noGrp="1"/>
          </p:cNvSpPr>
          <p:nvPr>
            <p:ph type="subTitle" idx="5"/>
          </p:nvPr>
        </p:nvSpPr>
        <p:spPr>
          <a:xfrm>
            <a:off x="685800" y="4094875"/>
            <a:ext cx="36720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2" name="Google Shape;2802;p31"/>
          <p:cNvSpPr/>
          <p:nvPr/>
        </p:nvSpPr>
        <p:spPr>
          <a:xfrm rot="-8576429" flipH="1">
            <a:off x="4011046" y="1599286"/>
            <a:ext cx="5941398" cy="4792917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" name="Google Shape;2846;p33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47" name="Google Shape;2847;p33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3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3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3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3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3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3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3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3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3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3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3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3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3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3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3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3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3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1" name="Google Shape;2871;p33"/>
          <p:cNvSpPr/>
          <p:nvPr/>
        </p:nvSpPr>
        <p:spPr>
          <a:xfrm rot="-10536808" flipH="1">
            <a:off x="2648671" y="-731695"/>
            <a:ext cx="8646433" cy="6974839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33"/>
          <p:cNvSpPr txBox="1">
            <a:spLocks noGrp="1"/>
          </p:cNvSpPr>
          <p:nvPr>
            <p:ph type="title"/>
          </p:nvPr>
        </p:nvSpPr>
        <p:spPr>
          <a:xfrm>
            <a:off x="4056025" y="535375"/>
            <a:ext cx="39102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73" name="Google Shape;2873;p33"/>
          <p:cNvSpPr txBox="1">
            <a:spLocks noGrp="1"/>
          </p:cNvSpPr>
          <p:nvPr>
            <p:ph type="subTitle" idx="1"/>
          </p:nvPr>
        </p:nvSpPr>
        <p:spPr>
          <a:xfrm>
            <a:off x="3563575" y="1580575"/>
            <a:ext cx="48951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4" name="Google Shape;2874;p33"/>
          <p:cNvSpPr txBox="1">
            <a:spLocks noGrp="1"/>
          </p:cNvSpPr>
          <p:nvPr>
            <p:ph type="subTitle" idx="2"/>
          </p:nvPr>
        </p:nvSpPr>
        <p:spPr>
          <a:xfrm>
            <a:off x="4056025" y="2939875"/>
            <a:ext cx="3910200" cy="3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5" name="Google Shape;2875;p33"/>
          <p:cNvSpPr/>
          <p:nvPr/>
        </p:nvSpPr>
        <p:spPr>
          <a:xfrm rot="10800000">
            <a:off x="-507510" y="1141328"/>
            <a:ext cx="4487935" cy="4051847"/>
          </a:xfrm>
          <a:custGeom>
            <a:avLst/>
            <a:gdLst/>
            <a:ahLst/>
            <a:cxnLst/>
            <a:rect l="l" t="t" r="r" b="b"/>
            <a:pathLst>
              <a:path w="75599" h="68256" extrusionOk="0">
                <a:moveTo>
                  <a:pt x="10034" y="0"/>
                </a:moveTo>
                <a:cubicBezTo>
                  <a:pt x="5788" y="4318"/>
                  <a:pt x="2230" y="9584"/>
                  <a:pt x="1139" y="15538"/>
                </a:cubicBezTo>
                <a:cubicBezTo>
                  <a:pt x="0" y="21491"/>
                  <a:pt x="1661" y="28204"/>
                  <a:pt x="6334" y="32071"/>
                </a:cubicBezTo>
                <a:cubicBezTo>
                  <a:pt x="9560" y="34775"/>
                  <a:pt x="13758" y="35866"/>
                  <a:pt x="17743" y="37242"/>
                </a:cubicBezTo>
                <a:cubicBezTo>
                  <a:pt x="21705" y="38594"/>
                  <a:pt x="25809" y="40563"/>
                  <a:pt x="27896" y="44169"/>
                </a:cubicBezTo>
                <a:cubicBezTo>
                  <a:pt x="30078" y="47893"/>
                  <a:pt x="29675" y="52590"/>
                  <a:pt x="31359" y="56551"/>
                </a:cubicBezTo>
                <a:cubicBezTo>
                  <a:pt x="33091" y="60726"/>
                  <a:pt x="37005" y="63691"/>
                  <a:pt x="41251" y="65280"/>
                </a:cubicBezTo>
                <a:cubicBezTo>
                  <a:pt x="45497" y="66917"/>
                  <a:pt x="50051" y="67368"/>
                  <a:pt x="54558" y="67818"/>
                </a:cubicBezTo>
                <a:cubicBezTo>
                  <a:pt x="56801" y="68041"/>
                  <a:pt x="59068" y="68256"/>
                  <a:pt x="61321" y="68256"/>
                </a:cubicBezTo>
                <a:cubicBezTo>
                  <a:pt x="62905" y="68256"/>
                  <a:pt x="64482" y="68150"/>
                  <a:pt x="66039" y="67866"/>
                </a:cubicBezTo>
                <a:cubicBezTo>
                  <a:pt x="69811" y="67178"/>
                  <a:pt x="73535" y="65280"/>
                  <a:pt x="75599" y="62030"/>
                </a:cubicBezTo>
                <a:lnTo>
                  <a:pt x="75599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33"/>
          <p:cNvSpPr txBox="1"/>
          <p:nvPr/>
        </p:nvSpPr>
        <p:spPr>
          <a:xfrm>
            <a:off x="4056025" y="3911625"/>
            <a:ext cx="39102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2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infographics &amp; images by </a:t>
            </a:r>
            <a:r>
              <a:rPr lang="en-GB" sz="12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800" b="1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8" name="Google Shape;2878;p3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879" name="Google Shape;2879;p3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3" name="Google Shape;2903;p34"/>
          <p:cNvSpPr/>
          <p:nvPr/>
        </p:nvSpPr>
        <p:spPr>
          <a:xfrm rot="-5400000">
            <a:off x="7108272" y="-1215134"/>
            <a:ext cx="899994" cy="3244722"/>
          </a:xfrm>
          <a:custGeom>
            <a:avLst/>
            <a:gdLst/>
            <a:ahLst/>
            <a:cxnLst/>
            <a:rect l="l" t="t" r="r" b="b"/>
            <a:pathLst>
              <a:path w="25957" h="93582" extrusionOk="0">
                <a:moveTo>
                  <a:pt x="25957" y="0"/>
                </a:moveTo>
                <a:cubicBezTo>
                  <a:pt x="23500" y="2179"/>
                  <a:pt x="21090" y="4520"/>
                  <a:pt x="19097" y="6976"/>
                </a:cubicBezTo>
                <a:cubicBezTo>
                  <a:pt x="15968" y="10916"/>
                  <a:pt x="13813" y="15667"/>
                  <a:pt x="13187" y="20696"/>
                </a:cubicBezTo>
                <a:cubicBezTo>
                  <a:pt x="12214" y="28019"/>
                  <a:pt x="14230" y="35644"/>
                  <a:pt x="12376" y="42782"/>
                </a:cubicBezTo>
                <a:cubicBezTo>
                  <a:pt x="10638" y="49502"/>
                  <a:pt x="5771" y="54949"/>
                  <a:pt x="2805" y="61252"/>
                </a:cubicBezTo>
                <a:cubicBezTo>
                  <a:pt x="1205" y="64659"/>
                  <a:pt x="232" y="68460"/>
                  <a:pt x="116" y="72214"/>
                </a:cubicBezTo>
                <a:cubicBezTo>
                  <a:pt x="0" y="76432"/>
                  <a:pt x="951" y="80557"/>
                  <a:pt x="3384" y="83987"/>
                </a:cubicBezTo>
                <a:cubicBezTo>
                  <a:pt x="6605" y="88529"/>
                  <a:pt x="11866" y="91194"/>
                  <a:pt x="17243" y="92770"/>
                </a:cubicBezTo>
                <a:cubicBezTo>
                  <a:pt x="18286" y="93072"/>
                  <a:pt x="19352" y="93350"/>
                  <a:pt x="20418" y="93581"/>
                </a:cubicBezTo>
                <a:lnTo>
                  <a:pt x="25957" y="93581"/>
                </a:lnTo>
                <a:lnTo>
                  <a:pt x="2595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34"/>
          <p:cNvSpPr/>
          <p:nvPr/>
        </p:nvSpPr>
        <p:spPr>
          <a:xfrm rot="10800000">
            <a:off x="6493513" y="52354"/>
            <a:ext cx="217500" cy="217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4"/>
          <p:cNvSpPr/>
          <p:nvPr/>
        </p:nvSpPr>
        <p:spPr>
          <a:xfrm rot="10800000">
            <a:off x="8297113" y="198279"/>
            <a:ext cx="460800" cy="460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4"/>
          <p:cNvSpPr/>
          <p:nvPr/>
        </p:nvSpPr>
        <p:spPr>
          <a:xfrm rot="10800000">
            <a:off x="7516613" y="89604"/>
            <a:ext cx="217500" cy="217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34"/>
          <p:cNvSpPr/>
          <p:nvPr/>
        </p:nvSpPr>
        <p:spPr>
          <a:xfrm rot="10800000">
            <a:off x="-142300" y="3104878"/>
            <a:ext cx="3912742" cy="2115272"/>
          </a:xfrm>
          <a:custGeom>
            <a:avLst/>
            <a:gdLst/>
            <a:ahLst/>
            <a:cxnLst/>
            <a:rect l="l" t="t" r="r" b="b"/>
            <a:pathLst>
              <a:path w="123919" h="66992" extrusionOk="0">
                <a:moveTo>
                  <a:pt x="5385" y="1"/>
                </a:moveTo>
                <a:cubicBezTo>
                  <a:pt x="2159" y="3986"/>
                  <a:pt x="1" y="9418"/>
                  <a:pt x="1732" y="14233"/>
                </a:cubicBezTo>
                <a:cubicBezTo>
                  <a:pt x="3778" y="19801"/>
                  <a:pt x="10331" y="22408"/>
                  <a:pt x="16321" y="22408"/>
                </a:cubicBezTo>
                <a:cubicBezTo>
                  <a:pt x="16583" y="22408"/>
                  <a:pt x="16844" y="22403"/>
                  <a:pt x="17103" y="22393"/>
                </a:cubicBezTo>
                <a:cubicBezTo>
                  <a:pt x="23294" y="22156"/>
                  <a:pt x="29248" y="19879"/>
                  <a:pt x="35416" y="19262"/>
                </a:cubicBezTo>
                <a:cubicBezTo>
                  <a:pt x="36295" y="19168"/>
                  <a:pt x="37194" y="19118"/>
                  <a:pt x="38096" y="19118"/>
                </a:cubicBezTo>
                <a:cubicBezTo>
                  <a:pt x="43549" y="19118"/>
                  <a:pt x="49175" y="20918"/>
                  <a:pt x="51902" y="25477"/>
                </a:cubicBezTo>
                <a:cubicBezTo>
                  <a:pt x="54321" y="29462"/>
                  <a:pt x="54084" y="34847"/>
                  <a:pt x="57239" y="38239"/>
                </a:cubicBezTo>
                <a:cubicBezTo>
                  <a:pt x="59308" y="40437"/>
                  <a:pt x="62201" y="41190"/>
                  <a:pt x="65270" y="41190"/>
                </a:cubicBezTo>
                <a:cubicBezTo>
                  <a:pt x="67831" y="41190"/>
                  <a:pt x="70514" y="40665"/>
                  <a:pt x="72942" y="40018"/>
                </a:cubicBezTo>
                <a:cubicBezTo>
                  <a:pt x="76002" y="39202"/>
                  <a:pt x="79326" y="38331"/>
                  <a:pt x="82465" y="38331"/>
                </a:cubicBezTo>
                <a:cubicBezTo>
                  <a:pt x="84801" y="38331"/>
                  <a:pt x="87034" y="38814"/>
                  <a:pt x="88977" y="40160"/>
                </a:cubicBezTo>
                <a:cubicBezTo>
                  <a:pt x="91848" y="42176"/>
                  <a:pt x="93342" y="45616"/>
                  <a:pt x="94243" y="48984"/>
                </a:cubicBezTo>
                <a:cubicBezTo>
                  <a:pt x="95216" y="52376"/>
                  <a:pt x="95738" y="55911"/>
                  <a:pt x="97398" y="58995"/>
                </a:cubicBezTo>
                <a:cubicBezTo>
                  <a:pt x="99960" y="63691"/>
                  <a:pt x="105131" y="66870"/>
                  <a:pt x="110516" y="66988"/>
                </a:cubicBezTo>
                <a:cubicBezTo>
                  <a:pt x="110619" y="66991"/>
                  <a:pt x="110723" y="66992"/>
                  <a:pt x="110826" y="66992"/>
                </a:cubicBezTo>
                <a:cubicBezTo>
                  <a:pt x="116081" y="66992"/>
                  <a:pt x="121243" y="64053"/>
                  <a:pt x="123918" y="59516"/>
                </a:cubicBezTo>
                <a:lnTo>
                  <a:pt x="119933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8" name="Google Shape;2908;p34"/>
          <p:cNvGrpSpPr/>
          <p:nvPr/>
        </p:nvGrpSpPr>
        <p:grpSpPr>
          <a:xfrm flipH="1">
            <a:off x="144668" y="3511230"/>
            <a:ext cx="3339734" cy="1518344"/>
            <a:chOff x="5675565" y="3511230"/>
            <a:chExt cx="3339734" cy="1518344"/>
          </a:xfrm>
        </p:grpSpPr>
        <p:sp>
          <p:nvSpPr>
            <p:cNvPr id="2909" name="Google Shape;2909;p34"/>
            <p:cNvSpPr/>
            <p:nvPr/>
          </p:nvSpPr>
          <p:spPr>
            <a:xfrm rot="2449395">
              <a:off x="7342854" y="4251162"/>
              <a:ext cx="579599" cy="5795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 rot="2450108">
              <a:off x="8659746" y="3571777"/>
              <a:ext cx="295006" cy="295006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 rot="2450593">
              <a:off x="5723017" y="4750926"/>
              <a:ext cx="231196" cy="2311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p3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914" name="Google Shape;2914;p3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8" name="Google Shape;2938;p35"/>
          <p:cNvSpPr/>
          <p:nvPr/>
        </p:nvSpPr>
        <p:spPr>
          <a:xfrm flipH="1">
            <a:off x="5082651" y="-329600"/>
            <a:ext cx="4134685" cy="2814350"/>
          </a:xfrm>
          <a:custGeom>
            <a:avLst/>
            <a:gdLst/>
            <a:ahLst/>
            <a:cxnLst/>
            <a:rect l="l" t="t" r="r" b="b"/>
            <a:pathLst>
              <a:path w="140052" h="95329" extrusionOk="0">
                <a:moveTo>
                  <a:pt x="31109" y="0"/>
                </a:moveTo>
                <a:cubicBezTo>
                  <a:pt x="29991" y="0"/>
                  <a:pt x="28862" y="33"/>
                  <a:pt x="27718" y="102"/>
                </a:cubicBezTo>
                <a:cubicBezTo>
                  <a:pt x="20311" y="569"/>
                  <a:pt x="12926" y="1545"/>
                  <a:pt x="5625" y="2755"/>
                </a:cubicBezTo>
                <a:cubicBezTo>
                  <a:pt x="3312" y="3137"/>
                  <a:pt x="786" y="3264"/>
                  <a:pt x="446" y="6002"/>
                </a:cubicBezTo>
                <a:cubicBezTo>
                  <a:pt x="1" y="9716"/>
                  <a:pt x="446" y="13685"/>
                  <a:pt x="468" y="17441"/>
                </a:cubicBezTo>
                <a:lnTo>
                  <a:pt x="637" y="41148"/>
                </a:lnTo>
                <a:cubicBezTo>
                  <a:pt x="765" y="58933"/>
                  <a:pt x="935" y="76739"/>
                  <a:pt x="1041" y="94503"/>
                </a:cubicBezTo>
                <a:cubicBezTo>
                  <a:pt x="1041" y="94948"/>
                  <a:pt x="1380" y="95245"/>
                  <a:pt x="1805" y="95267"/>
                </a:cubicBezTo>
                <a:cubicBezTo>
                  <a:pt x="2438" y="95308"/>
                  <a:pt x="3072" y="95329"/>
                  <a:pt x="3704" y="95329"/>
                </a:cubicBezTo>
                <a:cubicBezTo>
                  <a:pt x="14392" y="95329"/>
                  <a:pt x="24835" y="89479"/>
                  <a:pt x="30265" y="80262"/>
                </a:cubicBezTo>
                <a:cubicBezTo>
                  <a:pt x="33682" y="74468"/>
                  <a:pt x="34722" y="67740"/>
                  <a:pt x="35571" y="61161"/>
                </a:cubicBezTo>
                <a:cubicBezTo>
                  <a:pt x="36377" y="54879"/>
                  <a:pt x="36505" y="46517"/>
                  <a:pt x="41047" y="41530"/>
                </a:cubicBezTo>
                <a:cubicBezTo>
                  <a:pt x="42909" y="39465"/>
                  <a:pt x="45103" y="38793"/>
                  <a:pt x="47452" y="38793"/>
                </a:cubicBezTo>
                <a:cubicBezTo>
                  <a:pt x="51837" y="38793"/>
                  <a:pt x="56762" y="41137"/>
                  <a:pt x="61071" y="41137"/>
                </a:cubicBezTo>
                <a:cubicBezTo>
                  <a:pt x="61238" y="41137"/>
                  <a:pt x="61404" y="41134"/>
                  <a:pt x="61569" y="41126"/>
                </a:cubicBezTo>
                <a:cubicBezTo>
                  <a:pt x="67491" y="40893"/>
                  <a:pt x="72160" y="37794"/>
                  <a:pt x="76447" y="33995"/>
                </a:cubicBezTo>
                <a:cubicBezTo>
                  <a:pt x="80649" y="30281"/>
                  <a:pt x="85042" y="25442"/>
                  <a:pt x="91027" y="25039"/>
                </a:cubicBezTo>
                <a:cubicBezTo>
                  <a:pt x="91302" y="25021"/>
                  <a:pt x="91576" y="25012"/>
                  <a:pt x="91847" y="25012"/>
                </a:cubicBezTo>
                <a:cubicBezTo>
                  <a:pt x="97791" y="25012"/>
                  <a:pt x="102841" y="29306"/>
                  <a:pt x="108261" y="31194"/>
                </a:cubicBezTo>
                <a:cubicBezTo>
                  <a:pt x="110032" y="31810"/>
                  <a:pt x="111826" y="32104"/>
                  <a:pt x="113595" y="32104"/>
                </a:cubicBezTo>
                <a:cubicBezTo>
                  <a:pt x="118100" y="32104"/>
                  <a:pt x="122438" y="30196"/>
                  <a:pt x="125791" y="26843"/>
                </a:cubicBezTo>
                <a:cubicBezTo>
                  <a:pt x="130524" y="22132"/>
                  <a:pt x="132434" y="15425"/>
                  <a:pt x="132476" y="8867"/>
                </a:cubicBezTo>
                <a:cubicBezTo>
                  <a:pt x="134684" y="9016"/>
                  <a:pt x="136870" y="9270"/>
                  <a:pt x="139098" y="9525"/>
                </a:cubicBezTo>
                <a:cubicBezTo>
                  <a:pt x="139130" y="9529"/>
                  <a:pt x="139162" y="9530"/>
                  <a:pt x="139192" y="9530"/>
                </a:cubicBezTo>
                <a:cubicBezTo>
                  <a:pt x="140052" y="9530"/>
                  <a:pt x="140021" y="8121"/>
                  <a:pt x="139098" y="8039"/>
                </a:cubicBezTo>
                <a:cubicBezTo>
                  <a:pt x="136891" y="7806"/>
                  <a:pt x="134684" y="7573"/>
                  <a:pt x="132455" y="7381"/>
                </a:cubicBezTo>
                <a:cubicBezTo>
                  <a:pt x="132444" y="7241"/>
                  <a:pt x="132351" y="7172"/>
                  <a:pt x="132250" y="7172"/>
                </a:cubicBezTo>
                <a:cubicBezTo>
                  <a:pt x="132154" y="7172"/>
                  <a:pt x="132051" y="7235"/>
                  <a:pt x="132009" y="7360"/>
                </a:cubicBezTo>
                <a:cubicBezTo>
                  <a:pt x="129676" y="7170"/>
                  <a:pt x="127343" y="7046"/>
                  <a:pt x="125010" y="7046"/>
                </a:cubicBezTo>
                <a:cubicBezTo>
                  <a:pt x="122398" y="7046"/>
                  <a:pt x="119786" y="7201"/>
                  <a:pt x="117174" y="7594"/>
                </a:cubicBezTo>
                <a:cubicBezTo>
                  <a:pt x="113269" y="8167"/>
                  <a:pt x="109492" y="9185"/>
                  <a:pt x="105523" y="9440"/>
                </a:cubicBezTo>
                <a:cubicBezTo>
                  <a:pt x="104335" y="9528"/>
                  <a:pt x="103147" y="9565"/>
                  <a:pt x="101960" y="9565"/>
                </a:cubicBezTo>
                <a:cubicBezTo>
                  <a:pt x="99437" y="9565"/>
                  <a:pt x="96920" y="9401"/>
                  <a:pt x="94423" y="9228"/>
                </a:cubicBezTo>
                <a:cubicBezTo>
                  <a:pt x="79142" y="8252"/>
                  <a:pt x="63968" y="5938"/>
                  <a:pt x="49048" y="2415"/>
                </a:cubicBezTo>
                <a:cubicBezTo>
                  <a:pt x="43003" y="980"/>
                  <a:pt x="37215" y="0"/>
                  <a:pt x="31109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35"/>
          <p:cNvSpPr/>
          <p:nvPr/>
        </p:nvSpPr>
        <p:spPr>
          <a:xfrm rot="-5790655" flipH="1">
            <a:off x="725782" y="2475571"/>
            <a:ext cx="2150914" cy="3931047"/>
          </a:xfrm>
          <a:custGeom>
            <a:avLst/>
            <a:gdLst/>
            <a:ahLst/>
            <a:cxnLst/>
            <a:rect l="l" t="t" r="r" b="b"/>
            <a:pathLst>
              <a:path w="60296" h="110198" extrusionOk="0">
                <a:moveTo>
                  <a:pt x="52546" y="0"/>
                </a:moveTo>
                <a:cubicBezTo>
                  <a:pt x="52468" y="0"/>
                  <a:pt x="52389" y="15"/>
                  <a:pt x="52316" y="48"/>
                </a:cubicBezTo>
                <a:cubicBezTo>
                  <a:pt x="45015" y="2722"/>
                  <a:pt x="37268" y="3252"/>
                  <a:pt x="29564" y="3486"/>
                </a:cubicBezTo>
                <a:cubicBezTo>
                  <a:pt x="22221" y="3719"/>
                  <a:pt x="14644" y="3486"/>
                  <a:pt x="7429" y="4971"/>
                </a:cubicBezTo>
                <a:cubicBezTo>
                  <a:pt x="4797" y="5523"/>
                  <a:pt x="3545" y="6882"/>
                  <a:pt x="2653" y="9343"/>
                </a:cubicBezTo>
                <a:cubicBezTo>
                  <a:pt x="1635" y="12102"/>
                  <a:pt x="977" y="14989"/>
                  <a:pt x="658" y="17918"/>
                </a:cubicBezTo>
                <a:cubicBezTo>
                  <a:pt x="0" y="23881"/>
                  <a:pt x="637" y="29951"/>
                  <a:pt x="2250" y="35724"/>
                </a:cubicBezTo>
                <a:cubicBezTo>
                  <a:pt x="3842" y="41369"/>
                  <a:pt x="6643" y="46717"/>
                  <a:pt x="11079" y="50686"/>
                </a:cubicBezTo>
                <a:cubicBezTo>
                  <a:pt x="13371" y="52702"/>
                  <a:pt x="15918" y="54358"/>
                  <a:pt x="18295" y="56225"/>
                </a:cubicBezTo>
                <a:cubicBezTo>
                  <a:pt x="20799" y="58157"/>
                  <a:pt x="22985" y="60385"/>
                  <a:pt x="24768" y="63017"/>
                </a:cubicBezTo>
                <a:cubicBezTo>
                  <a:pt x="28715" y="68790"/>
                  <a:pt x="29755" y="75454"/>
                  <a:pt x="30286" y="82288"/>
                </a:cubicBezTo>
                <a:cubicBezTo>
                  <a:pt x="30732" y="88166"/>
                  <a:pt x="31114" y="94151"/>
                  <a:pt x="33533" y="99627"/>
                </a:cubicBezTo>
                <a:cubicBezTo>
                  <a:pt x="35464" y="103999"/>
                  <a:pt x="38733" y="107798"/>
                  <a:pt x="43360" y="109368"/>
                </a:cubicBezTo>
                <a:cubicBezTo>
                  <a:pt x="45120" y="109955"/>
                  <a:pt x="46924" y="110198"/>
                  <a:pt x="48737" y="110198"/>
                </a:cubicBezTo>
                <a:cubicBezTo>
                  <a:pt x="51513" y="110198"/>
                  <a:pt x="54310" y="109629"/>
                  <a:pt x="57006" y="108859"/>
                </a:cubicBezTo>
                <a:cubicBezTo>
                  <a:pt x="57006" y="109135"/>
                  <a:pt x="57027" y="109368"/>
                  <a:pt x="57027" y="109602"/>
                </a:cubicBezTo>
                <a:cubicBezTo>
                  <a:pt x="57037" y="109945"/>
                  <a:pt x="57286" y="110104"/>
                  <a:pt x="57554" y="110104"/>
                </a:cubicBezTo>
                <a:cubicBezTo>
                  <a:pt x="57883" y="110104"/>
                  <a:pt x="58239" y="109865"/>
                  <a:pt x="58216" y="109432"/>
                </a:cubicBezTo>
                <a:cubicBezTo>
                  <a:pt x="58216" y="109135"/>
                  <a:pt x="58195" y="108838"/>
                  <a:pt x="58195" y="108519"/>
                </a:cubicBezTo>
                <a:lnTo>
                  <a:pt x="59235" y="108201"/>
                </a:lnTo>
                <a:cubicBezTo>
                  <a:pt x="59308" y="108164"/>
                  <a:pt x="59271" y="108065"/>
                  <a:pt x="59205" y="108065"/>
                </a:cubicBezTo>
                <a:cubicBezTo>
                  <a:pt x="59194" y="108065"/>
                  <a:pt x="59183" y="108068"/>
                  <a:pt x="59171" y="108074"/>
                </a:cubicBezTo>
                <a:cubicBezTo>
                  <a:pt x="58831" y="108137"/>
                  <a:pt x="58513" y="108243"/>
                  <a:pt x="58173" y="108328"/>
                </a:cubicBezTo>
                <a:cubicBezTo>
                  <a:pt x="57940" y="100603"/>
                  <a:pt x="58492" y="92899"/>
                  <a:pt x="58895" y="85195"/>
                </a:cubicBezTo>
                <a:cubicBezTo>
                  <a:pt x="60296" y="56777"/>
                  <a:pt x="55839" y="28720"/>
                  <a:pt x="53122" y="515"/>
                </a:cubicBezTo>
                <a:cubicBezTo>
                  <a:pt x="53106" y="199"/>
                  <a:pt x="52829" y="0"/>
                  <a:pt x="5254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35"/>
          <p:cNvSpPr/>
          <p:nvPr/>
        </p:nvSpPr>
        <p:spPr>
          <a:xfrm rot="-8350930">
            <a:off x="8452128" y="1539224"/>
            <a:ext cx="430502" cy="430502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35"/>
          <p:cNvSpPr/>
          <p:nvPr/>
        </p:nvSpPr>
        <p:spPr>
          <a:xfrm rot="-8350397">
            <a:off x="7207355" y="139958"/>
            <a:ext cx="355628" cy="355628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35"/>
          <p:cNvSpPr/>
          <p:nvPr/>
        </p:nvSpPr>
        <p:spPr>
          <a:xfrm rot="-8350379">
            <a:off x="8298267" y="272829"/>
            <a:ext cx="198233" cy="19823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35"/>
          <p:cNvSpPr/>
          <p:nvPr/>
        </p:nvSpPr>
        <p:spPr>
          <a:xfrm rot="-8349363">
            <a:off x="5749587" y="194840"/>
            <a:ext cx="245871" cy="24587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35"/>
          <p:cNvSpPr/>
          <p:nvPr/>
        </p:nvSpPr>
        <p:spPr>
          <a:xfrm rot="8350210" flipH="1">
            <a:off x="520834" y="3898487"/>
            <a:ext cx="481329" cy="481329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35"/>
          <p:cNvSpPr/>
          <p:nvPr/>
        </p:nvSpPr>
        <p:spPr>
          <a:xfrm rot="8351517" flipH="1">
            <a:off x="2981233" y="4512550"/>
            <a:ext cx="252476" cy="252476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35"/>
          <p:cNvSpPr/>
          <p:nvPr/>
        </p:nvSpPr>
        <p:spPr>
          <a:xfrm rot="8351707" flipH="1">
            <a:off x="1714237" y="4396046"/>
            <a:ext cx="173990" cy="17399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8"/>
          <p:cNvGrpSpPr/>
          <p:nvPr/>
        </p:nvGrpSpPr>
        <p:grpSpPr>
          <a:xfrm>
            <a:off x="-58722" y="-68519"/>
            <a:ext cx="9286580" cy="5259505"/>
            <a:chOff x="544350" y="971250"/>
            <a:chExt cx="6620975" cy="3749825"/>
          </a:xfrm>
        </p:grpSpPr>
        <p:sp>
          <p:nvSpPr>
            <p:cNvPr id="1062" name="Google Shape;1062;p8"/>
            <p:cNvSpPr/>
            <p:nvPr/>
          </p:nvSpPr>
          <p:spPr>
            <a:xfrm>
              <a:off x="4116600" y="995375"/>
              <a:ext cx="1202175" cy="893275"/>
            </a:xfrm>
            <a:custGeom>
              <a:avLst/>
              <a:gdLst/>
              <a:ahLst/>
              <a:cxnLst/>
              <a:rect l="l" t="t" r="r" b="b"/>
              <a:pathLst>
                <a:path w="48087" h="35731" extrusionOk="0">
                  <a:moveTo>
                    <a:pt x="46723" y="1"/>
                  </a:moveTo>
                  <a:cubicBezTo>
                    <a:pt x="46167" y="1"/>
                    <a:pt x="46040" y="107"/>
                    <a:pt x="45533" y="107"/>
                  </a:cubicBezTo>
                  <a:cubicBezTo>
                    <a:pt x="1" y="289"/>
                    <a:pt x="3587" y="167"/>
                    <a:pt x="2280" y="410"/>
                  </a:cubicBezTo>
                  <a:cubicBezTo>
                    <a:pt x="1308" y="593"/>
                    <a:pt x="1429" y="1626"/>
                    <a:pt x="1429" y="2599"/>
                  </a:cubicBezTo>
                  <a:cubicBezTo>
                    <a:pt x="1399" y="7189"/>
                    <a:pt x="1308" y="6003"/>
                    <a:pt x="1308" y="6976"/>
                  </a:cubicBezTo>
                  <a:cubicBezTo>
                    <a:pt x="1399" y="9529"/>
                    <a:pt x="1429" y="34393"/>
                    <a:pt x="1551" y="34909"/>
                  </a:cubicBezTo>
                  <a:cubicBezTo>
                    <a:pt x="1794" y="35730"/>
                    <a:pt x="2463" y="35578"/>
                    <a:pt x="2797" y="35639"/>
                  </a:cubicBezTo>
                  <a:cubicBezTo>
                    <a:pt x="2964" y="35649"/>
                    <a:pt x="3130" y="35653"/>
                    <a:pt x="3294" y="35653"/>
                  </a:cubicBezTo>
                  <a:cubicBezTo>
                    <a:pt x="4114" y="35653"/>
                    <a:pt x="4899" y="35548"/>
                    <a:pt x="5685" y="35548"/>
                  </a:cubicBezTo>
                  <a:lnTo>
                    <a:pt x="25898" y="35548"/>
                  </a:lnTo>
                  <a:cubicBezTo>
                    <a:pt x="44226" y="35517"/>
                    <a:pt x="42707" y="35517"/>
                    <a:pt x="46840" y="35517"/>
                  </a:cubicBezTo>
                  <a:cubicBezTo>
                    <a:pt x="46885" y="35517"/>
                    <a:pt x="46928" y="35518"/>
                    <a:pt x="46968" y="35518"/>
                  </a:cubicBezTo>
                  <a:cubicBezTo>
                    <a:pt x="47848" y="35518"/>
                    <a:pt x="47570" y="35101"/>
                    <a:pt x="47570" y="15943"/>
                  </a:cubicBezTo>
                  <a:cubicBezTo>
                    <a:pt x="47570" y="15912"/>
                    <a:pt x="47570" y="10471"/>
                    <a:pt x="47661" y="9134"/>
                  </a:cubicBezTo>
                  <a:cubicBezTo>
                    <a:pt x="47783" y="8070"/>
                    <a:pt x="47600" y="9256"/>
                    <a:pt x="47600" y="2660"/>
                  </a:cubicBezTo>
                  <a:cubicBezTo>
                    <a:pt x="47600" y="2143"/>
                    <a:pt x="47600" y="1687"/>
                    <a:pt x="47813" y="1201"/>
                  </a:cubicBezTo>
                  <a:cubicBezTo>
                    <a:pt x="48087" y="714"/>
                    <a:pt x="47661" y="76"/>
                    <a:pt x="47114" y="15"/>
                  </a:cubicBezTo>
                  <a:cubicBezTo>
                    <a:pt x="46962" y="5"/>
                    <a:pt x="46834" y="1"/>
                    <a:pt x="46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5382575" y="994250"/>
              <a:ext cx="1199900" cy="892475"/>
            </a:xfrm>
            <a:custGeom>
              <a:avLst/>
              <a:gdLst/>
              <a:ahLst/>
              <a:cxnLst/>
              <a:rect l="l" t="t" r="r" b="b"/>
              <a:pathLst>
                <a:path w="47996" h="35699" extrusionOk="0">
                  <a:moveTo>
                    <a:pt x="46484" y="1"/>
                  </a:moveTo>
                  <a:cubicBezTo>
                    <a:pt x="46036" y="1"/>
                    <a:pt x="45910" y="91"/>
                    <a:pt x="45442" y="91"/>
                  </a:cubicBezTo>
                  <a:cubicBezTo>
                    <a:pt x="1" y="304"/>
                    <a:pt x="3527" y="182"/>
                    <a:pt x="2159" y="395"/>
                  </a:cubicBezTo>
                  <a:cubicBezTo>
                    <a:pt x="1217" y="607"/>
                    <a:pt x="1338" y="1611"/>
                    <a:pt x="1338" y="2614"/>
                  </a:cubicBezTo>
                  <a:cubicBezTo>
                    <a:pt x="1278" y="7203"/>
                    <a:pt x="1217" y="5987"/>
                    <a:pt x="1217" y="6991"/>
                  </a:cubicBezTo>
                  <a:cubicBezTo>
                    <a:pt x="1278" y="10243"/>
                    <a:pt x="1186" y="13526"/>
                    <a:pt x="1278" y="16778"/>
                  </a:cubicBezTo>
                  <a:cubicBezTo>
                    <a:pt x="1399" y="20395"/>
                    <a:pt x="1217" y="34103"/>
                    <a:pt x="1430" y="34985"/>
                  </a:cubicBezTo>
                  <a:cubicBezTo>
                    <a:pt x="1602" y="35627"/>
                    <a:pt x="2136" y="35687"/>
                    <a:pt x="2461" y="35687"/>
                  </a:cubicBezTo>
                  <a:cubicBezTo>
                    <a:pt x="2536" y="35687"/>
                    <a:pt x="2600" y="35684"/>
                    <a:pt x="2645" y="35684"/>
                  </a:cubicBezTo>
                  <a:cubicBezTo>
                    <a:pt x="2813" y="35694"/>
                    <a:pt x="2978" y="35698"/>
                    <a:pt x="3142" y="35698"/>
                  </a:cubicBezTo>
                  <a:cubicBezTo>
                    <a:pt x="3962" y="35698"/>
                    <a:pt x="4748" y="35593"/>
                    <a:pt x="5533" y="35593"/>
                  </a:cubicBezTo>
                  <a:lnTo>
                    <a:pt x="25776" y="35593"/>
                  </a:lnTo>
                  <a:cubicBezTo>
                    <a:pt x="43497" y="35562"/>
                    <a:pt x="42950" y="35562"/>
                    <a:pt x="46780" y="35532"/>
                  </a:cubicBezTo>
                  <a:cubicBezTo>
                    <a:pt x="46817" y="35532"/>
                    <a:pt x="46852" y="35533"/>
                    <a:pt x="46886" y="35533"/>
                  </a:cubicBezTo>
                  <a:cubicBezTo>
                    <a:pt x="47730" y="35533"/>
                    <a:pt x="47449" y="35167"/>
                    <a:pt x="47449" y="15957"/>
                  </a:cubicBezTo>
                  <a:cubicBezTo>
                    <a:pt x="47449" y="15896"/>
                    <a:pt x="47449" y="10456"/>
                    <a:pt x="47570" y="9149"/>
                  </a:cubicBezTo>
                  <a:cubicBezTo>
                    <a:pt x="47692" y="7994"/>
                    <a:pt x="47479" y="9118"/>
                    <a:pt x="47479" y="2644"/>
                  </a:cubicBezTo>
                  <a:cubicBezTo>
                    <a:pt x="47479" y="2158"/>
                    <a:pt x="47479" y="1702"/>
                    <a:pt x="47722" y="1215"/>
                  </a:cubicBezTo>
                  <a:cubicBezTo>
                    <a:pt x="47996" y="699"/>
                    <a:pt x="47570" y="60"/>
                    <a:pt x="46993" y="30"/>
                  </a:cubicBezTo>
                  <a:cubicBezTo>
                    <a:pt x="46782" y="9"/>
                    <a:pt x="46619" y="1"/>
                    <a:pt x="46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1626425" y="994950"/>
              <a:ext cx="1171650" cy="893700"/>
            </a:xfrm>
            <a:custGeom>
              <a:avLst/>
              <a:gdLst/>
              <a:ahLst/>
              <a:cxnLst/>
              <a:rect l="l" t="t" r="r" b="b"/>
              <a:pathLst>
                <a:path w="46866" h="35748" extrusionOk="0">
                  <a:moveTo>
                    <a:pt x="45872" y="1"/>
                  </a:moveTo>
                  <a:cubicBezTo>
                    <a:pt x="45860" y="1"/>
                    <a:pt x="45849" y="1"/>
                    <a:pt x="45838" y="2"/>
                  </a:cubicBezTo>
                  <a:cubicBezTo>
                    <a:pt x="43406" y="245"/>
                    <a:pt x="5138" y="245"/>
                    <a:pt x="2797" y="245"/>
                  </a:cubicBezTo>
                  <a:cubicBezTo>
                    <a:pt x="2189" y="245"/>
                    <a:pt x="1582" y="276"/>
                    <a:pt x="1004" y="427"/>
                  </a:cubicBezTo>
                  <a:cubicBezTo>
                    <a:pt x="518" y="549"/>
                    <a:pt x="275" y="762"/>
                    <a:pt x="275" y="1248"/>
                  </a:cubicBezTo>
                  <a:cubicBezTo>
                    <a:pt x="1" y="9637"/>
                    <a:pt x="244" y="34562"/>
                    <a:pt x="305" y="34896"/>
                  </a:cubicBezTo>
                  <a:cubicBezTo>
                    <a:pt x="518" y="35747"/>
                    <a:pt x="1278" y="35595"/>
                    <a:pt x="1582" y="35656"/>
                  </a:cubicBezTo>
                  <a:cubicBezTo>
                    <a:pt x="1739" y="35666"/>
                    <a:pt x="1895" y="35670"/>
                    <a:pt x="2050" y="35670"/>
                  </a:cubicBezTo>
                  <a:cubicBezTo>
                    <a:pt x="2829" y="35670"/>
                    <a:pt x="3593" y="35565"/>
                    <a:pt x="4378" y="35565"/>
                  </a:cubicBezTo>
                  <a:lnTo>
                    <a:pt x="24682" y="35565"/>
                  </a:lnTo>
                  <a:cubicBezTo>
                    <a:pt x="27053" y="35550"/>
                    <a:pt x="31088" y="35542"/>
                    <a:pt x="35097" y="35542"/>
                  </a:cubicBezTo>
                  <a:cubicBezTo>
                    <a:pt x="39105" y="35542"/>
                    <a:pt x="43087" y="35550"/>
                    <a:pt x="45351" y="35565"/>
                  </a:cubicBezTo>
                  <a:cubicBezTo>
                    <a:pt x="45534" y="35565"/>
                    <a:pt x="45676" y="35572"/>
                    <a:pt x="45791" y="35572"/>
                  </a:cubicBezTo>
                  <a:cubicBezTo>
                    <a:pt x="46076" y="35572"/>
                    <a:pt x="46185" y="35526"/>
                    <a:pt x="46294" y="35200"/>
                  </a:cubicBezTo>
                  <a:cubicBezTo>
                    <a:pt x="46476" y="34562"/>
                    <a:pt x="46263" y="18634"/>
                    <a:pt x="46446" y="14561"/>
                  </a:cubicBezTo>
                  <a:cubicBezTo>
                    <a:pt x="46506" y="12434"/>
                    <a:pt x="46446" y="5777"/>
                    <a:pt x="46446" y="2950"/>
                  </a:cubicBezTo>
                  <a:cubicBezTo>
                    <a:pt x="46446" y="2373"/>
                    <a:pt x="46385" y="1765"/>
                    <a:pt x="46628" y="1157"/>
                  </a:cubicBezTo>
                  <a:cubicBezTo>
                    <a:pt x="46866" y="652"/>
                    <a:pt x="46377" y="1"/>
                    <a:pt x="45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2889375" y="994800"/>
              <a:ext cx="1173300" cy="895350"/>
            </a:xfrm>
            <a:custGeom>
              <a:avLst/>
              <a:gdLst/>
              <a:ahLst/>
              <a:cxnLst/>
              <a:rect l="l" t="t" r="r" b="b"/>
              <a:pathLst>
                <a:path w="46932" h="35814" extrusionOk="0">
                  <a:moveTo>
                    <a:pt x="45839" y="1"/>
                  </a:moveTo>
                  <a:cubicBezTo>
                    <a:pt x="45809" y="1"/>
                    <a:pt x="45777" y="3"/>
                    <a:pt x="45746" y="8"/>
                  </a:cubicBezTo>
                  <a:cubicBezTo>
                    <a:pt x="44196" y="190"/>
                    <a:pt x="33284" y="38"/>
                    <a:pt x="28451" y="190"/>
                  </a:cubicBezTo>
                  <a:cubicBezTo>
                    <a:pt x="26909" y="243"/>
                    <a:pt x="24560" y="258"/>
                    <a:pt x="21870" y="258"/>
                  </a:cubicBezTo>
                  <a:cubicBezTo>
                    <a:pt x="17953" y="258"/>
                    <a:pt x="13314" y="225"/>
                    <a:pt x="9393" y="225"/>
                  </a:cubicBezTo>
                  <a:cubicBezTo>
                    <a:pt x="5071" y="225"/>
                    <a:pt x="1622" y="265"/>
                    <a:pt x="973" y="433"/>
                  </a:cubicBezTo>
                  <a:cubicBezTo>
                    <a:pt x="487" y="555"/>
                    <a:pt x="274" y="768"/>
                    <a:pt x="274" y="1254"/>
                  </a:cubicBezTo>
                  <a:cubicBezTo>
                    <a:pt x="1" y="12592"/>
                    <a:pt x="274" y="33899"/>
                    <a:pt x="274" y="34507"/>
                  </a:cubicBezTo>
                  <a:cubicBezTo>
                    <a:pt x="213" y="35814"/>
                    <a:pt x="1247" y="35601"/>
                    <a:pt x="1551" y="35662"/>
                  </a:cubicBezTo>
                  <a:cubicBezTo>
                    <a:pt x="1703" y="35672"/>
                    <a:pt x="1854" y="35676"/>
                    <a:pt x="2004" y="35676"/>
                  </a:cubicBezTo>
                  <a:cubicBezTo>
                    <a:pt x="2757" y="35676"/>
                    <a:pt x="3496" y="35571"/>
                    <a:pt x="4256" y="35571"/>
                  </a:cubicBezTo>
                  <a:lnTo>
                    <a:pt x="24652" y="35571"/>
                  </a:lnTo>
                  <a:cubicBezTo>
                    <a:pt x="46932" y="35540"/>
                    <a:pt x="45625" y="35540"/>
                    <a:pt x="45716" y="35540"/>
                  </a:cubicBezTo>
                  <a:cubicBezTo>
                    <a:pt x="45728" y="35541"/>
                    <a:pt x="45740" y="35541"/>
                    <a:pt x="45751" y="35541"/>
                  </a:cubicBezTo>
                  <a:cubicBezTo>
                    <a:pt x="46263" y="35541"/>
                    <a:pt x="46263" y="34889"/>
                    <a:pt x="46263" y="34325"/>
                  </a:cubicBezTo>
                  <a:cubicBezTo>
                    <a:pt x="46293" y="16071"/>
                    <a:pt x="46322" y="13301"/>
                    <a:pt x="46345" y="13301"/>
                  </a:cubicBezTo>
                  <a:cubicBezTo>
                    <a:pt x="46355" y="13301"/>
                    <a:pt x="46363" y="13827"/>
                    <a:pt x="46370" y="13827"/>
                  </a:cubicBezTo>
                  <a:cubicBezTo>
                    <a:pt x="46379" y="13827"/>
                    <a:pt x="46384" y="12788"/>
                    <a:pt x="46384" y="7789"/>
                  </a:cubicBezTo>
                  <a:cubicBezTo>
                    <a:pt x="46384" y="1528"/>
                    <a:pt x="46324" y="1771"/>
                    <a:pt x="46506" y="1406"/>
                  </a:cubicBezTo>
                  <a:cubicBezTo>
                    <a:pt x="46852" y="772"/>
                    <a:pt x="46405" y="1"/>
                    <a:pt x="4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1994225" y="3201450"/>
              <a:ext cx="763725" cy="716400"/>
            </a:xfrm>
            <a:custGeom>
              <a:avLst/>
              <a:gdLst/>
              <a:ahLst/>
              <a:cxnLst/>
              <a:rect l="l" t="t" r="r" b="b"/>
              <a:pathLst>
                <a:path w="30549" h="28656" extrusionOk="0">
                  <a:moveTo>
                    <a:pt x="18887" y="0"/>
                  </a:moveTo>
                  <a:cubicBezTo>
                    <a:pt x="18359" y="0"/>
                    <a:pt x="18263" y="284"/>
                    <a:pt x="17448" y="284"/>
                  </a:cubicBezTo>
                  <a:cubicBezTo>
                    <a:pt x="15776" y="315"/>
                    <a:pt x="14104" y="345"/>
                    <a:pt x="13071" y="527"/>
                  </a:cubicBezTo>
                  <a:cubicBezTo>
                    <a:pt x="10639" y="1075"/>
                    <a:pt x="8055" y="2351"/>
                    <a:pt x="5897" y="4388"/>
                  </a:cubicBezTo>
                  <a:cubicBezTo>
                    <a:pt x="1125" y="8795"/>
                    <a:pt x="1368" y="12655"/>
                    <a:pt x="578" y="13719"/>
                  </a:cubicBezTo>
                  <a:cubicBezTo>
                    <a:pt x="548" y="13810"/>
                    <a:pt x="517" y="13871"/>
                    <a:pt x="517" y="13962"/>
                  </a:cubicBezTo>
                  <a:cubicBezTo>
                    <a:pt x="426" y="14813"/>
                    <a:pt x="0" y="16637"/>
                    <a:pt x="1520" y="17671"/>
                  </a:cubicBezTo>
                  <a:cubicBezTo>
                    <a:pt x="4043" y="19373"/>
                    <a:pt x="5107" y="18704"/>
                    <a:pt x="4985" y="19585"/>
                  </a:cubicBezTo>
                  <a:cubicBezTo>
                    <a:pt x="4864" y="20285"/>
                    <a:pt x="4043" y="23598"/>
                    <a:pt x="3891" y="24479"/>
                  </a:cubicBezTo>
                  <a:cubicBezTo>
                    <a:pt x="3800" y="24905"/>
                    <a:pt x="3891" y="25269"/>
                    <a:pt x="4195" y="25573"/>
                  </a:cubicBezTo>
                  <a:cubicBezTo>
                    <a:pt x="4985" y="26364"/>
                    <a:pt x="5836" y="27032"/>
                    <a:pt x="8298" y="27488"/>
                  </a:cubicBezTo>
                  <a:cubicBezTo>
                    <a:pt x="8826" y="27584"/>
                    <a:pt x="9265" y="27619"/>
                    <a:pt x="9662" y="27619"/>
                  </a:cubicBezTo>
                  <a:cubicBezTo>
                    <a:pt x="10731" y="27619"/>
                    <a:pt x="11492" y="27365"/>
                    <a:pt x="12842" y="27365"/>
                  </a:cubicBezTo>
                  <a:cubicBezTo>
                    <a:pt x="12897" y="27365"/>
                    <a:pt x="12953" y="27366"/>
                    <a:pt x="13010" y="27367"/>
                  </a:cubicBezTo>
                  <a:cubicBezTo>
                    <a:pt x="14408" y="27397"/>
                    <a:pt x="14438" y="27367"/>
                    <a:pt x="15715" y="28005"/>
                  </a:cubicBezTo>
                  <a:cubicBezTo>
                    <a:pt x="16384" y="28339"/>
                    <a:pt x="17113" y="28431"/>
                    <a:pt x="17873" y="28491"/>
                  </a:cubicBezTo>
                  <a:cubicBezTo>
                    <a:pt x="17899" y="28497"/>
                    <a:pt x="17923" y="28499"/>
                    <a:pt x="17946" y="28499"/>
                  </a:cubicBezTo>
                  <a:cubicBezTo>
                    <a:pt x="18112" y="28499"/>
                    <a:pt x="18191" y="28371"/>
                    <a:pt x="18462" y="28371"/>
                  </a:cubicBezTo>
                  <a:cubicBezTo>
                    <a:pt x="18578" y="28371"/>
                    <a:pt x="18729" y="28394"/>
                    <a:pt x="18937" y="28461"/>
                  </a:cubicBezTo>
                  <a:cubicBezTo>
                    <a:pt x="19279" y="28575"/>
                    <a:pt x="19977" y="28656"/>
                    <a:pt x="20731" y="28656"/>
                  </a:cubicBezTo>
                  <a:cubicBezTo>
                    <a:pt x="21583" y="28656"/>
                    <a:pt x="22506" y="28553"/>
                    <a:pt x="23071" y="28279"/>
                  </a:cubicBezTo>
                  <a:cubicBezTo>
                    <a:pt x="23496" y="28035"/>
                    <a:pt x="23983" y="27944"/>
                    <a:pt x="24439" y="27701"/>
                  </a:cubicBezTo>
                  <a:cubicBezTo>
                    <a:pt x="24834" y="27519"/>
                    <a:pt x="25350" y="27792"/>
                    <a:pt x="25533" y="26941"/>
                  </a:cubicBezTo>
                  <a:cubicBezTo>
                    <a:pt x="25898" y="25513"/>
                    <a:pt x="25381" y="24753"/>
                    <a:pt x="25594" y="23567"/>
                  </a:cubicBezTo>
                  <a:cubicBezTo>
                    <a:pt x="25776" y="22382"/>
                    <a:pt x="25502" y="21470"/>
                    <a:pt x="25199" y="19342"/>
                  </a:cubicBezTo>
                  <a:cubicBezTo>
                    <a:pt x="25168" y="19130"/>
                    <a:pt x="25229" y="18978"/>
                    <a:pt x="25442" y="18826"/>
                  </a:cubicBezTo>
                  <a:cubicBezTo>
                    <a:pt x="26749" y="17853"/>
                    <a:pt x="26840" y="17640"/>
                    <a:pt x="27569" y="17367"/>
                  </a:cubicBezTo>
                  <a:cubicBezTo>
                    <a:pt x="28968" y="16880"/>
                    <a:pt x="29636" y="15847"/>
                    <a:pt x="30366" y="14631"/>
                  </a:cubicBezTo>
                  <a:cubicBezTo>
                    <a:pt x="30487" y="14388"/>
                    <a:pt x="30548" y="14145"/>
                    <a:pt x="30457" y="13962"/>
                  </a:cubicBezTo>
                  <a:cubicBezTo>
                    <a:pt x="30244" y="13567"/>
                    <a:pt x="30244" y="13142"/>
                    <a:pt x="30183" y="12746"/>
                  </a:cubicBezTo>
                  <a:cubicBezTo>
                    <a:pt x="30092" y="12230"/>
                    <a:pt x="29940" y="11774"/>
                    <a:pt x="29879" y="11287"/>
                  </a:cubicBezTo>
                  <a:cubicBezTo>
                    <a:pt x="29697" y="9828"/>
                    <a:pt x="29150" y="8521"/>
                    <a:pt x="28572" y="7184"/>
                  </a:cubicBezTo>
                  <a:cubicBezTo>
                    <a:pt x="27813" y="5482"/>
                    <a:pt x="28025" y="4661"/>
                    <a:pt x="26232" y="2898"/>
                  </a:cubicBezTo>
                  <a:cubicBezTo>
                    <a:pt x="26031" y="2711"/>
                    <a:pt x="25930" y="2688"/>
                    <a:pt x="25839" y="2688"/>
                  </a:cubicBezTo>
                  <a:cubicBezTo>
                    <a:pt x="25811" y="2688"/>
                    <a:pt x="25783" y="2691"/>
                    <a:pt x="25754" y="2691"/>
                  </a:cubicBezTo>
                  <a:cubicBezTo>
                    <a:pt x="25664" y="2691"/>
                    <a:pt x="25556" y="2670"/>
                    <a:pt x="25350" y="2503"/>
                  </a:cubicBezTo>
                  <a:cubicBezTo>
                    <a:pt x="23557" y="1166"/>
                    <a:pt x="21703" y="619"/>
                    <a:pt x="19423" y="71"/>
                  </a:cubicBezTo>
                  <a:cubicBezTo>
                    <a:pt x="19199" y="20"/>
                    <a:pt x="19028" y="0"/>
                    <a:pt x="1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2708525" y="3050150"/>
              <a:ext cx="910375" cy="120900"/>
            </a:xfrm>
            <a:custGeom>
              <a:avLst/>
              <a:gdLst/>
              <a:ahLst/>
              <a:cxnLst/>
              <a:rect l="l" t="t" r="r" b="b"/>
              <a:pathLst>
                <a:path w="36415" h="4836" extrusionOk="0">
                  <a:moveTo>
                    <a:pt x="928" y="0"/>
                  </a:moveTo>
                  <a:cubicBezTo>
                    <a:pt x="865" y="0"/>
                    <a:pt x="811" y="14"/>
                    <a:pt x="730" y="14"/>
                  </a:cubicBezTo>
                  <a:cubicBezTo>
                    <a:pt x="426" y="44"/>
                    <a:pt x="244" y="166"/>
                    <a:pt x="183" y="470"/>
                  </a:cubicBezTo>
                  <a:cubicBezTo>
                    <a:pt x="152" y="865"/>
                    <a:pt x="61" y="1230"/>
                    <a:pt x="61" y="1625"/>
                  </a:cubicBezTo>
                  <a:cubicBezTo>
                    <a:pt x="0" y="2172"/>
                    <a:pt x="92" y="4087"/>
                    <a:pt x="122" y="4361"/>
                  </a:cubicBezTo>
                  <a:cubicBezTo>
                    <a:pt x="137" y="4619"/>
                    <a:pt x="244" y="4672"/>
                    <a:pt x="411" y="4672"/>
                  </a:cubicBezTo>
                  <a:cubicBezTo>
                    <a:pt x="528" y="4672"/>
                    <a:pt x="675" y="4646"/>
                    <a:pt x="841" y="4646"/>
                  </a:cubicBezTo>
                  <a:cubicBezTo>
                    <a:pt x="912" y="4646"/>
                    <a:pt x="987" y="4651"/>
                    <a:pt x="1064" y="4665"/>
                  </a:cubicBezTo>
                  <a:cubicBezTo>
                    <a:pt x="1828" y="4792"/>
                    <a:pt x="2957" y="4836"/>
                    <a:pt x="4069" y="4836"/>
                  </a:cubicBezTo>
                  <a:cubicBezTo>
                    <a:pt x="5083" y="4836"/>
                    <a:pt x="6083" y="4799"/>
                    <a:pt x="6779" y="4756"/>
                  </a:cubicBezTo>
                  <a:cubicBezTo>
                    <a:pt x="7110" y="4741"/>
                    <a:pt x="7538" y="4737"/>
                    <a:pt x="8024" y="4737"/>
                  </a:cubicBezTo>
                  <a:cubicBezTo>
                    <a:pt x="8696" y="4737"/>
                    <a:pt x="9480" y="4745"/>
                    <a:pt x="10275" y="4745"/>
                  </a:cubicBezTo>
                  <a:cubicBezTo>
                    <a:pt x="11337" y="4745"/>
                    <a:pt x="12421" y="4731"/>
                    <a:pt x="13283" y="4665"/>
                  </a:cubicBezTo>
                  <a:cubicBezTo>
                    <a:pt x="13511" y="4649"/>
                    <a:pt x="13963" y="4646"/>
                    <a:pt x="14541" y="4646"/>
                  </a:cubicBezTo>
                  <a:cubicBezTo>
                    <a:pt x="15118" y="4646"/>
                    <a:pt x="15819" y="4649"/>
                    <a:pt x="16547" y="4649"/>
                  </a:cubicBezTo>
                  <a:cubicBezTo>
                    <a:pt x="18002" y="4649"/>
                    <a:pt x="19560" y="4634"/>
                    <a:pt x="20426" y="4543"/>
                  </a:cubicBezTo>
                  <a:lnTo>
                    <a:pt x="35624" y="4543"/>
                  </a:lnTo>
                  <a:cubicBezTo>
                    <a:pt x="36080" y="4513"/>
                    <a:pt x="36323" y="4239"/>
                    <a:pt x="36263" y="3783"/>
                  </a:cubicBezTo>
                  <a:cubicBezTo>
                    <a:pt x="36171" y="3449"/>
                    <a:pt x="36232" y="3145"/>
                    <a:pt x="36263" y="2780"/>
                  </a:cubicBezTo>
                  <a:cubicBezTo>
                    <a:pt x="36414" y="1868"/>
                    <a:pt x="36171" y="1564"/>
                    <a:pt x="36232" y="1078"/>
                  </a:cubicBezTo>
                  <a:cubicBezTo>
                    <a:pt x="36282" y="398"/>
                    <a:pt x="35875" y="240"/>
                    <a:pt x="35284" y="240"/>
                  </a:cubicBezTo>
                  <a:cubicBezTo>
                    <a:pt x="35161" y="240"/>
                    <a:pt x="35031" y="247"/>
                    <a:pt x="34895" y="257"/>
                  </a:cubicBezTo>
                  <a:cubicBezTo>
                    <a:pt x="34488" y="271"/>
                    <a:pt x="34082" y="275"/>
                    <a:pt x="33676" y="275"/>
                  </a:cubicBezTo>
                  <a:cubicBezTo>
                    <a:pt x="32951" y="275"/>
                    <a:pt x="32227" y="261"/>
                    <a:pt x="31502" y="261"/>
                  </a:cubicBezTo>
                  <a:cubicBezTo>
                    <a:pt x="30840" y="261"/>
                    <a:pt x="30177" y="273"/>
                    <a:pt x="29515" y="318"/>
                  </a:cubicBezTo>
                  <a:cubicBezTo>
                    <a:pt x="28928" y="357"/>
                    <a:pt x="28348" y="368"/>
                    <a:pt x="27766" y="368"/>
                  </a:cubicBezTo>
                  <a:cubicBezTo>
                    <a:pt x="26989" y="368"/>
                    <a:pt x="26210" y="348"/>
                    <a:pt x="25411" y="348"/>
                  </a:cubicBezTo>
                  <a:cubicBezTo>
                    <a:pt x="22384" y="344"/>
                    <a:pt x="19787" y="343"/>
                    <a:pt x="17559" y="343"/>
                  </a:cubicBezTo>
                  <a:cubicBezTo>
                    <a:pt x="13279" y="343"/>
                    <a:pt x="10360" y="348"/>
                    <a:pt x="8366" y="348"/>
                  </a:cubicBezTo>
                  <a:cubicBezTo>
                    <a:pt x="3663" y="348"/>
                    <a:pt x="4100" y="320"/>
                    <a:pt x="3952" y="136"/>
                  </a:cubicBezTo>
                  <a:cubicBezTo>
                    <a:pt x="3934" y="99"/>
                    <a:pt x="3752" y="90"/>
                    <a:pt x="3481" y="90"/>
                  </a:cubicBezTo>
                  <a:cubicBezTo>
                    <a:pt x="3193" y="90"/>
                    <a:pt x="2805" y="101"/>
                    <a:pt x="2405" y="101"/>
                  </a:cubicBezTo>
                  <a:cubicBezTo>
                    <a:pt x="1912" y="101"/>
                    <a:pt x="1399" y="85"/>
                    <a:pt x="1034" y="14"/>
                  </a:cubicBezTo>
                  <a:cubicBezTo>
                    <a:pt x="993" y="4"/>
                    <a:pt x="960" y="0"/>
                    <a:pt x="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906825" y="4127600"/>
              <a:ext cx="329050" cy="203150"/>
            </a:xfrm>
            <a:custGeom>
              <a:avLst/>
              <a:gdLst/>
              <a:ahLst/>
              <a:cxnLst/>
              <a:rect l="l" t="t" r="r" b="b"/>
              <a:pathLst>
                <a:path w="13162" h="8126" extrusionOk="0">
                  <a:moveTo>
                    <a:pt x="2156" y="0"/>
                  </a:moveTo>
                  <a:cubicBezTo>
                    <a:pt x="1966" y="0"/>
                    <a:pt x="1756" y="5"/>
                    <a:pt x="1520" y="17"/>
                  </a:cubicBezTo>
                  <a:cubicBezTo>
                    <a:pt x="1034" y="47"/>
                    <a:pt x="791" y="351"/>
                    <a:pt x="912" y="838"/>
                  </a:cubicBezTo>
                  <a:cubicBezTo>
                    <a:pt x="942" y="990"/>
                    <a:pt x="1003" y="1142"/>
                    <a:pt x="912" y="1294"/>
                  </a:cubicBezTo>
                  <a:cubicBezTo>
                    <a:pt x="487" y="2236"/>
                    <a:pt x="365" y="3877"/>
                    <a:pt x="61" y="6613"/>
                  </a:cubicBezTo>
                  <a:cubicBezTo>
                    <a:pt x="0" y="7312"/>
                    <a:pt x="335" y="7768"/>
                    <a:pt x="1034" y="7920"/>
                  </a:cubicBezTo>
                  <a:cubicBezTo>
                    <a:pt x="1770" y="8075"/>
                    <a:pt x="3080" y="8126"/>
                    <a:pt x="4401" y="8126"/>
                  </a:cubicBezTo>
                  <a:cubicBezTo>
                    <a:pt x="5917" y="8126"/>
                    <a:pt x="7448" y="8060"/>
                    <a:pt x="8146" y="8011"/>
                  </a:cubicBezTo>
                  <a:cubicBezTo>
                    <a:pt x="8275" y="8005"/>
                    <a:pt x="8458" y="8004"/>
                    <a:pt x="8677" y="8004"/>
                  </a:cubicBezTo>
                  <a:cubicBezTo>
                    <a:pt x="8916" y="8004"/>
                    <a:pt x="9197" y="8006"/>
                    <a:pt x="9496" y="8006"/>
                  </a:cubicBezTo>
                  <a:cubicBezTo>
                    <a:pt x="10404" y="8006"/>
                    <a:pt x="11478" y="7989"/>
                    <a:pt x="12037" y="7859"/>
                  </a:cubicBezTo>
                  <a:cubicBezTo>
                    <a:pt x="12766" y="7768"/>
                    <a:pt x="13101" y="7616"/>
                    <a:pt x="13101" y="6278"/>
                  </a:cubicBezTo>
                  <a:cubicBezTo>
                    <a:pt x="13101" y="4303"/>
                    <a:pt x="13162" y="3421"/>
                    <a:pt x="12645" y="1415"/>
                  </a:cubicBezTo>
                  <a:cubicBezTo>
                    <a:pt x="12554" y="868"/>
                    <a:pt x="12280" y="503"/>
                    <a:pt x="11733" y="473"/>
                  </a:cubicBezTo>
                  <a:cubicBezTo>
                    <a:pt x="11520" y="412"/>
                    <a:pt x="7174" y="412"/>
                    <a:pt x="6262" y="412"/>
                  </a:cubicBezTo>
                  <a:cubicBezTo>
                    <a:pt x="6132" y="415"/>
                    <a:pt x="6009" y="417"/>
                    <a:pt x="5893" y="417"/>
                  </a:cubicBezTo>
                  <a:cubicBezTo>
                    <a:pt x="3923" y="417"/>
                    <a:pt x="3851" y="0"/>
                    <a:pt x="2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741925" y="3880575"/>
              <a:ext cx="160350" cy="517975"/>
            </a:xfrm>
            <a:custGeom>
              <a:avLst/>
              <a:gdLst/>
              <a:ahLst/>
              <a:cxnLst/>
              <a:rect l="l" t="t" r="r" b="b"/>
              <a:pathLst>
                <a:path w="6414" h="20719" extrusionOk="0">
                  <a:moveTo>
                    <a:pt x="2513" y="1"/>
                  </a:moveTo>
                  <a:cubicBezTo>
                    <a:pt x="2264" y="1"/>
                    <a:pt x="1892" y="323"/>
                    <a:pt x="1520" y="1326"/>
                  </a:cubicBezTo>
                  <a:cubicBezTo>
                    <a:pt x="487" y="4123"/>
                    <a:pt x="760" y="6919"/>
                    <a:pt x="760" y="17041"/>
                  </a:cubicBezTo>
                  <a:cubicBezTo>
                    <a:pt x="760" y="18773"/>
                    <a:pt x="0" y="19807"/>
                    <a:pt x="1125" y="20111"/>
                  </a:cubicBezTo>
                  <a:cubicBezTo>
                    <a:pt x="3800" y="20719"/>
                    <a:pt x="3374" y="20476"/>
                    <a:pt x="4256" y="20597"/>
                  </a:cubicBezTo>
                  <a:cubicBezTo>
                    <a:pt x="4284" y="20599"/>
                    <a:pt x="4313" y="20600"/>
                    <a:pt x="4340" y="20600"/>
                  </a:cubicBezTo>
                  <a:cubicBezTo>
                    <a:pt x="4815" y="20600"/>
                    <a:pt x="5169" y="20354"/>
                    <a:pt x="5198" y="19837"/>
                  </a:cubicBezTo>
                  <a:cubicBezTo>
                    <a:pt x="5259" y="19260"/>
                    <a:pt x="5107" y="16980"/>
                    <a:pt x="5350" y="15400"/>
                  </a:cubicBezTo>
                  <a:cubicBezTo>
                    <a:pt x="5624" y="13454"/>
                    <a:pt x="5684" y="12512"/>
                    <a:pt x="6171" y="11053"/>
                  </a:cubicBezTo>
                  <a:cubicBezTo>
                    <a:pt x="6414" y="10506"/>
                    <a:pt x="5988" y="9989"/>
                    <a:pt x="5411" y="9746"/>
                  </a:cubicBezTo>
                  <a:cubicBezTo>
                    <a:pt x="4772" y="9472"/>
                    <a:pt x="4742" y="9077"/>
                    <a:pt x="4499" y="8834"/>
                  </a:cubicBezTo>
                  <a:cubicBezTo>
                    <a:pt x="3982" y="8226"/>
                    <a:pt x="4043" y="7618"/>
                    <a:pt x="3648" y="5399"/>
                  </a:cubicBezTo>
                  <a:cubicBezTo>
                    <a:pt x="3557" y="5035"/>
                    <a:pt x="3557" y="4609"/>
                    <a:pt x="3374" y="4214"/>
                  </a:cubicBezTo>
                  <a:cubicBezTo>
                    <a:pt x="3253" y="4001"/>
                    <a:pt x="3283" y="2147"/>
                    <a:pt x="2888" y="1114"/>
                  </a:cubicBezTo>
                  <a:cubicBezTo>
                    <a:pt x="2797" y="931"/>
                    <a:pt x="2766" y="718"/>
                    <a:pt x="2797" y="506"/>
                  </a:cubicBezTo>
                  <a:cubicBezTo>
                    <a:pt x="2854" y="250"/>
                    <a:pt x="2731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1244975" y="3888775"/>
              <a:ext cx="128450" cy="504550"/>
            </a:xfrm>
            <a:custGeom>
              <a:avLst/>
              <a:gdLst/>
              <a:ahLst/>
              <a:cxnLst/>
              <a:rect l="l" t="t" r="r" b="b"/>
              <a:pathLst>
                <a:path w="5138" h="20182" extrusionOk="0">
                  <a:moveTo>
                    <a:pt x="3001" y="1"/>
                  </a:moveTo>
                  <a:cubicBezTo>
                    <a:pt x="2878" y="1"/>
                    <a:pt x="2757" y="83"/>
                    <a:pt x="2736" y="208"/>
                  </a:cubicBezTo>
                  <a:cubicBezTo>
                    <a:pt x="2736" y="269"/>
                    <a:pt x="2614" y="1302"/>
                    <a:pt x="2554" y="1728"/>
                  </a:cubicBezTo>
                  <a:cubicBezTo>
                    <a:pt x="1794" y="6318"/>
                    <a:pt x="1611" y="6439"/>
                    <a:pt x="2432" y="6743"/>
                  </a:cubicBezTo>
                  <a:cubicBezTo>
                    <a:pt x="2554" y="6804"/>
                    <a:pt x="2554" y="6865"/>
                    <a:pt x="2523" y="6956"/>
                  </a:cubicBezTo>
                  <a:cubicBezTo>
                    <a:pt x="1672" y="8476"/>
                    <a:pt x="1399" y="9175"/>
                    <a:pt x="639" y="9448"/>
                  </a:cubicBezTo>
                  <a:cubicBezTo>
                    <a:pt x="608" y="9448"/>
                    <a:pt x="578" y="9448"/>
                    <a:pt x="547" y="9479"/>
                  </a:cubicBezTo>
                  <a:cubicBezTo>
                    <a:pt x="122" y="9783"/>
                    <a:pt x="0" y="10087"/>
                    <a:pt x="304" y="10512"/>
                  </a:cubicBezTo>
                  <a:cubicBezTo>
                    <a:pt x="699" y="11029"/>
                    <a:pt x="1003" y="14920"/>
                    <a:pt x="1095" y="15497"/>
                  </a:cubicBezTo>
                  <a:cubicBezTo>
                    <a:pt x="1459" y="17138"/>
                    <a:pt x="1247" y="18385"/>
                    <a:pt x="1307" y="19296"/>
                  </a:cubicBezTo>
                  <a:cubicBezTo>
                    <a:pt x="1333" y="19837"/>
                    <a:pt x="1752" y="20182"/>
                    <a:pt x="2267" y="20182"/>
                  </a:cubicBezTo>
                  <a:cubicBezTo>
                    <a:pt x="2360" y="20182"/>
                    <a:pt x="2456" y="20171"/>
                    <a:pt x="2554" y="20148"/>
                  </a:cubicBezTo>
                  <a:cubicBezTo>
                    <a:pt x="3070" y="19996"/>
                    <a:pt x="3070" y="19844"/>
                    <a:pt x="4286" y="19631"/>
                  </a:cubicBezTo>
                  <a:cubicBezTo>
                    <a:pt x="4803" y="19540"/>
                    <a:pt x="5137" y="19053"/>
                    <a:pt x="5107" y="18567"/>
                  </a:cubicBezTo>
                  <a:cubicBezTo>
                    <a:pt x="4894" y="16591"/>
                    <a:pt x="4104" y="14524"/>
                    <a:pt x="4408" y="13248"/>
                  </a:cubicBezTo>
                  <a:cubicBezTo>
                    <a:pt x="4438" y="13096"/>
                    <a:pt x="4408" y="9357"/>
                    <a:pt x="4408" y="8293"/>
                  </a:cubicBezTo>
                  <a:cubicBezTo>
                    <a:pt x="4377" y="7229"/>
                    <a:pt x="4225" y="6166"/>
                    <a:pt x="4286" y="5193"/>
                  </a:cubicBezTo>
                  <a:cubicBezTo>
                    <a:pt x="4286" y="3825"/>
                    <a:pt x="4225" y="2518"/>
                    <a:pt x="3952" y="1181"/>
                  </a:cubicBezTo>
                  <a:cubicBezTo>
                    <a:pt x="3800" y="694"/>
                    <a:pt x="3496" y="390"/>
                    <a:pt x="3161" y="56"/>
                  </a:cubicBezTo>
                  <a:cubicBezTo>
                    <a:pt x="3114" y="18"/>
                    <a:pt x="3057" y="1"/>
                    <a:pt x="3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708475" y="2315675"/>
              <a:ext cx="267225" cy="296525"/>
            </a:xfrm>
            <a:custGeom>
              <a:avLst/>
              <a:gdLst/>
              <a:ahLst/>
              <a:cxnLst/>
              <a:rect l="l" t="t" r="r" b="b"/>
              <a:pathLst>
                <a:path w="10689" h="11861" extrusionOk="0">
                  <a:moveTo>
                    <a:pt x="9059" y="0"/>
                  </a:moveTo>
                  <a:cubicBezTo>
                    <a:pt x="7055" y="58"/>
                    <a:pt x="5002" y="79"/>
                    <a:pt x="3365" y="79"/>
                  </a:cubicBezTo>
                  <a:cubicBezTo>
                    <a:pt x="2420" y="79"/>
                    <a:pt x="1613" y="72"/>
                    <a:pt x="1034" y="61"/>
                  </a:cubicBezTo>
                  <a:cubicBezTo>
                    <a:pt x="670" y="61"/>
                    <a:pt x="396" y="244"/>
                    <a:pt x="305" y="639"/>
                  </a:cubicBezTo>
                  <a:cubicBezTo>
                    <a:pt x="214" y="791"/>
                    <a:pt x="214" y="1155"/>
                    <a:pt x="183" y="1672"/>
                  </a:cubicBezTo>
                  <a:cubicBezTo>
                    <a:pt x="1" y="3861"/>
                    <a:pt x="1" y="2280"/>
                    <a:pt x="31" y="10487"/>
                  </a:cubicBezTo>
                  <a:cubicBezTo>
                    <a:pt x="31" y="11277"/>
                    <a:pt x="244" y="11794"/>
                    <a:pt x="1065" y="11855"/>
                  </a:cubicBezTo>
                  <a:cubicBezTo>
                    <a:pt x="1134" y="11859"/>
                    <a:pt x="1211" y="11860"/>
                    <a:pt x="1293" y="11860"/>
                  </a:cubicBezTo>
                  <a:cubicBezTo>
                    <a:pt x="1856" y="11860"/>
                    <a:pt x="2661" y="11771"/>
                    <a:pt x="2980" y="11612"/>
                  </a:cubicBezTo>
                  <a:cubicBezTo>
                    <a:pt x="3375" y="11429"/>
                    <a:pt x="3405" y="11095"/>
                    <a:pt x="3071" y="10821"/>
                  </a:cubicBezTo>
                  <a:cubicBezTo>
                    <a:pt x="2919" y="10730"/>
                    <a:pt x="2858" y="10578"/>
                    <a:pt x="2767" y="10426"/>
                  </a:cubicBezTo>
                  <a:cubicBezTo>
                    <a:pt x="2463" y="9605"/>
                    <a:pt x="2311" y="8724"/>
                    <a:pt x="2341" y="7843"/>
                  </a:cubicBezTo>
                  <a:cubicBezTo>
                    <a:pt x="2585" y="3982"/>
                    <a:pt x="4682" y="2219"/>
                    <a:pt x="7995" y="2007"/>
                  </a:cubicBezTo>
                  <a:cubicBezTo>
                    <a:pt x="8329" y="2083"/>
                    <a:pt x="8656" y="2083"/>
                    <a:pt x="8975" y="2083"/>
                  </a:cubicBezTo>
                  <a:cubicBezTo>
                    <a:pt x="9294" y="2083"/>
                    <a:pt x="9606" y="2083"/>
                    <a:pt x="9910" y="2159"/>
                  </a:cubicBezTo>
                  <a:cubicBezTo>
                    <a:pt x="9956" y="2168"/>
                    <a:pt x="10000" y="2173"/>
                    <a:pt x="10041" y="2173"/>
                  </a:cubicBezTo>
                  <a:cubicBezTo>
                    <a:pt x="10646" y="2173"/>
                    <a:pt x="10689" y="1172"/>
                    <a:pt x="10518" y="517"/>
                  </a:cubicBezTo>
                  <a:cubicBezTo>
                    <a:pt x="10487" y="304"/>
                    <a:pt x="10335" y="152"/>
                    <a:pt x="10092" y="92"/>
                  </a:cubicBezTo>
                  <a:cubicBezTo>
                    <a:pt x="9758" y="61"/>
                    <a:pt x="9424" y="0"/>
                    <a:pt x="9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905300" y="4361100"/>
              <a:ext cx="336650" cy="52950"/>
            </a:xfrm>
            <a:custGeom>
              <a:avLst/>
              <a:gdLst/>
              <a:ahLst/>
              <a:cxnLst/>
              <a:rect l="l" t="t" r="r" b="b"/>
              <a:pathLst>
                <a:path w="13466" h="2118" extrusionOk="0">
                  <a:moveTo>
                    <a:pt x="3010" y="1"/>
                  </a:moveTo>
                  <a:cubicBezTo>
                    <a:pt x="2508" y="1"/>
                    <a:pt x="2007" y="8"/>
                    <a:pt x="1520" y="8"/>
                  </a:cubicBezTo>
                  <a:cubicBezTo>
                    <a:pt x="1003" y="8"/>
                    <a:pt x="639" y="252"/>
                    <a:pt x="304" y="495"/>
                  </a:cubicBezTo>
                  <a:cubicBezTo>
                    <a:pt x="0" y="768"/>
                    <a:pt x="0" y="1315"/>
                    <a:pt x="335" y="1559"/>
                  </a:cubicBezTo>
                  <a:cubicBezTo>
                    <a:pt x="700" y="1923"/>
                    <a:pt x="1672" y="1923"/>
                    <a:pt x="2159" y="1923"/>
                  </a:cubicBezTo>
                  <a:cubicBezTo>
                    <a:pt x="4195" y="1923"/>
                    <a:pt x="3526" y="2075"/>
                    <a:pt x="5016" y="2106"/>
                  </a:cubicBezTo>
                  <a:cubicBezTo>
                    <a:pt x="5213" y="2113"/>
                    <a:pt x="5531" y="2117"/>
                    <a:pt x="5908" y="2117"/>
                  </a:cubicBezTo>
                  <a:cubicBezTo>
                    <a:pt x="7041" y="2117"/>
                    <a:pt x="8716" y="2083"/>
                    <a:pt x="9332" y="2014"/>
                  </a:cubicBezTo>
                  <a:cubicBezTo>
                    <a:pt x="13010" y="1802"/>
                    <a:pt x="12189" y="1954"/>
                    <a:pt x="12797" y="1802"/>
                  </a:cubicBezTo>
                  <a:cubicBezTo>
                    <a:pt x="13405" y="1680"/>
                    <a:pt x="13466" y="1194"/>
                    <a:pt x="13253" y="890"/>
                  </a:cubicBezTo>
                  <a:cubicBezTo>
                    <a:pt x="12979" y="495"/>
                    <a:pt x="12098" y="343"/>
                    <a:pt x="11642" y="343"/>
                  </a:cubicBezTo>
                  <a:cubicBezTo>
                    <a:pt x="11329" y="343"/>
                    <a:pt x="11007" y="363"/>
                    <a:pt x="10680" y="363"/>
                  </a:cubicBezTo>
                  <a:cubicBezTo>
                    <a:pt x="10435" y="363"/>
                    <a:pt x="10187" y="351"/>
                    <a:pt x="9940" y="312"/>
                  </a:cubicBezTo>
                  <a:cubicBezTo>
                    <a:pt x="9058" y="252"/>
                    <a:pt x="8207" y="252"/>
                    <a:pt x="7326" y="160"/>
                  </a:cubicBezTo>
                  <a:cubicBezTo>
                    <a:pt x="6414" y="39"/>
                    <a:pt x="5472" y="130"/>
                    <a:pt x="4499" y="39"/>
                  </a:cubicBezTo>
                  <a:cubicBezTo>
                    <a:pt x="4013" y="8"/>
                    <a:pt x="3511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1347550" y="2322525"/>
              <a:ext cx="243200" cy="71225"/>
            </a:xfrm>
            <a:custGeom>
              <a:avLst/>
              <a:gdLst/>
              <a:ahLst/>
              <a:cxnLst/>
              <a:rect l="l" t="t" r="r" b="b"/>
              <a:pathLst>
                <a:path w="9728" h="2849" extrusionOk="0">
                  <a:moveTo>
                    <a:pt x="8603" y="0"/>
                  </a:moveTo>
                  <a:cubicBezTo>
                    <a:pt x="8050" y="0"/>
                    <a:pt x="7497" y="126"/>
                    <a:pt x="6945" y="126"/>
                  </a:cubicBezTo>
                  <a:cubicBezTo>
                    <a:pt x="6889" y="126"/>
                    <a:pt x="6834" y="124"/>
                    <a:pt x="6779" y="122"/>
                  </a:cubicBezTo>
                  <a:cubicBezTo>
                    <a:pt x="6702" y="119"/>
                    <a:pt x="6625" y="118"/>
                    <a:pt x="6548" y="118"/>
                  </a:cubicBezTo>
                  <a:cubicBezTo>
                    <a:pt x="5784" y="118"/>
                    <a:pt x="5060" y="243"/>
                    <a:pt x="4287" y="243"/>
                  </a:cubicBezTo>
                  <a:cubicBezTo>
                    <a:pt x="2633" y="243"/>
                    <a:pt x="2516" y="399"/>
                    <a:pt x="2396" y="399"/>
                  </a:cubicBezTo>
                  <a:cubicBezTo>
                    <a:pt x="2366" y="399"/>
                    <a:pt x="2335" y="389"/>
                    <a:pt x="2280" y="365"/>
                  </a:cubicBezTo>
                  <a:cubicBezTo>
                    <a:pt x="2078" y="289"/>
                    <a:pt x="1877" y="276"/>
                    <a:pt x="1672" y="276"/>
                  </a:cubicBezTo>
                  <a:cubicBezTo>
                    <a:pt x="1568" y="276"/>
                    <a:pt x="1462" y="280"/>
                    <a:pt x="1356" y="280"/>
                  </a:cubicBezTo>
                  <a:cubicBezTo>
                    <a:pt x="1171" y="280"/>
                    <a:pt x="983" y="269"/>
                    <a:pt x="791" y="213"/>
                  </a:cubicBezTo>
                  <a:cubicBezTo>
                    <a:pt x="722" y="192"/>
                    <a:pt x="659" y="182"/>
                    <a:pt x="603" y="182"/>
                  </a:cubicBezTo>
                  <a:cubicBezTo>
                    <a:pt x="169" y="182"/>
                    <a:pt x="112" y="768"/>
                    <a:pt x="31" y="1307"/>
                  </a:cubicBezTo>
                  <a:cubicBezTo>
                    <a:pt x="1" y="1641"/>
                    <a:pt x="92" y="2006"/>
                    <a:pt x="153" y="2340"/>
                  </a:cubicBezTo>
                  <a:cubicBezTo>
                    <a:pt x="208" y="2580"/>
                    <a:pt x="314" y="2672"/>
                    <a:pt x="463" y="2672"/>
                  </a:cubicBezTo>
                  <a:cubicBezTo>
                    <a:pt x="806" y="2672"/>
                    <a:pt x="1378" y="2190"/>
                    <a:pt x="2098" y="1915"/>
                  </a:cubicBezTo>
                  <a:cubicBezTo>
                    <a:pt x="3007" y="1591"/>
                    <a:pt x="3978" y="1448"/>
                    <a:pt x="4877" y="1448"/>
                  </a:cubicBezTo>
                  <a:cubicBezTo>
                    <a:pt x="5752" y="1448"/>
                    <a:pt x="6559" y="1584"/>
                    <a:pt x="7174" y="1824"/>
                  </a:cubicBezTo>
                  <a:cubicBezTo>
                    <a:pt x="7600" y="2037"/>
                    <a:pt x="8025" y="2249"/>
                    <a:pt x="8390" y="2553"/>
                  </a:cubicBezTo>
                  <a:cubicBezTo>
                    <a:pt x="8678" y="2763"/>
                    <a:pt x="8910" y="2848"/>
                    <a:pt x="9088" y="2848"/>
                  </a:cubicBezTo>
                  <a:cubicBezTo>
                    <a:pt x="9322" y="2848"/>
                    <a:pt x="9463" y="2700"/>
                    <a:pt x="9515" y="2492"/>
                  </a:cubicBezTo>
                  <a:cubicBezTo>
                    <a:pt x="9545" y="2249"/>
                    <a:pt x="9515" y="1915"/>
                    <a:pt x="9606" y="1125"/>
                  </a:cubicBezTo>
                  <a:cubicBezTo>
                    <a:pt x="9727" y="426"/>
                    <a:pt x="9302" y="0"/>
                    <a:pt x="8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2688775" y="2395125"/>
              <a:ext cx="139300" cy="74075"/>
            </a:xfrm>
            <a:custGeom>
              <a:avLst/>
              <a:gdLst/>
              <a:ahLst/>
              <a:cxnLst/>
              <a:rect l="l" t="t" r="r" b="b"/>
              <a:pathLst>
                <a:path w="5572" h="2963" extrusionOk="0">
                  <a:moveTo>
                    <a:pt x="4769" y="0"/>
                  </a:moveTo>
                  <a:cubicBezTo>
                    <a:pt x="4732" y="0"/>
                    <a:pt x="4693" y="5"/>
                    <a:pt x="4651" y="14"/>
                  </a:cubicBezTo>
                  <a:cubicBezTo>
                    <a:pt x="4416" y="53"/>
                    <a:pt x="4187" y="64"/>
                    <a:pt x="3959" y="64"/>
                  </a:cubicBezTo>
                  <a:cubicBezTo>
                    <a:pt x="3655" y="64"/>
                    <a:pt x="3352" y="44"/>
                    <a:pt x="3040" y="44"/>
                  </a:cubicBezTo>
                  <a:cubicBezTo>
                    <a:pt x="760" y="44"/>
                    <a:pt x="608" y="44"/>
                    <a:pt x="456" y="227"/>
                  </a:cubicBezTo>
                  <a:cubicBezTo>
                    <a:pt x="31" y="774"/>
                    <a:pt x="122" y="835"/>
                    <a:pt x="31" y="1990"/>
                  </a:cubicBezTo>
                  <a:cubicBezTo>
                    <a:pt x="0" y="2780"/>
                    <a:pt x="790" y="2689"/>
                    <a:pt x="1155" y="2750"/>
                  </a:cubicBezTo>
                  <a:cubicBezTo>
                    <a:pt x="2371" y="2902"/>
                    <a:pt x="3496" y="2932"/>
                    <a:pt x="4651" y="2962"/>
                  </a:cubicBezTo>
                  <a:cubicBezTo>
                    <a:pt x="5015" y="2962"/>
                    <a:pt x="5471" y="2780"/>
                    <a:pt x="5411" y="2446"/>
                  </a:cubicBezTo>
                  <a:cubicBezTo>
                    <a:pt x="5352" y="2097"/>
                    <a:pt x="5572" y="0"/>
                    <a:pt x="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81575" y="2781475"/>
              <a:ext cx="1070600" cy="461775"/>
            </a:xfrm>
            <a:custGeom>
              <a:avLst/>
              <a:gdLst/>
              <a:ahLst/>
              <a:cxnLst/>
              <a:rect l="l" t="t" r="r" b="b"/>
              <a:pathLst>
                <a:path w="42824" h="18471" extrusionOk="0">
                  <a:moveTo>
                    <a:pt x="913" y="1"/>
                  </a:moveTo>
                  <a:cubicBezTo>
                    <a:pt x="518" y="1"/>
                    <a:pt x="274" y="183"/>
                    <a:pt x="214" y="639"/>
                  </a:cubicBezTo>
                  <a:cubicBezTo>
                    <a:pt x="153" y="882"/>
                    <a:pt x="62" y="16597"/>
                    <a:pt x="62" y="16658"/>
                  </a:cubicBezTo>
                  <a:cubicBezTo>
                    <a:pt x="62" y="17053"/>
                    <a:pt x="1" y="17326"/>
                    <a:pt x="214" y="17509"/>
                  </a:cubicBezTo>
                  <a:cubicBezTo>
                    <a:pt x="962" y="18216"/>
                    <a:pt x="1682" y="18470"/>
                    <a:pt x="2363" y="18470"/>
                  </a:cubicBezTo>
                  <a:cubicBezTo>
                    <a:pt x="3702" y="18470"/>
                    <a:pt x="4890" y="17486"/>
                    <a:pt x="5837" y="17022"/>
                  </a:cubicBezTo>
                  <a:cubicBezTo>
                    <a:pt x="6443" y="16730"/>
                    <a:pt x="6938" y="16631"/>
                    <a:pt x="7343" y="16631"/>
                  </a:cubicBezTo>
                  <a:cubicBezTo>
                    <a:pt x="8074" y="16631"/>
                    <a:pt x="8511" y="16955"/>
                    <a:pt x="8785" y="17053"/>
                  </a:cubicBezTo>
                  <a:cubicBezTo>
                    <a:pt x="9940" y="17448"/>
                    <a:pt x="9727" y="17326"/>
                    <a:pt x="10275" y="17570"/>
                  </a:cubicBezTo>
                  <a:cubicBezTo>
                    <a:pt x="10647" y="17728"/>
                    <a:pt x="10982" y="17793"/>
                    <a:pt x="11296" y="17793"/>
                  </a:cubicBezTo>
                  <a:cubicBezTo>
                    <a:pt x="12366" y="17793"/>
                    <a:pt x="13193" y="17041"/>
                    <a:pt x="14439" y="16688"/>
                  </a:cubicBezTo>
                  <a:cubicBezTo>
                    <a:pt x="14712" y="16597"/>
                    <a:pt x="14895" y="16415"/>
                    <a:pt x="15108" y="16232"/>
                  </a:cubicBezTo>
                  <a:cubicBezTo>
                    <a:pt x="15503" y="15776"/>
                    <a:pt x="15594" y="15381"/>
                    <a:pt x="15108" y="14925"/>
                  </a:cubicBezTo>
                  <a:cubicBezTo>
                    <a:pt x="14348" y="14226"/>
                    <a:pt x="13679" y="13557"/>
                    <a:pt x="13983" y="12463"/>
                  </a:cubicBezTo>
                  <a:cubicBezTo>
                    <a:pt x="14104" y="12038"/>
                    <a:pt x="14104" y="10822"/>
                    <a:pt x="15260" y="10183"/>
                  </a:cubicBezTo>
                  <a:cubicBezTo>
                    <a:pt x="15655" y="9971"/>
                    <a:pt x="15503" y="9576"/>
                    <a:pt x="15351" y="9059"/>
                  </a:cubicBezTo>
                  <a:cubicBezTo>
                    <a:pt x="15260" y="8633"/>
                    <a:pt x="15411" y="7843"/>
                    <a:pt x="15442" y="7569"/>
                  </a:cubicBezTo>
                  <a:cubicBezTo>
                    <a:pt x="15594" y="6779"/>
                    <a:pt x="15472" y="7022"/>
                    <a:pt x="16475" y="5746"/>
                  </a:cubicBezTo>
                  <a:cubicBezTo>
                    <a:pt x="17570" y="4287"/>
                    <a:pt x="18907" y="4591"/>
                    <a:pt x="19241" y="4499"/>
                  </a:cubicBezTo>
                  <a:cubicBezTo>
                    <a:pt x="19345" y="4466"/>
                    <a:pt x="19444" y="4451"/>
                    <a:pt x="19540" y="4451"/>
                  </a:cubicBezTo>
                  <a:cubicBezTo>
                    <a:pt x="20226" y="4451"/>
                    <a:pt x="20746" y="5208"/>
                    <a:pt x="21667" y="5208"/>
                  </a:cubicBezTo>
                  <a:cubicBezTo>
                    <a:pt x="21784" y="5208"/>
                    <a:pt x="21907" y="5196"/>
                    <a:pt x="22038" y="5168"/>
                  </a:cubicBezTo>
                  <a:cubicBezTo>
                    <a:pt x="22302" y="5125"/>
                    <a:pt x="22560" y="5104"/>
                    <a:pt x="22812" y="5104"/>
                  </a:cubicBezTo>
                  <a:cubicBezTo>
                    <a:pt x="23634" y="5104"/>
                    <a:pt x="24401" y="5327"/>
                    <a:pt x="25169" y="5746"/>
                  </a:cubicBezTo>
                  <a:cubicBezTo>
                    <a:pt x="25928" y="6171"/>
                    <a:pt x="25959" y="6779"/>
                    <a:pt x="26141" y="7539"/>
                  </a:cubicBezTo>
                  <a:cubicBezTo>
                    <a:pt x="26384" y="8329"/>
                    <a:pt x="25624" y="8542"/>
                    <a:pt x="26232" y="9880"/>
                  </a:cubicBezTo>
                  <a:cubicBezTo>
                    <a:pt x="27296" y="12250"/>
                    <a:pt x="25837" y="13253"/>
                    <a:pt x="25837" y="14135"/>
                  </a:cubicBezTo>
                  <a:cubicBezTo>
                    <a:pt x="25898" y="14317"/>
                    <a:pt x="25746" y="14408"/>
                    <a:pt x="25624" y="14530"/>
                  </a:cubicBezTo>
                  <a:cubicBezTo>
                    <a:pt x="23831" y="15928"/>
                    <a:pt x="23345" y="15776"/>
                    <a:pt x="23254" y="16080"/>
                  </a:cubicBezTo>
                  <a:cubicBezTo>
                    <a:pt x="23162" y="16445"/>
                    <a:pt x="22889" y="16597"/>
                    <a:pt x="22615" y="16810"/>
                  </a:cubicBezTo>
                  <a:cubicBezTo>
                    <a:pt x="22129" y="17174"/>
                    <a:pt x="22342" y="17570"/>
                    <a:pt x="22919" y="17661"/>
                  </a:cubicBezTo>
                  <a:cubicBezTo>
                    <a:pt x="23223" y="17752"/>
                    <a:pt x="23558" y="17813"/>
                    <a:pt x="23861" y="17874"/>
                  </a:cubicBezTo>
                  <a:cubicBezTo>
                    <a:pt x="24072" y="17889"/>
                    <a:pt x="24265" y="17896"/>
                    <a:pt x="24443" y="17896"/>
                  </a:cubicBezTo>
                  <a:cubicBezTo>
                    <a:pt x="26465" y="17896"/>
                    <a:pt x="26547" y="16978"/>
                    <a:pt x="27659" y="16978"/>
                  </a:cubicBezTo>
                  <a:cubicBezTo>
                    <a:pt x="27794" y="16978"/>
                    <a:pt x="27945" y="16992"/>
                    <a:pt x="28117" y="17022"/>
                  </a:cubicBezTo>
                  <a:cubicBezTo>
                    <a:pt x="28846" y="17174"/>
                    <a:pt x="29606" y="17326"/>
                    <a:pt x="30366" y="17478"/>
                  </a:cubicBezTo>
                  <a:cubicBezTo>
                    <a:pt x="30761" y="17570"/>
                    <a:pt x="31096" y="17661"/>
                    <a:pt x="31400" y="17965"/>
                  </a:cubicBezTo>
                  <a:cubicBezTo>
                    <a:pt x="31662" y="18236"/>
                    <a:pt x="32020" y="18349"/>
                    <a:pt x="32417" y="18349"/>
                  </a:cubicBezTo>
                  <a:cubicBezTo>
                    <a:pt x="33446" y="18349"/>
                    <a:pt x="34746" y="17594"/>
                    <a:pt x="35381" y="16870"/>
                  </a:cubicBezTo>
                  <a:cubicBezTo>
                    <a:pt x="35935" y="16259"/>
                    <a:pt x="36377" y="15926"/>
                    <a:pt x="37081" y="15926"/>
                  </a:cubicBezTo>
                  <a:cubicBezTo>
                    <a:pt x="37112" y="15926"/>
                    <a:pt x="37143" y="15927"/>
                    <a:pt x="37175" y="15928"/>
                  </a:cubicBezTo>
                  <a:cubicBezTo>
                    <a:pt x="38360" y="15989"/>
                    <a:pt x="38847" y="16354"/>
                    <a:pt x="39637" y="16506"/>
                  </a:cubicBezTo>
                  <a:cubicBezTo>
                    <a:pt x="40004" y="16568"/>
                    <a:pt x="40261" y="16589"/>
                    <a:pt x="40460" y="16589"/>
                  </a:cubicBezTo>
                  <a:cubicBezTo>
                    <a:pt x="40834" y="16589"/>
                    <a:pt x="41006" y="16517"/>
                    <a:pt x="41332" y="16517"/>
                  </a:cubicBezTo>
                  <a:cubicBezTo>
                    <a:pt x="41422" y="16517"/>
                    <a:pt x="41523" y="16522"/>
                    <a:pt x="41643" y="16536"/>
                  </a:cubicBezTo>
                  <a:cubicBezTo>
                    <a:pt x="41665" y="16537"/>
                    <a:pt x="41687" y="16538"/>
                    <a:pt x="41709" y="16538"/>
                  </a:cubicBezTo>
                  <a:cubicBezTo>
                    <a:pt x="42214" y="16538"/>
                    <a:pt x="42823" y="16207"/>
                    <a:pt x="42707" y="15624"/>
                  </a:cubicBezTo>
                  <a:cubicBezTo>
                    <a:pt x="42524" y="14560"/>
                    <a:pt x="42372" y="13527"/>
                    <a:pt x="41947" y="12524"/>
                  </a:cubicBezTo>
                  <a:cubicBezTo>
                    <a:pt x="41643" y="11794"/>
                    <a:pt x="41765" y="11886"/>
                    <a:pt x="41309" y="8785"/>
                  </a:cubicBezTo>
                  <a:cubicBezTo>
                    <a:pt x="41157" y="7630"/>
                    <a:pt x="40974" y="7752"/>
                    <a:pt x="40974" y="7022"/>
                  </a:cubicBezTo>
                  <a:cubicBezTo>
                    <a:pt x="40974" y="5107"/>
                    <a:pt x="40853" y="5229"/>
                    <a:pt x="40792" y="3436"/>
                  </a:cubicBezTo>
                  <a:cubicBezTo>
                    <a:pt x="40731" y="2402"/>
                    <a:pt x="40853" y="1308"/>
                    <a:pt x="40701" y="761"/>
                  </a:cubicBezTo>
                  <a:cubicBezTo>
                    <a:pt x="40549" y="153"/>
                    <a:pt x="39454" y="1"/>
                    <a:pt x="38816" y="1"/>
                  </a:cubicBezTo>
                  <a:cubicBezTo>
                    <a:pt x="37844" y="1"/>
                    <a:pt x="15503" y="31"/>
                    <a:pt x="15472" y="31"/>
                  </a:cubicBezTo>
                  <a:cubicBezTo>
                    <a:pt x="15206" y="57"/>
                    <a:pt x="14942" y="66"/>
                    <a:pt x="14679" y="66"/>
                  </a:cubicBezTo>
                  <a:cubicBezTo>
                    <a:pt x="14122" y="66"/>
                    <a:pt x="13572" y="26"/>
                    <a:pt x="13024" y="26"/>
                  </a:cubicBezTo>
                  <a:cubicBezTo>
                    <a:pt x="12918" y="26"/>
                    <a:pt x="12812" y="28"/>
                    <a:pt x="12706" y="31"/>
                  </a:cubicBezTo>
                  <a:cubicBezTo>
                    <a:pt x="12190" y="81"/>
                    <a:pt x="11693" y="169"/>
                    <a:pt x="11168" y="169"/>
                  </a:cubicBezTo>
                  <a:cubicBezTo>
                    <a:pt x="11045" y="169"/>
                    <a:pt x="10919" y="165"/>
                    <a:pt x="10791" y="153"/>
                  </a:cubicBezTo>
                  <a:cubicBezTo>
                    <a:pt x="9391" y="86"/>
                    <a:pt x="10103" y="38"/>
                    <a:pt x="9446" y="38"/>
                  </a:cubicBezTo>
                  <a:cubicBezTo>
                    <a:pt x="8905" y="38"/>
                    <a:pt x="7437" y="71"/>
                    <a:pt x="3101" y="153"/>
                  </a:cubicBezTo>
                  <a:cubicBezTo>
                    <a:pt x="2372" y="123"/>
                    <a:pt x="1612" y="123"/>
                    <a:pt x="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2691050" y="2456375"/>
              <a:ext cx="140600" cy="157200"/>
            </a:xfrm>
            <a:custGeom>
              <a:avLst/>
              <a:gdLst/>
              <a:ahLst/>
              <a:cxnLst/>
              <a:rect l="l" t="t" r="r" b="b"/>
              <a:pathLst>
                <a:path w="5624" h="6288" extrusionOk="0">
                  <a:moveTo>
                    <a:pt x="998" y="1"/>
                  </a:moveTo>
                  <a:cubicBezTo>
                    <a:pt x="846" y="1"/>
                    <a:pt x="689" y="44"/>
                    <a:pt x="517" y="87"/>
                  </a:cubicBezTo>
                  <a:cubicBezTo>
                    <a:pt x="183" y="208"/>
                    <a:pt x="243" y="482"/>
                    <a:pt x="183" y="999"/>
                  </a:cubicBezTo>
                  <a:cubicBezTo>
                    <a:pt x="0" y="2549"/>
                    <a:pt x="31" y="1242"/>
                    <a:pt x="0" y="5254"/>
                  </a:cubicBezTo>
                  <a:cubicBezTo>
                    <a:pt x="0" y="5680"/>
                    <a:pt x="213" y="6136"/>
                    <a:pt x="639" y="6166"/>
                  </a:cubicBezTo>
                  <a:cubicBezTo>
                    <a:pt x="1824" y="6288"/>
                    <a:pt x="1125" y="6257"/>
                    <a:pt x="4560" y="6288"/>
                  </a:cubicBezTo>
                  <a:cubicBezTo>
                    <a:pt x="5016" y="6288"/>
                    <a:pt x="5472" y="6044"/>
                    <a:pt x="5350" y="5680"/>
                  </a:cubicBezTo>
                  <a:cubicBezTo>
                    <a:pt x="5198" y="5041"/>
                    <a:pt x="5624" y="4312"/>
                    <a:pt x="5411" y="3157"/>
                  </a:cubicBezTo>
                  <a:cubicBezTo>
                    <a:pt x="5350" y="2731"/>
                    <a:pt x="5380" y="1850"/>
                    <a:pt x="5259" y="1272"/>
                  </a:cubicBezTo>
                  <a:cubicBezTo>
                    <a:pt x="5168" y="664"/>
                    <a:pt x="5563" y="178"/>
                    <a:pt x="4864" y="56"/>
                  </a:cubicBezTo>
                  <a:cubicBezTo>
                    <a:pt x="4712" y="26"/>
                    <a:pt x="4218" y="18"/>
                    <a:pt x="3549" y="18"/>
                  </a:cubicBezTo>
                  <a:cubicBezTo>
                    <a:pt x="2880" y="18"/>
                    <a:pt x="2037" y="26"/>
                    <a:pt x="1186" y="26"/>
                  </a:cubicBezTo>
                  <a:cubicBezTo>
                    <a:pt x="1123" y="8"/>
                    <a:pt x="1061" y="1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827800" y="2393850"/>
              <a:ext cx="151500" cy="148900"/>
            </a:xfrm>
            <a:custGeom>
              <a:avLst/>
              <a:gdLst/>
              <a:ahLst/>
              <a:cxnLst/>
              <a:rect l="l" t="t" r="r" b="b"/>
              <a:pathLst>
                <a:path w="6060" h="5956" extrusionOk="0">
                  <a:moveTo>
                    <a:pt x="4514" y="0"/>
                  </a:moveTo>
                  <a:cubicBezTo>
                    <a:pt x="4470" y="0"/>
                    <a:pt x="4424" y="2"/>
                    <a:pt x="4377" y="4"/>
                  </a:cubicBezTo>
                  <a:lnTo>
                    <a:pt x="4255" y="4"/>
                  </a:lnTo>
                  <a:cubicBezTo>
                    <a:pt x="3161" y="247"/>
                    <a:pt x="912" y="582"/>
                    <a:pt x="517" y="1646"/>
                  </a:cubicBezTo>
                  <a:cubicBezTo>
                    <a:pt x="243" y="2284"/>
                    <a:pt x="0" y="3317"/>
                    <a:pt x="365" y="3925"/>
                  </a:cubicBezTo>
                  <a:cubicBezTo>
                    <a:pt x="760" y="4716"/>
                    <a:pt x="1459" y="4229"/>
                    <a:pt x="1611" y="4959"/>
                  </a:cubicBezTo>
                  <a:cubicBezTo>
                    <a:pt x="1672" y="5323"/>
                    <a:pt x="1976" y="5597"/>
                    <a:pt x="2280" y="5840"/>
                  </a:cubicBezTo>
                  <a:cubicBezTo>
                    <a:pt x="2433" y="5906"/>
                    <a:pt x="2571" y="5956"/>
                    <a:pt x="2715" y="5956"/>
                  </a:cubicBezTo>
                  <a:cubicBezTo>
                    <a:pt x="2771" y="5956"/>
                    <a:pt x="2828" y="5948"/>
                    <a:pt x="2888" y="5931"/>
                  </a:cubicBezTo>
                  <a:cubicBezTo>
                    <a:pt x="4195" y="5779"/>
                    <a:pt x="3860" y="4655"/>
                    <a:pt x="5015" y="4351"/>
                  </a:cubicBezTo>
                  <a:cubicBezTo>
                    <a:pt x="5411" y="4229"/>
                    <a:pt x="5593" y="3956"/>
                    <a:pt x="5684" y="3591"/>
                  </a:cubicBezTo>
                  <a:cubicBezTo>
                    <a:pt x="5714" y="3409"/>
                    <a:pt x="5745" y="3196"/>
                    <a:pt x="5745" y="2983"/>
                  </a:cubicBezTo>
                  <a:cubicBezTo>
                    <a:pt x="5715" y="1535"/>
                    <a:pt x="6059" y="0"/>
                    <a:pt x="4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2121875" y="3365725"/>
              <a:ext cx="489400" cy="54875"/>
            </a:xfrm>
            <a:custGeom>
              <a:avLst/>
              <a:gdLst/>
              <a:ahLst/>
              <a:cxnLst/>
              <a:rect l="l" t="t" r="r" b="b"/>
              <a:pathLst>
                <a:path w="19576" h="2195" extrusionOk="0">
                  <a:moveTo>
                    <a:pt x="18605" y="1"/>
                  </a:moveTo>
                  <a:cubicBezTo>
                    <a:pt x="16552" y="1"/>
                    <a:pt x="11057" y="674"/>
                    <a:pt x="6688" y="917"/>
                  </a:cubicBezTo>
                  <a:cubicBezTo>
                    <a:pt x="6538" y="921"/>
                    <a:pt x="6389" y="923"/>
                    <a:pt x="6241" y="923"/>
                  </a:cubicBezTo>
                  <a:cubicBezTo>
                    <a:pt x="5303" y="923"/>
                    <a:pt x="4385" y="848"/>
                    <a:pt x="3466" y="795"/>
                  </a:cubicBezTo>
                  <a:cubicBezTo>
                    <a:pt x="3410" y="791"/>
                    <a:pt x="3354" y="789"/>
                    <a:pt x="3299" y="789"/>
                  </a:cubicBezTo>
                  <a:cubicBezTo>
                    <a:pt x="3125" y="789"/>
                    <a:pt x="2958" y="807"/>
                    <a:pt x="2798" y="807"/>
                  </a:cubicBezTo>
                  <a:cubicBezTo>
                    <a:pt x="2683" y="807"/>
                    <a:pt x="2571" y="797"/>
                    <a:pt x="2463" y="765"/>
                  </a:cubicBezTo>
                  <a:cubicBezTo>
                    <a:pt x="2247" y="716"/>
                    <a:pt x="2031" y="699"/>
                    <a:pt x="1815" y="699"/>
                  </a:cubicBezTo>
                  <a:cubicBezTo>
                    <a:pt x="1362" y="699"/>
                    <a:pt x="910" y="775"/>
                    <a:pt x="457" y="795"/>
                  </a:cubicBezTo>
                  <a:cubicBezTo>
                    <a:pt x="123" y="795"/>
                    <a:pt x="1" y="1191"/>
                    <a:pt x="275" y="1343"/>
                  </a:cubicBezTo>
                  <a:cubicBezTo>
                    <a:pt x="518" y="1464"/>
                    <a:pt x="730" y="1495"/>
                    <a:pt x="2585" y="1798"/>
                  </a:cubicBezTo>
                  <a:cubicBezTo>
                    <a:pt x="4597" y="2117"/>
                    <a:pt x="5879" y="2194"/>
                    <a:pt x="6764" y="2194"/>
                  </a:cubicBezTo>
                  <a:cubicBezTo>
                    <a:pt x="7596" y="2194"/>
                    <a:pt x="8078" y="2126"/>
                    <a:pt x="8489" y="2126"/>
                  </a:cubicBezTo>
                  <a:cubicBezTo>
                    <a:pt x="8559" y="2126"/>
                    <a:pt x="8627" y="2128"/>
                    <a:pt x="8694" y="2133"/>
                  </a:cubicBezTo>
                  <a:cubicBezTo>
                    <a:pt x="8752" y="2134"/>
                    <a:pt x="8810" y="2134"/>
                    <a:pt x="8869" y="2134"/>
                  </a:cubicBezTo>
                  <a:cubicBezTo>
                    <a:pt x="11253" y="2134"/>
                    <a:pt x="14998" y="1549"/>
                    <a:pt x="16719" y="1312"/>
                  </a:cubicBezTo>
                  <a:cubicBezTo>
                    <a:pt x="17539" y="1191"/>
                    <a:pt x="18573" y="947"/>
                    <a:pt x="19333" y="491"/>
                  </a:cubicBezTo>
                  <a:cubicBezTo>
                    <a:pt x="19576" y="400"/>
                    <a:pt x="19454" y="96"/>
                    <a:pt x="19211" y="36"/>
                  </a:cubicBezTo>
                  <a:cubicBezTo>
                    <a:pt x="19071" y="12"/>
                    <a:pt x="18865" y="1"/>
                    <a:pt x="18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2127875" y="3448575"/>
              <a:ext cx="502400" cy="66925"/>
            </a:xfrm>
            <a:custGeom>
              <a:avLst/>
              <a:gdLst/>
              <a:ahLst/>
              <a:cxnLst/>
              <a:rect l="l" t="t" r="r" b="b"/>
              <a:pathLst>
                <a:path w="20096" h="2677" extrusionOk="0">
                  <a:moveTo>
                    <a:pt x="19340" y="0"/>
                  </a:moveTo>
                  <a:cubicBezTo>
                    <a:pt x="17977" y="0"/>
                    <a:pt x="15605" y="1495"/>
                    <a:pt x="5658" y="1495"/>
                  </a:cubicBezTo>
                  <a:cubicBezTo>
                    <a:pt x="5478" y="1495"/>
                    <a:pt x="5296" y="1495"/>
                    <a:pt x="5111" y="1494"/>
                  </a:cubicBezTo>
                  <a:cubicBezTo>
                    <a:pt x="4533" y="1494"/>
                    <a:pt x="1190" y="1220"/>
                    <a:pt x="1098" y="1190"/>
                  </a:cubicBezTo>
                  <a:cubicBezTo>
                    <a:pt x="947" y="1153"/>
                    <a:pt x="813" y="1137"/>
                    <a:pt x="697" y="1137"/>
                  </a:cubicBezTo>
                  <a:cubicBezTo>
                    <a:pt x="141" y="1137"/>
                    <a:pt x="1" y="1505"/>
                    <a:pt x="278" y="1706"/>
                  </a:cubicBezTo>
                  <a:cubicBezTo>
                    <a:pt x="1147" y="2266"/>
                    <a:pt x="4204" y="2676"/>
                    <a:pt x="7805" y="2676"/>
                  </a:cubicBezTo>
                  <a:cubicBezTo>
                    <a:pt x="11630" y="2676"/>
                    <a:pt x="16069" y="2214"/>
                    <a:pt x="19153" y="977"/>
                  </a:cubicBezTo>
                  <a:cubicBezTo>
                    <a:pt x="20096" y="643"/>
                    <a:pt x="20096" y="126"/>
                    <a:pt x="19670" y="35"/>
                  </a:cubicBezTo>
                  <a:cubicBezTo>
                    <a:pt x="19565" y="11"/>
                    <a:pt x="19456" y="0"/>
                    <a:pt x="19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3626475" y="1994800"/>
              <a:ext cx="109450" cy="190525"/>
            </a:xfrm>
            <a:custGeom>
              <a:avLst/>
              <a:gdLst/>
              <a:ahLst/>
              <a:cxnLst/>
              <a:rect l="l" t="t" r="r" b="b"/>
              <a:pathLst>
                <a:path w="4378" h="7621" extrusionOk="0">
                  <a:moveTo>
                    <a:pt x="2760" y="1"/>
                  </a:moveTo>
                  <a:cubicBezTo>
                    <a:pt x="2722" y="1"/>
                    <a:pt x="2684" y="3"/>
                    <a:pt x="2645" y="9"/>
                  </a:cubicBezTo>
                  <a:cubicBezTo>
                    <a:pt x="0" y="312"/>
                    <a:pt x="852" y="6148"/>
                    <a:pt x="1672" y="7060"/>
                  </a:cubicBezTo>
                  <a:cubicBezTo>
                    <a:pt x="1993" y="7429"/>
                    <a:pt x="2297" y="7620"/>
                    <a:pt x="2602" y="7620"/>
                  </a:cubicBezTo>
                  <a:cubicBezTo>
                    <a:pt x="2875" y="7620"/>
                    <a:pt x="3148" y="7467"/>
                    <a:pt x="3435" y="7151"/>
                  </a:cubicBezTo>
                  <a:cubicBezTo>
                    <a:pt x="3861" y="6696"/>
                    <a:pt x="4104" y="6148"/>
                    <a:pt x="4256" y="5541"/>
                  </a:cubicBezTo>
                  <a:cubicBezTo>
                    <a:pt x="4377" y="5085"/>
                    <a:pt x="4377" y="2714"/>
                    <a:pt x="4256" y="2136"/>
                  </a:cubicBezTo>
                  <a:cubicBezTo>
                    <a:pt x="4081" y="1263"/>
                    <a:pt x="3600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2131000" y="3558100"/>
              <a:ext cx="507650" cy="67025"/>
            </a:xfrm>
            <a:custGeom>
              <a:avLst/>
              <a:gdLst/>
              <a:ahLst/>
              <a:cxnLst/>
              <a:rect l="l" t="t" r="r" b="b"/>
              <a:pathLst>
                <a:path w="20306" h="2681" extrusionOk="0">
                  <a:moveTo>
                    <a:pt x="19454" y="0"/>
                  </a:moveTo>
                  <a:cubicBezTo>
                    <a:pt x="19120" y="0"/>
                    <a:pt x="18755" y="61"/>
                    <a:pt x="18390" y="183"/>
                  </a:cubicBezTo>
                  <a:cubicBezTo>
                    <a:pt x="14604" y="1231"/>
                    <a:pt x="11303" y="1534"/>
                    <a:pt x="8590" y="1534"/>
                  </a:cubicBezTo>
                  <a:cubicBezTo>
                    <a:pt x="4875" y="1534"/>
                    <a:pt x="2263" y="966"/>
                    <a:pt x="1021" y="966"/>
                  </a:cubicBezTo>
                  <a:cubicBezTo>
                    <a:pt x="672" y="966"/>
                    <a:pt x="432" y="1010"/>
                    <a:pt x="305" y="1125"/>
                  </a:cubicBezTo>
                  <a:cubicBezTo>
                    <a:pt x="1" y="1398"/>
                    <a:pt x="457" y="1672"/>
                    <a:pt x="852" y="1763"/>
                  </a:cubicBezTo>
                  <a:cubicBezTo>
                    <a:pt x="3302" y="2403"/>
                    <a:pt x="5829" y="2680"/>
                    <a:pt x="8354" y="2680"/>
                  </a:cubicBezTo>
                  <a:cubicBezTo>
                    <a:pt x="10026" y="2680"/>
                    <a:pt x="11697" y="2559"/>
                    <a:pt x="13344" y="2341"/>
                  </a:cubicBezTo>
                  <a:cubicBezTo>
                    <a:pt x="14439" y="2189"/>
                    <a:pt x="20305" y="1246"/>
                    <a:pt x="19849" y="183"/>
                  </a:cubicBezTo>
                  <a:cubicBezTo>
                    <a:pt x="19758" y="31"/>
                    <a:pt x="19606" y="0"/>
                    <a:pt x="19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2131000" y="3669800"/>
              <a:ext cx="481050" cy="58400"/>
            </a:xfrm>
            <a:custGeom>
              <a:avLst/>
              <a:gdLst/>
              <a:ahLst/>
              <a:cxnLst/>
              <a:rect l="l" t="t" r="r" b="b"/>
              <a:pathLst>
                <a:path w="19242" h="2336" extrusionOk="0">
                  <a:moveTo>
                    <a:pt x="18390" y="0"/>
                  </a:moveTo>
                  <a:cubicBezTo>
                    <a:pt x="17083" y="31"/>
                    <a:pt x="15654" y="882"/>
                    <a:pt x="9879" y="1125"/>
                  </a:cubicBezTo>
                  <a:cubicBezTo>
                    <a:pt x="9332" y="1155"/>
                    <a:pt x="8770" y="1155"/>
                    <a:pt x="8204" y="1155"/>
                  </a:cubicBezTo>
                  <a:cubicBezTo>
                    <a:pt x="7638" y="1155"/>
                    <a:pt x="7068" y="1155"/>
                    <a:pt x="6505" y="1186"/>
                  </a:cubicBezTo>
                  <a:cubicBezTo>
                    <a:pt x="6410" y="1189"/>
                    <a:pt x="6315" y="1191"/>
                    <a:pt x="6220" y="1191"/>
                  </a:cubicBezTo>
                  <a:cubicBezTo>
                    <a:pt x="5439" y="1191"/>
                    <a:pt x="4677" y="1088"/>
                    <a:pt x="3891" y="1034"/>
                  </a:cubicBezTo>
                  <a:cubicBezTo>
                    <a:pt x="2275" y="880"/>
                    <a:pt x="1221" y="574"/>
                    <a:pt x="548" y="574"/>
                  </a:cubicBezTo>
                  <a:cubicBezTo>
                    <a:pt x="424" y="574"/>
                    <a:pt x="313" y="585"/>
                    <a:pt x="213" y="608"/>
                  </a:cubicBezTo>
                  <a:cubicBezTo>
                    <a:pt x="1" y="639"/>
                    <a:pt x="1" y="943"/>
                    <a:pt x="305" y="1064"/>
                  </a:cubicBezTo>
                  <a:cubicBezTo>
                    <a:pt x="2584" y="1946"/>
                    <a:pt x="6171" y="2310"/>
                    <a:pt x="8967" y="2310"/>
                  </a:cubicBezTo>
                  <a:cubicBezTo>
                    <a:pt x="9163" y="2328"/>
                    <a:pt x="9422" y="2336"/>
                    <a:pt x="9702" y="2336"/>
                  </a:cubicBezTo>
                  <a:cubicBezTo>
                    <a:pt x="10380" y="2336"/>
                    <a:pt x="11186" y="2293"/>
                    <a:pt x="11551" y="2250"/>
                  </a:cubicBezTo>
                  <a:cubicBezTo>
                    <a:pt x="12706" y="2098"/>
                    <a:pt x="14743" y="2250"/>
                    <a:pt x="18238" y="1034"/>
                  </a:cubicBezTo>
                  <a:cubicBezTo>
                    <a:pt x="19241" y="699"/>
                    <a:pt x="18846" y="0"/>
                    <a:pt x="1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1405300" y="2436325"/>
              <a:ext cx="165700" cy="123500"/>
            </a:xfrm>
            <a:custGeom>
              <a:avLst/>
              <a:gdLst/>
              <a:ahLst/>
              <a:cxnLst/>
              <a:rect l="l" t="t" r="r" b="b"/>
              <a:pathLst>
                <a:path w="6628" h="4940" extrusionOk="0">
                  <a:moveTo>
                    <a:pt x="2323" y="0"/>
                  </a:moveTo>
                  <a:cubicBezTo>
                    <a:pt x="1970" y="0"/>
                    <a:pt x="1587" y="109"/>
                    <a:pt x="1217" y="281"/>
                  </a:cubicBezTo>
                  <a:cubicBezTo>
                    <a:pt x="1" y="889"/>
                    <a:pt x="700" y="2804"/>
                    <a:pt x="1338" y="2956"/>
                  </a:cubicBezTo>
                  <a:cubicBezTo>
                    <a:pt x="1673" y="3047"/>
                    <a:pt x="2189" y="2986"/>
                    <a:pt x="2554" y="3594"/>
                  </a:cubicBezTo>
                  <a:cubicBezTo>
                    <a:pt x="2767" y="3898"/>
                    <a:pt x="3010" y="4202"/>
                    <a:pt x="3192" y="4536"/>
                  </a:cubicBezTo>
                  <a:cubicBezTo>
                    <a:pt x="3405" y="4855"/>
                    <a:pt x="3663" y="4939"/>
                    <a:pt x="3903" y="4939"/>
                  </a:cubicBezTo>
                  <a:cubicBezTo>
                    <a:pt x="4142" y="4939"/>
                    <a:pt x="4363" y="4855"/>
                    <a:pt x="4499" y="4840"/>
                  </a:cubicBezTo>
                  <a:cubicBezTo>
                    <a:pt x="5016" y="4810"/>
                    <a:pt x="5442" y="4506"/>
                    <a:pt x="5776" y="4080"/>
                  </a:cubicBezTo>
                  <a:cubicBezTo>
                    <a:pt x="6627" y="3108"/>
                    <a:pt x="5928" y="1922"/>
                    <a:pt x="5016" y="1740"/>
                  </a:cubicBezTo>
                  <a:cubicBezTo>
                    <a:pt x="4864" y="1679"/>
                    <a:pt x="4712" y="1679"/>
                    <a:pt x="4560" y="1649"/>
                  </a:cubicBezTo>
                  <a:cubicBezTo>
                    <a:pt x="3587" y="1406"/>
                    <a:pt x="3709" y="980"/>
                    <a:pt x="3466" y="646"/>
                  </a:cubicBezTo>
                  <a:cubicBezTo>
                    <a:pt x="3191" y="182"/>
                    <a:pt x="2781" y="0"/>
                    <a:pt x="2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2120225" y="3769575"/>
              <a:ext cx="505500" cy="56725"/>
            </a:xfrm>
            <a:custGeom>
              <a:avLst/>
              <a:gdLst/>
              <a:ahLst/>
              <a:cxnLst/>
              <a:rect l="l" t="t" r="r" b="b"/>
              <a:pathLst>
                <a:path w="20220" h="2269" extrusionOk="0">
                  <a:moveTo>
                    <a:pt x="19725" y="1"/>
                  </a:moveTo>
                  <a:cubicBezTo>
                    <a:pt x="19403" y="1"/>
                    <a:pt x="18995" y="106"/>
                    <a:pt x="18791" y="143"/>
                  </a:cubicBezTo>
                  <a:cubicBezTo>
                    <a:pt x="15782" y="903"/>
                    <a:pt x="15113" y="903"/>
                    <a:pt x="13259" y="1085"/>
                  </a:cubicBezTo>
                  <a:cubicBezTo>
                    <a:pt x="11491" y="1251"/>
                    <a:pt x="9972" y="1316"/>
                    <a:pt x="8658" y="1316"/>
                  </a:cubicBezTo>
                  <a:cubicBezTo>
                    <a:pt x="4164" y="1316"/>
                    <a:pt x="2058" y="551"/>
                    <a:pt x="553" y="386"/>
                  </a:cubicBezTo>
                  <a:cubicBezTo>
                    <a:pt x="535" y="385"/>
                    <a:pt x="517" y="384"/>
                    <a:pt x="500" y="384"/>
                  </a:cubicBezTo>
                  <a:cubicBezTo>
                    <a:pt x="116" y="384"/>
                    <a:pt x="1" y="698"/>
                    <a:pt x="553" y="873"/>
                  </a:cubicBezTo>
                  <a:cubicBezTo>
                    <a:pt x="2407" y="1511"/>
                    <a:pt x="4353" y="1967"/>
                    <a:pt x="7028" y="2119"/>
                  </a:cubicBezTo>
                  <a:cubicBezTo>
                    <a:pt x="7856" y="2166"/>
                    <a:pt x="8685" y="2269"/>
                    <a:pt x="9528" y="2269"/>
                  </a:cubicBezTo>
                  <a:cubicBezTo>
                    <a:pt x="9767" y="2269"/>
                    <a:pt x="10008" y="2261"/>
                    <a:pt x="10250" y="2240"/>
                  </a:cubicBezTo>
                  <a:cubicBezTo>
                    <a:pt x="10417" y="2240"/>
                    <a:pt x="10614" y="2263"/>
                    <a:pt x="10823" y="2263"/>
                  </a:cubicBezTo>
                  <a:cubicBezTo>
                    <a:pt x="11032" y="2263"/>
                    <a:pt x="11253" y="2240"/>
                    <a:pt x="11465" y="2149"/>
                  </a:cubicBezTo>
                  <a:cubicBezTo>
                    <a:pt x="11952" y="2088"/>
                    <a:pt x="16845" y="1937"/>
                    <a:pt x="19459" y="842"/>
                  </a:cubicBezTo>
                  <a:cubicBezTo>
                    <a:pt x="19672" y="751"/>
                    <a:pt x="19824" y="721"/>
                    <a:pt x="19976" y="569"/>
                  </a:cubicBezTo>
                  <a:cubicBezTo>
                    <a:pt x="20098" y="447"/>
                    <a:pt x="20219" y="386"/>
                    <a:pt x="20159" y="174"/>
                  </a:cubicBezTo>
                  <a:cubicBezTo>
                    <a:pt x="20099" y="43"/>
                    <a:pt x="19930" y="1"/>
                    <a:pt x="1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2171450" y="3256150"/>
              <a:ext cx="436250" cy="48375"/>
            </a:xfrm>
            <a:custGeom>
              <a:avLst/>
              <a:gdLst/>
              <a:ahLst/>
              <a:cxnLst/>
              <a:rect l="l" t="t" r="r" b="b"/>
              <a:pathLst>
                <a:path w="17450" h="1935" extrusionOk="0">
                  <a:moveTo>
                    <a:pt x="16831" y="0"/>
                  </a:moveTo>
                  <a:cubicBezTo>
                    <a:pt x="16785" y="0"/>
                    <a:pt x="16735" y="4"/>
                    <a:pt x="16681" y="11"/>
                  </a:cubicBezTo>
                  <a:cubicBezTo>
                    <a:pt x="9872" y="923"/>
                    <a:pt x="9720" y="710"/>
                    <a:pt x="7805" y="862"/>
                  </a:cubicBezTo>
                  <a:cubicBezTo>
                    <a:pt x="7584" y="883"/>
                    <a:pt x="7251" y="891"/>
                    <a:pt x="6851" y="891"/>
                  </a:cubicBezTo>
                  <a:cubicBezTo>
                    <a:pt x="5110" y="891"/>
                    <a:pt x="2089" y="733"/>
                    <a:pt x="1366" y="733"/>
                  </a:cubicBezTo>
                  <a:cubicBezTo>
                    <a:pt x="1275" y="733"/>
                    <a:pt x="1221" y="735"/>
                    <a:pt x="1209" y="741"/>
                  </a:cubicBezTo>
                  <a:cubicBezTo>
                    <a:pt x="0" y="1358"/>
                    <a:pt x="4201" y="1934"/>
                    <a:pt x="7613" y="1934"/>
                  </a:cubicBezTo>
                  <a:cubicBezTo>
                    <a:pt x="8404" y="1934"/>
                    <a:pt x="9152" y="1904"/>
                    <a:pt x="9781" y="1835"/>
                  </a:cubicBezTo>
                  <a:cubicBezTo>
                    <a:pt x="11909" y="1653"/>
                    <a:pt x="12426" y="1470"/>
                    <a:pt x="13094" y="1379"/>
                  </a:cubicBezTo>
                  <a:cubicBezTo>
                    <a:pt x="13976" y="1318"/>
                    <a:pt x="16711" y="893"/>
                    <a:pt x="17198" y="589"/>
                  </a:cubicBezTo>
                  <a:cubicBezTo>
                    <a:pt x="17449" y="449"/>
                    <a:pt x="17367" y="0"/>
                    <a:pt x="16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3257975" y="2825175"/>
              <a:ext cx="114725" cy="87500"/>
            </a:xfrm>
            <a:custGeom>
              <a:avLst/>
              <a:gdLst/>
              <a:ahLst/>
              <a:cxnLst/>
              <a:rect l="l" t="t" r="r" b="b"/>
              <a:pathLst>
                <a:path w="4589" h="3500" extrusionOk="0">
                  <a:moveTo>
                    <a:pt x="1297" y="1"/>
                  </a:moveTo>
                  <a:cubicBezTo>
                    <a:pt x="1" y="1"/>
                    <a:pt x="342" y="257"/>
                    <a:pt x="880" y="2873"/>
                  </a:cubicBezTo>
                  <a:cubicBezTo>
                    <a:pt x="941" y="3238"/>
                    <a:pt x="1214" y="3420"/>
                    <a:pt x="1549" y="3481"/>
                  </a:cubicBezTo>
                  <a:cubicBezTo>
                    <a:pt x="1771" y="3492"/>
                    <a:pt x="1994" y="3499"/>
                    <a:pt x="2216" y="3499"/>
                  </a:cubicBezTo>
                  <a:cubicBezTo>
                    <a:pt x="2602" y="3499"/>
                    <a:pt x="2987" y="3478"/>
                    <a:pt x="3372" y="3420"/>
                  </a:cubicBezTo>
                  <a:cubicBezTo>
                    <a:pt x="4072" y="3329"/>
                    <a:pt x="4072" y="2660"/>
                    <a:pt x="4558" y="593"/>
                  </a:cubicBezTo>
                  <a:cubicBezTo>
                    <a:pt x="4588" y="381"/>
                    <a:pt x="4527" y="137"/>
                    <a:pt x="4254" y="46"/>
                  </a:cubicBezTo>
                  <a:cubicBezTo>
                    <a:pt x="4011" y="16"/>
                    <a:pt x="3859" y="16"/>
                    <a:pt x="2552" y="16"/>
                  </a:cubicBezTo>
                  <a:cubicBezTo>
                    <a:pt x="2023" y="16"/>
                    <a:pt x="1611" y="1"/>
                    <a:pt x="1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2016250" y="3543250"/>
              <a:ext cx="114025" cy="55150"/>
            </a:xfrm>
            <a:custGeom>
              <a:avLst/>
              <a:gdLst/>
              <a:ahLst/>
              <a:cxnLst/>
              <a:rect l="l" t="t" r="r" b="b"/>
              <a:pathLst>
                <a:path w="4561" h="2206" extrusionOk="0">
                  <a:moveTo>
                    <a:pt x="400" y="1"/>
                  </a:moveTo>
                  <a:cubicBezTo>
                    <a:pt x="356" y="1"/>
                    <a:pt x="314" y="6"/>
                    <a:pt x="275" y="17"/>
                  </a:cubicBezTo>
                  <a:cubicBezTo>
                    <a:pt x="123" y="47"/>
                    <a:pt x="1" y="290"/>
                    <a:pt x="123" y="442"/>
                  </a:cubicBezTo>
                  <a:cubicBezTo>
                    <a:pt x="305" y="777"/>
                    <a:pt x="1855" y="1871"/>
                    <a:pt x="3922" y="2205"/>
                  </a:cubicBezTo>
                  <a:cubicBezTo>
                    <a:pt x="4135" y="2175"/>
                    <a:pt x="4408" y="2144"/>
                    <a:pt x="4439" y="1871"/>
                  </a:cubicBezTo>
                  <a:cubicBezTo>
                    <a:pt x="4560" y="1141"/>
                    <a:pt x="3588" y="1233"/>
                    <a:pt x="1095" y="199"/>
                  </a:cubicBezTo>
                  <a:cubicBezTo>
                    <a:pt x="847" y="100"/>
                    <a:pt x="59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1106675" y="2411175"/>
              <a:ext cx="68150" cy="54950"/>
            </a:xfrm>
            <a:custGeom>
              <a:avLst/>
              <a:gdLst/>
              <a:ahLst/>
              <a:cxnLst/>
              <a:rect l="l" t="t" r="r" b="b"/>
              <a:pathLst>
                <a:path w="2726" h="2198" extrusionOk="0">
                  <a:moveTo>
                    <a:pt x="2138" y="1"/>
                  </a:moveTo>
                  <a:cubicBezTo>
                    <a:pt x="2066" y="1"/>
                    <a:pt x="1991" y="14"/>
                    <a:pt x="1915" y="41"/>
                  </a:cubicBezTo>
                  <a:cubicBezTo>
                    <a:pt x="1459" y="193"/>
                    <a:pt x="699" y="740"/>
                    <a:pt x="395" y="953"/>
                  </a:cubicBezTo>
                  <a:cubicBezTo>
                    <a:pt x="213" y="1074"/>
                    <a:pt x="152" y="1287"/>
                    <a:pt x="61" y="1500"/>
                  </a:cubicBezTo>
                  <a:cubicBezTo>
                    <a:pt x="0" y="1712"/>
                    <a:pt x="31" y="1895"/>
                    <a:pt x="243" y="2016"/>
                  </a:cubicBezTo>
                  <a:cubicBezTo>
                    <a:pt x="471" y="2140"/>
                    <a:pt x="717" y="2197"/>
                    <a:pt x="962" y="2197"/>
                  </a:cubicBezTo>
                  <a:cubicBezTo>
                    <a:pt x="1799" y="2197"/>
                    <a:pt x="2628" y="1535"/>
                    <a:pt x="2675" y="618"/>
                  </a:cubicBezTo>
                  <a:cubicBezTo>
                    <a:pt x="2725" y="269"/>
                    <a:pt x="2467" y="1"/>
                    <a:pt x="2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2636725" y="3499775"/>
              <a:ext cx="103750" cy="73425"/>
            </a:xfrm>
            <a:custGeom>
              <a:avLst/>
              <a:gdLst/>
              <a:ahLst/>
              <a:cxnLst/>
              <a:rect l="l" t="t" r="r" b="b"/>
              <a:pathLst>
                <a:path w="4150" h="2937" extrusionOk="0">
                  <a:moveTo>
                    <a:pt x="3603" y="1"/>
                  </a:moveTo>
                  <a:cubicBezTo>
                    <a:pt x="3394" y="1"/>
                    <a:pt x="3153" y="188"/>
                    <a:pt x="2872" y="388"/>
                  </a:cubicBezTo>
                  <a:cubicBezTo>
                    <a:pt x="46" y="2546"/>
                    <a:pt x="76" y="2455"/>
                    <a:pt x="46" y="2668"/>
                  </a:cubicBezTo>
                  <a:cubicBezTo>
                    <a:pt x="1" y="2802"/>
                    <a:pt x="72" y="2937"/>
                    <a:pt x="259" y="2937"/>
                  </a:cubicBezTo>
                  <a:cubicBezTo>
                    <a:pt x="325" y="2937"/>
                    <a:pt x="406" y="2920"/>
                    <a:pt x="502" y="2880"/>
                  </a:cubicBezTo>
                  <a:cubicBezTo>
                    <a:pt x="836" y="2789"/>
                    <a:pt x="1170" y="2668"/>
                    <a:pt x="1474" y="2455"/>
                  </a:cubicBezTo>
                  <a:cubicBezTo>
                    <a:pt x="2234" y="2029"/>
                    <a:pt x="2964" y="1513"/>
                    <a:pt x="3632" y="935"/>
                  </a:cubicBezTo>
                  <a:cubicBezTo>
                    <a:pt x="3906" y="722"/>
                    <a:pt x="4149" y="449"/>
                    <a:pt x="3906" y="175"/>
                  </a:cubicBezTo>
                  <a:cubicBezTo>
                    <a:pt x="3813" y="51"/>
                    <a:pt x="3712" y="1"/>
                    <a:pt x="3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2032225" y="3456275"/>
              <a:ext cx="91650" cy="41650"/>
            </a:xfrm>
            <a:custGeom>
              <a:avLst/>
              <a:gdLst/>
              <a:ahLst/>
              <a:cxnLst/>
              <a:rect l="l" t="t" r="r" b="b"/>
              <a:pathLst>
                <a:path w="3666" h="1666" extrusionOk="0">
                  <a:moveTo>
                    <a:pt x="760" y="0"/>
                  </a:moveTo>
                  <a:cubicBezTo>
                    <a:pt x="669" y="0"/>
                    <a:pt x="578" y="31"/>
                    <a:pt x="517" y="31"/>
                  </a:cubicBezTo>
                  <a:cubicBezTo>
                    <a:pt x="395" y="31"/>
                    <a:pt x="274" y="91"/>
                    <a:pt x="243" y="213"/>
                  </a:cubicBezTo>
                  <a:cubicBezTo>
                    <a:pt x="0" y="791"/>
                    <a:pt x="2098" y="1429"/>
                    <a:pt x="2705" y="1611"/>
                  </a:cubicBezTo>
                  <a:cubicBezTo>
                    <a:pt x="2799" y="1648"/>
                    <a:pt x="2896" y="1665"/>
                    <a:pt x="2989" y="1665"/>
                  </a:cubicBezTo>
                  <a:cubicBezTo>
                    <a:pt x="3353" y="1665"/>
                    <a:pt x="3665" y="1409"/>
                    <a:pt x="3496" y="1094"/>
                  </a:cubicBezTo>
                  <a:cubicBezTo>
                    <a:pt x="3161" y="426"/>
                    <a:pt x="1490" y="183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2637600" y="3405550"/>
              <a:ext cx="69825" cy="45925"/>
            </a:xfrm>
            <a:custGeom>
              <a:avLst/>
              <a:gdLst/>
              <a:ahLst/>
              <a:cxnLst/>
              <a:rect l="l" t="t" r="r" b="b"/>
              <a:pathLst>
                <a:path w="2793" h="1837" extrusionOk="0">
                  <a:moveTo>
                    <a:pt x="2197" y="1"/>
                  </a:moveTo>
                  <a:cubicBezTo>
                    <a:pt x="2109" y="1"/>
                    <a:pt x="2016" y="26"/>
                    <a:pt x="1926" y="84"/>
                  </a:cubicBezTo>
                  <a:cubicBezTo>
                    <a:pt x="1318" y="418"/>
                    <a:pt x="801" y="874"/>
                    <a:pt x="254" y="1300"/>
                  </a:cubicBezTo>
                  <a:cubicBezTo>
                    <a:pt x="0" y="1452"/>
                    <a:pt x="106" y="1837"/>
                    <a:pt x="554" y="1837"/>
                  </a:cubicBezTo>
                  <a:cubicBezTo>
                    <a:pt x="643" y="1837"/>
                    <a:pt x="746" y="1821"/>
                    <a:pt x="862" y="1786"/>
                  </a:cubicBezTo>
                  <a:cubicBezTo>
                    <a:pt x="1378" y="1604"/>
                    <a:pt x="2351" y="1087"/>
                    <a:pt x="2625" y="661"/>
                  </a:cubicBezTo>
                  <a:cubicBezTo>
                    <a:pt x="2792" y="350"/>
                    <a:pt x="2526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2624925" y="3332400"/>
              <a:ext cx="51700" cy="32900"/>
            </a:xfrm>
            <a:custGeom>
              <a:avLst/>
              <a:gdLst/>
              <a:ahLst/>
              <a:cxnLst/>
              <a:rect l="l" t="t" r="r" b="b"/>
              <a:pathLst>
                <a:path w="2068" h="1316" extrusionOk="0">
                  <a:moveTo>
                    <a:pt x="1490" y="1"/>
                  </a:moveTo>
                  <a:cubicBezTo>
                    <a:pt x="1399" y="1"/>
                    <a:pt x="1308" y="1"/>
                    <a:pt x="1217" y="31"/>
                  </a:cubicBezTo>
                  <a:cubicBezTo>
                    <a:pt x="791" y="274"/>
                    <a:pt x="426" y="578"/>
                    <a:pt x="92" y="913"/>
                  </a:cubicBezTo>
                  <a:cubicBezTo>
                    <a:pt x="1" y="1034"/>
                    <a:pt x="92" y="1217"/>
                    <a:pt x="214" y="1247"/>
                  </a:cubicBezTo>
                  <a:cubicBezTo>
                    <a:pt x="274" y="1308"/>
                    <a:pt x="366" y="1308"/>
                    <a:pt x="305" y="1308"/>
                  </a:cubicBezTo>
                  <a:cubicBezTo>
                    <a:pt x="353" y="1313"/>
                    <a:pt x="399" y="1316"/>
                    <a:pt x="442" y="1316"/>
                  </a:cubicBezTo>
                  <a:cubicBezTo>
                    <a:pt x="641" y="1316"/>
                    <a:pt x="782" y="1261"/>
                    <a:pt x="882" y="1186"/>
                  </a:cubicBezTo>
                  <a:cubicBezTo>
                    <a:pt x="2068" y="639"/>
                    <a:pt x="2007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2108200" y="3378400"/>
              <a:ext cx="631500" cy="541500"/>
            </a:xfrm>
            <a:custGeom>
              <a:avLst/>
              <a:gdLst/>
              <a:ahLst/>
              <a:cxnLst/>
              <a:rect l="l" t="t" r="r" b="b"/>
              <a:pathLst>
                <a:path w="25260" h="21660" extrusionOk="0">
                  <a:moveTo>
                    <a:pt x="20756" y="1"/>
                  </a:moveTo>
                  <a:cubicBezTo>
                    <a:pt x="20594" y="1"/>
                    <a:pt x="20422" y="77"/>
                    <a:pt x="20244" y="228"/>
                  </a:cubicBezTo>
                  <a:cubicBezTo>
                    <a:pt x="20001" y="471"/>
                    <a:pt x="19758" y="836"/>
                    <a:pt x="19606" y="1170"/>
                  </a:cubicBezTo>
                  <a:cubicBezTo>
                    <a:pt x="19120" y="2386"/>
                    <a:pt x="18664" y="3602"/>
                    <a:pt x="18481" y="4909"/>
                  </a:cubicBezTo>
                  <a:cubicBezTo>
                    <a:pt x="17752" y="9255"/>
                    <a:pt x="18117" y="9164"/>
                    <a:pt x="17965" y="10441"/>
                  </a:cubicBezTo>
                  <a:cubicBezTo>
                    <a:pt x="17904" y="11170"/>
                    <a:pt x="17904" y="11900"/>
                    <a:pt x="17782" y="12599"/>
                  </a:cubicBezTo>
                  <a:cubicBezTo>
                    <a:pt x="17570" y="14058"/>
                    <a:pt x="17144" y="15395"/>
                    <a:pt x="15746" y="16246"/>
                  </a:cubicBezTo>
                  <a:cubicBezTo>
                    <a:pt x="15308" y="16523"/>
                    <a:pt x="14821" y="16626"/>
                    <a:pt x="14276" y="16626"/>
                  </a:cubicBezTo>
                  <a:cubicBezTo>
                    <a:pt x="12640" y="16626"/>
                    <a:pt x="10488" y="15692"/>
                    <a:pt x="7634" y="15692"/>
                  </a:cubicBezTo>
                  <a:cubicBezTo>
                    <a:pt x="6945" y="15692"/>
                    <a:pt x="6215" y="15746"/>
                    <a:pt x="5442" y="15881"/>
                  </a:cubicBezTo>
                  <a:cubicBezTo>
                    <a:pt x="3527" y="16216"/>
                    <a:pt x="1764" y="17097"/>
                    <a:pt x="274" y="18678"/>
                  </a:cubicBezTo>
                  <a:cubicBezTo>
                    <a:pt x="1" y="18951"/>
                    <a:pt x="183" y="19073"/>
                    <a:pt x="457" y="19255"/>
                  </a:cubicBezTo>
                  <a:cubicBezTo>
                    <a:pt x="1639" y="20005"/>
                    <a:pt x="3724" y="20782"/>
                    <a:pt x="4947" y="20782"/>
                  </a:cubicBezTo>
                  <a:cubicBezTo>
                    <a:pt x="5013" y="20782"/>
                    <a:pt x="5077" y="20780"/>
                    <a:pt x="5138" y="20775"/>
                  </a:cubicBezTo>
                  <a:cubicBezTo>
                    <a:pt x="6794" y="20669"/>
                    <a:pt x="7516" y="20509"/>
                    <a:pt x="8341" y="20509"/>
                  </a:cubicBezTo>
                  <a:cubicBezTo>
                    <a:pt x="9165" y="20509"/>
                    <a:pt x="10092" y="20669"/>
                    <a:pt x="12159" y="21201"/>
                  </a:cubicBezTo>
                  <a:cubicBezTo>
                    <a:pt x="13259" y="21482"/>
                    <a:pt x="14332" y="21660"/>
                    <a:pt x="15452" y="21660"/>
                  </a:cubicBezTo>
                  <a:cubicBezTo>
                    <a:pt x="15539" y="21660"/>
                    <a:pt x="15627" y="21659"/>
                    <a:pt x="15715" y="21657"/>
                  </a:cubicBezTo>
                  <a:cubicBezTo>
                    <a:pt x="16171" y="21626"/>
                    <a:pt x="16627" y="21657"/>
                    <a:pt x="16992" y="21535"/>
                  </a:cubicBezTo>
                  <a:cubicBezTo>
                    <a:pt x="18208" y="21383"/>
                    <a:pt x="19332" y="21049"/>
                    <a:pt x="20396" y="20410"/>
                  </a:cubicBezTo>
                  <a:cubicBezTo>
                    <a:pt x="20609" y="20289"/>
                    <a:pt x="20761" y="20137"/>
                    <a:pt x="20822" y="19954"/>
                  </a:cubicBezTo>
                  <a:cubicBezTo>
                    <a:pt x="20943" y="19650"/>
                    <a:pt x="21065" y="19346"/>
                    <a:pt x="21065" y="18982"/>
                  </a:cubicBezTo>
                  <a:cubicBezTo>
                    <a:pt x="21065" y="18526"/>
                    <a:pt x="21126" y="18070"/>
                    <a:pt x="21004" y="17614"/>
                  </a:cubicBezTo>
                  <a:cubicBezTo>
                    <a:pt x="20943" y="17280"/>
                    <a:pt x="21217" y="17371"/>
                    <a:pt x="20974" y="13602"/>
                  </a:cubicBezTo>
                  <a:cubicBezTo>
                    <a:pt x="20943" y="12903"/>
                    <a:pt x="20974" y="12264"/>
                    <a:pt x="20852" y="11596"/>
                  </a:cubicBezTo>
                  <a:cubicBezTo>
                    <a:pt x="20822" y="11383"/>
                    <a:pt x="20852" y="11352"/>
                    <a:pt x="21095" y="11322"/>
                  </a:cubicBezTo>
                  <a:cubicBezTo>
                    <a:pt x="21369" y="11292"/>
                    <a:pt x="21460" y="11140"/>
                    <a:pt x="23223" y="10076"/>
                  </a:cubicBezTo>
                  <a:cubicBezTo>
                    <a:pt x="23861" y="9681"/>
                    <a:pt x="24409" y="9164"/>
                    <a:pt x="24925" y="8617"/>
                  </a:cubicBezTo>
                  <a:cubicBezTo>
                    <a:pt x="25260" y="8282"/>
                    <a:pt x="25229" y="8009"/>
                    <a:pt x="24865" y="7735"/>
                  </a:cubicBezTo>
                  <a:cubicBezTo>
                    <a:pt x="24287" y="7371"/>
                    <a:pt x="23679" y="7310"/>
                    <a:pt x="23254" y="6428"/>
                  </a:cubicBezTo>
                  <a:cubicBezTo>
                    <a:pt x="22220" y="4209"/>
                    <a:pt x="22889" y="2386"/>
                    <a:pt x="21308" y="349"/>
                  </a:cubicBezTo>
                  <a:cubicBezTo>
                    <a:pt x="21141" y="115"/>
                    <a:pt x="20955" y="1"/>
                    <a:pt x="20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1134025" y="2781275"/>
              <a:ext cx="519800" cy="458825"/>
            </a:xfrm>
            <a:custGeom>
              <a:avLst/>
              <a:gdLst/>
              <a:ahLst/>
              <a:cxnLst/>
              <a:rect l="l" t="t" r="r" b="b"/>
              <a:pathLst>
                <a:path w="20792" h="18353" extrusionOk="0">
                  <a:moveTo>
                    <a:pt x="16108" y="0"/>
                  </a:moveTo>
                  <a:cubicBezTo>
                    <a:pt x="15807" y="0"/>
                    <a:pt x="15547" y="9"/>
                    <a:pt x="15381" y="9"/>
                  </a:cubicBezTo>
                  <a:cubicBezTo>
                    <a:pt x="15092" y="39"/>
                    <a:pt x="14811" y="55"/>
                    <a:pt x="14530" y="55"/>
                  </a:cubicBezTo>
                  <a:cubicBezTo>
                    <a:pt x="14249" y="55"/>
                    <a:pt x="13967" y="39"/>
                    <a:pt x="13679" y="9"/>
                  </a:cubicBezTo>
                  <a:cubicBezTo>
                    <a:pt x="13344" y="9"/>
                    <a:pt x="13101" y="161"/>
                    <a:pt x="12949" y="465"/>
                  </a:cubicBezTo>
                  <a:cubicBezTo>
                    <a:pt x="12159" y="2137"/>
                    <a:pt x="12463" y="3748"/>
                    <a:pt x="12645" y="6118"/>
                  </a:cubicBezTo>
                  <a:cubicBezTo>
                    <a:pt x="12797" y="8216"/>
                    <a:pt x="13283" y="9888"/>
                    <a:pt x="11703" y="11833"/>
                  </a:cubicBezTo>
                  <a:cubicBezTo>
                    <a:pt x="10956" y="12708"/>
                    <a:pt x="9819" y="13103"/>
                    <a:pt x="8682" y="13103"/>
                  </a:cubicBezTo>
                  <a:cubicBezTo>
                    <a:pt x="8200" y="13103"/>
                    <a:pt x="7718" y="13032"/>
                    <a:pt x="7265" y="12897"/>
                  </a:cubicBezTo>
                  <a:cubicBezTo>
                    <a:pt x="5800" y="12448"/>
                    <a:pt x="4922" y="11852"/>
                    <a:pt x="4590" y="11852"/>
                  </a:cubicBezTo>
                  <a:cubicBezTo>
                    <a:pt x="4495" y="11852"/>
                    <a:pt x="4445" y="11900"/>
                    <a:pt x="4438" y="12015"/>
                  </a:cubicBezTo>
                  <a:cubicBezTo>
                    <a:pt x="4378" y="12897"/>
                    <a:pt x="3709" y="13626"/>
                    <a:pt x="3709" y="14112"/>
                  </a:cubicBezTo>
                  <a:cubicBezTo>
                    <a:pt x="3709" y="14325"/>
                    <a:pt x="3618" y="14447"/>
                    <a:pt x="3466" y="14568"/>
                  </a:cubicBezTo>
                  <a:cubicBezTo>
                    <a:pt x="1672" y="15936"/>
                    <a:pt x="1125" y="15784"/>
                    <a:pt x="1064" y="16271"/>
                  </a:cubicBezTo>
                  <a:cubicBezTo>
                    <a:pt x="1034" y="16453"/>
                    <a:pt x="639" y="16666"/>
                    <a:pt x="426" y="16848"/>
                  </a:cubicBezTo>
                  <a:cubicBezTo>
                    <a:pt x="1" y="17152"/>
                    <a:pt x="304" y="17517"/>
                    <a:pt x="730" y="17638"/>
                  </a:cubicBezTo>
                  <a:cubicBezTo>
                    <a:pt x="1234" y="17799"/>
                    <a:pt x="1756" y="17925"/>
                    <a:pt x="2269" y="17925"/>
                  </a:cubicBezTo>
                  <a:cubicBezTo>
                    <a:pt x="2436" y="17925"/>
                    <a:pt x="2602" y="17911"/>
                    <a:pt x="2767" y="17882"/>
                  </a:cubicBezTo>
                  <a:cubicBezTo>
                    <a:pt x="3344" y="17790"/>
                    <a:pt x="3952" y="17730"/>
                    <a:pt x="4438" y="17334"/>
                  </a:cubicBezTo>
                  <a:cubicBezTo>
                    <a:pt x="4771" y="17091"/>
                    <a:pt x="5168" y="16992"/>
                    <a:pt x="5583" y="16992"/>
                  </a:cubicBezTo>
                  <a:cubicBezTo>
                    <a:pt x="5737" y="16992"/>
                    <a:pt x="5893" y="17006"/>
                    <a:pt x="6049" y="17030"/>
                  </a:cubicBezTo>
                  <a:cubicBezTo>
                    <a:pt x="8207" y="17456"/>
                    <a:pt x="8815" y="17547"/>
                    <a:pt x="9302" y="18003"/>
                  </a:cubicBezTo>
                  <a:cubicBezTo>
                    <a:pt x="9579" y="18230"/>
                    <a:pt x="9941" y="18353"/>
                    <a:pt x="10317" y="18353"/>
                  </a:cubicBezTo>
                  <a:cubicBezTo>
                    <a:pt x="10394" y="18353"/>
                    <a:pt x="10471" y="18348"/>
                    <a:pt x="10548" y="18337"/>
                  </a:cubicBezTo>
                  <a:cubicBezTo>
                    <a:pt x="13424" y="17827"/>
                    <a:pt x="13210" y="15890"/>
                    <a:pt x="15035" y="15890"/>
                  </a:cubicBezTo>
                  <a:cubicBezTo>
                    <a:pt x="15273" y="15890"/>
                    <a:pt x="15547" y="15923"/>
                    <a:pt x="15867" y="15997"/>
                  </a:cubicBezTo>
                  <a:cubicBezTo>
                    <a:pt x="16992" y="16271"/>
                    <a:pt x="17387" y="16575"/>
                    <a:pt x="18390" y="16575"/>
                  </a:cubicBezTo>
                  <a:cubicBezTo>
                    <a:pt x="18846" y="16575"/>
                    <a:pt x="19302" y="16514"/>
                    <a:pt x="19758" y="16514"/>
                  </a:cubicBezTo>
                  <a:cubicBezTo>
                    <a:pt x="19940" y="16514"/>
                    <a:pt x="20092" y="16423"/>
                    <a:pt x="20244" y="16331"/>
                  </a:cubicBezTo>
                  <a:cubicBezTo>
                    <a:pt x="20791" y="15936"/>
                    <a:pt x="20548" y="15511"/>
                    <a:pt x="20518" y="15176"/>
                  </a:cubicBezTo>
                  <a:cubicBezTo>
                    <a:pt x="20183" y="12836"/>
                    <a:pt x="19667" y="12441"/>
                    <a:pt x="19575" y="11559"/>
                  </a:cubicBezTo>
                  <a:cubicBezTo>
                    <a:pt x="19515" y="11225"/>
                    <a:pt x="19150" y="8064"/>
                    <a:pt x="18998" y="7760"/>
                  </a:cubicBezTo>
                  <a:cubicBezTo>
                    <a:pt x="18755" y="7365"/>
                    <a:pt x="18907" y="6909"/>
                    <a:pt x="18846" y="5906"/>
                  </a:cubicBezTo>
                  <a:cubicBezTo>
                    <a:pt x="18603" y="2349"/>
                    <a:pt x="18694" y="5298"/>
                    <a:pt x="18663" y="1620"/>
                  </a:cubicBezTo>
                  <a:cubicBezTo>
                    <a:pt x="18603" y="1346"/>
                    <a:pt x="18603" y="1073"/>
                    <a:pt x="18572" y="830"/>
                  </a:cubicBezTo>
                  <a:cubicBezTo>
                    <a:pt x="18457" y="89"/>
                    <a:pt x="17070" y="0"/>
                    <a:pt x="16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580100" y="3102325"/>
              <a:ext cx="395125" cy="144300"/>
            </a:xfrm>
            <a:custGeom>
              <a:avLst/>
              <a:gdLst/>
              <a:ahLst/>
              <a:cxnLst/>
              <a:rect l="l" t="t" r="r" b="b"/>
              <a:pathLst>
                <a:path w="15805" h="5772" extrusionOk="0">
                  <a:moveTo>
                    <a:pt x="8293" y="1"/>
                  </a:moveTo>
                  <a:cubicBezTo>
                    <a:pt x="7234" y="1"/>
                    <a:pt x="6221" y="295"/>
                    <a:pt x="5288" y="967"/>
                  </a:cubicBezTo>
                  <a:cubicBezTo>
                    <a:pt x="4680" y="1392"/>
                    <a:pt x="4072" y="1757"/>
                    <a:pt x="3464" y="2182"/>
                  </a:cubicBezTo>
                  <a:cubicBezTo>
                    <a:pt x="2777" y="2628"/>
                    <a:pt x="2271" y="2780"/>
                    <a:pt x="1857" y="2780"/>
                  </a:cubicBezTo>
                  <a:cubicBezTo>
                    <a:pt x="1282" y="2780"/>
                    <a:pt x="884" y="2486"/>
                    <a:pt x="425" y="2274"/>
                  </a:cubicBezTo>
                  <a:cubicBezTo>
                    <a:pt x="360" y="2244"/>
                    <a:pt x="308" y="2229"/>
                    <a:pt x="265" y="2229"/>
                  </a:cubicBezTo>
                  <a:cubicBezTo>
                    <a:pt x="0" y="2229"/>
                    <a:pt x="90" y="2762"/>
                    <a:pt x="90" y="3520"/>
                  </a:cubicBezTo>
                  <a:lnTo>
                    <a:pt x="90" y="4432"/>
                  </a:lnTo>
                  <a:cubicBezTo>
                    <a:pt x="90" y="4584"/>
                    <a:pt x="121" y="4736"/>
                    <a:pt x="242" y="4857"/>
                  </a:cubicBezTo>
                  <a:cubicBezTo>
                    <a:pt x="637" y="5222"/>
                    <a:pt x="1063" y="5556"/>
                    <a:pt x="1610" y="5678"/>
                  </a:cubicBezTo>
                  <a:cubicBezTo>
                    <a:pt x="1883" y="5743"/>
                    <a:pt x="2143" y="5771"/>
                    <a:pt x="2393" y="5771"/>
                  </a:cubicBezTo>
                  <a:cubicBezTo>
                    <a:pt x="4382" y="5771"/>
                    <a:pt x="5693" y="3946"/>
                    <a:pt x="7389" y="3946"/>
                  </a:cubicBezTo>
                  <a:cubicBezTo>
                    <a:pt x="7778" y="3946"/>
                    <a:pt x="8188" y="4043"/>
                    <a:pt x="8631" y="4280"/>
                  </a:cubicBezTo>
                  <a:cubicBezTo>
                    <a:pt x="9148" y="4584"/>
                    <a:pt x="9574" y="4584"/>
                    <a:pt x="10425" y="4918"/>
                  </a:cubicBezTo>
                  <a:cubicBezTo>
                    <a:pt x="10766" y="5054"/>
                    <a:pt x="11071" y="5111"/>
                    <a:pt x="11359" y="5111"/>
                  </a:cubicBezTo>
                  <a:cubicBezTo>
                    <a:pt x="12357" y="5111"/>
                    <a:pt x="13147" y="4431"/>
                    <a:pt x="14467" y="4006"/>
                  </a:cubicBezTo>
                  <a:cubicBezTo>
                    <a:pt x="14832" y="3885"/>
                    <a:pt x="15136" y="3641"/>
                    <a:pt x="15319" y="3277"/>
                  </a:cubicBezTo>
                  <a:cubicBezTo>
                    <a:pt x="15805" y="2365"/>
                    <a:pt x="14437" y="2122"/>
                    <a:pt x="14011" y="936"/>
                  </a:cubicBezTo>
                  <a:cubicBezTo>
                    <a:pt x="13981" y="784"/>
                    <a:pt x="13860" y="693"/>
                    <a:pt x="13677" y="693"/>
                  </a:cubicBezTo>
                  <a:cubicBezTo>
                    <a:pt x="13059" y="693"/>
                    <a:pt x="12661" y="706"/>
                    <a:pt x="12344" y="706"/>
                  </a:cubicBezTo>
                  <a:cubicBezTo>
                    <a:pt x="11712" y="706"/>
                    <a:pt x="11408" y="652"/>
                    <a:pt x="10334" y="328"/>
                  </a:cubicBezTo>
                  <a:cubicBezTo>
                    <a:pt x="9641" y="117"/>
                    <a:pt x="8958" y="1"/>
                    <a:pt x="8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2031450" y="3383200"/>
              <a:ext cx="110225" cy="301300"/>
            </a:xfrm>
            <a:custGeom>
              <a:avLst/>
              <a:gdLst/>
              <a:ahLst/>
              <a:cxnLst/>
              <a:rect l="l" t="t" r="r" b="b"/>
              <a:pathLst>
                <a:path w="4409" h="12052" extrusionOk="0">
                  <a:moveTo>
                    <a:pt x="3117" y="1"/>
                  </a:moveTo>
                  <a:cubicBezTo>
                    <a:pt x="2707" y="1"/>
                    <a:pt x="2367" y="1540"/>
                    <a:pt x="2311" y="2072"/>
                  </a:cubicBezTo>
                  <a:cubicBezTo>
                    <a:pt x="2281" y="2893"/>
                    <a:pt x="2159" y="3653"/>
                    <a:pt x="2220" y="4078"/>
                  </a:cubicBezTo>
                  <a:cubicBezTo>
                    <a:pt x="2250" y="5385"/>
                    <a:pt x="2129" y="6328"/>
                    <a:pt x="2007" y="7361"/>
                  </a:cubicBezTo>
                  <a:cubicBezTo>
                    <a:pt x="1612" y="9793"/>
                    <a:pt x="578" y="9793"/>
                    <a:pt x="274" y="10066"/>
                  </a:cubicBezTo>
                  <a:cubicBezTo>
                    <a:pt x="31" y="10249"/>
                    <a:pt x="1" y="10522"/>
                    <a:pt x="244" y="10735"/>
                  </a:cubicBezTo>
                  <a:cubicBezTo>
                    <a:pt x="335" y="10856"/>
                    <a:pt x="1460" y="11464"/>
                    <a:pt x="1642" y="11464"/>
                  </a:cubicBezTo>
                  <a:cubicBezTo>
                    <a:pt x="1655" y="11463"/>
                    <a:pt x="1669" y="11463"/>
                    <a:pt x="1684" y="11463"/>
                  </a:cubicBezTo>
                  <a:cubicBezTo>
                    <a:pt x="2032" y="11463"/>
                    <a:pt x="2709" y="11808"/>
                    <a:pt x="3527" y="12042"/>
                  </a:cubicBezTo>
                  <a:cubicBezTo>
                    <a:pt x="3552" y="12048"/>
                    <a:pt x="3578" y="12051"/>
                    <a:pt x="3602" y="12051"/>
                  </a:cubicBezTo>
                  <a:cubicBezTo>
                    <a:pt x="3811" y="12051"/>
                    <a:pt x="3973" y="11834"/>
                    <a:pt x="3892" y="11616"/>
                  </a:cubicBezTo>
                  <a:cubicBezTo>
                    <a:pt x="3770" y="11404"/>
                    <a:pt x="3800" y="11252"/>
                    <a:pt x="3831" y="11008"/>
                  </a:cubicBezTo>
                  <a:cubicBezTo>
                    <a:pt x="4408" y="8607"/>
                    <a:pt x="3983" y="5416"/>
                    <a:pt x="3952" y="4017"/>
                  </a:cubicBezTo>
                  <a:cubicBezTo>
                    <a:pt x="3922" y="3410"/>
                    <a:pt x="3770" y="1130"/>
                    <a:pt x="3436" y="735"/>
                  </a:cubicBezTo>
                  <a:cubicBezTo>
                    <a:pt x="3162" y="461"/>
                    <a:pt x="3496" y="188"/>
                    <a:pt x="3223" y="36"/>
                  </a:cubicBezTo>
                  <a:cubicBezTo>
                    <a:pt x="3187" y="12"/>
                    <a:pt x="3152" y="1"/>
                    <a:pt x="3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3659275" y="1996175"/>
              <a:ext cx="76650" cy="189075"/>
            </a:xfrm>
            <a:custGeom>
              <a:avLst/>
              <a:gdLst/>
              <a:ahLst/>
              <a:cxnLst/>
              <a:rect l="l" t="t" r="r" b="b"/>
              <a:pathLst>
                <a:path w="3066" h="7563" extrusionOk="0">
                  <a:moveTo>
                    <a:pt x="1453" y="0"/>
                  </a:moveTo>
                  <a:cubicBezTo>
                    <a:pt x="1357" y="0"/>
                    <a:pt x="1257" y="14"/>
                    <a:pt x="1150" y="45"/>
                  </a:cubicBezTo>
                  <a:cubicBezTo>
                    <a:pt x="938" y="75"/>
                    <a:pt x="877" y="197"/>
                    <a:pt x="968" y="409"/>
                  </a:cubicBezTo>
                  <a:cubicBezTo>
                    <a:pt x="1698" y="2172"/>
                    <a:pt x="1181" y="5425"/>
                    <a:pt x="269" y="6489"/>
                  </a:cubicBezTo>
                  <a:cubicBezTo>
                    <a:pt x="0" y="6802"/>
                    <a:pt x="557" y="7562"/>
                    <a:pt x="1271" y="7562"/>
                  </a:cubicBezTo>
                  <a:cubicBezTo>
                    <a:pt x="1525" y="7562"/>
                    <a:pt x="1799" y="7466"/>
                    <a:pt x="2062" y="7218"/>
                  </a:cubicBezTo>
                  <a:cubicBezTo>
                    <a:pt x="2518" y="6762"/>
                    <a:pt x="2792" y="6154"/>
                    <a:pt x="2944" y="5516"/>
                  </a:cubicBezTo>
                  <a:cubicBezTo>
                    <a:pt x="3065" y="4969"/>
                    <a:pt x="3065" y="2689"/>
                    <a:pt x="2944" y="2142"/>
                  </a:cubicBezTo>
                  <a:cubicBezTo>
                    <a:pt x="2725" y="1157"/>
                    <a:pt x="230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3542125" y="3056350"/>
              <a:ext cx="74500" cy="108150"/>
            </a:xfrm>
            <a:custGeom>
              <a:avLst/>
              <a:gdLst/>
              <a:ahLst/>
              <a:cxnLst/>
              <a:rect l="l" t="t" r="r" b="b"/>
              <a:pathLst>
                <a:path w="2980" h="4326" extrusionOk="0">
                  <a:moveTo>
                    <a:pt x="1868" y="1"/>
                  </a:moveTo>
                  <a:cubicBezTo>
                    <a:pt x="1676" y="1"/>
                    <a:pt x="1466" y="18"/>
                    <a:pt x="1247" y="40"/>
                  </a:cubicBezTo>
                  <a:cubicBezTo>
                    <a:pt x="608" y="70"/>
                    <a:pt x="912" y="374"/>
                    <a:pt x="700" y="1407"/>
                  </a:cubicBezTo>
                  <a:cubicBezTo>
                    <a:pt x="548" y="2228"/>
                    <a:pt x="396" y="3109"/>
                    <a:pt x="61" y="3961"/>
                  </a:cubicBezTo>
                  <a:cubicBezTo>
                    <a:pt x="1" y="4173"/>
                    <a:pt x="61" y="4295"/>
                    <a:pt x="335" y="4295"/>
                  </a:cubicBezTo>
                  <a:cubicBezTo>
                    <a:pt x="456" y="4295"/>
                    <a:pt x="2007" y="4295"/>
                    <a:pt x="2189" y="4325"/>
                  </a:cubicBezTo>
                  <a:cubicBezTo>
                    <a:pt x="2645" y="4325"/>
                    <a:pt x="2888" y="4021"/>
                    <a:pt x="2797" y="3565"/>
                  </a:cubicBezTo>
                  <a:cubicBezTo>
                    <a:pt x="2767" y="3261"/>
                    <a:pt x="2767" y="2988"/>
                    <a:pt x="2797" y="2684"/>
                  </a:cubicBezTo>
                  <a:cubicBezTo>
                    <a:pt x="2979" y="1711"/>
                    <a:pt x="2736" y="1407"/>
                    <a:pt x="2797" y="860"/>
                  </a:cubicBezTo>
                  <a:cubicBezTo>
                    <a:pt x="2889" y="167"/>
                    <a:pt x="2473" y="1"/>
                    <a:pt x="1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2801225" y="2790850"/>
              <a:ext cx="358700" cy="269450"/>
            </a:xfrm>
            <a:custGeom>
              <a:avLst/>
              <a:gdLst/>
              <a:ahLst/>
              <a:cxnLst/>
              <a:rect l="l" t="t" r="r" b="b"/>
              <a:pathLst>
                <a:path w="14348" h="10778" extrusionOk="0">
                  <a:moveTo>
                    <a:pt x="4381" y="1"/>
                  </a:moveTo>
                  <a:cubicBezTo>
                    <a:pt x="4151" y="1"/>
                    <a:pt x="3927" y="7"/>
                    <a:pt x="3709" y="21"/>
                  </a:cubicBezTo>
                  <a:cubicBezTo>
                    <a:pt x="3101" y="21"/>
                    <a:pt x="2636" y="19"/>
                    <a:pt x="2273" y="19"/>
                  </a:cubicBezTo>
                  <a:cubicBezTo>
                    <a:pt x="1184" y="19"/>
                    <a:pt x="1019" y="36"/>
                    <a:pt x="700" y="173"/>
                  </a:cubicBezTo>
                  <a:cubicBezTo>
                    <a:pt x="1" y="477"/>
                    <a:pt x="487" y="933"/>
                    <a:pt x="335" y="1571"/>
                  </a:cubicBezTo>
                  <a:cubicBezTo>
                    <a:pt x="183" y="2301"/>
                    <a:pt x="244" y="2605"/>
                    <a:pt x="244" y="9292"/>
                  </a:cubicBezTo>
                  <a:cubicBezTo>
                    <a:pt x="244" y="9535"/>
                    <a:pt x="335" y="9808"/>
                    <a:pt x="365" y="10082"/>
                  </a:cubicBezTo>
                  <a:cubicBezTo>
                    <a:pt x="396" y="10295"/>
                    <a:pt x="517" y="10447"/>
                    <a:pt x="761" y="10538"/>
                  </a:cubicBezTo>
                  <a:cubicBezTo>
                    <a:pt x="1277" y="10720"/>
                    <a:pt x="2220" y="10751"/>
                    <a:pt x="2797" y="10751"/>
                  </a:cubicBezTo>
                  <a:cubicBezTo>
                    <a:pt x="3923" y="10746"/>
                    <a:pt x="4865" y="10744"/>
                    <a:pt x="5654" y="10744"/>
                  </a:cubicBezTo>
                  <a:cubicBezTo>
                    <a:pt x="7655" y="10744"/>
                    <a:pt x="8679" y="10755"/>
                    <a:pt x="9251" y="10755"/>
                  </a:cubicBezTo>
                  <a:cubicBezTo>
                    <a:pt x="9861" y="10755"/>
                    <a:pt x="9959" y="10743"/>
                    <a:pt x="10183" y="10690"/>
                  </a:cubicBezTo>
                  <a:cubicBezTo>
                    <a:pt x="10290" y="10675"/>
                    <a:pt x="10404" y="10667"/>
                    <a:pt x="10514" y="10667"/>
                  </a:cubicBezTo>
                  <a:cubicBezTo>
                    <a:pt x="10624" y="10667"/>
                    <a:pt x="10730" y="10675"/>
                    <a:pt x="10822" y="10690"/>
                  </a:cubicBezTo>
                  <a:cubicBezTo>
                    <a:pt x="11264" y="10759"/>
                    <a:pt x="11700" y="10778"/>
                    <a:pt x="12138" y="10778"/>
                  </a:cubicBezTo>
                  <a:cubicBezTo>
                    <a:pt x="12663" y="10778"/>
                    <a:pt x="13192" y="10751"/>
                    <a:pt x="13740" y="10751"/>
                  </a:cubicBezTo>
                  <a:cubicBezTo>
                    <a:pt x="14196" y="10751"/>
                    <a:pt x="14347" y="10568"/>
                    <a:pt x="14347" y="10112"/>
                  </a:cubicBezTo>
                  <a:lnTo>
                    <a:pt x="14347" y="7590"/>
                  </a:lnTo>
                  <a:cubicBezTo>
                    <a:pt x="14317" y="6404"/>
                    <a:pt x="14196" y="5188"/>
                    <a:pt x="14226" y="4003"/>
                  </a:cubicBezTo>
                  <a:cubicBezTo>
                    <a:pt x="14317" y="2605"/>
                    <a:pt x="14074" y="1541"/>
                    <a:pt x="14165" y="1085"/>
                  </a:cubicBezTo>
                  <a:cubicBezTo>
                    <a:pt x="14226" y="659"/>
                    <a:pt x="14013" y="386"/>
                    <a:pt x="13618" y="355"/>
                  </a:cubicBezTo>
                  <a:cubicBezTo>
                    <a:pt x="12671" y="231"/>
                    <a:pt x="10396" y="127"/>
                    <a:pt x="9021" y="127"/>
                  </a:cubicBezTo>
                  <a:cubicBezTo>
                    <a:pt x="8719" y="127"/>
                    <a:pt x="8460" y="132"/>
                    <a:pt x="8268" y="143"/>
                  </a:cubicBezTo>
                  <a:cubicBezTo>
                    <a:pt x="8174" y="144"/>
                    <a:pt x="8080" y="145"/>
                    <a:pt x="7986" y="145"/>
                  </a:cubicBezTo>
                  <a:cubicBezTo>
                    <a:pt x="6749" y="145"/>
                    <a:pt x="5504" y="1"/>
                    <a:pt x="4381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1849850" y="2188375"/>
              <a:ext cx="319175" cy="245100"/>
            </a:xfrm>
            <a:custGeom>
              <a:avLst/>
              <a:gdLst/>
              <a:ahLst/>
              <a:cxnLst/>
              <a:rect l="l" t="t" r="r" b="b"/>
              <a:pathLst>
                <a:path w="12767" h="9804" extrusionOk="0">
                  <a:moveTo>
                    <a:pt x="9413" y="0"/>
                  </a:moveTo>
                  <a:cubicBezTo>
                    <a:pt x="8698" y="0"/>
                    <a:pt x="8227" y="116"/>
                    <a:pt x="7690" y="116"/>
                  </a:cubicBezTo>
                  <a:cubicBezTo>
                    <a:pt x="7611" y="116"/>
                    <a:pt x="7530" y="113"/>
                    <a:pt x="7447" y="108"/>
                  </a:cubicBezTo>
                  <a:cubicBezTo>
                    <a:pt x="7397" y="103"/>
                    <a:pt x="7329" y="102"/>
                    <a:pt x="7247" y="102"/>
                  </a:cubicBezTo>
                  <a:cubicBezTo>
                    <a:pt x="6724" y="102"/>
                    <a:pt x="5616" y="177"/>
                    <a:pt x="4803" y="229"/>
                  </a:cubicBezTo>
                  <a:cubicBezTo>
                    <a:pt x="4741" y="232"/>
                    <a:pt x="4672" y="233"/>
                    <a:pt x="4598" y="233"/>
                  </a:cubicBezTo>
                  <a:cubicBezTo>
                    <a:pt x="3835" y="233"/>
                    <a:pt x="2512" y="100"/>
                    <a:pt x="2402" y="16"/>
                  </a:cubicBezTo>
                  <a:cubicBezTo>
                    <a:pt x="1247" y="77"/>
                    <a:pt x="1338" y="16"/>
                    <a:pt x="699" y="472"/>
                  </a:cubicBezTo>
                  <a:cubicBezTo>
                    <a:pt x="0" y="959"/>
                    <a:pt x="274" y="7767"/>
                    <a:pt x="426" y="8679"/>
                  </a:cubicBezTo>
                  <a:cubicBezTo>
                    <a:pt x="517" y="9105"/>
                    <a:pt x="730" y="9317"/>
                    <a:pt x="1125" y="9500"/>
                  </a:cubicBezTo>
                  <a:cubicBezTo>
                    <a:pt x="1429" y="9591"/>
                    <a:pt x="1733" y="9682"/>
                    <a:pt x="2037" y="9682"/>
                  </a:cubicBezTo>
                  <a:cubicBezTo>
                    <a:pt x="3344" y="9682"/>
                    <a:pt x="2584" y="9804"/>
                    <a:pt x="4073" y="9804"/>
                  </a:cubicBezTo>
                  <a:cubicBezTo>
                    <a:pt x="9268" y="9804"/>
                    <a:pt x="10492" y="9547"/>
                    <a:pt x="11077" y="9547"/>
                  </a:cubicBezTo>
                  <a:cubicBezTo>
                    <a:pt x="11297" y="9547"/>
                    <a:pt x="11426" y="9583"/>
                    <a:pt x="11642" y="9682"/>
                  </a:cubicBezTo>
                  <a:cubicBezTo>
                    <a:pt x="11728" y="9711"/>
                    <a:pt x="11811" y="9724"/>
                    <a:pt x="11889" y="9724"/>
                  </a:cubicBezTo>
                  <a:cubicBezTo>
                    <a:pt x="12225" y="9724"/>
                    <a:pt x="12474" y="9475"/>
                    <a:pt x="12523" y="9105"/>
                  </a:cubicBezTo>
                  <a:cubicBezTo>
                    <a:pt x="12554" y="8801"/>
                    <a:pt x="12463" y="7889"/>
                    <a:pt x="12554" y="7403"/>
                  </a:cubicBezTo>
                  <a:cubicBezTo>
                    <a:pt x="12736" y="6004"/>
                    <a:pt x="12402" y="4120"/>
                    <a:pt x="12554" y="2995"/>
                  </a:cubicBezTo>
                  <a:cubicBezTo>
                    <a:pt x="12766" y="1293"/>
                    <a:pt x="12615" y="1445"/>
                    <a:pt x="12523" y="685"/>
                  </a:cubicBezTo>
                  <a:cubicBezTo>
                    <a:pt x="12446" y="299"/>
                    <a:pt x="12303" y="87"/>
                    <a:pt x="12002" y="87"/>
                  </a:cubicBezTo>
                  <a:cubicBezTo>
                    <a:pt x="11948" y="87"/>
                    <a:pt x="11889" y="94"/>
                    <a:pt x="11824" y="108"/>
                  </a:cubicBezTo>
                  <a:cubicBezTo>
                    <a:pt x="11660" y="151"/>
                    <a:pt x="11496" y="168"/>
                    <a:pt x="11332" y="168"/>
                  </a:cubicBezTo>
                  <a:cubicBezTo>
                    <a:pt x="11040" y="168"/>
                    <a:pt x="10748" y="116"/>
                    <a:pt x="10456" y="77"/>
                  </a:cubicBezTo>
                  <a:cubicBezTo>
                    <a:pt x="10051" y="21"/>
                    <a:pt x="9711" y="0"/>
                    <a:pt x="9413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1036000" y="2370175"/>
              <a:ext cx="256325" cy="246225"/>
            </a:xfrm>
            <a:custGeom>
              <a:avLst/>
              <a:gdLst/>
              <a:ahLst/>
              <a:cxnLst/>
              <a:rect l="l" t="t" r="r" b="b"/>
              <a:pathLst>
                <a:path w="10253" h="9849" extrusionOk="0">
                  <a:moveTo>
                    <a:pt x="6029" y="0"/>
                  </a:moveTo>
                  <a:cubicBezTo>
                    <a:pt x="4964" y="0"/>
                    <a:pt x="3589" y="275"/>
                    <a:pt x="2736" y="1073"/>
                  </a:cubicBezTo>
                  <a:cubicBezTo>
                    <a:pt x="943" y="2714"/>
                    <a:pt x="396" y="4568"/>
                    <a:pt x="122" y="6544"/>
                  </a:cubicBezTo>
                  <a:cubicBezTo>
                    <a:pt x="0" y="7486"/>
                    <a:pt x="122" y="8398"/>
                    <a:pt x="396" y="9310"/>
                  </a:cubicBezTo>
                  <a:cubicBezTo>
                    <a:pt x="494" y="9690"/>
                    <a:pt x="697" y="9849"/>
                    <a:pt x="881" y="9849"/>
                  </a:cubicBezTo>
                  <a:cubicBezTo>
                    <a:pt x="1093" y="9849"/>
                    <a:pt x="1279" y="9636"/>
                    <a:pt x="1247" y="9310"/>
                  </a:cubicBezTo>
                  <a:cubicBezTo>
                    <a:pt x="1186" y="8064"/>
                    <a:pt x="1064" y="8094"/>
                    <a:pt x="1156" y="7547"/>
                  </a:cubicBezTo>
                  <a:cubicBezTo>
                    <a:pt x="1216" y="6848"/>
                    <a:pt x="1216" y="5207"/>
                    <a:pt x="2098" y="4234"/>
                  </a:cubicBezTo>
                  <a:cubicBezTo>
                    <a:pt x="3070" y="3140"/>
                    <a:pt x="3070" y="2593"/>
                    <a:pt x="3922" y="2167"/>
                  </a:cubicBezTo>
                  <a:cubicBezTo>
                    <a:pt x="4712" y="1802"/>
                    <a:pt x="5593" y="1529"/>
                    <a:pt x="6505" y="1498"/>
                  </a:cubicBezTo>
                  <a:cubicBezTo>
                    <a:pt x="6681" y="1498"/>
                    <a:pt x="6856" y="1497"/>
                    <a:pt x="7032" y="1497"/>
                  </a:cubicBezTo>
                  <a:cubicBezTo>
                    <a:pt x="7645" y="1497"/>
                    <a:pt x="8255" y="1515"/>
                    <a:pt x="8846" y="1681"/>
                  </a:cubicBezTo>
                  <a:cubicBezTo>
                    <a:pt x="8957" y="1713"/>
                    <a:pt x="9061" y="1728"/>
                    <a:pt x="9158" y="1728"/>
                  </a:cubicBezTo>
                  <a:cubicBezTo>
                    <a:pt x="10190" y="1728"/>
                    <a:pt x="10253" y="4"/>
                    <a:pt x="6689" y="4"/>
                  </a:cubicBezTo>
                  <a:cubicBezTo>
                    <a:pt x="6580" y="4"/>
                    <a:pt x="6468" y="6"/>
                    <a:pt x="6353" y="9"/>
                  </a:cubicBezTo>
                  <a:cubicBezTo>
                    <a:pt x="6249" y="3"/>
                    <a:pt x="6141" y="0"/>
                    <a:pt x="6029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1511700" y="3453850"/>
              <a:ext cx="151225" cy="108100"/>
            </a:xfrm>
            <a:custGeom>
              <a:avLst/>
              <a:gdLst/>
              <a:ahLst/>
              <a:cxnLst/>
              <a:rect l="l" t="t" r="r" b="b"/>
              <a:pathLst>
                <a:path w="6049" h="4324" extrusionOk="0">
                  <a:moveTo>
                    <a:pt x="5239" y="1"/>
                  </a:moveTo>
                  <a:cubicBezTo>
                    <a:pt x="5207" y="1"/>
                    <a:pt x="5173" y="2"/>
                    <a:pt x="5137" y="6"/>
                  </a:cubicBezTo>
                  <a:cubicBezTo>
                    <a:pt x="4955" y="67"/>
                    <a:pt x="4712" y="128"/>
                    <a:pt x="4560" y="249"/>
                  </a:cubicBezTo>
                  <a:cubicBezTo>
                    <a:pt x="4043" y="675"/>
                    <a:pt x="3435" y="705"/>
                    <a:pt x="2827" y="827"/>
                  </a:cubicBezTo>
                  <a:cubicBezTo>
                    <a:pt x="2774" y="834"/>
                    <a:pt x="2726" y="838"/>
                    <a:pt x="2679" y="838"/>
                  </a:cubicBezTo>
                  <a:cubicBezTo>
                    <a:pt x="2353" y="838"/>
                    <a:pt x="2144" y="649"/>
                    <a:pt x="1398" y="249"/>
                  </a:cubicBezTo>
                  <a:cubicBezTo>
                    <a:pt x="1236" y="156"/>
                    <a:pt x="1056" y="117"/>
                    <a:pt x="871" y="117"/>
                  </a:cubicBezTo>
                  <a:cubicBezTo>
                    <a:pt x="814" y="117"/>
                    <a:pt x="757" y="120"/>
                    <a:pt x="699" y="128"/>
                  </a:cubicBezTo>
                  <a:cubicBezTo>
                    <a:pt x="456" y="158"/>
                    <a:pt x="304" y="280"/>
                    <a:pt x="243" y="523"/>
                  </a:cubicBezTo>
                  <a:cubicBezTo>
                    <a:pt x="183" y="614"/>
                    <a:pt x="152" y="736"/>
                    <a:pt x="152" y="857"/>
                  </a:cubicBezTo>
                  <a:cubicBezTo>
                    <a:pt x="122" y="2195"/>
                    <a:pt x="0" y="3015"/>
                    <a:pt x="882" y="3502"/>
                  </a:cubicBezTo>
                  <a:cubicBezTo>
                    <a:pt x="1951" y="4107"/>
                    <a:pt x="2584" y="4323"/>
                    <a:pt x="3069" y="4323"/>
                  </a:cubicBezTo>
                  <a:cubicBezTo>
                    <a:pt x="3824" y="4323"/>
                    <a:pt x="4220" y="3799"/>
                    <a:pt x="5350" y="3410"/>
                  </a:cubicBezTo>
                  <a:cubicBezTo>
                    <a:pt x="6049" y="3137"/>
                    <a:pt x="5927" y="2559"/>
                    <a:pt x="5927" y="1799"/>
                  </a:cubicBezTo>
                  <a:cubicBezTo>
                    <a:pt x="5927" y="1012"/>
                    <a:pt x="6011" y="1"/>
                    <a:pt x="5239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1105150" y="1987425"/>
              <a:ext cx="81000" cy="67625"/>
            </a:xfrm>
            <a:custGeom>
              <a:avLst/>
              <a:gdLst/>
              <a:ahLst/>
              <a:cxnLst/>
              <a:rect l="l" t="t" r="r" b="b"/>
              <a:pathLst>
                <a:path w="3240" h="2705" extrusionOk="0">
                  <a:moveTo>
                    <a:pt x="1622" y="1"/>
                  </a:moveTo>
                  <a:cubicBezTo>
                    <a:pt x="1470" y="1"/>
                    <a:pt x="1313" y="29"/>
                    <a:pt x="1156" y="91"/>
                  </a:cubicBezTo>
                  <a:cubicBezTo>
                    <a:pt x="456" y="364"/>
                    <a:pt x="0" y="942"/>
                    <a:pt x="0" y="1914"/>
                  </a:cubicBezTo>
                  <a:cubicBezTo>
                    <a:pt x="61" y="2370"/>
                    <a:pt x="213" y="2553"/>
                    <a:pt x="669" y="2644"/>
                  </a:cubicBezTo>
                  <a:lnTo>
                    <a:pt x="973" y="2644"/>
                  </a:lnTo>
                  <a:cubicBezTo>
                    <a:pt x="2219" y="2431"/>
                    <a:pt x="2554" y="2705"/>
                    <a:pt x="2797" y="2127"/>
                  </a:cubicBezTo>
                  <a:cubicBezTo>
                    <a:pt x="3239" y="1008"/>
                    <a:pt x="2523" y="1"/>
                    <a:pt x="1622" y="1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800425" y="1922550"/>
              <a:ext cx="79050" cy="66400"/>
            </a:xfrm>
            <a:custGeom>
              <a:avLst/>
              <a:gdLst/>
              <a:ahLst/>
              <a:cxnLst/>
              <a:rect l="l" t="t" r="r" b="b"/>
              <a:pathLst>
                <a:path w="3162" h="2656" extrusionOk="0">
                  <a:moveTo>
                    <a:pt x="1936" y="0"/>
                  </a:moveTo>
                  <a:cubicBezTo>
                    <a:pt x="1802" y="0"/>
                    <a:pt x="1671" y="24"/>
                    <a:pt x="1551" y="72"/>
                  </a:cubicBezTo>
                  <a:cubicBezTo>
                    <a:pt x="305" y="558"/>
                    <a:pt x="1" y="2564"/>
                    <a:pt x="1338" y="2655"/>
                  </a:cubicBezTo>
                  <a:cubicBezTo>
                    <a:pt x="1642" y="2655"/>
                    <a:pt x="1977" y="2564"/>
                    <a:pt x="2280" y="2503"/>
                  </a:cubicBezTo>
                  <a:cubicBezTo>
                    <a:pt x="2919" y="2351"/>
                    <a:pt x="3162" y="2078"/>
                    <a:pt x="3162" y="1318"/>
                  </a:cubicBezTo>
                  <a:lnTo>
                    <a:pt x="3162" y="1014"/>
                  </a:lnTo>
                  <a:cubicBezTo>
                    <a:pt x="3064" y="380"/>
                    <a:pt x="2478" y="0"/>
                    <a:pt x="1936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1390300" y="1920100"/>
              <a:ext cx="68225" cy="61225"/>
            </a:xfrm>
            <a:custGeom>
              <a:avLst/>
              <a:gdLst/>
              <a:ahLst/>
              <a:cxnLst/>
              <a:rect l="l" t="t" r="r" b="b"/>
              <a:pathLst>
                <a:path w="2729" h="2449" extrusionOk="0">
                  <a:moveTo>
                    <a:pt x="1579" y="0"/>
                  </a:moveTo>
                  <a:cubicBezTo>
                    <a:pt x="851" y="0"/>
                    <a:pt x="1" y="721"/>
                    <a:pt x="206" y="1872"/>
                  </a:cubicBezTo>
                  <a:cubicBezTo>
                    <a:pt x="262" y="2307"/>
                    <a:pt x="756" y="2448"/>
                    <a:pt x="1289" y="2448"/>
                  </a:cubicBezTo>
                  <a:cubicBezTo>
                    <a:pt x="1611" y="2448"/>
                    <a:pt x="1948" y="2397"/>
                    <a:pt x="2212" y="2328"/>
                  </a:cubicBezTo>
                  <a:cubicBezTo>
                    <a:pt x="2546" y="2237"/>
                    <a:pt x="2698" y="2024"/>
                    <a:pt x="2729" y="1690"/>
                  </a:cubicBezTo>
                  <a:lnTo>
                    <a:pt x="2729" y="1446"/>
                  </a:lnTo>
                  <a:lnTo>
                    <a:pt x="2729" y="1112"/>
                  </a:lnTo>
                  <a:cubicBezTo>
                    <a:pt x="2668" y="626"/>
                    <a:pt x="2394" y="261"/>
                    <a:pt x="1969" y="79"/>
                  </a:cubicBezTo>
                  <a:cubicBezTo>
                    <a:pt x="1848" y="26"/>
                    <a:pt x="1716" y="0"/>
                    <a:pt x="1579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2934975" y="2819025"/>
              <a:ext cx="228000" cy="240525"/>
            </a:xfrm>
            <a:custGeom>
              <a:avLst/>
              <a:gdLst/>
              <a:ahLst/>
              <a:cxnLst/>
              <a:rect l="l" t="t" r="r" b="b"/>
              <a:pathLst>
                <a:path w="9120" h="9621" extrusionOk="0">
                  <a:moveTo>
                    <a:pt x="8554" y="0"/>
                  </a:moveTo>
                  <a:cubicBezTo>
                    <a:pt x="8117" y="0"/>
                    <a:pt x="6800" y="1443"/>
                    <a:pt x="6231" y="3149"/>
                  </a:cubicBezTo>
                  <a:cubicBezTo>
                    <a:pt x="5776" y="4426"/>
                    <a:pt x="4712" y="6523"/>
                    <a:pt x="3830" y="7374"/>
                  </a:cubicBezTo>
                  <a:cubicBezTo>
                    <a:pt x="2766" y="8378"/>
                    <a:pt x="1307" y="9077"/>
                    <a:pt x="183" y="9381"/>
                  </a:cubicBezTo>
                  <a:cubicBezTo>
                    <a:pt x="92" y="9411"/>
                    <a:pt x="0" y="9411"/>
                    <a:pt x="31" y="9533"/>
                  </a:cubicBezTo>
                  <a:cubicBezTo>
                    <a:pt x="61" y="9593"/>
                    <a:pt x="152" y="9593"/>
                    <a:pt x="213" y="9593"/>
                  </a:cubicBezTo>
                  <a:cubicBezTo>
                    <a:pt x="230" y="9593"/>
                    <a:pt x="1277" y="9620"/>
                    <a:pt x="2433" y="9620"/>
                  </a:cubicBezTo>
                  <a:cubicBezTo>
                    <a:pt x="3397" y="9620"/>
                    <a:pt x="4435" y="9602"/>
                    <a:pt x="5016" y="9533"/>
                  </a:cubicBezTo>
                  <a:cubicBezTo>
                    <a:pt x="5095" y="9518"/>
                    <a:pt x="5146" y="9512"/>
                    <a:pt x="5191" y="9512"/>
                  </a:cubicBezTo>
                  <a:cubicBezTo>
                    <a:pt x="5376" y="9512"/>
                    <a:pt x="5453" y="9614"/>
                    <a:pt x="6978" y="9614"/>
                  </a:cubicBezTo>
                  <a:cubicBezTo>
                    <a:pt x="7347" y="9614"/>
                    <a:pt x="7800" y="9608"/>
                    <a:pt x="8359" y="9593"/>
                  </a:cubicBezTo>
                  <a:cubicBezTo>
                    <a:pt x="9119" y="9593"/>
                    <a:pt x="8997" y="9381"/>
                    <a:pt x="8967" y="6463"/>
                  </a:cubicBezTo>
                  <a:cubicBezTo>
                    <a:pt x="8967" y="4882"/>
                    <a:pt x="8846" y="5368"/>
                    <a:pt x="8846" y="1842"/>
                  </a:cubicBezTo>
                  <a:cubicBezTo>
                    <a:pt x="8846" y="1295"/>
                    <a:pt x="8754" y="718"/>
                    <a:pt x="8694" y="140"/>
                  </a:cubicBezTo>
                  <a:cubicBezTo>
                    <a:pt x="8680" y="45"/>
                    <a:pt x="8630" y="0"/>
                    <a:pt x="8554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568675" y="1004875"/>
              <a:ext cx="1013700" cy="550100"/>
            </a:xfrm>
            <a:custGeom>
              <a:avLst/>
              <a:gdLst/>
              <a:ahLst/>
              <a:cxnLst/>
              <a:rect l="l" t="t" r="r" b="b"/>
              <a:pathLst>
                <a:path w="40548" h="22004" extrusionOk="0">
                  <a:moveTo>
                    <a:pt x="3617" y="0"/>
                  </a:moveTo>
                  <a:cubicBezTo>
                    <a:pt x="2844" y="0"/>
                    <a:pt x="2118" y="129"/>
                    <a:pt x="1640" y="129"/>
                  </a:cubicBezTo>
                  <a:cubicBezTo>
                    <a:pt x="1460" y="129"/>
                    <a:pt x="1315" y="111"/>
                    <a:pt x="1216" y="61"/>
                  </a:cubicBezTo>
                  <a:cubicBezTo>
                    <a:pt x="1168" y="23"/>
                    <a:pt x="1121" y="6"/>
                    <a:pt x="1074" y="6"/>
                  </a:cubicBezTo>
                  <a:cubicBezTo>
                    <a:pt x="972" y="6"/>
                    <a:pt x="874" y="88"/>
                    <a:pt x="790" y="213"/>
                  </a:cubicBezTo>
                  <a:cubicBezTo>
                    <a:pt x="0" y="1672"/>
                    <a:pt x="61" y="20396"/>
                    <a:pt x="213" y="20973"/>
                  </a:cubicBezTo>
                  <a:cubicBezTo>
                    <a:pt x="344" y="21499"/>
                    <a:pt x="703" y="21752"/>
                    <a:pt x="1190" y="21752"/>
                  </a:cubicBezTo>
                  <a:cubicBezTo>
                    <a:pt x="1267" y="21752"/>
                    <a:pt x="1346" y="21745"/>
                    <a:pt x="1429" y="21733"/>
                  </a:cubicBezTo>
                  <a:cubicBezTo>
                    <a:pt x="1602" y="21675"/>
                    <a:pt x="1776" y="21654"/>
                    <a:pt x="1949" y="21654"/>
                  </a:cubicBezTo>
                  <a:cubicBezTo>
                    <a:pt x="2049" y="21654"/>
                    <a:pt x="2149" y="21661"/>
                    <a:pt x="2249" y="21672"/>
                  </a:cubicBezTo>
                  <a:cubicBezTo>
                    <a:pt x="3187" y="21868"/>
                    <a:pt x="6118" y="21907"/>
                    <a:pt x="9466" y="21907"/>
                  </a:cubicBezTo>
                  <a:cubicBezTo>
                    <a:pt x="11697" y="21907"/>
                    <a:pt x="14114" y="21889"/>
                    <a:pt x="16248" y="21889"/>
                  </a:cubicBezTo>
                  <a:cubicBezTo>
                    <a:pt x="18383" y="21889"/>
                    <a:pt x="20235" y="21907"/>
                    <a:pt x="21338" y="21976"/>
                  </a:cubicBezTo>
                  <a:cubicBezTo>
                    <a:pt x="21338" y="21976"/>
                    <a:pt x="22966" y="22003"/>
                    <a:pt x="24761" y="22003"/>
                  </a:cubicBezTo>
                  <a:cubicBezTo>
                    <a:pt x="26257" y="22003"/>
                    <a:pt x="27870" y="21984"/>
                    <a:pt x="28754" y="21915"/>
                  </a:cubicBezTo>
                  <a:cubicBezTo>
                    <a:pt x="39970" y="21885"/>
                    <a:pt x="39271" y="21946"/>
                    <a:pt x="39940" y="21763"/>
                  </a:cubicBezTo>
                  <a:cubicBezTo>
                    <a:pt x="40244" y="21642"/>
                    <a:pt x="40426" y="21429"/>
                    <a:pt x="40426" y="21125"/>
                  </a:cubicBezTo>
                  <a:cubicBezTo>
                    <a:pt x="40426" y="20426"/>
                    <a:pt x="40548" y="19788"/>
                    <a:pt x="40548" y="19089"/>
                  </a:cubicBezTo>
                  <a:lnTo>
                    <a:pt x="40548" y="9271"/>
                  </a:lnTo>
                  <a:cubicBezTo>
                    <a:pt x="40548" y="7933"/>
                    <a:pt x="40426" y="6566"/>
                    <a:pt x="40426" y="5198"/>
                  </a:cubicBezTo>
                  <a:cubicBezTo>
                    <a:pt x="40426" y="4012"/>
                    <a:pt x="40335" y="2888"/>
                    <a:pt x="40274" y="1702"/>
                  </a:cubicBezTo>
                  <a:cubicBezTo>
                    <a:pt x="40183" y="851"/>
                    <a:pt x="40092" y="334"/>
                    <a:pt x="39241" y="334"/>
                  </a:cubicBezTo>
                  <a:cubicBezTo>
                    <a:pt x="38733" y="339"/>
                    <a:pt x="38309" y="342"/>
                    <a:pt x="37938" y="342"/>
                  </a:cubicBezTo>
                  <a:cubicBezTo>
                    <a:pt x="33822" y="342"/>
                    <a:pt x="36239" y="56"/>
                    <a:pt x="3617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1244350" y="3547825"/>
              <a:ext cx="885925" cy="913800"/>
            </a:xfrm>
            <a:custGeom>
              <a:avLst/>
              <a:gdLst/>
              <a:ahLst/>
              <a:cxnLst/>
              <a:rect l="l" t="t" r="r" b="b"/>
              <a:pathLst>
                <a:path w="35437" h="36552" extrusionOk="0">
                  <a:moveTo>
                    <a:pt x="9592" y="1"/>
                  </a:moveTo>
                  <a:cubicBezTo>
                    <a:pt x="9178" y="1"/>
                    <a:pt x="8547" y="59"/>
                    <a:pt x="7563" y="138"/>
                  </a:cubicBezTo>
                  <a:cubicBezTo>
                    <a:pt x="7108" y="168"/>
                    <a:pt x="6895" y="442"/>
                    <a:pt x="6834" y="806"/>
                  </a:cubicBezTo>
                  <a:cubicBezTo>
                    <a:pt x="6560" y="1961"/>
                    <a:pt x="6986" y="2235"/>
                    <a:pt x="6287" y="3360"/>
                  </a:cubicBezTo>
                  <a:cubicBezTo>
                    <a:pt x="5868" y="4066"/>
                    <a:pt x="5231" y="4384"/>
                    <a:pt x="4555" y="4384"/>
                  </a:cubicBezTo>
                  <a:cubicBezTo>
                    <a:pt x="3660" y="4384"/>
                    <a:pt x="2698" y="3826"/>
                    <a:pt x="2092" y="2873"/>
                  </a:cubicBezTo>
                  <a:cubicBezTo>
                    <a:pt x="785" y="898"/>
                    <a:pt x="724" y="806"/>
                    <a:pt x="512" y="654"/>
                  </a:cubicBezTo>
                  <a:cubicBezTo>
                    <a:pt x="450" y="603"/>
                    <a:pt x="395" y="580"/>
                    <a:pt x="345" y="580"/>
                  </a:cubicBezTo>
                  <a:cubicBezTo>
                    <a:pt x="101" y="580"/>
                    <a:pt x="0" y="1132"/>
                    <a:pt x="25" y="1536"/>
                  </a:cubicBezTo>
                  <a:cubicBezTo>
                    <a:pt x="177" y="2934"/>
                    <a:pt x="360" y="4302"/>
                    <a:pt x="633" y="5305"/>
                  </a:cubicBezTo>
                  <a:cubicBezTo>
                    <a:pt x="1363" y="7858"/>
                    <a:pt x="1879" y="9834"/>
                    <a:pt x="2153" y="11597"/>
                  </a:cubicBezTo>
                  <a:cubicBezTo>
                    <a:pt x="2335" y="13025"/>
                    <a:pt x="2396" y="12904"/>
                    <a:pt x="3156" y="13573"/>
                  </a:cubicBezTo>
                  <a:cubicBezTo>
                    <a:pt x="3369" y="13785"/>
                    <a:pt x="3521" y="13998"/>
                    <a:pt x="3612" y="14302"/>
                  </a:cubicBezTo>
                  <a:cubicBezTo>
                    <a:pt x="3703" y="14880"/>
                    <a:pt x="4098" y="15943"/>
                    <a:pt x="4007" y="17494"/>
                  </a:cubicBezTo>
                  <a:cubicBezTo>
                    <a:pt x="3946" y="19378"/>
                    <a:pt x="4220" y="19682"/>
                    <a:pt x="4129" y="22205"/>
                  </a:cubicBezTo>
                  <a:cubicBezTo>
                    <a:pt x="4098" y="23633"/>
                    <a:pt x="4281" y="25761"/>
                    <a:pt x="4463" y="27281"/>
                  </a:cubicBezTo>
                  <a:cubicBezTo>
                    <a:pt x="4980" y="31901"/>
                    <a:pt x="4372" y="28770"/>
                    <a:pt x="5071" y="32083"/>
                  </a:cubicBezTo>
                  <a:cubicBezTo>
                    <a:pt x="5162" y="32539"/>
                    <a:pt x="5193" y="32691"/>
                    <a:pt x="4433" y="33026"/>
                  </a:cubicBezTo>
                  <a:cubicBezTo>
                    <a:pt x="3855" y="33269"/>
                    <a:pt x="3369" y="33603"/>
                    <a:pt x="2761" y="33755"/>
                  </a:cubicBezTo>
                  <a:cubicBezTo>
                    <a:pt x="2700" y="33786"/>
                    <a:pt x="2609" y="33877"/>
                    <a:pt x="2609" y="33968"/>
                  </a:cubicBezTo>
                  <a:cubicBezTo>
                    <a:pt x="2639" y="35123"/>
                    <a:pt x="2609" y="35275"/>
                    <a:pt x="2943" y="35397"/>
                  </a:cubicBezTo>
                  <a:cubicBezTo>
                    <a:pt x="3787" y="35688"/>
                    <a:pt x="4130" y="36006"/>
                    <a:pt x="5037" y="36006"/>
                  </a:cubicBezTo>
                  <a:cubicBezTo>
                    <a:pt x="5078" y="36006"/>
                    <a:pt x="5119" y="36006"/>
                    <a:pt x="5162" y="36004"/>
                  </a:cubicBezTo>
                  <a:cubicBezTo>
                    <a:pt x="5219" y="36002"/>
                    <a:pt x="5272" y="36000"/>
                    <a:pt x="5322" y="36000"/>
                  </a:cubicBezTo>
                  <a:cubicBezTo>
                    <a:pt x="6328" y="36000"/>
                    <a:pt x="6175" y="36552"/>
                    <a:pt x="7594" y="36552"/>
                  </a:cubicBezTo>
                  <a:cubicBezTo>
                    <a:pt x="8202" y="36552"/>
                    <a:pt x="8323" y="36278"/>
                    <a:pt x="8323" y="35640"/>
                  </a:cubicBezTo>
                  <a:cubicBezTo>
                    <a:pt x="8323" y="33147"/>
                    <a:pt x="8263" y="32843"/>
                    <a:pt x="8415" y="32296"/>
                  </a:cubicBezTo>
                  <a:cubicBezTo>
                    <a:pt x="8627" y="31627"/>
                    <a:pt x="8323" y="31536"/>
                    <a:pt x="8506" y="30138"/>
                  </a:cubicBezTo>
                  <a:cubicBezTo>
                    <a:pt x="8627" y="29317"/>
                    <a:pt x="8992" y="26430"/>
                    <a:pt x="9266" y="25640"/>
                  </a:cubicBezTo>
                  <a:cubicBezTo>
                    <a:pt x="9448" y="25123"/>
                    <a:pt x="9144" y="25184"/>
                    <a:pt x="9296" y="24576"/>
                  </a:cubicBezTo>
                  <a:cubicBezTo>
                    <a:pt x="9418" y="24120"/>
                    <a:pt x="9387" y="23725"/>
                    <a:pt x="8962" y="23542"/>
                  </a:cubicBezTo>
                  <a:cubicBezTo>
                    <a:pt x="7959" y="23086"/>
                    <a:pt x="7594" y="21749"/>
                    <a:pt x="7199" y="20989"/>
                  </a:cubicBezTo>
                  <a:cubicBezTo>
                    <a:pt x="7108" y="20807"/>
                    <a:pt x="7138" y="20715"/>
                    <a:pt x="7411" y="20715"/>
                  </a:cubicBezTo>
                  <a:cubicBezTo>
                    <a:pt x="7533" y="20715"/>
                    <a:pt x="7655" y="20702"/>
                    <a:pt x="7767" y="20702"/>
                  </a:cubicBezTo>
                  <a:cubicBezTo>
                    <a:pt x="7823" y="20702"/>
                    <a:pt x="7878" y="20705"/>
                    <a:pt x="7928" y="20715"/>
                  </a:cubicBezTo>
                  <a:cubicBezTo>
                    <a:pt x="8109" y="20762"/>
                    <a:pt x="8619" y="20781"/>
                    <a:pt x="9360" y="20781"/>
                  </a:cubicBezTo>
                  <a:cubicBezTo>
                    <a:pt x="12984" y="20781"/>
                    <a:pt x="22130" y="20320"/>
                    <a:pt x="25284" y="20320"/>
                  </a:cubicBezTo>
                  <a:cubicBezTo>
                    <a:pt x="25588" y="20320"/>
                    <a:pt x="25649" y="20381"/>
                    <a:pt x="25679" y="20655"/>
                  </a:cubicBezTo>
                  <a:cubicBezTo>
                    <a:pt x="25801" y="21597"/>
                    <a:pt x="25831" y="21749"/>
                    <a:pt x="25710" y="21901"/>
                  </a:cubicBezTo>
                  <a:cubicBezTo>
                    <a:pt x="25223" y="22539"/>
                    <a:pt x="24767" y="23238"/>
                    <a:pt x="23977" y="23542"/>
                  </a:cubicBezTo>
                  <a:cubicBezTo>
                    <a:pt x="23704" y="23664"/>
                    <a:pt x="23582" y="23877"/>
                    <a:pt x="23582" y="24150"/>
                  </a:cubicBezTo>
                  <a:cubicBezTo>
                    <a:pt x="23612" y="24910"/>
                    <a:pt x="24585" y="28406"/>
                    <a:pt x="24646" y="31324"/>
                  </a:cubicBezTo>
                  <a:cubicBezTo>
                    <a:pt x="24646" y="31779"/>
                    <a:pt x="24828" y="32083"/>
                    <a:pt x="24737" y="33147"/>
                  </a:cubicBezTo>
                  <a:cubicBezTo>
                    <a:pt x="24615" y="34150"/>
                    <a:pt x="24615" y="35731"/>
                    <a:pt x="24646" y="35974"/>
                  </a:cubicBezTo>
                  <a:cubicBezTo>
                    <a:pt x="24670" y="36334"/>
                    <a:pt x="24807" y="36372"/>
                    <a:pt x="25134" y="36372"/>
                  </a:cubicBezTo>
                  <a:cubicBezTo>
                    <a:pt x="25221" y="36372"/>
                    <a:pt x="25321" y="36369"/>
                    <a:pt x="25436" y="36369"/>
                  </a:cubicBezTo>
                  <a:cubicBezTo>
                    <a:pt x="26470" y="36369"/>
                    <a:pt x="27165" y="36366"/>
                    <a:pt x="27649" y="36366"/>
                  </a:cubicBezTo>
                  <a:cubicBezTo>
                    <a:pt x="28618" y="36366"/>
                    <a:pt x="28739" y="36379"/>
                    <a:pt x="29023" y="36460"/>
                  </a:cubicBezTo>
                  <a:cubicBezTo>
                    <a:pt x="29053" y="36465"/>
                    <a:pt x="29085" y="36467"/>
                    <a:pt x="29118" y="36467"/>
                  </a:cubicBezTo>
                  <a:cubicBezTo>
                    <a:pt x="29546" y="36467"/>
                    <a:pt x="30156" y="36104"/>
                    <a:pt x="30269" y="35427"/>
                  </a:cubicBezTo>
                  <a:cubicBezTo>
                    <a:pt x="30451" y="34302"/>
                    <a:pt x="29965" y="33634"/>
                    <a:pt x="29843" y="32965"/>
                  </a:cubicBezTo>
                  <a:cubicBezTo>
                    <a:pt x="29833" y="32888"/>
                    <a:pt x="29833" y="32863"/>
                    <a:pt x="29836" y="32863"/>
                  </a:cubicBezTo>
                  <a:cubicBezTo>
                    <a:pt x="29842" y="32863"/>
                    <a:pt x="29862" y="32950"/>
                    <a:pt x="29863" y="32950"/>
                  </a:cubicBezTo>
                  <a:cubicBezTo>
                    <a:pt x="29866" y="32950"/>
                    <a:pt x="29654" y="31980"/>
                    <a:pt x="27989" y="23573"/>
                  </a:cubicBezTo>
                  <a:cubicBezTo>
                    <a:pt x="27807" y="22448"/>
                    <a:pt x="27503" y="22661"/>
                    <a:pt x="27412" y="22205"/>
                  </a:cubicBezTo>
                  <a:cubicBezTo>
                    <a:pt x="26895" y="18284"/>
                    <a:pt x="26500" y="17342"/>
                    <a:pt x="26713" y="16825"/>
                  </a:cubicBezTo>
                  <a:cubicBezTo>
                    <a:pt x="27229" y="15153"/>
                    <a:pt x="27868" y="13512"/>
                    <a:pt x="29388" y="12661"/>
                  </a:cubicBezTo>
                  <a:cubicBezTo>
                    <a:pt x="30512" y="12053"/>
                    <a:pt x="31637" y="11597"/>
                    <a:pt x="32883" y="11414"/>
                  </a:cubicBezTo>
                  <a:cubicBezTo>
                    <a:pt x="33461" y="11293"/>
                    <a:pt x="33886" y="11050"/>
                    <a:pt x="34038" y="10442"/>
                  </a:cubicBezTo>
                  <a:cubicBezTo>
                    <a:pt x="34251" y="9530"/>
                    <a:pt x="34646" y="8770"/>
                    <a:pt x="34798" y="7554"/>
                  </a:cubicBezTo>
                  <a:cubicBezTo>
                    <a:pt x="34798" y="7250"/>
                    <a:pt x="34859" y="6977"/>
                    <a:pt x="35072" y="6734"/>
                  </a:cubicBezTo>
                  <a:cubicBezTo>
                    <a:pt x="35224" y="6551"/>
                    <a:pt x="35284" y="6338"/>
                    <a:pt x="35163" y="6095"/>
                  </a:cubicBezTo>
                  <a:cubicBezTo>
                    <a:pt x="34980" y="5761"/>
                    <a:pt x="35436" y="5426"/>
                    <a:pt x="34980" y="5183"/>
                  </a:cubicBezTo>
                  <a:cubicBezTo>
                    <a:pt x="34524" y="5001"/>
                    <a:pt x="32640" y="4454"/>
                    <a:pt x="32549" y="4454"/>
                  </a:cubicBezTo>
                  <a:cubicBezTo>
                    <a:pt x="31454" y="4150"/>
                    <a:pt x="30117" y="2630"/>
                    <a:pt x="30299" y="715"/>
                  </a:cubicBezTo>
                  <a:cubicBezTo>
                    <a:pt x="30357" y="309"/>
                    <a:pt x="30111" y="14"/>
                    <a:pt x="29719" y="14"/>
                  </a:cubicBezTo>
                  <a:cubicBezTo>
                    <a:pt x="29700" y="14"/>
                    <a:pt x="29681" y="15"/>
                    <a:pt x="29661" y="16"/>
                  </a:cubicBezTo>
                  <a:cubicBezTo>
                    <a:pt x="29084" y="107"/>
                    <a:pt x="28445" y="46"/>
                    <a:pt x="28141" y="290"/>
                  </a:cubicBezTo>
                  <a:cubicBezTo>
                    <a:pt x="26743" y="1475"/>
                    <a:pt x="26318" y="1657"/>
                    <a:pt x="26500" y="2296"/>
                  </a:cubicBezTo>
                  <a:cubicBezTo>
                    <a:pt x="26622" y="2630"/>
                    <a:pt x="26470" y="2843"/>
                    <a:pt x="26135" y="2934"/>
                  </a:cubicBezTo>
                  <a:cubicBezTo>
                    <a:pt x="25597" y="3107"/>
                    <a:pt x="24584" y="3244"/>
                    <a:pt x="23520" y="3244"/>
                  </a:cubicBezTo>
                  <a:cubicBezTo>
                    <a:pt x="22902" y="3244"/>
                    <a:pt x="22267" y="3198"/>
                    <a:pt x="21697" y="3086"/>
                  </a:cubicBezTo>
                  <a:cubicBezTo>
                    <a:pt x="20998" y="2995"/>
                    <a:pt x="21090" y="2569"/>
                    <a:pt x="21090" y="1870"/>
                  </a:cubicBezTo>
                  <a:cubicBezTo>
                    <a:pt x="21090" y="1110"/>
                    <a:pt x="20512" y="1232"/>
                    <a:pt x="19752" y="502"/>
                  </a:cubicBezTo>
                  <a:cubicBezTo>
                    <a:pt x="19631" y="411"/>
                    <a:pt x="19479" y="320"/>
                    <a:pt x="19296" y="290"/>
                  </a:cubicBezTo>
                  <a:cubicBezTo>
                    <a:pt x="19044" y="254"/>
                    <a:pt x="18786" y="232"/>
                    <a:pt x="18530" y="232"/>
                  </a:cubicBezTo>
                  <a:cubicBezTo>
                    <a:pt x="18138" y="232"/>
                    <a:pt x="17749" y="283"/>
                    <a:pt x="17381" y="411"/>
                  </a:cubicBezTo>
                  <a:cubicBezTo>
                    <a:pt x="16092" y="760"/>
                    <a:pt x="17911" y="3387"/>
                    <a:pt x="14120" y="3387"/>
                  </a:cubicBezTo>
                  <a:cubicBezTo>
                    <a:pt x="13619" y="3387"/>
                    <a:pt x="13021" y="3341"/>
                    <a:pt x="12305" y="3238"/>
                  </a:cubicBezTo>
                  <a:cubicBezTo>
                    <a:pt x="11697" y="3177"/>
                    <a:pt x="11272" y="2904"/>
                    <a:pt x="10998" y="2326"/>
                  </a:cubicBezTo>
                  <a:cubicBezTo>
                    <a:pt x="10187" y="479"/>
                    <a:pt x="10779" y="1"/>
                    <a:pt x="9592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1855175" y="1900525"/>
              <a:ext cx="742425" cy="534525"/>
            </a:xfrm>
            <a:custGeom>
              <a:avLst/>
              <a:gdLst/>
              <a:ahLst/>
              <a:cxnLst/>
              <a:rect l="l" t="t" r="r" b="b"/>
              <a:pathLst>
                <a:path w="29697" h="21381" extrusionOk="0">
                  <a:moveTo>
                    <a:pt x="5256" y="1"/>
                  </a:moveTo>
                  <a:cubicBezTo>
                    <a:pt x="4535" y="1"/>
                    <a:pt x="3813" y="30"/>
                    <a:pt x="3100" y="102"/>
                  </a:cubicBezTo>
                  <a:cubicBezTo>
                    <a:pt x="2431" y="168"/>
                    <a:pt x="1911" y="182"/>
                    <a:pt x="1509" y="182"/>
                  </a:cubicBezTo>
                  <a:cubicBezTo>
                    <a:pt x="1199" y="182"/>
                    <a:pt x="959" y="174"/>
                    <a:pt x="772" y="174"/>
                  </a:cubicBezTo>
                  <a:cubicBezTo>
                    <a:pt x="313" y="174"/>
                    <a:pt x="184" y="226"/>
                    <a:pt x="152" y="588"/>
                  </a:cubicBezTo>
                  <a:cubicBezTo>
                    <a:pt x="0" y="1895"/>
                    <a:pt x="30" y="1591"/>
                    <a:pt x="30" y="5603"/>
                  </a:cubicBezTo>
                  <a:cubicBezTo>
                    <a:pt x="30" y="9926"/>
                    <a:pt x="30" y="10441"/>
                    <a:pt x="21" y="10441"/>
                  </a:cubicBezTo>
                  <a:cubicBezTo>
                    <a:pt x="18" y="10441"/>
                    <a:pt x="14" y="10390"/>
                    <a:pt x="8" y="10390"/>
                  </a:cubicBezTo>
                  <a:cubicBezTo>
                    <a:pt x="6" y="10390"/>
                    <a:pt x="3" y="10402"/>
                    <a:pt x="0" y="10436"/>
                  </a:cubicBezTo>
                  <a:cubicBezTo>
                    <a:pt x="0" y="11019"/>
                    <a:pt x="140" y="11686"/>
                    <a:pt x="634" y="11686"/>
                  </a:cubicBezTo>
                  <a:cubicBezTo>
                    <a:pt x="655" y="11686"/>
                    <a:pt x="677" y="11685"/>
                    <a:pt x="699" y="11682"/>
                  </a:cubicBezTo>
                  <a:cubicBezTo>
                    <a:pt x="756" y="11680"/>
                    <a:pt x="812" y="11679"/>
                    <a:pt x="868" y="11679"/>
                  </a:cubicBezTo>
                  <a:cubicBezTo>
                    <a:pt x="1481" y="11679"/>
                    <a:pt x="2073" y="11807"/>
                    <a:pt x="2664" y="11807"/>
                  </a:cubicBezTo>
                  <a:cubicBezTo>
                    <a:pt x="2719" y="11807"/>
                    <a:pt x="2773" y="11806"/>
                    <a:pt x="2827" y="11804"/>
                  </a:cubicBezTo>
                  <a:cubicBezTo>
                    <a:pt x="3800" y="11743"/>
                    <a:pt x="5243" y="11728"/>
                    <a:pt x="6452" y="11728"/>
                  </a:cubicBezTo>
                  <a:cubicBezTo>
                    <a:pt x="7660" y="11728"/>
                    <a:pt x="8632" y="11743"/>
                    <a:pt x="8663" y="11743"/>
                  </a:cubicBezTo>
                  <a:cubicBezTo>
                    <a:pt x="12371" y="11895"/>
                    <a:pt x="11733" y="11774"/>
                    <a:pt x="11915" y="12716"/>
                  </a:cubicBezTo>
                  <a:cubicBezTo>
                    <a:pt x="12310" y="14935"/>
                    <a:pt x="12250" y="17397"/>
                    <a:pt x="12189" y="18005"/>
                  </a:cubicBezTo>
                  <a:cubicBezTo>
                    <a:pt x="12098" y="18734"/>
                    <a:pt x="12158" y="19403"/>
                    <a:pt x="12098" y="20132"/>
                  </a:cubicBezTo>
                  <a:cubicBezTo>
                    <a:pt x="12098" y="20406"/>
                    <a:pt x="12158" y="20649"/>
                    <a:pt x="12250" y="20923"/>
                  </a:cubicBezTo>
                  <a:cubicBezTo>
                    <a:pt x="12360" y="21232"/>
                    <a:pt x="12695" y="21380"/>
                    <a:pt x="12998" y="21380"/>
                  </a:cubicBezTo>
                  <a:cubicBezTo>
                    <a:pt x="13112" y="21380"/>
                    <a:pt x="13222" y="21359"/>
                    <a:pt x="13313" y="21318"/>
                  </a:cubicBezTo>
                  <a:cubicBezTo>
                    <a:pt x="13587" y="21196"/>
                    <a:pt x="13860" y="21196"/>
                    <a:pt x="14164" y="21196"/>
                  </a:cubicBezTo>
                  <a:cubicBezTo>
                    <a:pt x="14497" y="21200"/>
                    <a:pt x="14829" y="21201"/>
                    <a:pt x="15161" y="21201"/>
                  </a:cubicBezTo>
                  <a:cubicBezTo>
                    <a:pt x="16469" y="21201"/>
                    <a:pt x="17771" y="21179"/>
                    <a:pt x="19074" y="21179"/>
                  </a:cubicBezTo>
                  <a:cubicBezTo>
                    <a:pt x="20191" y="21179"/>
                    <a:pt x="21309" y="21195"/>
                    <a:pt x="22432" y="21257"/>
                  </a:cubicBezTo>
                  <a:cubicBezTo>
                    <a:pt x="23014" y="21292"/>
                    <a:pt x="23561" y="21302"/>
                    <a:pt x="24073" y="21302"/>
                  </a:cubicBezTo>
                  <a:cubicBezTo>
                    <a:pt x="24755" y="21302"/>
                    <a:pt x="25374" y="21284"/>
                    <a:pt x="25929" y="21284"/>
                  </a:cubicBezTo>
                  <a:cubicBezTo>
                    <a:pt x="26414" y="21284"/>
                    <a:pt x="26850" y="21298"/>
                    <a:pt x="27235" y="21348"/>
                  </a:cubicBezTo>
                  <a:cubicBezTo>
                    <a:pt x="27660" y="21379"/>
                    <a:pt x="28055" y="21379"/>
                    <a:pt x="28481" y="21379"/>
                  </a:cubicBezTo>
                  <a:cubicBezTo>
                    <a:pt x="28906" y="21379"/>
                    <a:pt x="29271" y="21075"/>
                    <a:pt x="29332" y="20710"/>
                  </a:cubicBezTo>
                  <a:cubicBezTo>
                    <a:pt x="29666" y="18521"/>
                    <a:pt x="29514" y="9798"/>
                    <a:pt x="29666" y="7822"/>
                  </a:cubicBezTo>
                  <a:cubicBezTo>
                    <a:pt x="29697" y="6971"/>
                    <a:pt x="29697" y="6120"/>
                    <a:pt x="29575" y="5269"/>
                  </a:cubicBezTo>
                  <a:cubicBezTo>
                    <a:pt x="29484" y="4387"/>
                    <a:pt x="29697" y="4539"/>
                    <a:pt x="29423" y="1257"/>
                  </a:cubicBezTo>
                  <a:cubicBezTo>
                    <a:pt x="29393" y="649"/>
                    <a:pt x="29241" y="132"/>
                    <a:pt x="28663" y="102"/>
                  </a:cubicBezTo>
                  <a:cubicBezTo>
                    <a:pt x="28481" y="102"/>
                    <a:pt x="22918" y="129"/>
                    <a:pt x="17390" y="129"/>
                  </a:cubicBezTo>
                  <a:cubicBezTo>
                    <a:pt x="12783" y="129"/>
                    <a:pt x="8201" y="110"/>
                    <a:pt x="6778" y="41"/>
                  </a:cubicBezTo>
                  <a:cubicBezTo>
                    <a:pt x="6275" y="16"/>
                    <a:pt x="5766" y="1"/>
                    <a:pt x="5256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6682750" y="1001775"/>
              <a:ext cx="370875" cy="904350"/>
            </a:xfrm>
            <a:custGeom>
              <a:avLst/>
              <a:gdLst/>
              <a:ahLst/>
              <a:cxnLst/>
              <a:rect l="l" t="t" r="r" b="b"/>
              <a:pathLst>
                <a:path w="14835" h="36174" extrusionOk="0">
                  <a:moveTo>
                    <a:pt x="7019" y="1"/>
                  </a:moveTo>
                  <a:cubicBezTo>
                    <a:pt x="2313" y="1"/>
                    <a:pt x="2159" y="18"/>
                    <a:pt x="1338" y="154"/>
                  </a:cubicBezTo>
                  <a:cubicBezTo>
                    <a:pt x="1" y="367"/>
                    <a:pt x="457" y="458"/>
                    <a:pt x="457" y="25200"/>
                  </a:cubicBezTo>
                  <a:cubicBezTo>
                    <a:pt x="518" y="28088"/>
                    <a:pt x="518" y="30976"/>
                    <a:pt x="457" y="33802"/>
                  </a:cubicBezTo>
                  <a:cubicBezTo>
                    <a:pt x="457" y="34106"/>
                    <a:pt x="487" y="34410"/>
                    <a:pt x="578" y="34684"/>
                  </a:cubicBezTo>
                  <a:cubicBezTo>
                    <a:pt x="751" y="35326"/>
                    <a:pt x="1245" y="35386"/>
                    <a:pt x="1587" y="35386"/>
                  </a:cubicBezTo>
                  <a:cubicBezTo>
                    <a:pt x="1666" y="35386"/>
                    <a:pt x="1737" y="35383"/>
                    <a:pt x="1794" y="35383"/>
                  </a:cubicBezTo>
                  <a:cubicBezTo>
                    <a:pt x="1951" y="35393"/>
                    <a:pt x="2108" y="35397"/>
                    <a:pt x="2263" y="35397"/>
                  </a:cubicBezTo>
                  <a:cubicBezTo>
                    <a:pt x="3041" y="35397"/>
                    <a:pt x="3805" y="35292"/>
                    <a:pt x="4591" y="35292"/>
                  </a:cubicBezTo>
                  <a:cubicBezTo>
                    <a:pt x="7276" y="35292"/>
                    <a:pt x="9022" y="35288"/>
                    <a:pt x="10171" y="35288"/>
                  </a:cubicBezTo>
                  <a:cubicBezTo>
                    <a:pt x="12470" y="35288"/>
                    <a:pt x="12382" y="35302"/>
                    <a:pt x="12646" y="35383"/>
                  </a:cubicBezTo>
                  <a:cubicBezTo>
                    <a:pt x="12696" y="35395"/>
                    <a:pt x="12743" y="35399"/>
                    <a:pt x="12788" y="35399"/>
                  </a:cubicBezTo>
                  <a:cubicBezTo>
                    <a:pt x="12979" y="35399"/>
                    <a:pt x="13132" y="35313"/>
                    <a:pt x="13348" y="35313"/>
                  </a:cubicBezTo>
                  <a:cubicBezTo>
                    <a:pt x="13479" y="35313"/>
                    <a:pt x="13632" y="35344"/>
                    <a:pt x="13831" y="35444"/>
                  </a:cubicBezTo>
                  <a:cubicBezTo>
                    <a:pt x="13908" y="35479"/>
                    <a:pt x="13984" y="35495"/>
                    <a:pt x="14057" y="35495"/>
                  </a:cubicBezTo>
                  <a:cubicBezTo>
                    <a:pt x="14356" y="35495"/>
                    <a:pt x="14597" y="35226"/>
                    <a:pt x="14621" y="34957"/>
                  </a:cubicBezTo>
                  <a:cubicBezTo>
                    <a:pt x="14834" y="33164"/>
                    <a:pt x="14378" y="36173"/>
                    <a:pt x="14439" y="6902"/>
                  </a:cubicBezTo>
                  <a:cubicBezTo>
                    <a:pt x="14439" y="4896"/>
                    <a:pt x="14287" y="2920"/>
                    <a:pt x="14348" y="914"/>
                  </a:cubicBezTo>
                  <a:cubicBezTo>
                    <a:pt x="14378" y="124"/>
                    <a:pt x="14257" y="3"/>
                    <a:pt x="13436" y="3"/>
                  </a:cubicBezTo>
                  <a:cubicBezTo>
                    <a:pt x="10662" y="3"/>
                    <a:pt x="8588" y="1"/>
                    <a:pt x="7019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3155350" y="3464750"/>
              <a:ext cx="467975" cy="906450"/>
            </a:xfrm>
            <a:custGeom>
              <a:avLst/>
              <a:gdLst/>
              <a:ahLst/>
              <a:cxnLst/>
              <a:rect l="l" t="t" r="r" b="b"/>
              <a:pathLst>
                <a:path w="18719" h="36258" extrusionOk="0">
                  <a:moveTo>
                    <a:pt x="16531" y="1"/>
                  </a:moveTo>
                  <a:cubicBezTo>
                    <a:pt x="16392" y="1"/>
                    <a:pt x="16252" y="8"/>
                    <a:pt x="16110" y="26"/>
                  </a:cubicBezTo>
                  <a:cubicBezTo>
                    <a:pt x="15866" y="75"/>
                    <a:pt x="15622" y="106"/>
                    <a:pt x="15378" y="106"/>
                  </a:cubicBezTo>
                  <a:cubicBezTo>
                    <a:pt x="15166" y="106"/>
                    <a:pt x="14954" y="82"/>
                    <a:pt x="14742" y="26"/>
                  </a:cubicBezTo>
                  <a:cubicBezTo>
                    <a:pt x="14675" y="13"/>
                    <a:pt x="14609" y="7"/>
                    <a:pt x="14546" y="7"/>
                  </a:cubicBezTo>
                  <a:cubicBezTo>
                    <a:pt x="14151" y="7"/>
                    <a:pt x="13835" y="249"/>
                    <a:pt x="13678" y="695"/>
                  </a:cubicBezTo>
                  <a:cubicBezTo>
                    <a:pt x="13405" y="1394"/>
                    <a:pt x="13709" y="8050"/>
                    <a:pt x="10973" y="15497"/>
                  </a:cubicBezTo>
                  <a:cubicBezTo>
                    <a:pt x="8541" y="22154"/>
                    <a:pt x="4711" y="26592"/>
                    <a:pt x="1034" y="28993"/>
                  </a:cubicBezTo>
                  <a:cubicBezTo>
                    <a:pt x="152" y="29570"/>
                    <a:pt x="0" y="29601"/>
                    <a:pt x="0" y="29814"/>
                  </a:cubicBezTo>
                  <a:cubicBezTo>
                    <a:pt x="0" y="30178"/>
                    <a:pt x="91" y="31121"/>
                    <a:pt x="334" y="31273"/>
                  </a:cubicBezTo>
                  <a:cubicBezTo>
                    <a:pt x="669" y="31485"/>
                    <a:pt x="730" y="31850"/>
                    <a:pt x="730" y="32184"/>
                  </a:cubicBezTo>
                  <a:cubicBezTo>
                    <a:pt x="638" y="33522"/>
                    <a:pt x="1064" y="35254"/>
                    <a:pt x="1216" y="35984"/>
                  </a:cubicBezTo>
                  <a:cubicBezTo>
                    <a:pt x="1246" y="36136"/>
                    <a:pt x="1368" y="36257"/>
                    <a:pt x="1550" y="36257"/>
                  </a:cubicBezTo>
                  <a:cubicBezTo>
                    <a:pt x="1672" y="36257"/>
                    <a:pt x="3800" y="36257"/>
                    <a:pt x="4468" y="36136"/>
                  </a:cubicBezTo>
                  <a:cubicBezTo>
                    <a:pt x="4803" y="36106"/>
                    <a:pt x="4863" y="36106"/>
                    <a:pt x="4924" y="35741"/>
                  </a:cubicBezTo>
                  <a:cubicBezTo>
                    <a:pt x="4924" y="35680"/>
                    <a:pt x="4985" y="35558"/>
                    <a:pt x="4985" y="35498"/>
                  </a:cubicBezTo>
                  <a:cubicBezTo>
                    <a:pt x="4985" y="34495"/>
                    <a:pt x="5076" y="32002"/>
                    <a:pt x="5076" y="31698"/>
                  </a:cubicBezTo>
                  <a:lnTo>
                    <a:pt x="5076" y="31273"/>
                  </a:lnTo>
                  <a:cubicBezTo>
                    <a:pt x="5142" y="30946"/>
                    <a:pt x="5391" y="30769"/>
                    <a:pt x="5655" y="30769"/>
                  </a:cubicBezTo>
                  <a:cubicBezTo>
                    <a:pt x="5883" y="30769"/>
                    <a:pt x="6121" y="30900"/>
                    <a:pt x="6262" y="31181"/>
                  </a:cubicBezTo>
                  <a:cubicBezTo>
                    <a:pt x="6596" y="31911"/>
                    <a:pt x="6718" y="32914"/>
                    <a:pt x="6748" y="33704"/>
                  </a:cubicBezTo>
                  <a:cubicBezTo>
                    <a:pt x="6839" y="36045"/>
                    <a:pt x="6505" y="36106"/>
                    <a:pt x="7113" y="36136"/>
                  </a:cubicBezTo>
                  <a:cubicBezTo>
                    <a:pt x="7204" y="36136"/>
                    <a:pt x="8936" y="36136"/>
                    <a:pt x="10091" y="36045"/>
                  </a:cubicBezTo>
                  <a:cubicBezTo>
                    <a:pt x="10213" y="36045"/>
                    <a:pt x="14772" y="36014"/>
                    <a:pt x="14803" y="36014"/>
                  </a:cubicBezTo>
                  <a:cubicBezTo>
                    <a:pt x="15350" y="36014"/>
                    <a:pt x="15870" y="35960"/>
                    <a:pt x="16390" y="35960"/>
                  </a:cubicBezTo>
                  <a:cubicBezTo>
                    <a:pt x="16650" y="35960"/>
                    <a:pt x="16910" y="35974"/>
                    <a:pt x="17174" y="36014"/>
                  </a:cubicBezTo>
                  <a:cubicBezTo>
                    <a:pt x="17228" y="36023"/>
                    <a:pt x="17282" y="36027"/>
                    <a:pt x="17336" y="36027"/>
                  </a:cubicBezTo>
                  <a:cubicBezTo>
                    <a:pt x="18066" y="36027"/>
                    <a:pt x="18719" y="35279"/>
                    <a:pt x="18238" y="34373"/>
                  </a:cubicBezTo>
                  <a:cubicBezTo>
                    <a:pt x="17934" y="33826"/>
                    <a:pt x="18207" y="33826"/>
                    <a:pt x="18420" y="21576"/>
                  </a:cubicBezTo>
                  <a:cubicBezTo>
                    <a:pt x="18511" y="17139"/>
                    <a:pt x="18359" y="15619"/>
                    <a:pt x="18541" y="13522"/>
                  </a:cubicBezTo>
                  <a:cubicBezTo>
                    <a:pt x="18511" y="11850"/>
                    <a:pt x="18572" y="10178"/>
                    <a:pt x="18450" y="8506"/>
                  </a:cubicBezTo>
                  <a:cubicBezTo>
                    <a:pt x="18390" y="7291"/>
                    <a:pt x="18420" y="6044"/>
                    <a:pt x="18420" y="4828"/>
                  </a:cubicBezTo>
                  <a:cubicBezTo>
                    <a:pt x="18450" y="2002"/>
                    <a:pt x="18116" y="1789"/>
                    <a:pt x="18268" y="1181"/>
                  </a:cubicBezTo>
                  <a:cubicBezTo>
                    <a:pt x="18390" y="634"/>
                    <a:pt x="18086" y="117"/>
                    <a:pt x="17538" y="87"/>
                  </a:cubicBezTo>
                  <a:cubicBezTo>
                    <a:pt x="17195" y="44"/>
                    <a:pt x="16866" y="1"/>
                    <a:pt x="16531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544350" y="3533775"/>
              <a:ext cx="311575" cy="924325"/>
            </a:xfrm>
            <a:custGeom>
              <a:avLst/>
              <a:gdLst/>
              <a:ahLst/>
              <a:cxnLst/>
              <a:rect l="l" t="t" r="r" b="b"/>
              <a:pathLst>
                <a:path w="12463" h="36973" extrusionOk="0">
                  <a:moveTo>
                    <a:pt x="1703" y="1"/>
                  </a:moveTo>
                  <a:cubicBezTo>
                    <a:pt x="700" y="1"/>
                    <a:pt x="335" y="517"/>
                    <a:pt x="396" y="1004"/>
                  </a:cubicBezTo>
                  <a:cubicBezTo>
                    <a:pt x="456" y="1368"/>
                    <a:pt x="365" y="1733"/>
                    <a:pt x="365" y="2098"/>
                  </a:cubicBezTo>
                  <a:cubicBezTo>
                    <a:pt x="122" y="6840"/>
                    <a:pt x="31" y="22189"/>
                    <a:pt x="31" y="27782"/>
                  </a:cubicBezTo>
                  <a:cubicBezTo>
                    <a:pt x="0" y="36627"/>
                    <a:pt x="0" y="36111"/>
                    <a:pt x="31" y="36262"/>
                  </a:cubicBezTo>
                  <a:cubicBezTo>
                    <a:pt x="58" y="36593"/>
                    <a:pt x="310" y="36848"/>
                    <a:pt x="629" y="36848"/>
                  </a:cubicBezTo>
                  <a:cubicBezTo>
                    <a:pt x="662" y="36848"/>
                    <a:pt x="696" y="36846"/>
                    <a:pt x="730" y="36840"/>
                  </a:cubicBezTo>
                  <a:cubicBezTo>
                    <a:pt x="863" y="36802"/>
                    <a:pt x="1080" y="36788"/>
                    <a:pt x="1364" y="36788"/>
                  </a:cubicBezTo>
                  <a:cubicBezTo>
                    <a:pt x="2372" y="36788"/>
                    <a:pt x="4230" y="36973"/>
                    <a:pt x="6238" y="36973"/>
                  </a:cubicBezTo>
                  <a:cubicBezTo>
                    <a:pt x="7784" y="36973"/>
                    <a:pt x="9418" y="36863"/>
                    <a:pt x="10821" y="36475"/>
                  </a:cubicBezTo>
                  <a:cubicBezTo>
                    <a:pt x="11214" y="36397"/>
                    <a:pt x="11607" y="36250"/>
                    <a:pt x="12020" y="36250"/>
                  </a:cubicBezTo>
                  <a:cubicBezTo>
                    <a:pt x="12086" y="36250"/>
                    <a:pt x="12152" y="36254"/>
                    <a:pt x="12220" y="36262"/>
                  </a:cubicBezTo>
                  <a:cubicBezTo>
                    <a:pt x="12402" y="36262"/>
                    <a:pt x="12463" y="36080"/>
                    <a:pt x="12280" y="35989"/>
                  </a:cubicBezTo>
                  <a:cubicBezTo>
                    <a:pt x="11946" y="35807"/>
                    <a:pt x="11916" y="35503"/>
                    <a:pt x="11916" y="35168"/>
                  </a:cubicBezTo>
                  <a:cubicBezTo>
                    <a:pt x="11946" y="34317"/>
                    <a:pt x="12098" y="34712"/>
                    <a:pt x="8450" y="33892"/>
                  </a:cubicBezTo>
                  <a:cubicBezTo>
                    <a:pt x="8207" y="33831"/>
                    <a:pt x="8086" y="33831"/>
                    <a:pt x="8116" y="33071"/>
                  </a:cubicBezTo>
                  <a:cubicBezTo>
                    <a:pt x="8147" y="32341"/>
                    <a:pt x="8390" y="29545"/>
                    <a:pt x="8359" y="28572"/>
                  </a:cubicBezTo>
                  <a:cubicBezTo>
                    <a:pt x="8359" y="28390"/>
                    <a:pt x="8511" y="26870"/>
                    <a:pt x="8511" y="26445"/>
                  </a:cubicBezTo>
                  <a:cubicBezTo>
                    <a:pt x="8359" y="20609"/>
                    <a:pt x="8116" y="18451"/>
                    <a:pt x="8846" y="15654"/>
                  </a:cubicBezTo>
                  <a:cubicBezTo>
                    <a:pt x="9119" y="14682"/>
                    <a:pt x="9606" y="13800"/>
                    <a:pt x="10548" y="13314"/>
                  </a:cubicBezTo>
                  <a:cubicBezTo>
                    <a:pt x="11703" y="12706"/>
                    <a:pt x="11095" y="9849"/>
                    <a:pt x="11946" y="8724"/>
                  </a:cubicBezTo>
                  <a:cubicBezTo>
                    <a:pt x="12159" y="8451"/>
                    <a:pt x="12220" y="8147"/>
                    <a:pt x="12250" y="7843"/>
                  </a:cubicBezTo>
                  <a:cubicBezTo>
                    <a:pt x="12372" y="6961"/>
                    <a:pt x="11277" y="7204"/>
                    <a:pt x="10396" y="6171"/>
                  </a:cubicBezTo>
                  <a:cubicBezTo>
                    <a:pt x="7660" y="2863"/>
                    <a:pt x="8641" y="121"/>
                    <a:pt x="7663" y="121"/>
                  </a:cubicBezTo>
                  <a:cubicBezTo>
                    <a:pt x="7652" y="121"/>
                    <a:pt x="7641" y="121"/>
                    <a:pt x="7630" y="122"/>
                  </a:cubicBezTo>
                  <a:cubicBezTo>
                    <a:pt x="7526" y="126"/>
                    <a:pt x="7457" y="128"/>
                    <a:pt x="7399" y="128"/>
                  </a:cubicBezTo>
                  <a:cubicBezTo>
                    <a:pt x="7032" y="128"/>
                    <a:pt x="7108" y="53"/>
                    <a:pt x="1703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3348225" y="2507750"/>
              <a:ext cx="271075" cy="552750"/>
            </a:xfrm>
            <a:custGeom>
              <a:avLst/>
              <a:gdLst/>
              <a:ahLst/>
              <a:cxnLst/>
              <a:rect l="l" t="t" r="r" b="b"/>
              <a:pathLst>
                <a:path w="10843" h="22110" extrusionOk="0">
                  <a:moveTo>
                    <a:pt x="7945" y="0"/>
                  </a:moveTo>
                  <a:cubicBezTo>
                    <a:pt x="7848" y="0"/>
                    <a:pt x="7757" y="44"/>
                    <a:pt x="7665" y="99"/>
                  </a:cubicBezTo>
                  <a:cubicBezTo>
                    <a:pt x="7331" y="281"/>
                    <a:pt x="7179" y="555"/>
                    <a:pt x="7179" y="919"/>
                  </a:cubicBezTo>
                  <a:cubicBezTo>
                    <a:pt x="7209" y="1132"/>
                    <a:pt x="7179" y="1315"/>
                    <a:pt x="7209" y="1497"/>
                  </a:cubicBezTo>
                  <a:cubicBezTo>
                    <a:pt x="7331" y="1953"/>
                    <a:pt x="7301" y="2378"/>
                    <a:pt x="7331" y="2834"/>
                  </a:cubicBezTo>
                  <a:cubicBezTo>
                    <a:pt x="7483" y="5266"/>
                    <a:pt x="7605" y="4233"/>
                    <a:pt x="6997" y="9065"/>
                  </a:cubicBezTo>
                  <a:cubicBezTo>
                    <a:pt x="6480" y="12986"/>
                    <a:pt x="4443" y="17880"/>
                    <a:pt x="857" y="20585"/>
                  </a:cubicBezTo>
                  <a:cubicBezTo>
                    <a:pt x="0" y="21240"/>
                    <a:pt x="438" y="22104"/>
                    <a:pt x="1132" y="22104"/>
                  </a:cubicBezTo>
                  <a:cubicBezTo>
                    <a:pt x="1275" y="22104"/>
                    <a:pt x="1430" y="22067"/>
                    <a:pt x="1586" y="21984"/>
                  </a:cubicBezTo>
                  <a:cubicBezTo>
                    <a:pt x="1711" y="21913"/>
                    <a:pt x="1808" y="21887"/>
                    <a:pt x="1900" y="21887"/>
                  </a:cubicBezTo>
                  <a:cubicBezTo>
                    <a:pt x="2166" y="21887"/>
                    <a:pt x="2391" y="22105"/>
                    <a:pt x="3136" y="22105"/>
                  </a:cubicBezTo>
                  <a:cubicBezTo>
                    <a:pt x="5118" y="22105"/>
                    <a:pt x="6356" y="22110"/>
                    <a:pt x="7170" y="22110"/>
                  </a:cubicBezTo>
                  <a:cubicBezTo>
                    <a:pt x="8392" y="22110"/>
                    <a:pt x="8662" y="22099"/>
                    <a:pt x="9064" y="22044"/>
                  </a:cubicBezTo>
                  <a:cubicBezTo>
                    <a:pt x="9226" y="22044"/>
                    <a:pt x="9374" y="22031"/>
                    <a:pt x="9536" y="22031"/>
                  </a:cubicBezTo>
                  <a:cubicBezTo>
                    <a:pt x="9617" y="22031"/>
                    <a:pt x="9702" y="22034"/>
                    <a:pt x="9793" y="22044"/>
                  </a:cubicBezTo>
                  <a:cubicBezTo>
                    <a:pt x="9846" y="22052"/>
                    <a:pt x="9895" y="22055"/>
                    <a:pt x="9940" y="22055"/>
                  </a:cubicBezTo>
                  <a:cubicBezTo>
                    <a:pt x="10842" y="22055"/>
                    <a:pt x="10413" y="20624"/>
                    <a:pt x="10644" y="17789"/>
                  </a:cubicBezTo>
                  <a:cubicBezTo>
                    <a:pt x="10705" y="16391"/>
                    <a:pt x="10523" y="17303"/>
                    <a:pt x="10735" y="8518"/>
                  </a:cubicBezTo>
                  <a:cubicBezTo>
                    <a:pt x="10796" y="7424"/>
                    <a:pt x="10705" y="5236"/>
                    <a:pt x="10796" y="4081"/>
                  </a:cubicBezTo>
                  <a:cubicBezTo>
                    <a:pt x="10796" y="3199"/>
                    <a:pt x="10644" y="2378"/>
                    <a:pt x="10675" y="1497"/>
                  </a:cubicBezTo>
                  <a:cubicBezTo>
                    <a:pt x="10705" y="1193"/>
                    <a:pt x="10644" y="889"/>
                    <a:pt x="10553" y="585"/>
                  </a:cubicBezTo>
                  <a:cubicBezTo>
                    <a:pt x="10492" y="311"/>
                    <a:pt x="10340" y="160"/>
                    <a:pt x="10067" y="160"/>
                  </a:cubicBezTo>
                  <a:cubicBezTo>
                    <a:pt x="10010" y="166"/>
                    <a:pt x="9954" y="169"/>
                    <a:pt x="9897" y="169"/>
                  </a:cubicBezTo>
                  <a:cubicBezTo>
                    <a:pt x="9551" y="169"/>
                    <a:pt x="9215" y="65"/>
                    <a:pt x="8873" y="65"/>
                  </a:cubicBezTo>
                  <a:cubicBezTo>
                    <a:pt x="8735" y="65"/>
                    <a:pt x="8596" y="82"/>
                    <a:pt x="8456" y="129"/>
                  </a:cubicBezTo>
                  <a:cubicBezTo>
                    <a:pt x="8431" y="137"/>
                    <a:pt x="8407" y="141"/>
                    <a:pt x="8382" y="141"/>
                  </a:cubicBezTo>
                  <a:cubicBezTo>
                    <a:pt x="8313" y="141"/>
                    <a:pt x="8241" y="113"/>
                    <a:pt x="8152" y="68"/>
                  </a:cubicBezTo>
                  <a:cubicBezTo>
                    <a:pt x="8079" y="20"/>
                    <a:pt x="8011" y="0"/>
                    <a:pt x="7945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2241200" y="4133150"/>
              <a:ext cx="329050" cy="206225"/>
            </a:xfrm>
            <a:custGeom>
              <a:avLst/>
              <a:gdLst/>
              <a:ahLst/>
              <a:cxnLst/>
              <a:rect l="l" t="t" r="r" b="b"/>
              <a:pathLst>
                <a:path w="13162" h="8249" extrusionOk="0">
                  <a:moveTo>
                    <a:pt x="11057" y="1"/>
                  </a:moveTo>
                  <a:cubicBezTo>
                    <a:pt x="10934" y="1"/>
                    <a:pt x="10805" y="13"/>
                    <a:pt x="10669" y="38"/>
                  </a:cubicBezTo>
                  <a:cubicBezTo>
                    <a:pt x="10031" y="160"/>
                    <a:pt x="9423" y="160"/>
                    <a:pt x="8784" y="160"/>
                  </a:cubicBezTo>
                  <a:cubicBezTo>
                    <a:pt x="7490" y="182"/>
                    <a:pt x="7209" y="267"/>
                    <a:pt x="6821" y="267"/>
                  </a:cubicBezTo>
                  <a:cubicBezTo>
                    <a:pt x="6672" y="267"/>
                    <a:pt x="6507" y="254"/>
                    <a:pt x="6262" y="220"/>
                  </a:cubicBezTo>
                  <a:cubicBezTo>
                    <a:pt x="5471" y="129"/>
                    <a:pt x="4255" y="190"/>
                    <a:pt x="3222" y="68"/>
                  </a:cubicBezTo>
                  <a:cubicBezTo>
                    <a:pt x="2991" y="55"/>
                    <a:pt x="2754" y="41"/>
                    <a:pt x="2516" y="41"/>
                  </a:cubicBezTo>
                  <a:cubicBezTo>
                    <a:pt x="2222" y="41"/>
                    <a:pt x="1927" y="62"/>
                    <a:pt x="1641" y="129"/>
                  </a:cubicBezTo>
                  <a:cubicBezTo>
                    <a:pt x="1186" y="190"/>
                    <a:pt x="912" y="433"/>
                    <a:pt x="790" y="889"/>
                  </a:cubicBezTo>
                  <a:cubicBezTo>
                    <a:pt x="304" y="2622"/>
                    <a:pt x="0" y="6725"/>
                    <a:pt x="152" y="7455"/>
                  </a:cubicBezTo>
                  <a:cubicBezTo>
                    <a:pt x="274" y="8032"/>
                    <a:pt x="669" y="8032"/>
                    <a:pt x="1277" y="8093"/>
                  </a:cubicBezTo>
                  <a:cubicBezTo>
                    <a:pt x="2250" y="8209"/>
                    <a:pt x="2348" y="8249"/>
                    <a:pt x="2551" y="8249"/>
                  </a:cubicBezTo>
                  <a:cubicBezTo>
                    <a:pt x="2772" y="8249"/>
                    <a:pt x="3117" y="8201"/>
                    <a:pt x="4863" y="8154"/>
                  </a:cubicBezTo>
                  <a:cubicBezTo>
                    <a:pt x="5119" y="8154"/>
                    <a:pt x="5379" y="8159"/>
                    <a:pt x="5638" y="8159"/>
                  </a:cubicBezTo>
                  <a:cubicBezTo>
                    <a:pt x="6027" y="8159"/>
                    <a:pt x="6414" y="8148"/>
                    <a:pt x="6778" y="8093"/>
                  </a:cubicBezTo>
                  <a:cubicBezTo>
                    <a:pt x="6833" y="8089"/>
                    <a:pt x="6888" y="8088"/>
                    <a:pt x="6942" y="8088"/>
                  </a:cubicBezTo>
                  <a:cubicBezTo>
                    <a:pt x="7314" y="8088"/>
                    <a:pt x="7672" y="8159"/>
                    <a:pt x="8044" y="8159"/>
                  </a:cubicBezTo>
                  <a:cubicBezTo>
                    <a:pt x="8098" y="8159"/>
                    <a:pt x="8152" y="8157"/>
                    <a:pt x="8207" y="8154"/>
                  </a:cubicBezTo>
                  <a:cubicBezTo>
                    <a:pt x="8485" y="8129"/>
                    <a:pt x="8699" y="8122"/>
                    <a:pt x="8919" y="8122"/>
                  </a:cubicBezTo>
                  <a:cubicBezTo>
                    <a:pt x="9206" y="8122"/>
                    <a:pt x="9504" y="8134"/>
                    <a:pt x="9968" y="8134"/>
                  </a:cubicBezTo>
                  <a:cubicBezTo>
                    <a:pt x="10469" y="8134"/>
                    <a:pt x="11164" y="8120"/>
                    <a:pt x="12250" y="8063"/>
                  </a:cubicBezTo>
                  <a:cubicBezTo>
                    <a:pt x="12766" y="8032"/>
                    <a:pt x="13070" y="7637"/>
                    <a:pt x="13009" y="7120"/>
                  </a:cubicBezTo>
                  <a:cubicBezTo>
                    <a:pt x="12949" y="6877"/>
                    <a:pt x="12949" y="6664"/>
                    <a:pt x="13009" y="6421"/>
                  </a:cubicBezTo>
                  <a:cubicBezTo>
                    <a:pt x="13161" y="5783"/>
                    <a:pt x="13009" y="5205"/>
                    <a:pt x="12857" y="3686"/>
                  </a:cubicBezTo>
                  <a:cubicBezTo>
                    <a:pt x="12766" y="2743"/>
                    <a:pt x="12584" y="1831"/>
                    <a:pt x="12402" y="920"/>
                  </a:cubicBezTo>
                  <a:cubicBezTo>
                    <a:pt x="12297" y="449"/>
                    <a:pt x="11810" y="1"/>
                    <a:pt x="11057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1499525" y="4145125"/>
              <a:ext cx="323750" cy="197225"/>
            </a:xfrm>
            <a:custGeom>
              <a:avLst/>
              <a:gdLst/>
              <a:ahLst/>
              <a:cxnLst/>
              <a:rect l="l" t="t" r="r" b="b"/>
              <a:pathLst>
                <a:path w="12950" h="7889" extrusionOk="0">
                  <a:moveTo>
                    <a:pt x="10017" y="1"/>
                  </a:moveTo>
                  <a:cubicBezTo>
                    <a:pt x="9168" y="1"/>
                    <a:pt x="8606" y="258"/>
                    <a:pt x="7721" y="258"/>
                  </a:cubicBezTo>
                  <a:cubicBezTo>
                    <a:pt x="6303" y="258"/>
                    <a:pt x="5465" y="272"/>
                    <a:pt x="4947" y="272"/>
                  </a:cubicBezTo>
                  <a:cubicBezTo>
                    <a:pt x="4689" y="272"/>
                    <a:pt x="4510" y="268"/>
                    <a:pt x="4378" y="258"/>
                  </a:cubicBezTo>
                  <a:cubicBezTo>
                    <a:pt x="2923" y="126"/>
                    <a:pt x="2169" y="21"/>
                    <a:pt x="1731" y="21"/>
                  </a:cubicBezTo>
                  <a:cubicBezTo>
                    <a:pt x="1363" y="21"/>
                    <a:pt x="1217" y="95"/>
                    <a:pt x="1065" y="289"/>
                  </a:cubicBezTo>
                  <a:cubicBezTo>
                    <a:pt x="396" y="1079"/>
                    <a:pt x="274" y="1504"/>
                    <a:pt x="31" y="7280"/>
                  </a:cubicBezTo>
                  <a:cubicBezTo>
                    <a:pt x="1" y="7887"/>
                    <a:pt x="609" y="7887"/>
                    <a:pt x="6870" y="7887"/>
                  </a:cubicBezTo>
                  <a:cubicBezTo>
                    <a:pt x="7917" y="7887"/>
                    <a:pt x="8736" y="7889"/>
                    <a:pt x="9382" y="7889"/>
                  </a:cubicBezTo>
                  <a:cubicBezTo>
                    <a:pt x="11645" y="7889"/>
                    <a:pt x="11794" y="7871"/>
                    <a:pt x="12220" y="7705"/>
                  </a:cubicBezTo>
                  <a:cubicBezTo>
                    <a:pt x="12949" y="7401"/>
                    <a:pt x="12706" y="7158"/>
                    <a:pt x="12342" y="3176"/>
                  </a:cubicBezTo>
                  <a:cubicBezTo>
                    <a:pt x="12159" y="1322"/>
                    <a:pt x="12342" y="441"/>
                    <a:pt x="11126" y="137"/>
                  </a:cubicBezTo>
                  <a:cubicBezTo>
                    <a:pt x="10695" y="37"/>
                    <a:pt x="10336" y="1"/>
                    <a:pt x="10017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2814375" y="4227075"/>
              <a:ext cx="333400" cy="146750"/>
            </a:xfrm>
            <a:custGeom>
              <a:avLst/>
              <a:gdLst/>
              <a:ahLst/>
              <a:cxnLst/>
              <a:rect l="l" t="t" r="r" b="b"/>
              <a:pathLst>
                <a:path w="13336" h="5870" extrusionOk="0">
                  <a:moveTo>
                    <a:pt x="12031" y="0"/>
                  </a:moveTo>
                  <a:cubicBezTo>
                    <a:pt x="11946" y="0"/>
                    <a:pt x="11835" y="49"/>
                    <a:pt x="11724" y="81"/>
                  </a:cubicBezTo>
                  <a:cubicBezTo>
                    <a:pt x="5919" y="2634"/>
                    <a:pt x="1785" y="1691"/>
                    <a:pt x="691" y="2117"/>
                  </a:cubicBezTo>
                  <a:cubicBezTo>
                    <a:pt x="387" y="2208"/>
                    <a:pt x="265" y="2482"/>
                    <a:pt x="447" y="2755"/>
                  </a:cubicBezTo>
                  <a:cubicBezTo>
                    <a:pt x="691" y="3090"/>
                    <a:pt x="599" y="3211"/>
                    <a:pt x="235" y="4457"/>
                  </a:cubicBezTo>
                  <a:cubicBezTo>
                    <a:pt x="1" y="5300"/>
                    <a:pt x="397" y="5818"/>
                    <a:pt x="883" y="5818"/>
                  </a:cubicBezTo>
                  <a:cubicBezTo>
                    <a:pt x="1028" y="5818"/>
                    <a:pt x="1182" y="5771"/>
                    <a:pt x="1329" y="5673"/>
                  </a:cubicBezTo>
                  <a:cubicBezTo>
                    <a:pt x="1431" y="5622"/>
                    <a:pt x="1490" y="5507"/>
                    <a:pt x="1596" y="5507"/>
                  </a:cubicBezTo>
                  <a:cubicBezTo>
                    <a:pt x="1616" y="5507"/>
                    <a:pt x="1639" y="5512"/>
                    <a:pt x="1663" y="5521"/>
                  </a:cubicBezTo>
                  <a:cubicBezTo>
                    <a:pt x="2259" y="5819"/>
                    <a:pt x="2736" y="5864"/>
                    <a:pt x="4646" y="5864"/>
                  </a:cubicBezTo>
                  <a:cubicBezTo>
                    <a:pt x="5465" y="5864"/>
                    <a:pt x="6548" y="5856"/>
                    <a:pt x="8016" y="5856"/>
                  </a:cubicBezTo>
                  <a:cubicBezTo>
                    <a:pt x="9789" y="5856"/>
                    <a:pt x="10974" y="5869"/>
                    <a:pt x="11761" y="5869"/>
                  </a:cubicBezTo>
                  <a:cubicBezTo>
                    <a:pt x="13335" y="5869"/>
                    <a:pt x="13315" y="5815"/>
                    <a:pt x="13214" y="5491"/>
                  </a:cubicBezTo>
                  <a:cubicBezTo>
                    <a:pt x="13062" y="4853"/>
                    <a:pt x="12940" y="4154"/>
                    <a:pt x="12788" y="3515"/>
                  </a:cubicBezTo>
                  <a:cubicBezTo>
                    <a:pt x="12150" y="658"/>
                    <a:pt x="12302" y="536"/>
                    <a:pt x="12180" y="172"/>
                  </a:cubicBezTo>
                  <a:cubicBezTo>
                    <a:pt x="12166" y="41"/>
                    <a:pt x="12109" y="0"/>
                    <a:pt x="12031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2245000" y="4361400"/>
              <a:ext cx="333075" cy="94150"/>
            </a:xfrm>
            <a:custGeom>
              <a:avLst/>
              <a:gdLst/>
              <a:ahLst/>
              <a:cxnLst/>
              <a:rect l="l" t="t" r="r" b="b"/>
              <a:pathLst>
                <a:path w="13323" h="3766" extrusionOk="0">
                  <a:moveTo>
                    <a:pt x="3978" y="1"/>
                  </a:moveTo>
                  <a:cubicBezTo>
                    <a:pt x="2572" y="1"/>
                    <a:pt x="1322" y="43"/>
                    <a:pt x="760" y="148"/>
                  </a:cubicBezTo>
                  <a:cubicBezTo>
                    <a:pt x="426" y="179"/>
                    <a:pt x="274" y="391"/>
                    <a:pt x="213" y="695"/>
                  </a:cubicBezTo>
                  <a:cubicBezTo>
                    <a:pt x="91" y="1334"/>
                    <a:pt x="0" y="1455"/>
                    <a:pt x="0" y="3309"/>
                  </a:cubicBezTo>
                  <a:cubicBezTo>
                    <a:pt x="0" y="3522"/>
                    <a:pt x="91" y="3613"/>
                    <a:pt x="304" y="3613"/>
                  </a:cubicBezTo>
                  <a:cubicBezTo>
                    <a:pt x="973" y="3613"/>
                    <a:pt x="1581" y="3735"/>
                    <a:pt x="2219" y="3735"/>
                  </a:cubicBezTo>
                  <a:lnTo>
                    <a:pt x="7386" y="3735"/>
                  </a:lnTo>
                  <a:cubicBezTo>
                    <a:pt x="9058" y="3765"/>
                    <a:pt x="10760" y="3765"/>
                    <a:pt x="12432" y="3765"/>
                  </a:cubicBezTo>
                  <a:cubicBezTo>
                    <a:pt x="12507" y="3765"/>
                    <a:pt x="12576" y="3766"/>
                    <a:pt x="12640" y="3766"/>
                  </a:cubicBezTo>
                  <a:cubicBezTo>
                    <a:pt x="13117" y="3766"/>
                    <a:pt x="13283" y="3742"/>
                    <a:pt x="13283" y="3340"/>
                  </a:cubicBezTo>
                  <a:cubicBezTo>
                    <a:pt x="13322" y="609"/>
                    <a:pt x="13006" y="266"/>
                    <a:pt x="12014" y="266"/>
                  </a:cubicBezTo>
                  <a:cubicBezTo>
                    <a:pt x="11681" y="266"/>
                    <a:pt x="11271" y="304"/>
                    <a:pt x="10772" y="304"/>
                  </a:cubicBezTo>
                  <a:cubicBezTo>
                    <a:pt x="10459" y="304"/>
                    <a:pt x="10112" y="289"/>
                    <a:pt x="9727" y="240"/>
                  </a:cubicBezTo>
                  <a:cubicBezTo>
                    <a:pt x="8867" y="109"/>
                    <a:pt x="6224" y="1"/>
                    <a:pt x="3978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1494975" y="4367475"/>
              <a:ext cx="328300" cy="89850"/>
            </a:xfrm>
            <a:custGeom>
              <a:avLst/>
              <a:gdLst/>
              <a:ahLst/>
              <a:cxnLst/>
              <a:rect l="l" t="t" r="r" b="b"/>
              <a:pathLst>
                <a:path w="13132" h="3594" extrusionOk="0">
                  <a:moveTo>
                    <a:pt x="503" y="1"/>
                  </a:moveTo>
                  <a:cubicBezTo>
                    <a:pt x="289" y="1"/>
                    <a:pt x="147" y="147"/>
                    <a:pt x="122" y="392"/>
                  </a:cubicBezTo>
                  <a:cubicBezTo>
                    <a:pt x="122" y="756"/>
                    <a:pt x="183" y="1759"/>
                    <a:pt x="31" y="2459"/>
                  </a:cubicBezTo>
                  <a:cubicBezTo>
                    <a:pt x="0" y="2641"/>
                    <a:pt x="31" y="2793"/>
                    <a:pt x="31" y="2975"/>
                  </a:cubicBezTo>
                  <a:cubicBezTo>
                    <a:pt x="61" y="3340"/>
                    <a:pt x="304" y="3583"/>
                    <a:pt x="639" y="3583"/>
                  </a:cubicBezTo>
                  <a:cubicBezTo>
                    <a:pt x="1095" y="3583"/>
                    <a:pt x="1551" y="3583"/>
                    <a:pt x="2007" y="3553"/>
                  </a:cubicBezTo>
                  <a:cubicBezTo>
                    <a:pt x="2298" y="3515"/>
                    <a:pt x="2505" y="3502"/>
                    <a:pt x="2690" y="3502"/>
                  </a:cubicBezTo>
                  <a:cubicBezTo>
                    <a:pt x="3171" y="3502"/>
                    <a:pt x="3506" y="3593"/>
                    <a:pt x="4795" y="3593"/>
                  </a:cubicBezTo>
                  <a:cubicBezTo>
                    <a:pt x="5028" y="3593"/>
                    <a:pt x="5292" y="3590"/>
                    <a:pt x="5593" y="3583"/>
                  </a:cubicBezTo>
                  <a:lnTo>
                    <a:pt x="12007" y="3583"/>
                  </a:lnTo>
                  <a:cubicBezTo>
                    <a:pt x="12493" y="3583"/>
                    <a:pt x="12797" y="3401"/>
                    <a:pt x="12949" y="2975"/>
                  </a:cubicBezTo>
                  <a:cubicBezTo>
                    <a:pt x="13040" y="2884"/>
                    <a:pt x="13101" y="2732"/>
                    <a:pt x="13101" y="2580"/>
                  </a:cubicBezTo>
                  <a:cubicBezTo>
                    <a:pt x="13131" y="2003"/>
                    <a:pt x="13131" y="1456"/>
                    <a:pt x="13101" y="908"/>
                  </a:cubicBezTo>
                  <a:cubicBezTo>
                    <a:pt x="13071" y="513"/>
                    <a:pt x="12797" y="300"/>
                    <a:pt x="12402" y="240"/>
                  </a:cubicBezTo>
                  <a:lnTo>
                    <a:pt x="12189" y="240"/>
                  </a:lnTo>
                  <a:cubicBezTo>
                    <a:pt x="11736" y="254"/>
                    <a:pt x="11283" y="258"/>
                    <a:pt x="10829" y="258"/>
                  </a:cubicBezTo>
                  <a:cubicBezTo>
                    <a:pt x="10204" y="258"/>
                    <a:pt x="9579" y="250"/>
                    <a:pt x="8953" y="250"/>
                  </a:cubicBezTo>
                  <a:cubicBezTo>
                    <a:pt x="8117" y="250"/>
                    <a:pt x="7281" y="264"/>
                    <a:pt x="6444" y="331"/>
                  </a:cubicBezTo>
                  <a:cubicBezTo>
                    <a:pt x="6070" y="362"/>
                    <a:pt x="5816" y="371"/>
                    <a:pt x="5582" y="371"/>
                  </a:cubicBezTo>
                  <a:cubicBezTo>
                    <a:pt x="5248" y="371"/>
                    <a:pt x="4955" y="353"/>
                    <a:pt x="4414" y="353"/>
                  </a:cubicBezTo>
                  <a:cubicBezTo>
                    <a:pt x="3858" y="353"/>
                    <a:pt x="3039" y="372"/>
                    <a:pt x="1642" y="452"/>
                  </a:cubicBezTo>
                  <a:cubicBezTo>
                    <a:pt x="1613" y="454"/>
                    <a:pt x="1586" y="454"/>
                    <a:pt x="1560" y="454"/>
                  </a:cubicBezTo>
                  <a:cubicBezTo>
                    <a:pt x="990" y="454"/>
                    <a:pt x="1164" y="143"/>
                    <a:pt x="669" y="27"/>
                  </a:cubicBezTo>
                  <a:cubicBezTo>
                    <a:pt x="610" y="9"/>
                    <a:pt x="554" y="1"/>
                    <a:pt x="503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2577825" y="4057775"/>
              <a:ext cx="98050" cy="398775"/>
            </a:xfrm>
            <a:custGeom>
              <a:avLst/>
              <a:gdLst/>
              <a:ahLst/>
              <a:cxnLst/>
              <a:rect l="l" t="t" r="r" b="b"/>
              <a:pathLst>
                <a:path w="3922" h="15951" extrusionOk="0">
                  <a:moveTo>
                    <a:pt x="3219" y="1"/>
                  </a:moveTo>
                  <a:cubicBezTo>
                    <a:pt x="3116" y="1"/>
                    <a:pt x="3010" y="55"/>
                    <a:pt x="2918" y="165"/>
                  </a:cubicBezTo>
                  <a:cubicBezTo>
                    <a:pt x="2858" y="317"/>
                    <a:pt x="2706" y="804"/>
                    <a:pt x="2614" y="1047"/>
                  </a:cubicBezTo>
                  <a:cubicBezTo>
                    <a:pt x="2462" y="1624"/>
                    <a:pt x="1946" y="1229"/>
                    <a:pt x="1551" y="2080"/>
                  </a:cubicBezTo>
                  <a:cubicBezTo>
                    <a:pt x="1095" y="3053"/>
                    <a:pt x="0" y="2992"/>
                    <a:pt x="213" y="3600"/>
                  </a:cubicBezTo>
                  <a:cubicBezTo>
                    <a:pt x="365" y="4026"/>
                    <a:pt x="426" y="4482"/>
                    <a:pt x="487" y="4938"/>
                  </a:cubicBezTo>
                  <a:cubicBezTo>
                    <a:pt x="973" y="8068"/>
                    <a:pt x="1186" y="8798"/>
                    <a:pt x="943" y="9527"/>
                  </a:cubicBezTo>
                  <a:cubicBezTo>
                    <a:pt x="821" y="9862"/>
                    <a:pt x="973" y="10105"/>
                    <a:pt x="973" y="10561"/>
                  </a:cubicBezTo>
                  <a:lnTo>
                    <a:pt x="973" y="12263"/>
                  </a:lnTo>
                  <a:cubicBezTo>
                    <a:pt x="912" y="13357"/>
                    <a:pt x="1064" y="14421"/>
                    <a:pt x="1125" y="15515"/>
                  </a:cubicBezTo>
                  <a:cubicBezTo>
                    <a:pt x="1160" y="15851"/>
                    <a:pt x="1288" y="15879"/>
                    <a:pt x="1599" y="15879"/>
                  </a:cubicBezTo>
                  <a:cubicBezTo>
                    <a:pt x="1659" y="15879"/>
                    <a:pt x="1726" y="15878"/>
                    <a:pt x="1800" y="15878"/>
                  </a:cubicBezTo>
                  <a:cubicBezTo>
                    <a:pt x="2002" y="15878"/>
                    <a:pt x="2259" y="15885"/>
                    <a:pt x="2584" y="15941"/>
                  </a:cubicBezTo>
                  <a:cubicBezTo>
                    <a:pt x="2627" y="15947"/>
                    <a:pt x="2673" y="15951"/>
                    <a:pt x="2721" y="15951"/>
                  </a:cubicBezTo>
                  <a:cubicBezTo>
                    <a:pt x="2915" y="15951"/>
                    <a:pt x="3143" y="15892"/>
                    <a:pt x="3314" y="15698"/>
                  </a:cubicBezTo>
                  <a:cubicBezTo>
                    <a:pt x="3921" y="14999"/>
                    <a:pt x="3800" y="14147"/>
                    <a:pt x="3192" y="13631"/>
                  </a:cubicBezTo>
                  <a:cubicBezTo>
                    <a:pt x="3070" y="13540"/>
                    <a:pt x="3010" y="13418"/>
                    <a:pt x="3040" y="13296"/>
                  </a:cubicBezTo>
                  <a:cubicBezTo>
                    <a:pt x="3374" y="11321"/>
                    <a:pt x="3405" y="6245"/>
                    <a:pt x="3648" y="3783"/>
                  </a:cubicBezTo>
                  <a:cubicBezTo>
                    <a:pt x="3709" y="2840"/>
                    <a:pt x="3678" y="1837"/>
                    <a:pt x="3678" y="865"/>
                  </a:cubicBezTo>
                  <a:cubicBezTo>
                    <a:pt x="3678" y="292"/>
                    <a:pt x="3456" y="1"/>
                    <a:pt x="3219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2805800" y="2741675"/>
              <a:ext cx="354125" cy="64500"/>
            </a:xfrm>
            <a:custGeom>
              <a:avLst/>
              <a:gdLst/>
              <a:ahLst/>
              <a:cxnLst/>
              <a:rect l="l" t="t" r="r" b="b"/>
              <a:pathLst>
                <a:path w="14165" h="2580" extrusionOk="0">
                  <a:moveTo>
                    <a:pt x="3303" y="1"/>
                  </a:moveTo>
                  <a:cubicBezTo>
                    <a:pt x="1137" y="1"/>
                    <a:pt x="328" y="80"/>
                    <a:pt x="152" y="651"/>
                  </a:cubicBezTo>
                  <a:cubicBezTo>
                    <a:pt x="30" y="1046"/>
                    <a:pt x="0" y="1411"/>
                    <a:pt x="30" y="1806"/>
                  </a:cubicBezTo>
                  <a:cubicBezTo>
                    <a:pt x="100" y="2363"/>
                    <a:pt x="546" y="2473"/>
                    <a:pt x="1751" y="2473"/>
                  </a:cubicBezTo>
                  <a:cubicBezTo>
                    <a:pt x="2543" y="2473"/>
                    <a:pt x="3664" y="2425"/>
                    <a:pt x="5222" y="2425"/>
                  </a:cubicBezTo>
                  <a:cubicBezTo>
                    <a:pt x="6466" y="2425"/>
                    <a:pt x="7990" y="2456"/>
                    <a:pt x="9848" y="2566"/>
                  </a:cubicBezTo>
                  <a:cubicBezTo>
                    <a:pt x="10213" y="2576"/>
                    <a:pt x="10581" y="2579"/>
                    <a:pt x="10953" y="2579"/>
                  </a:cubicBezTo>
                  <a:cubicBezTo>
                    <a:pt x="11696" y="2579"/>
                    <a:pt x="12452" y="2566"/>
                    <a:pt x="13222" y="2566"/>
                  </a:cubicBezTo>
                  <a:cubicBezTo>
                    <a:pt x="14164" y="2566"/>
                    <a:pt x="13952" y="1867"/>
                    <a:pt x="14013" y="833"/>
                  </a:cubicBezTo>
                  <a:cubicBezTo>
                    <a:pt x="14043" y="468"/>
                    <a:pt x="13678" y="134"/>
                    <a:pt x="13283" y="134"/>
                  </a:cubicBezTo>
                  <a:cubicBezTo>
                    <a:pt x="11915" y="134"/>
                    <a:pt x="13587" y="12"/>
                    <a:pt x="6444" y="12"/>
                  </a:cubicBezTo>
                  <a:cubicBezTo>
                    <a:pt x="5169" y="12"/>
                    <a:pt x="4136" y="1"/>
                    <a:pt x="3303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2140125" y="4055575"/>
              <a:ext cx="101100" cy="396175"/>
            </a:xfrm>
            <a:custGeom>
              <a:avLst/>
              <a:gdLst/>
              <a:ahLst/>
              <a:cxnLst/>
              <a:rect l="l" t="t" r="r" b="b"/>
              <a:pathLst>
                <a:path w="4044" h="15847" extrusionOk="0">
                  <a:moveTo>
                    <a:pt x="763" y="0"/>
                  </a:moveTo>
                  <a:cubicBezTo>
                    <a:pt x="601" y="0"/>
                    <a:pt x="453" y="117"/>
                    <a:pt x="365" y="345"/>
                  </a:cubicBezTo>
                  <a:cubicBezTo>
                    <a:pt x="0" y="1409"/>
                    <a:pt x="852" y="6606"/>
                    <a:pt x="760" y="11409"/>
                  </a:cubicBezTo>
                  <a:cubicBezTo>
                    <a:pt x="700" y="13111"/>
                    <a:pt x="1095" y="13476"/>
                    <a:pt x="608" y="14083"/>
                  </a:cubicBezTo>
                  <a:cubicBezTo>
                    <a:pt x="456" y="14296"/>
                    <a:pt x="365" y="14539"/>
                    <a:pt x="335" y="14783"/>
                  </a:cubicBezTo>
                  <a:cubicBezTo>
                    <a:pt x="92" y="15846"/>
                    <a:pt x="1885" y="15725"/>
                    <a:pt x="2675" y="15816"/>
                  </a:cubicBezTo>
                  <a:cubicBezTo>
                    <a:pt x="2797" y="15816"/>
                    <a:pt x="2918" y="15755"/>
                    <a:pt x="2918" y="15603"/>
                  </a:cubicBezTo>
                  <a:cubicBezTo>
                    <a:pt x="2918" y="15299"/>
                    <a:pt x="2979" y="15056"/>
                    <a:pt x="2766" y="14783"/>
                  </a:cubicBezTo>
                  <a:cubicBezTo>
                    <a:pt x="2614" y="14600"/>
                    <a:pt x="2766" y="14600"/>
                    <a:pt x="2584" y="13020"/>
                  </a:cubicBezTo>
                  <a:cubicBezTo>
                    <a:pt x="2523" y="12716"/>
                    <a:pt x="2645" y="12807"/>
                    <a:pt x="2645" y="11895"/>
                  </a:cubicBezTo>
                  <a:cubicBezTo>
                    <a:pt x="2675" y="8916"/>
                    <a:pt x="2675" y="10375"/>
                    <a:pt x="2888" y="7396"/>
                  </a:cubicBezTo>
                  <a:cubicBezTo>
                    <a:pt x="3070" y="4630"/>
                    <a:pt x="4043" y="3506"/>
                    <a:pt x="3314" y="2959"/>
                  </a:cubicBezTo>
                  <a:cubicBezTo>
                    <a:pt x="3101" y="2807"/>
                    <a:pt x="3192" y="2837"/>
                    <a:pt x="2128" y="1591"/>
                  </a:cubicBezTo>
                  <a:cubicBezTo>
                    <a:pt x="1520" y="861"/>
                    <a:pt x="1703" y="831"/>
                    <a:pt x="1125" y="193"/>
                  </a:cubicBezTo>
                  <a:cubicBezTo>
                    <a:pt x="1009" y="64"/>
                    <a:pt x="882" y="0"/>
                    <a:pt x="763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2627975" y="3613250"/>
              <a:ext cx="109450" cy="213325"/>
            </a:xfrm>
            <a:custGeom>
              <a:avLst/>
              <a:gdLst/>
              <a:ahLst/>
              <a:cxnLst/>
              <a:rect l="l" t="t" r="r" b="b"/>
              <a:pathLst>
                <a:path w="4378" h="8533" extrusionOk="0">
                  <a:moveTo>
                    <a:pt x="3812" y="1"/>
                  </a:moveTo>
                  <a:cubicBezTo>
                    <a:pt x="3735" y="1"/>
                    <a:pt x="3656" y="24"/>
                    <a:pt x="3587" y="74"/>
                  </a:cubicBezTo>
                  <a:cubicBezTo>
                    <a:pt x="3162" y="317"/>
                    <a:pt x="3010" y="712"/>
                    <a:pt x="2432" y="743"/>
                  </a:cubicBezTo>
                  <a:cubicBezTo>
                    <a:pt x="1855" y="773"/>
                    <a:pt x="1672" y="1472"/>
                    <a:pt x="487" y="1928"/>
                  </a:cubicBezTo>
                  <a:cubicBezTo>
                    <a:pt x="31" y="2110"/>
                    <a:pt x="0" y="2566"/>
                    <a:pt x="92" y="3053"/>
                  </a:cubicBezTo>
                  <a:cubicBezTo>
                    <a:pt x="548" y="5849"/>
                    <a:pt x="274" y="5089"/>
                    <a:pt x="396" y="7004"/>
                  </a:cubicBezTo>
                  <a:cubicBezTo>
                    <a:pt x="426" y="7582"/>
                    <a:pt x="760" y="7977"/>
                    <a:pt x="1308" y="8068"/>
                  </a:cubicBezTo>
                  <a:cubicBezTo>
                    <a:pt x="1399" y="8129"/>
                    <a:pt x="1551" y="8159"/>
                    <a:pt x="1672" y="8159"/>
                  </a:cubicBezTo>
                  <a:cubicBezTo>
                    <a:pt x="2432" y="8159"/>
                    <a:pt x="2949" y="8493"/>
                    <a:pt x="3587" y="8524"/>
                  </a:cubicBezTo>
                  <a:cubicBezTo>
                    <a:pt x="3624" y="8530"/>
                    <a:pt x="3660" y="8532"/>
                    <a:pt x="3695" y="8532"/>
                  </a:cubicBezTo>
                  <a:cubicBezTo>
                    <a:pt x="4031" y="8532"/>
                    <a:pt x="4259" y="8274"/>
                    <a:pt x="4286" y="7916"/>
                  </a:cubicBezTo>
                  <a:lnTo>
                    <a:pt x="4286" y="7582"/>
                  </a:lnTo>
                  <a:cubicBezTo>
                    <a:pt x="4377" y="2688"/>
                    <a:pt x="4195" y="5606"/>
                    <a:pt x="4134" y="621"/>
                  </a:cubicBezTo>
                  <a:cubicBezTo>
                    <a:pt x="4134" y="530"/>
                    <a:pt x="4195" y="408"/>
                    <a:pt x="4134" y="287"/>
                  </a:cubicBezTo>
                  <a:cubicBezTo>
                    <a:pt x="4114" y="102"/>
                    <a:pt x="3969" y="1"/>
                    <a:pt x="3812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953175" y="4406125"/>
              <a:ext cx="226475" cy="59900"/>
            </a:xfrm>
            <a:custGeom>
              <a:avLst/>
              <a:gdLst/>
              <a:ahLst/>
              <a:cxnLst/>
              <a:rect l="l" t="t" r="r" b="b"/>
              <a:pathLst>
                <a:path w="9059" h="2396" extrusionOk="0">
                  <a:moveTo>
                    <a:pt x="7564" y="53"/>
                  </a:moveTo>
                  <a:cubicBezTo>
                    <a:pt x="5769" y="53"/>
                    <a:pt x="2551" y="305"/>
                    <a:pt x="2523" y="305"/>
                  </a:cubicBezTo>
                  <a:cubicBezTo>
                    <a:pt x="2403" y="309"/>
                    <a:pt x="2293" y="312"/>
                    <a:pt x="2192" y="312"/>
                  </a:cubicBezTo>
                  <a:cubicBezTo>
                    <a:pt x="1084" y="312"/>
                    <a:pt x="1010" y="55"/>
                    <a:pt x="467" y="55"/>
                  </a:cubicBezTo>
                  <a:cubicBezTo>
                    <a:pt x="417" y="55"/>
                    <a:pt x="363" y="57"/>
                    <a:pt x="304" y="61"/>
                  </a:cubicBezTo>
                  <a:cubicBezTo>
                    <a:pt x="244" y="122"/>
                    <a:pt x="122" y="153"/>
                    <a:pt x="122" y="274"/>
                  </a:cubicBezTo>
                  <a:cubicBezTo>
                    <a:pt x="92" y="487"/>
                    <a:pt x="92" y="730"/>
                    <a:pt x="61" y="943"/>
                  </a:cubicBezTo>
                  <a:cubicBezTo>
                    <a:pt x="0" y="1277"/>
                    <a:pt x="851" y="943"/>
                    <a:pt x="1003" y="1733"/>
                  </a:cubicBezTo>
                  <a:cubicBezTo>
                    <a:pt x="1034" y="1824"/>
                    <a:pt x="1034" y="1885"/>
                    <a:pt x="1034" y="1976"/>
                  </a:cubicBezTo>
                  <a:cubicBezTo>
                    <a:pt x="1055" y="2186"/>
                    <a:pt x="1264" y="2396"/>
                    <a:pt x="1491" y="2396"/>
                  </a:cubicBezTo>
                  <a:cubicBezTo>
                    <a:pt x="1594" y="2396"/>
                    <a:pt x="1699" y="2354"/>
                    <a:pt x="1794" y="2250"/>
                  </a:cubicBezTo>
                  <a:cubicBezTo>
                    <a:pt x="1881" y="2141"/>
                    <a:pt x="1983" y="2126"/>
                    <a:pt x="2101" y="2126"/>
                  </a:cubicBezTo>
                  <a:cubicBezTo>
                    <a:pt x="2148" y="2126"/>
                    <a:pt x="2198" y="2128"/>
                    <a:pt x="2250" y="2128"/>
                  </a:cubicBezTo>
                  <a:cubicBezTo>
                    <a:pt x="3585" y="2263"/>
                    <a:pt x="4531" y="2303"/>
                    <a:pt x="5224" y="2303"/>
                  </a:cubicBezTo>
                  <a:cubicBezTo>
                    <a:pt x="6265" y="2303"/>
                    <a:pt x="6731" y="2212"/>
                    <a:pt x="7079" y="2212"/>
                  </a:cubicBezTo>
                  <a:cubicBezTo>
                    <a:pt x="7232" y="2212"/>
                    <a:pt x="7362" y="2230"/>
                    <a:pt x="7508" y="2280"/>
                  </a:cubicBezTo>
                  <a:cubicBezTo>
                    <a:pt x="7552" y="2283"/>
                    <a:pt x="7596" y="2284"/>
                    <a:pt x="7638" y="2284"/>
                  </a:cubicBezTo>
                  <a:cubicBezTo>
                    <a:pt x="8118" y="2284"/>
                    <a:pt x="8465" y="2122"/>
                    <a:pt x="8633" y="1703"/>
                  </a:cubicBezTo>
                  <a:cubicBezTo>
                    <a:pt x="8785" y="1399"/>
                    <a:pt x="9058" y="1368"/>
                    <a:pt x="8967" y="1186"/>
                  </a:cubicBezTo>
                  <a:cubicBezTo>
                    <a:pt x="8876" y="943"/>
                    <a:pt x="8876" y="669"/>
                    <a:pt x="8876" y="457"/>
                  </a:cubicBezTo>
                  <a:cubicBezTo>
                    <a:pt x="8815" y="1"/>
                    <a:pt x="8663" y="122"/>
                    <a:pt x="8055" y="61"/>
                  </a:cubicBezTo>
                  <a:cubicBezTo>
                    <a:pt x="7909" y="56"/>
                    <a:pt x="7743" y="53"/>
                    <a:pt x="7564" y="53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913650" y="4443575"/>
              <a:ext cx="20550" cy="13975"/>
            </a:xfrm>
            <a:custGeom>
              <a:avLst/>
              <a:gdLst/>
              <a:ahLst/>
              <a:cxnLst/>
              <a:rect l="l" t="t" r="r" b="b"/>
              <a:pathLst>
                <a:path w="822" h="559" extrusionOk="0">
                  <a:moveTo>
                    <a:pt x="641" y="0"/>
                  </a:moveTo>
                  <a:cubicBezTo>
                    <a:pt x="581" y="0"/>
                    <a:pt x="523" y="47"/>
                    <a:pt x="487" y="83"/>
                  </a:cubicBezTo>
                  <a:cubicBezTo>
                    <a:pt x="366" y="174"/>
                    <a:pt x="214" y="174"/>
                    <a:pt x="62" y="205"/>
                  </a:cubicBezTo>
                  <a:cubicBezTo>
                    <a:pt x="1" y="205"/>
                    <a:pt x="1" y="357"/>
                    <a:pt x="31" y="387"/>
                  </a:cubicBezTo>
                  <a:cubicBezTo>
                    <a:pt x="110" y="497"/>
                    <a:pt x="229" y="558"/>
                    <a:pt x="351" y="558"/>
                  </a:cubicBezTo>
                  <a:cubicBezTo>
                    <a:pt x="465" y="558"/>
                    <a:pt x="581" y="505"/>
                    <a:pt x="669" y="387"/>
                  </a:cubicBezTo>
                  <a:cubicBezTo>
                    <a:pt x="761" y="326"/>
                    <a:pt x="821" y="205"/>
                    <a:pt x="761" y="83"/>
                  </a:cubicBezTo>
                  <a:cubicBezTo>
                    <a:pt x="724" y="22"/>
                    <a:pt x="682" y="0"/>
                    <a:pt x="641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928850" y="1013225"/>
              <a:ext cx="657325" cy="541800"/>
            </a:xfrm>
            <a:custGeom>
              <a:avLst/>
              <a:gdLst/>
              <a:ahLst/>
              <a:cxnLst/>
              <a:rect l="l" t="t" r="r" b="b"/>
              <a:pathLst>
                <a:path w="26293" h="21672" extrusionOk="0">
                  <a:moveTo>
                    <a:pt x="22554" y="0"/>
                  </a:moveTo>
                  <a:cubicBezTo>
                    <a:pt x="22372" y="0"/>
                    <a:pt x="22250" y="61"/>
                    <a:pt x="22190" y="274"/>
                  </a:cubicBezTo>
                  <a:cubicBezTo>
                    <a:pt x="20275" y="5684"/>
                    <a:pt x="19606" y="7599"/>
                    <a:pt x="15715" y="11764"/>
                  </a:cubicBezTo>
                  <a:cubicBezTo>
                    <a:pt x="7600" y="20639"/>
                    <a:pt x="517" y="20973"/>
                    <a:pt x="1" y="21490"/>
                  </a:cubicBezTo>
                  <a:cubicBezTo>
                    <a:pt x="90" y="21569"/>
                    <a:pt x="521" y="21590"/>
                    <a:pt x="1165" y="21590"/>
                  </a:cubicBezTo>
                  <a:cubicBezTo>
                    <a:pt x="1916" y="21590"/>
                    <a:pt x="2956" y="21561"/>
                    <a:pt x="4076" y="21561"/>
                  </a:cubicBezTo>
                  <a:cubicBezTo>
                    <a:pt x="4951" y="21561"/>
                    <a:pt x="5875" y="21579"/>
                    <a:pt x="6749" y="21642"/>
                  </a:cubicBezTo>
                  <a:cubicBezTo>
                    <a:pt x="6910" y="21663"/>
                    <a:pt x="7615" y="21671"/>
                    <a:pt x="8617" y="21671"/>
                  </a:cubicBezTo>
                  <a:cubicBezTo>
                    <a:pt x="11956" y="21671"/>
                    <a:pt x="18591" y="21581"/>
                    <a:pt x="19363" y="21581"/>
                  </a:cubicBezTo>
                  <a:cubicBezTo>
                    <a:pt x="25381" y="21551"/>
                    <a:pt x="24925" y="21612"/>
                    <a:pt x="25472" y="21429"/>
                  </a:cubicBezTo>
                  <a:cubicBezTo>
                    <a:pt x="25837" y="21308"/>
                    <a:pt x="26019" y="21095"/>
                    <a:pt x="26019" y="20730"/>
                  </a:cubicBezTo>
                  <a:cubicBezTo>
                    <a:pt x="25989" y="20031"/>
                    <a:pt x="26141" y="19302"/>
                    <a:pt x="26141" y="18572"/>
                  </a:cubicBezTo>
                  <a:cubicBezTo>
                    <a:pt x="26019" y="1095"/>
                    <a:pt x="26293" y="31"/>
                    <a:pt x="24986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2187225" y="1904325"/>
              <a:ext cx="411150" cy="529925"/>
            </a:xfrm>
            <a:custGeom>
              <a:avLst/>
              <a:gdLst/>
              <a:ahLst/>
              <a:cxnLst/>
              <a:rect l="l" t="t" r="r" b="b"/>
              <a:pathLst>
                <a:path w="16446" h="21197" extrusionOk="0">
                  <a:moveTo>
                    <a:pt x="15130" y="0"/>
                  </a:moveTo>
                  <a:cubicBezTo>
                    <a:pt x="14855" y="0"/>
                    <a:pt x="14501" y="25"/>
                    <a:pt x="14044" y="41"/>
                  </a:cubicBezTo>
                  <a:cubicBezTo>
                    <a:pt x="12919" y="41"/>
                    <a:pt x="13649" y="41"/>
                    <a:pt x="13405" y="3871"/>
                  </a:cubicBezTo>
                  <a:cubicBezTo>
                    <a:pt x="12980" y="11439"/>
                    <a:pt x="7326" y="17701"/>
                    <a:pt x="487" y="20771"/>
                  </a:cubicBezTo>
                  <a:cubicBezTo>
                    <a:pt x="335" y="20801"/>
                    <a:pt x="183" y="20923"/>
                    <a:pt x="31" y="21014"/>
                  </a:cubicBezTo>
                  <a:cubicBezTo>
                    <a:pt x="31" y="21014"/>
                    <a:pt x="1" y="21044"/>
                    <a:pt x="1" y="21075"/>
                  </a:cubicBezTo>
                  <a:cubicBezTo>
                    <a:pt x="31" y="21075"/>
                    <a:pt x="62" y="21105"/>
                    <a:pt x="123" y="21105"/>
                  </a:cubicBezTo>
                  <a:cubicBezTo>
                    <a:pt x="258" y="21021"/>
                    <a:pt x="402" y="21002"/>
                    <a:pt x="551" y="21002"/>
                  </a:cubicBezTo>
                  <a:cubicBezTo>
                    <a:pt x="670" y="21002"/>
                    <a:pt x="791" y="21014"/>
                    <a:pt x="913" y="21014"/>
                  </a:cubicBezTo>
                  <a:cubicBezTo>
                    <a:pt x="1242" y="21017"/>
                    <a:pt x="1571" y="21019"/>
                    <a:pt x="1901" y="21019"/>
                  </a:cubicBezTo>
                  <a:cubicBezTo>
                    <a:pt x="3200" y="21019"/>
                    <a:pt x="4506" y="20996"/>
                    <a:pt x="5814" y="20996"/>
                  </a:cubicBezTo>
                  <a:cubicBezTo>
                    <a:pt x="6935" y="20996"/>
                    <a:pt x="8058" y="21013"/>
                    <a:pt x="9180" y="21075"/>
                  </a:cubicBezTo>
                  <a:cubicBezTo>
                    <a:pt x="9745" y="21109"/>
                    <a:pt x="10290" y="21119"/>
                    <a:pt x="10805" y="21119"/>
                  </a:cubicBezTo>
                  <a:cubicBezTo>
                    <a:pt x="11493" y="21119"/>
                    <a:pt x="12128" y="21102"/>
                    <a:pt x="12691" y="21102"/>
                  </a:cubicBezTo>
                  <a:cubicBezTo>
                    <a:pt x="13183" y="21102"/>
                    <a:pt x="13618" y="21115"/>
                    <a:pt x="13983" y="21166"/>
                  </a:cubicBezTo>
                  <a:cubicBezTo>
                    <a:pt x="14409" y="21196"/>
                    <a:pt x="14834" y="21196"/>
                    <a:pt x="15229" y="21196"/>
                  </a:cubicBezTo>
                  <a:cubicBezTo>
                    <a:pt x="15655" y="21196"/>
                    <a:pt x="16020" y="20862"/>
                    <a:pt x="16080" y="20467"/>
                  </a:cubicBezTo>
                  <a:cubicBezTo>
                    <a:pt x="16111" y="20011"/>
                    <a:pt x="16232" y="19585"/>
                    <a:pt x="16202" y="19129"/>
                  </a:cubicBezTo>
                  <a:cubicBezTo>
                    <a:pt x="16141" y="18825"/>
                    <a:pt x="16202" y="18582"/>
                    <a:pt x="16202" y="18278"/>
                  </a:cubicBezTo>
                  <a:cubicBezTo>
                    <a:pt x="16141" y="17518"/>
                    <a:pt x="16293" y="16758"/>
                    <a:pt x="16293" y="15999"/>
                  </a:cubicBezTo>
                  <a:cubicBezTo>
                    <a:pt x="16293" y="15938"/>
                    <a:pt x="16263" y="8491"/>
                    <a:pt x="16415" y="6819"/>
                  </a:cubicBezTo>
                  <a:cubicBezTo>
                    <a:pt x="16445" y="6029"/>
                    <a:pt x="16263" y="5238"/>
                    <a:pt x="16293" y="4509"/>
                  </a:cubicBezTo>
                  <a:cubicBezTo>
                    <a:pt x="16323" y="3415"/>
                    <a:pt x="16293" y="2351"/>
                    <a:pt x="16171" y="1287"/>
                  </a:cubicBezTo>
                  <a:cubicBezTo>
                    <a:pt x="16060" y="191"/>
                    <a:pt x="15898" y="0"/>
                    <a:pt x="15130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2241200" y="4134375"/>
              <a:ext cx="330575" cy="204900"/>
            </a:xfrm>
            <a:custGeom>
              <a:avLst/>
              <a:gdLst/>
              <a:ahLst/>
              <a:cxnLst/>
              <a:rect l="l" t="t" r="r" b="b"/>
              <a:pathLst>
                <a:path w="13223" h="8196" extrusionOk="0">
                  <a:moveTo>
                    <a:pt x="11153" y="0"/>
                  </a:moveTo>
                  <a:cubicBezTo>
                    <a:pt x="10998" y="0"/>
                    <a:pt x="10837" y="20"/>
                    <a:pt x="10669" y="50"/>
                  </a:cubicBezTo>
                  <a:cubicBezTo>
                    <a:pt x="10000" y="141"/>
                    <a:pt x="9119" y="141"/>
                    <a:pt x="7873" y="141"/>
                  </a:cubicBezTo>
                  <a:cubicBezTo>
                    <a:pt x="7386" y="141"/>
                    <a:pt x="7265" y="506"/>
                    <a:pt x="7082" y="810"/>
                  </a:cubicBezTo>
                  <a:cubicBezTo>
                    <a:pt x="5866" y="2664"/>
                    <a:pt x="5289" y="2998"/>
                    <a:pt x="4559" y="3606"/>
                  </a:cubicBezTo>
                  <a:cubicBezTo>
                    <a:pt x="3526" y="4488"/>
                    <a:pt x="1763" y="5703"/>
                    <a:pt x="456" y="6129"/>
                  </a:cubicBezTo>
                  <a:cubicBezTo>
                    <a:pt x="182" y="6190"/>
                    <a:pt x="122" y="6342"/>
                    <a:pt x="122" y="6585"/>
                  </a:cubicBezTo>
                  <a:cubicBezTo>
                    <a:pt x="152" y="7254"/>
                    <a:pt x="0" y="7892"/>
                    <a:pt x="790" y="7983"/>
                  </a:cubicBezTo>
                  <a:cubicBezTo>
                    <a:pt x="851" y="8014"/>
                    <a:pt x="2219" y="8196"/>
                    <a:pt x="2827" y="8196"/>
                  </a:cubicBezTo>
                  <a:cubicBezTo>
                    <a:pt x="3496" y="8196"/>
                    <a:pt x="4195" y="8105"/>
                    <a:pt x="4863" y="8105"/>
                  </a:cubicBezTo>
                  <a:cubicBezTo>
                    <a:pt x="5502" y="8105"/>
                    <a:pt x="6140" y="8105"/>
                    <a:pt x="6778" y="8044"/>
                  </a:cubicBezTo>
                  <a:cubicBezTo>
                    <a:pt x="6833" y="8040"/>
                    <a:pt x="6888" y="8039"/>
                    <a:pt x="6943" y="8039"/>
                  </a:cubicBezTo>
                  <a:cubicBezTo>
                    <a:pt x="7320" y="8039"/>
                    <a:pt x="7699" y="8110"/>
                    <a:pt x="8094" y="8110"/>
                  </a:cubicBezTo>
                  <a:cubicBezTo>
                    <a:pt x="8152" y="8110"/>
                    <a:pt x="8209" y="8108"/>
                    <a:pt x="8268" y="8105"/>
                  </a:cubicBezTo>
                  <a:cubicBezTo>
                    <a:pt x="8504" y="8083"/>
                    <a:pt x="8684" y="8075"/>
                    <a:pt x="8866" y="8075"/>
                  </a:cubicBezTo>
                  <a:cubicBezTo>
                    <a:pt x="9301" y="8075"/>
                    <a:pt x="9741" y="8120"/>
                    <a:pt x="10963" y="8120"/>
                  </a:cubicBezTo>
                  <a:cubicBezTo>
                    <a:pt x="11333" y="8120"/>
                    <a:pt x="11775" y="8115"/>
                    <a:pt x="12310" y="8105"/>
                  </a:cubicBezTo>
                  <a:cubicBezTo>
                    <a:pt x="12797" y="8044"/>
                    <a:pt x="13101" y="7679"/>
                    <a:pt x="13040" y="7132"/>
                  </a:cubicBezTo>
                  <a:cubicBezTo>
                    <a:pt x="12918" y="6372"/>
                    <a:pt x="13222" y="6524"/>
                    <a:pt x="13070" y="5369"/>
                  </a:cubicBezTo>
                  <a:cubicBezTo>
                    <a:pt x="12797" y="3150"/>
                    <a:pt x="12857" y="2846"/>
                    <a:pt x="12432" y="901"/>
                  </a:cubicBezTo>
                  <a:cubicBezTo>
                    <a:pt x="12341" y="688"/>
                    <a:pt x="12250" y="506"/>
                    <a:pt x="12037" y="354"/>
                  </a:cubicBezTo>
                  <a:cubicBezTo>
                    <a:pt x="11770" y="87"/>
                    <a:pt x="11475" y="0"/>
                    <a:pt x="11153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2244225" y="4359850"/>
              <a:ext cx="335650" cy="95700"/>
            </a:xfrm>
            <a:custGeom>
              <a:avLst/>
              <a:gdLst/>
              <a:ahLst/>
              <a:cxnLst/>
              <a:rect l="l" t="t" r="r" b="b"/>
              <a:pathLst>
                <a:path w="13426" h="3828" extrusionOk="0">
                  <a:moveTo>
                    <a:pt x="4113" y="0"/>
                  </a:moveTo>
                  <a:cubicBezTo>
                    <a:pt x="2678" y="0"/>
                    <a:pt x="1395" y="42"/>
                    <a:pt x="821" y="150"/>
                  </a:cubicBezTo>
                  <a:cubicBezTo>
                    <a:pt x="122" y="302"/>
                    <a:pt x="244" y="909"/>
                    <a:pt x="122" y="1548"/>
                  </a:cubicBezTo>
                  <a:cubicBezTo>
                    <a:pt x="1" y="2156"/>
                    <a:pt x="31" y="2733"/>
                    <a:pt x="31" y="3341"/>
                  </a:cubicBezTo>
                  <a:cubicBezTo>
                    <a:pt x="31" y="3584"/>
                    <a:pt x="122" y="3675"/>
                    <a:pt x="335" y="3675"/>
                  </a:cubicBezTo>
                  <a:cubicBezTo>
                    <a:pt x="1004" y="3675"/>
                    <a:pt x="1612" y="3797"/>
                    <a:pt x="2250" y="3797"/>
                  </a:cubicBezTo>
                  <a:lnTo>
                    <a:pt x="7417" y="3797"/>
                  </a:lnTo>
                  <a:cubicBezTo>
                    <a:pt x="9464" y="3807"/>
                    <a:pt x="10801" y="3827"/>
                    <a:pt x="11676" y="3827"/>
                  </a:cubicBezTo>
                  <a:cubicBezTo>
                    <a:pt x="13425" y="3827"/>
                    <a:pt x="13324" y="3746"/>
                    <a:pt x="13344" y="3341"/>
                  </a:cubicBezTo>
                  <a:cubicBezTo>
                    <a:pt x="13385" y="554"/>
                    <a:pt x="13072" y="272"/>
                    <a:pt x="11994" y="272"/>
                  </a:cubicBezTo>
                  <a:cubicBezTo>
                    <a:pt x="11721" y="272"/>
                    <a:pt x="11399" y="290"/>
                    <a:pt x="11021" y="290"/>
                  </a:cubicBezTo>
                  <a:cubicBezTo>
                    <a:pt x="10663" y="290"/>
                    <a:pt x="10253" y="274"/>
                    <a:pt x="9788" y="210"/>
                  </a:cubicBezTo>
                  <a:cubicBezTo>
                    <a:pt x="8903" y="100"/>
                    <a:pt x="6328" y="0"/>
                    <a:pt x="4113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1495725" y="4367475"/>
              <a:ext cx="329075" cy="89850"/>
            </a:xfrm>
            <a:custGeom>
              <a:avLst/>
              <a:gdLst/>
              <a:ahLst/>
              <a:cxnLst/>
              <a:rect l="l" t="t" r="r" b="b"/>
              <a:pathLst>
                <a:path w="13163" h="3594" extrusionOk="0">
                  <a:moveTo>
                    <a:pt x="531" y="1"/>
                  </a:moveTo>
                  <a:cubicBezTo>
                    <a:pt x="309" y="1"/>
                    <a:pt x="147" y="147"/>
                    <a:pt x="122" y="392"/>
                  </a:cubicBezTo>
                  <a:cubicBezTo>
                    <a:pt x="92" y="696"/>
                    <a:pt x="183" y="1759"/>
                    <a:pt x="31" y="2459"/>
                  </a:cubicBezTo>
                  <a:cubicBezTo>
                    <a:pt x="1" y="2641"/>
                    <a:pt x="1" y="2823"/>
                    <a:pt x="31" y="3036"/>
                  </a:cubicBezTo>
                  <a:cubicBezTo>
                    <a:pt x="92" y="3340"/>
                    <a:pt x="305" y="3583"/>
                    <a:pt x="609" y="3583"/>
                  </a:cubicBezTo>
                  <a:cubicBezTo>
                    <a:pt x="1065" y="3583"/>
                    <a:pt x="1521" y="3583"/>
                    <a:pt x="1977" y="3553"/>
                  </a:cubicBezTo>
                  <a:cubicBezTo>
                    <a:pt x="2260" y="3515"/>
                    <a:pt x="2486" y="3502"/>
                    <a:pt x="2696" y="3502"/>
                  </a:cubicBezTo>
                  <a:cubicBezTo>
                    <a:pt x="3242" y="3502"/>
                    <a:pt x="3687" y="3593"/>
                    <a:pt x="4800" y="3593"/>
                  </a:cubicBezTo>
                  <a:cubicBezTo>
                    <a:pt x="5001" y="3593"/>
                    <a:pt x="5223" y="3590"/>
                    <a:pt x="5472" y="3583"/>
                  </a:cubicBezTo>
                  <a:lnTo>
                    <a:pt x="12098" y="3583"/>
                  </a:lnTo>
                  <a:cubicBezTo>
                    <a:pt x="12554" y="3583"/>
                    <a:pt x="12797" y="3431"/>
                    <a:pt x="12949" y="3066"/>
                  </a:cubicBezTo>
                  <a:cubicBezTo>
                    <a:pt x="13010" y="2914"/>
                    <a:pt x="13071" y="2732"/>
                    <a:pt x="13101" y="2580"/>
                  </a:cubicBezTo>
                  <a:cubicBezTo>
                    <a:pt x="13162" y="2003"/>
                    <a:pt x="13162" y="1456"/>
                    <a:pt x="13101" y="908"/>
                  </a:cubicBezTo>
                  <a:cubicBezTo>
                    <a:pt x="13071" y="483"/>
                    <a:pt x="12797" y="240"/>
                    <a:pt x="12190" y="240"/>
                  </a:cubicBezTo>
                  <a:cubicBezTo>
                    <a:pt x="11743" y="254"/>
                    <a:pt x="11294" y="258"/>
                    <a:pt x="10843" y="258"/>
                  </a:cubicBezTo>
                  <a:cubicBezTo>
                    <a:pt x="10220" y="258"/>
                    <a:pt x="9594" y="250"/>
                    <a:pt x="8969" y="250"/>
                  </a:cubicBezTo>
                  <a:cubicBezTo>
                    <a:pt x="8133" y="250"/>
                    <a:pt x="7298" y="264"/>
                    <a:pt x="6475" y="331"/>
                  </a:cubicBezTo>
                  <a:cubicBezTo>
                    <a:pt x="6019" y="361"/>
                    <a:pt x="5548" y="369"/>
                    <a:pt x="5077" y="369"/>
                  </a:cubicBezTo>
                  <a:cubicBezTo>
                    <a:pt x="4606" y="369"/>
                    <a:pt x="4135" y="361"/>
                    <a:pt x="3679" y="361"/>
                  </a:cubicBezTo>
                  <a:cubicBezTo>
                    <a:pt x="1460" y="361"/>
                    <a:pt x="3192" y="392"/>
                    <a:pt x="1521" y="452"/>
                  </a:cubicBezTo>
                  <a:cubicBezTo>
                    <a:pt x="1500" y="454"/>
                    <a:pt x="1480" y="454"/>
                    <a:pt x="1461" y="454"/>
                  </a:cubicBezTo>
                  <a:cubicBezTo>
                    <a:pt x="1044" y="454"/>
                    <a:pt x="1136" y="143"/>
                    <a:pt x="700" y="27"/>
                  </a:cubicBezTo>
                  <a:cubicBezTo>
                    <a:pt x="641" y="9"/>
                    <a:pt x="584" y="1"/>
                    <a:pt x="531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2577050" y="4055150"/>
              <a:ext cx="98825" cy="401925"/>
            </a:xfrm>
            <a:custGeom>
              <a:avLst/>
              <a:gdLst/>
              <a:ahLst/>
              <a:cxnLst/>
              <a:rect l="l" t="t" r="r" b="b"/>
              <a:pathLst>
                <a:path w="3953" h="16077" extrusionOk="0">
                  <a:moveTo>
                    <a:pt x="3262" y="1"/>
                  </a:moveTo>
                  <a:cubicBezTo>
                    <a:pt x="3194" y="1"/>
                    <a:pt x="3120" y="27"/>
                    <a:pt x="3041" y="88"/>
                  </a:cubicBezTo>
                  <a:cubicBezTo>
                    <a:pt x="2828" y="240"/>
                    <a:pt x="2828" y="331"/>
                    <a:pt x="2615" y="1030"/>
                  </a:cubicBezTo>
                  <a:cubicBezTo>
                    <a:pt x="2372" y="1729"/>
                    <a:pt x="1916" y="1182"/>
                    <a:pt x="1521" y="2155"/>
                  </a:cubicBezTo>
                  <a:cubicBezTo>
                    <a:pt x="1247" y="2702"/>
                    <a:pt x="639" y="2976"/>
                    <a:pt x="396" y="3128"/>
                  </a:cubicBezTo>
                  <a:cubicBezTo>
                    <a:pt x="1" y="3432"/>
                    <a:pt x="335" y="3827"/>
                    <a:pt x="396" y="4344"/>
                  </a:cubicBezTo>
                  <a:cubicBezTo>
                    <a:pt x="1065" y="8477"/>
                    <a:pt x="1126" y="8933"/>
                    <a:pt x="943" y="9602"/>
                  </a:cubicBezTo>
                  <a:cubicBezTo>
                    <a:pt x="822" y="9936"/>
                    <a:pt x="974" y="10210"/>
                    <a:pt x="974" y="10605"/>
                  </a:cubicBezTo>
                  <a:cubicBezTo>
                    <a:pt x="1065" y="15012"/>
                    <a:pt x="852" y="10362"/>
                    <a:pt x="1156" y="15499"/>
                  </a:cubicBezTo>
                  <a:cubicBezTo>
                    <a:pt x="1156" y="16076"/>
                    <a:pt x="1430" y="15803"/>
                    <a:pt x="2585" y="15955"/>
                  </a:cubicBezTo>
                  <a:cubicBezTo>
                    <a:pt x="2656" y="15969"/>
                    <a:pt x="2728" y="15977"/>
                    <a:pt x="2798" y="15977"/>
                  </a:cubicBezTo>
                  <a:cubicBezTo>
                    <a:pt x="3025" y="15977"/>
                    <a:pt x="3236" y="15897"/>
                    <a:pt x="3375" y="15711"/>
                  </a:cubicBezTo>
                  <a:cubicBezTo>
                    <a:pt x="3952" y="14952"/>
                    <a:pt x="3800" y="14161"/>
                    <a:pt x="3223" y="13645"/>
                  </a:cubicBezTo>
                  <a:cubicBezTo>
                    <a:pt x="2828" y="13310"/>
                    <a:pt x="3284" y="13310"/>
                    <a:pt x="3496" y="7231"/>
                  </a:cubicBezTo>
                  <a:cubicBezTo>
                    <a:pt x="3527" y="6897"/>
                    <a:pt x="3436" y="6562"/>
                    <a:pt x="3527" y="6198"/>
                  </a:cubicBezTo>
                  <a:cubicBezTo>
                    <a:pt x="3648" y="5407"/>
                    <a:pt x="3588" y="4617"/>
                    <a:pt x="3679" y="3827"/>
                  </a:cubicBezTo>
                  <a:cubicBezTo>
                    <a:pt x="3740" y="2824"/>
                    <a:pt x="3709" y="1790"/>
                    <a:pt x="3709" y="818"/>
                  </a:cubicBezTo>
                  <a:cubicBezTo>
                    <a:pt x="3709" y="429"/>
                    <a:pt x="3534" y="1"/>
                    <a:pt x="3262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1857450" y="4307025"/>
              <a:ext cx="147450" cy="153300"/>
            </a:xfrm>
            <a:custGeom>
              <a:avLst/>
              <a:gdLst/>
              <a:ahLst/>
              <a:cxnLst/>
              <a:rect l="l" t="t" r="r" b="b"/>
              <a:pathLst>
                <a:path w="5898" h="6132" extrusionOk="0">
                  <a:moveTo>
                    <a:pt x="389" y="1"/>
                  </a:moveTo>
                  <a:cubicBezTo>
                    <a:pt x="47" y="1"/>
                    <a:pt x="31" y="140"/>
                    <a:pt x="31" y="591"/>
                  </a:cubicBezTo>
                  <a:cubicBezTo>
                    <a:pt x="31" y="1138"/>
                    <a:pt x="152" y="1685"/>
                    <a:pt x="152" y="2232"/>
                  </a:cubicBezTo>
                  <a:cubicBezTo>
                    <a:pt x="152" y="2931"/>
                    <a:pt x="0" y="3661"/>
                    <a:pt x="91" y="4390"/>
                  </a:cubicBezTo>
                  <a:cubicBezTo>
                    <a:pt x="91" y="4785"/>
                    <a:pt x="61" y="5211"/>
                    <a:pt x="61" y="5636"/>
                  </a:cubicBezTo>
                  <a:cubicBezTo>
                    <a:pt x="91" y="5910"/>
                    <a:pt x="213" y="5971"/>
                    <a:pt x="456" y="6001"/>
                  </a:cubicBezTo>
                  <a:cubicBezTo>
                    <a:pt x="1034" y="6032"/>
                    <a:pt x="3800" y="5971"/>
                    <a:pt x="4316" y="6092"/>
                  </a:cubicBezTo>
                  <a:cubicBezTo>
                    <a:pt x="4396" y="6119"/>
                    <a:pt x="4473" y="6131"/>
                    <a:pt x="4548" y="6131"/>
                  </a:cubicBezTo>
                  <a:cubicBezTo>
                    <a:pt x="4814" y="6131"/>
                    <a:pt x="5052" y="5978"/>
                    <a:pt x="5289" y="5788"/>
                  </a:cubicBezTo>
                  <a:cubicBezTo>
                    <a:pt x="5897" y="5241"/>
                    <a:pt x="5715" y="4086"/>
                    <a:pt x="5471" y="3326"/>
                  </a:cubicBezTo>
                  <a:cubicBezTo>
                    <a:pt x="4590" y="591"/>
                    <a:pt x="5168" y="378"/>
                    <a:pt x="4377" y="348"/>
                  </a:cubicBezTo>
                  <a:cubicBezTo>
                    <a:pt x="1923" y="260"/>
                    <a:pt x="854" y="1"/>
                    <a:pt x="389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2628725" y="3614175"/>
              <a:ext cx="108700" cy="212175"/>
            </a:xfrm>
            <a:custGeom>
              <a:avLst/>
              <a:gdLst/>
              <a:ahLst/>
              <a:cxnLst/>
              <a:rect l="l" t="t" r="r" b="b"/>
              <a:pathLst>
                <a:path w="4348" h="8487" extrusionOk="0">
                  <a:moveTo>
                    <a:pt x="3814" y="0"/>
                  </a:moveTo>
                  <a:cubicBezTo>
                    <a:pt x="3750" y="0"/>
                    <a:pt x="3683" y="21"/>
                    <a:pt x="3618" y="67"/>
                  </a:cubicBezTo>
                  <a:cubicBezTo>
                    <a:pt x="3192" y="341"/>
                    <a:pt x="3010" y="706"/>
                    <a:pt x="2463" y="736"/>
                  </a:cubicBezTo>
                  <a:cubicBezTo>
                    <a:pt x="1855" y="797"/>
                    <a:pt x="1703" y="1435"/>
                    <a:pt x="548" y="1921"/>
                  </a:cubicBezTo>
                  <a:cubicBezTo>
                    <a:pt x="31" y="2104"/>
                    <a:pt x="1" y="2529"/>
                    <a:pt x="92" y="3016"/>
                  </a:cubicBezTo>
                  <a:cubicBezTo>
                    <a:pt x="487" y="5569"/>
                    <a:pt x="305" y="5356"/>
                    <a:pt x="396" y="6967"/>
                  </a:cubicBezTo>
                  <a:cubicBezTo>
                    <a:pt x="396" y="7545"/>
                    <a:pt x="730" y="7940"/>
                    <a:pt x="1308" y="8031"/>
                  </a:cubicBezTo>
                  <a:cubicBezTo>
                    <a:pt x="1399" y="8092"/>
                    <a:pt x="1551" y="8122"/>
                    <a:pt x="1673" y="8122"/>
                  </a:cubicBezTo>
                  <a:cubicBezTo>
                    <a:pt x="2433" y="8122"/>
                    <a:pt x="3071" y="8487"/>
                    <a:pt x="3588" y="8487"/>
                  </a:cubicBezTo>
                  <a:cubicBezTo>
                    <a:pt x="3952" y="8487"/>
                    <a:pt x="4226" y="8274"/>
                    <a:pt x="4256" y="7940"/>
                  </a:cubicBezTo>
                  <a:lnTo>
                    <a:pt x="4256" y="7514"/>
                  </a:lnTo>
                  <a:cubicBezTo>
                    <a:pt x="4347" y="2985"/>
                    <a:pt x="4195" y="5356"/>
                    <a:pt x="4195" y="645"/>
                  </a:cubicBezTo>
                  <a:cubicBezTo>
                    <a:pt x="4195" y="523"/>
                    <a:pt x="4195" y="402"/>
                    <a:pt x="4135" y="280"/>
                  </a:cubicBezTo>
                  <a:cubicBezTo>
                    <a:pt x="4092" y="111"/>
                    <a:pt x="3961" y="0"/>
                    <a:pt x="3814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1498025" y="4285600"/>
              <a:ext cx="321450" cy="56275"/>
            </a:xfrm>
            <a:custGeom>
              <a:avLst/>
              <a:gdLst/>
              <a:ahLst/>
              <a:cxnLst/>
              <a:rect l="l" t="t" r="r" b="b"/>
              <a:pathLst>
                <a:path w="12858" h="2251" extrusionOk="0">
                  <a:moveTo>
                    <a:pt x="6529" y="0"/>
                  </a:moveTo>
                  <a:cubicBezTo>
                    <a:pt x="4265" y="0"/>
                    <a:pt x="2316" y="292"/>
                    <a:pt x="547" y="718"/>
                  </a:cubicBezTo>
                  <a:cubicBezTo>
                    <a:pt x="152" y="779"/>
                    <a:pt x="152" y="840"/>
                    <a:pt x="91" y="1235"/>
                  </a:cubicBezTo>
                  <a:cubicBezTo>
                    <a:pt x="61" y="1782"/>
                    <a:pt x="0" y="1904"/>
                    <a:pt x="304" y="1995"/>
                  </a:cubicBezTo>
                  <a:cubicBezTo>
                    <a:pt x="395" y="2056"/>
                    <a:pt x="517" y="2086"/>
                    <a:pt x="638" y="2086"/>
                  </a:cubicBezTo>
                  <a:cubicBezTo>
                    <a:pt x="998" y="2105"/>
                    <a:pt x="1334" y="2148"/>
                    <a:pt x="1676" y="2148"/>
                  </a:cubicBezTo>
                  <a:cubicBezTo>
                    <a:pt x="1883" y="2148"/>
                    <a:pt x="2092" y="2132"/>
                    <a:pt x="2310" y="2086"/>
                  </a:cubicBezTo>
                  <a:cubicBezTo>
                    <a:pt x="3067" y="1953"/>
                    <a:pt x="4287" y="1877"/>
                    <a:pt x="5599" y="1877"/>
                  </a:cubicBezTo>
                  <a:cubicBezTo>
                    <a:pt x="6976" y="1877"/>
                    <a:pt x="8454" y="1960"/>
                    <a:pt x="9605" y="2147"/>
                  </a:cubicBezTo>
                  <a:cubicBezTo>
                    <a:pt x="10027" y="2231"/>
                    <a:pt x="10374" y="2250"/>
                    <a:pt x="10652" y="2250"/>
                  </a:cubicBezTo>
                  <a:cubicBezTo>
                    <a:pt x="10873" y="2250"/>
                    <a:pt x="11051" y="2238"/>
                    <a:pt x="11186" y="2238"/>
                  </a:cubicBezTo>
                  <a:cubicBezTo>
                    <a:pt x="11240" y="2243"/>
                    <a:pt x="11293" y="2246"/>
                    <a:pt x="11347" y="2246"/>
                  </a:cubicBezTo>
                  <a:cubicBezTo>
                    <a:pt x="11597" y="2246"/>
                    <a:pt x="11847" y="2192"/>
                    <a:pt x="12098" y="2116"/>
                  </a:cubicBezTo>
                  <a:cubicBezTo>
                    <a:pt x="12523" y="1995"/>
                    <a:pt x="12857" y="1782"/>
                    <a:pt x="12766" y="1235"/>
                  </a:cubicBezTo>
                  <a:lnTo>
                    <a:pt x="12766" y="1022"/>
                  </a:lnTo>
                  <a:cubicBezTo>
                    <a:pt x="12705" y="688"/>
                    <a:pt x="12645" y="566"/>
                    <a:pt x="12310" y="536"/>
                  </a:cubicBezTo>
                  <a:cubicBezTo>
                    <a:pt x="12250" y="536"/>
                    <a:pt x="9939" y="232"/>
                    <a:pt x="9605" y="171"/>
                  </a:cubicBezTo>
                  <a:cubicBezTo>
                    <a:pt x="8516" y="53"/>
                    <a:pt x="7494" y="0"/>
                    <a:pt x="6529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1317925" y="4323825"/>
              <a:ext cx="139850" cy="140075"/>
            </a:xfrm>
            <a:custGeom>
              <a:avLst/>
              <a:gdLst/>
              <a:ahLst/>
              <a:cxnLst/>
              <a:rect l="l" t="t" r="r" b="b"/>
              <a:pathLst>
                <a:path w="5594" h="5603" extrusionOk="0">
                  <a:moveTo>
                    <a:pt x="5294" y="0"/>
                  </a:moveTo>
                  <a:cubicBezTo>
                    <a:pt x="5251" y="0"/>
                    <a:pt x="5199" y="14"/>
                    <a:pt x="5137" y="40"/>
                  </a:cubicBezTo>
                  <a:cubicBezTo>
                    <a:pt x="3435" y="891"/>
                    <a:pt x="2280" y="1347"/>
                    <a:pt x="1155" y="2594"/>
                  </a:cubicBezTo>
                  <a:cubicBezTo>
                    <a:pt x="730" y="3050"/>
                    <a:pt x="365" y="3536"/>
                    <a:pt x="91" y="4174"/>
                  </a:cubicBezTo>
                  <a:cubicBezTo>
                    <a:pt x="0" y="4326"/>
                    <a:pt x="0" y="4387"/>
                    <a:pt x="152" y="4478"/>
                  </a:cubicBezTo>
                  <a:cubicBezTo>
                    <a:pt x="781" y="4697"/>
                    <a:pt x="1361" y="5039"/>
                    <a:pt x="2024" y="5039"/>
                  </a:cubicBezTo>
                  <a:cubicBezTo>
                    <a:pt x="2098" y="5039"/>
                    <a:pt x="2173" y="5034"/>
                    <a:pt x="2250" y="5025"/>
                  </a:cubicBezTo>
                  <a:cubicBezTo>
                    <a:pt x="2312" y="5019"/>
                    <a:pt x="2371" y="5016"/>
                    <a:pt x="2427" y="5016"/>
                  </a:cubicBezTo>
                  <a:cubicBezTo>
                    <a:pt x="3213" y="5016"/>
                    <a:pt x="3402" y="5574"/>
                    <a:pt x="4651" y="5603"/>
                  </a:cubicBezTo>
                  <a:cubicBezTo>
                    <a:pt x="5289" y="5603"/>
                    <a:pt x="5411" y="5299"/>
                    <a:pt x="5411" y="4660"/>
                  </a:cubicBezTo>
                  <a:cubicBezTo>
                    <a:pt x="5411" y="1925"/>
                    <a:pt x="5380" y="1803"/>
                    <a:pt x="5472" y="1439"/>
                  </a:cubicBezTo>
                  <a:cubicBezTo>
                    <a:pt x="5593" y="1043"/>
                    <a:pt x="5563" y="618"/>
                    <a:pt x="5472" y="253"/>
                  </a:cubicBezTo>
                  <a:cubicBezTo>
                    <a:pt x="5450" y="81"/>
                    <a:pt x="5398" y="0"/>
                    <a:pt x="5294" y="0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2144675" y="4304425"/>
              <a:ext cx="66150" cy="146925"/>
            </a:xfrm>
            <a:custGeom>
              <a:avLst/>
              <a:gdLst/>
              <a:ahLst/>
              <a:cxnLst/>
              <a:rect l="l" t="t" r="r" b="b"/>
              <a:pathLst>
                <a:path w="2646" h="5877" extrusionOk="0">
                  <a:moveTo>
                    <a:pt x="2077" y="1"/>
                  </a:moveTo>
                  <a:cubicBezTo>
                    <a:pt x="1862" y="1"/>
                    <a:pt x="1479" y="53"/>
                    <a:pt x="791" y="148"/>
                  </a:cubicBezTo>
                  <a:cubicBezTo>
                    <a:pt x="548" y="178"/>
                    <a:pt x="487" y="269"/>
                    <a:pt x="487" y="482"/>
                  </a:cubicBezTo>
                  <a:cubicBezTo>
                    <a:pt x="487" y="1333"/>
                    <a:pt x="457" y="2123"/>
                    <a:pt x="548" y="2974"/>
                  </a:cubicBezTo>
                  <a:cubicBezTo>
                    <a:pt x="639" y="3430"/>
                    <a:pt x="639" y="3826"/>
                    <a:pt x="335" y="4221"/>
                  </a:cubicBezTo>
                  <a:cubicBezTo>
                    <a:pt x="214" y="4403"/>
                    <a:pt x="153" y="4646"/>
                    <a:pt x="92" y="4859"/>
                  </a:cubicBezTo>
                  <a:cubicBezTo>
                    <a:pt x="1" y="5345"/>
                    <a:pt x="366" y="5619"/>
                    <a:pt x="822" y="5740"/>
                  </a:cubicBezTo>
                  <a:cubicBezTo>
                    <a:pt x="1277" y="5862"/>
                    <a:pt x="1733" y="5801"/>
                    <a:pt x="2159" y="5862"/>
                  </a:cubicBezTo>
                  <a:cubicBezTo>
                    <a:pt x="2235" y="5872"/>
                    <a:pt x="2299" y="5877"/>
                    <a:pt x="2353" y="5877"/>
                  </a:cubicBezTo>
                  <a:cubicBezTo>
                    <a:pt x="2645" y="5877"/>
                    <a:pt x="2645" y="5730"/>
                    <a:pt x="2645" y="5345"/>
                  </a:cubicBezTo>
                  <a:cubicBezTo>
                    <a:pt x="2645" y="4677"/>
                    <a:pt x="2402" y="5133"/>
                    <a:pt x="2402" y="4373"/>
                  </a:cubicBezTo>
                  <a:cubicBezTo>
                    <a:pt x="2402" y="3218"/>
                    <a:pt x="2250" y="3278"/>
                    <a:pt x="2311" y="2914"/>
                  </a:cubicBezTo>
                  <a:cubicBezTo>
                    <a:pt x="2432" y="2397"/>
                    <a:pt x="2402" y="1850"/>
                    <a:pt x="2372" y="1151"/>
                  </a:cubicBezTo>
                  <a:lnTo>
                    <a:pt x="2372" y="269"/>
                  </a:lnTo>
                  <a:cubicBezTo>
                    <a:pt x="2355" y="83"/>
                    <a:pt x="2347" y="1"/>
                    <a:pt x="2077" y="1"/>
                  </a:cubicBezTo>
                  <a:close/>
                </a:path>
              </a:pathLst>
            </a:custGeom>
            <a:solidFill>
              <a:srgbClr val="F0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749525" y="3234500"/>
              <a:ext cx="687725" cy="815875"/>
            </a:xfrm>
            <a:custGeom>
              <a:avLst/>
              <a:gdLst/>
              <a:ahLst/>
              <a:cxnLst/>
              <a:rect l="l" t="t" r="r" b="b"/>
              <a:pathLst>
                <a:path w="27509" h="32635" extrusionOk="0">
                  <a:moveTo>
                    <a:pt x="14441" y="1"/>
                  </a:moveTo>
                  <a:cubicBezTo>
                    <a:pt x="14027" y="1"/>
                    <a:pt x="13626" y="79"/>
                    <a:pt x="13253" y="300"/>
                  </a:cubicBezTo>
                  <a:cubicBezTo>
                    <a:pt x="13155" y="365"/>
                    <a:pt x="13111" y="372"/>
                    <a:pt x="13037" y="372"/>
                  </a:cubicBezTo>
                  <a:cubicBezTo>
                    <a:pt x="13018" y="372"/>
                    <a:pt x="12996" y="371"/>
                    <a:pt x="12971" y="371"/>
                  </a:cubicBezTo>
                  <a:cubicBezTo>
                    <a:pt x="12825" y="371"/>
                    <a:pt x="12554" y="387"/>
                    <a:pt x="11855" y="604"/>
                  </a:cubicBezTo>
                  <a:cubicBezTo>
                    <a:pt x="11733" y="664"/>
                    <a:pt x="11611" y="664"/>
                    <a:pt x="11490" y="664"/>
                  </a:cubicBezTo>
                  <a:cubicBezTo>
                    <a:pt x="11445" y="667"/>
                    <a:pt x="11402" y="669"/>
                    <a:pt x="11360" y="669"/>
                  </a:cubicBezTo>
                  <a:cubicBezTo>
                    <a:pt x="10554" y="669"/>
                    <a:pt x="10093" y="193"/>
                    <a:pt x="9580" y="193"/>
                  </a:cubicBezTo>
                  <a:cubicBezTo>
                    <a:pt x="9528" y="193"/>
                    <a:pt x="9476" y="198"/>
                    <a:pt x="9423" y="208"/>
                  </a:cubicBezTo>
                  <a:cubicBezTo>
                    <a:pt x="8967" y="300"/>
                    <a:pt x="8450" y="391"/>
                    <a:pt x="7964" y="543"/>
                  </a:cubicBezTo>
                  <a:cubicBezTo>
                    <a:pt x="6292" y="1029"/>
                    <a:pt x="4256" y="1911"/>
                    <a:pt x="3070" y="3187"/>
                  </a:cubicBezTo>
                  <a:cubicBezTo>
                    <a:pt x="760" y="5710"/>
                    <a:pt x="0" y="11303"/>
                    <a:pt x="699" y="15072"/>
                  </a:cubicBezTo>
                  <a:cubicBezTo>
                    <a:pt x="1064" y="16804"/>
                    <a:pt x="2067" y="18294"/>
                    <a:pt x="3678" y="19084"/>
                  </a:cubicBezTo>
                  <a:cubicBezTo>
                    <a:pt x="4043" y="19267"/>
                    <a:pt x="4073" y="19327"/>
                    <a:pt x="3982" y="19783"/>
                  </a:cubicBezTo>
                  <a:cubicBezTo>
                    <a:pt x="3192" y="23522"/>
                    <a:pt x="2067" y="27899"/>
                    <a:pt x="3739" y="31698"/>
                  </a:cubicBezTo>
                  <a:cubicBezTo>
                    <a:pt x="3938" y="32097"/>
                    <a:pt x="4218" y="32309"/>
                    <a:pt x="4653" y="32309"/>
                  </a:cubicBezTo>
                  <a:cubicBezTo>
                    <a:pt x="4682" y="32309"/>
                    <a:pt x="4712" y="32308"/>
                    <a:pt x="4742" y="32306"/>
                  </a:cubicBezTo>
                  <a:cubicBezTo>
                    <a:pt x="4811" y="32303"/>
                    <a:pt x="4878" y="32302"/>
                    <a:pt x="4942" y="32302"/>
                  </a:cubicBezTo>
                  <a:cubicBezTo>
                    <a:pt x="5584" y="32302"/>
                    <a:pt x="5991" y="32428"/>
                    <a:pt x="6323" y="32428"/>
                  </a:cubicBezTo>
                  <a:cubicBezTo>
                    <a:pt x="6323" y="32428"/>
                    <a:pt x="11483" y="32634"/>
                    <a:pt x="15818" y="32634"/>
                  </a:cubicBezTo>
                  <a:cubicBezTo>
                    <a:pt x="17000" y="32634"/>
                    <a:pt x="18120" y="32619"/>
                    <a:pt x="19058" y="32580"/>
                  </a:cubicBezTo>
                  <a:cubicBezTo>
                    <a:pt x="19697" y="32580"/>
                    <a:pt x="20305" y="32489"/>
                    <a:pt x="20973" y="32458"/>
                  </a:cubicBezTo>
                  <a:cubicBezTo>
                    <a:pt x="21065" y="32458"/>
                    <a:pt x="21217" y="32428"/>
                    <a:pt x="21338" y="32367"/>
                  </a:cubicBezTo>
                  <a:cubicBezTo>
                    <a:pt x="21490" y="32306"/>
                    <a:pt x="21642" y="32185"/>
                    <a:pt x="21733" y="32033"/>
                  </a:cubicBezTo>
                  <a:cubicBezTo>
                    <a:pt x="22068" y="31273"/>
                    <a:pt x="22645" y="30786"/>
                    <a:pt x="22554" y="26106"/>
                  </a:cubicBezTo>
                  <a:cubicBezTo>
                    <a:pt x="22524" y="24677"/>
                    <a:pt x="22372" y="24008"/>
                    <a:pt x="21368" y="21273"/>
                  </a:cubicBezTo>
                  <a:cubicBezTo>
                    <a:pt x="20852" y="19722"/>
                    <a:pt x="20001" y="16622"/>
                    <a:pt x="19940" y="15133"/>
                  </a:cubicBezTo>
                  <a:cubicBezTo>
                    <a:pt x="19909" y="14251"/>
                    <a:pt x="19909" y="13339"/>
                    <a:pt x="19909" y="12428"/>
                  </a:cubicBezTo>
                  <a:cubicBezTo>
                    <a:pt x="19909" y="12306"/>
                    <a:pt x="19849" y="12124"/>
                    <a:pt x="19940" y="12124"/>
                  </a:cubicBezTo>
                  <a:cubicBezTo>
                    <a:pt x="20092" y="12124"/>
                    <a:pt x="20061" y="12306"/>
                    <a:pt x="20122" y="12428"/>
                  </a:cubicBezTo>
                  <a:cubicBezTo>
                    <a:pt x="20426" y="13035"/>
                    <a:pt x="20244" y="12975"/>
                    <a:pt x="21672" y="14890"/>
                  </a:cubicBezTo>
                  <a:cubicBezTo>
                    <a:pt x="22432" y="15895"/>
                    <a:pt x="23537" y="16720"/>
                    <a:pt x="24540" y="16720"/>
                  </a:cubicBezTo>
                  <a:cubicBezTo>
                    <a:pt x="25023" y="16720"/>
                    <a:pt x="25482" y="16529"/>
                    <a:pt x="25867" y="16075"/>
                  </a:cubicBezTo>
                  <a:cubicBezTo>
                    <a:pt x="27508" y="14099"/>
                    <a:pt x="24955" y="8111"/>
                    <a:pt x="24226" y="5862"/>
                  </a:cubicBezTo>
                  <a:cubicBezTo>
                    <a:pt x="23891" y="4829"/>
                    <a:pt x="23435" y="3917"/>
                    <a:pt x="22736" y="3126"/>
                  </a:cubicBezTo>
                  <a:cubicBezTo>
                    <a:pt x="21490" y="1607"/>
                    <a:pt x="20517" y="1819"/>
                    <a:pt x="19089" y="1212"/>
                  </a:cubicBezTo>
                  <a:cubicBezTo>
                    <a:pt x="17934" y="725"/>
                    <a:pt x="16718" y="360"/>
                    <a:pt x="15441" y="117"/>
                  </a:cubicBezTo>
                  <a:cubicBezTo>
                    <a:pt x="15105" y="50"/>
                    <a:pt x="14769" y="1"/>
                    <a:pt x="14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2706250" y="3156775"/>
              <a:ext cx="909600" cy="318800"/>
            </a:xfrm>
            <a:custGeom>
              <a:avLst/>
              <a:gdLst/>
              <a:ahLst/>
              <a:cxnLst/>
              <a:rect l="l" t="t" r="r" b="b"/>
              <a:pathLst>
                <a:path w="36384" h="12752" extrusionOk="0">
                  <a:moveTo>
                    <a:pt x="4392" y="1"/>
                  </a:moveTo>
                  <a:cubicBezTo>
                    <a:pt x="3723" y="1"/>
                    <a:pt x="3077" y="156"/>
                    <a:pt x="2432" y="156"/>
                  </a:cubicBezTo>
                  <a:cubicBezTo>
                    <a:pt x="2335" y="151"/>
                    <a:pt x="2240" y="148"/>
                    <a:pt x="2146" y="148"/>
                  </a:cubicBezTo>
                  <a:cubicBezTo>
                    <a:pt x="1711" y="148"/>
                    <a:pt x="1302" y="203"/>
                    <a:pt x="851" y="278"/>
                  </a:cubicBezTo>
                  <a:cubicBezTo>
                    <a:pt x="243" y="339"/>
                    <a:pt x="213" y="400"/>
                    <a:pt x="213" y="1038"/>
                  </a:cubicBezTo>
                  <a:cubicBezTo>
                    <a:pt x="213" y="6418"/>
                    <a:pt x="243" y="6387"/>
                    <a:pt x="183" y="6874"/>
                  </a:cubicBezTo>
                  <a:cubicBezTo>
                    <a:pt x="0" y="8090"/>
                    <a:pt x="487" y="8849"/>
                    <a:pt x="1459" y="12132"/>
                  </a:cubicBezTo>
                  <a:cubicBezTo>
                    <a:pt x="1609" y="12626"/>
                    <a:pt x="1641" y="12752"/>
                    <a:pt x="4133" y="12752"/>
                  </a:cubicBezTo>
                  <a:cubicBezTo>
                    <a:pt x="6701" y="12752"/>
                    <a:pt x="11881" y="12619"/>
                    <a:pt x="22493" y="12619"/>
                  </a:cubicBezTo>
                  <a:cubicBezTo>
                    <a:pt x="33739" y="12619"/>
                    <a:pt x="33314" y="12619"/>
                    <a:pt x="33648" y="12558"/>
                  </a:cubicBezTo>
                  <a:cubicBezTo>
                    <a:pt x="33787" y="12511"/>
                    <a:pt x="33896" y="12495"/>
                    <a:pt x="34001" y="12495"/>
                  </a:cubicBezTo>
                  <a:cubicBezTo>
                    <a:pt x="34288" y="12495"/>
                    <a:pt x="34541" y="12621"/>
                    <a:pt x="35265" y="12621"/>
                  </a:cubicBezTo>
                  <a:cubicBezTo>
                    <a:pt x="35321" y="12621"/>
                    <a:pt x="35380" y="12620"/>
                    <a:pt x="35442" y="12619"/>
                  </a:cubicBezTo>
                  <a:cubicBezTo>
                    <a:pt x="35958" y="12619"/>
                    <a:pt x="36354" y="12254"/>
                    <a:pt x="36354" y="11707"/>
                  </a:cubicBezTo>
                  <a:lnTo>
                    <a:pt x="36354" y="11038"/>
                  </a:lnTo>
                  <a:cubicBezTo>
                    <a:pt x="36384" y="10187"/>
                    <a:pt x="36232" y="9397"/>
                    <a:pt x="36323" y="8546"/>
                  </a:cubicBezTo>
                  <a:cubicBezTo>
                    <a:pt x="36171" y="7938"/>
                    <a:pt x="36262" y="5050"/>
                    <a:pt x="36323" y="4412"/>
                  </a:cubicBezTo>
                  <a:cubicBezTo>
                    <a:pt x="36384" y="3348"/>
                    <a:pt x="36323" y="2254"/>
                    <a:pt x="36323" y="1159"/>
                  </a:cubicBezTo>
                  <a:cubicBezTo>
                    <a:pt x="36323" y="734"/>
                    <a:pt x="35958" y="339"/>
                    <a:pt x="35563" y="339"/>
                  </a:cubicBezTo>
                  <a:cubicBezTo>
                    <a:pt x="35534" y="339"/>
                    <a:pt x="33017" y="373"/>
                    <a:pt x="29344" y="373"/>
                  </a:cubicBezTo>
                  <a:cubicBezTo>
                    <a:pt x="25304" y="373"/>
                    <a:pt x="19866" y="331"/>
                    <a:pt x="14803" y="156"/>
                  </a:cubicBezTo>
                  <a:cubicBezTo>
                    <a:pt x="14432" y="144"/>
                    <a:pt x="13887" y="141"/>
                    <a:pt x="13236" y="141"/>
                  </a:cubicBezTo>
                  <a:cubicBezTo>
                    <a:pt x="12258" y="141"/>
                    <a:pt x="11040" y="149"/>
                    <a:pt x="9807" y="149"/>
                  </a:cubicBezTo>
                  <a:cubicBezTo>
                    <a:pt x="7751" y="149"/>
                    <a:pt x="5654" y="126"/>
                    <a:pt x="4560" y="4"/>
                  </a:cubicBezTo>
                  <a:cubicBezTo>
                    <a:pt x="4503" y="2"/>
                    <a:pt x="4448" y="1"/>
                    <a:pt x="4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3393950" y="2237400"/>
              <a:ext cx="403525" cy="243550"/>
            </a:xfrm>
            <a:custGeom>
              <a:avLst/>
              <a:gdLst/>
              <a:ahLst/>
              <a:cxnLst/>
              <a:rect l="l" t="t" r="r" b="b"/>
              <a:pathLst>
                <a:path w="16141" h="9742" extrusionOk="0">
                  <a:moveTo>
                    <a:pt x="13082" y="1692"/>
                  </a:moveTo>
                  <a:cubicBezTo>
                    <a:pt x="13726" y="1692"/>
                    <a:pt x="14215" y="2123"/>
                    <a:pt x="14742" y="2554"/>
                  </a:cubicBezTo>
                  <a:cubicBezTo>
                    <a:pt x="15137" y="2858"/>
                    <a:pt x="14985" y="4074"/>
                    <a:pt x="15107" y="4651"/>
                  </a:cubicBezTo>
                  <a:cubicBezTo>
                    <a:pt x="15198" y="4986"/>
                    <a:pt x="15077" y="5259"/>
                    <a:pt x="14773" y="5442"/>
                  </a:cubicBezTo>
                  <a:cubicBezTo>
                    <a:pt x="14438" y="5654"/>
                    <a:pt x="14134" y="5897"/>
                    <a:pt x="13770" y="6110"/>
                  </a:cubicBezTo>
                  <a:cubicBezTo>
                    <a:pt x="13131" y="6536"/>
                    <a:pt x="9119" y="7296"/>
                    <a:pt x="8086" y="7448"/>
                  </a:cubicBezTo>
                  <a:cubicBezTo>
                    <a:pt x="7630" y="7539"/>
                    <a:pt x="7204" y="7539"/>
                    <a:pt x="6748" y="7539"/>
                  </a:cubicBezTo>
                  <a:cubicBezTo>
                    <a:pt x="6680" y="7541"/>
                    <a:pt x="6611" y="7541"/>
                    <a:pt x="6543" y="7541"/>
                  </a:cubicBezTo>
                  <a:cubicBezTo>
                    <a:pt x="5396" y="7541"/>
                    <a:pt x="4253" y="7304"/>
                    <a:pt x="3192" y="6931"/>
                  </a:cubicBezTo>
                  <a:cubicBezTo>
                    <a:pt x="2858" y="6809"/>
                    <a:pt x="2614" y="6688"/>
                    <a:pt x="2341" y="6536"/>
                  </a:cubicBezTo>
                  <a:cubicBezTo>
                    <a:pt x="2189" y="6475"/>
                    <a:pt x="2128" y="6353"/>
                    <a:pt x="2067" y="6201"/>
                  </a:cubicBezTo>
                  <a:cubicBezTo>
                    <a:pt x="1915" y="5046"/>
                    <a:pt x="1824" y="4834"/>
                    <a:pt x="2189" y="4347"/>
                  </a:cubicBezTo>
                  <a:cubicBezTo>
                    <a:pt x="2797" y="3618"/>
                    <a:pt x="3800" y="3283"/>
                    <a:pt x="4590" y="3283"/>
                  </a:cubicBezTo>
                  <a:cubicBezTo>
                    <a:pt x="5168" y="3314"/>
                    <a:pt x="6383" y="3223"/>
                    <a:pt x="7235" y="3770"/>
                  </a:cubicBezTo>
                  <a:cubicBezTo>
                    <a:pt x="7626" y="3996"/>
                    <a:pt x="7989" y="4093"/>
                    <a:pt x="8337" y="4093"/>
                  </a:cubicBezTo>
                  <a:cubicBezTo>
                    <a:pt x="9393" y="4093"/>
                    <a:pt x="10301" y="3195"/>
                    <a:pt x="11399" y="2280"/>
                  </a:cubicBezTo>
                  <a:cubicBezTo>
                    <a:pt x="11915" y="1824"/>
                    <a:pt x="12493" y="1794"/>
                    <a:pt x="12523" y="1794"/>
                  </a:cubicBezTo>
                  <a:cubicBezTo>
                    <a:pt x="12723" y="1723"/>
                    <a:pt x="12908" y="1692"/>
                    <a:pt x="13082" y="1692"/>
                  </a:cubicBezTo>
                  <a:close/>
                  <a:moveTo>
                    <a:pt x="9940" y="1"/>
                  </a:moveTo>
                  <a:cubicBezTo>
                    <a:pt x="9636" y="1"/>
                    <a:pt x="9332" y="92"/>
                    <a:pt x="9028" y="92"/>
                  </a:cubicBezTo>
                  <a:cubicBezTo>
                    <a:pt x="7538" y="153"/>
                    <a:pt x="6110" y="487"/>
                    <a:pt x="4742" y="1065"/>
                  </a:cubicBezTo>
                  <a:cubicBezTo>
                    <a:pt x="2918" y="1824"/>
                    <a:pt x="3283" y="2098"/>
                    <a:pt x="2128" y="2888"/>
                  </a:cubicBezTo>
                  <a:cubicBezTo>
                    <a:pt x="1520" y="3314"/>
                    <a:pt x="943" y="4286"/>
                    <a:pt x="669" y="4955"/>
                  </a:cubicBezTo>
                  <a:cubicBezTo>
                    <a:pt x="0" y="6627"/>
                    <a:pt x="1003" y="8025"/>
                    <a:pt x="2523" y="8663"/>
                  </a:cubicBezTo>
                  <a:cubicBezTo>
                    <a:pt x="3952" y="9271"/>
                    <a:pt x="4712" y="9150"/>
                    <a:pt x="5380" y="9515"/>
                  </a:cubicBezTo>
                  <a:cubicBezTo>
                    <a:pt x="5607" y="9628"/>
                    <a:pt x="6441" y="9741"/>
                    <a:pt x="7418" y="9741"/>
                  </a:cubicBezTo>
                  <a:cubicBezTo>
                    <a:pt x="7752" y="9741"/>
                    <a:pt x="8102" y="9728"/>
                    <a:pt x="8450" y="9697"/>
                  </a:cubicBezTo>
                  <a:cubicBezTo>
                    <a:pt x="12797" y="9363"/>
                    <a:pt x="14590" y="7904"/>
                    <a:pt x="15046" y="7752"/>
                  </a:cubicBezTo>
                  <a:cubicBezTo>
                    <a:pt x="16019" y="7448"/>
                    <a:pt x="16140" y="6201"/>
                    <a:pt x="15867" y="5472"/>
                  </a:cubicBezTo>
                  <a:cubicBezTo>
                    <a:pt x="15685" y="5016"/>
                    <a:pt x="15897" y="5745"/>
                    <a:pt x="15867" y="1824"/>
                  </a:cubicBezTo>
                  <a:cubicBezTo>
                    <a:pt x="15837" y="1338"/>
                    <a:pt x="15685" y="913"/>
                    <a:pt x="15198" y="913"/>
                  </a:cubicBezTo>
                  <a:cubicBezTo>
                    <a:pt x="14530" y="913"/>
                    <a:pt x="14499" y="730"/>
                    <a:pt x="14226" y="700"/>
                  </a:cubicBezTo>
                  <a:cubicBezTo>
                    <a:pt x="13374" y="609"/>
                    <a:pt x="12311" y="1"/>
                    <a:pt x="9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2881025" y="2392925"/>
              <a:ext cx="204425" cy="213800"/>
            </a:xfrm>
            <a:custGeom>
              <a:avLst/>
              <a:gdLst/>
              <a:ahLst/>
              <a:cxnLst/>
              <a:rect l="l" t="t" r="r" b="b"/>
              <a:pathLst>
                <a:path w="8177" h="8552" extrusionOk="0">
                  <a:moveTo>
                    <a:pt x="1494" y="0"/>
                  </a:moveTo>
                  <a:cubicBezTo>
                    <a:pt x="425" y="0"/>
                    <a:pt x="222" y="117"/>
                    <a:pt x="122" y="892"/>
                  </a:cubicBezTo>
                  <a:cubicBezTo>
                    <a:pt x="122" y="1075"/>
                    <a:pt x="213" y="1470"/>
                    <a:pt x="243" y="1774"/>
                  </a:cubicBezTo>
                  <a:cubicBezTo>
                    <a:pt x="395" y="2716"/>
                    <a:pt x="882" y="3324"/>
                    <a:pt x="1277" y="3780"/>
                  </a:cubicBezTo>
                  <a:cubicBezTo>
                    <a:pt x="1216" y="3815"/>
                    <a:pt x="1155" y="3827"/>
                    <a:pt x="1095" y="3827"/>
                  </a:cubicBezTo>
                  <a:cubicBezTo>
                    <a:pt x="943" y="3827"/>
                    <a:pt x="791" y="3749"/>
                    <a:pt x="639" y="3749"/>
                  </a:cubicBezTo>
                  <a:cubicBezTo>
                    <a:pt x="335" y="3749"/>
                    <a:pt x="0" y="3993"/>
                    <a:pt x="183" y="4388"/>
                  </a:cubicBezTo>
                  <a:cubicBezTo>
                    <a:pt x="335" y="4722"/>
                    <a:pt x="365" y="5938"/>
                    <a:pt x="1459" y="6728"/>
                  </a:cubicBezTo>
                  <a:cubicBezTo>
                    <a:pt x="1763" y="6971"/>
                    <a:pt x="1915" y="7184"/>
                    <a:pt x="1885" y="7579"/>
                  </a:cubicBezTo>
                  <a:lnTo>
                    <a:pt x="1885" y="7792"/>
                  </a:lnTo>
                  <a:cubicBezTo>
                    <a:pt x="1794" y="8218"/>
                    <a:pt x="2158" y="8552"/>
                    <a:pt x="2614" y="8552"/>
                  </a:cubicBezTo>
                  <a:lnTo>
                    <a:pt x="3982" y="8552"/>
                  </a:lnTo>
                  <a:cubicBezTo>
                    <a:pt x="4772" y="8552"/>
                    <a:pt x="5046" y="8552"/>
                    <a:pt x="5380" y="8522"/>
                  </a:cubicBezTo>
                  <a:cubicBezTo>
                    <a:pt x="5684" y="8522"/>
                    <a:pt x="5867" y="8370"/>
                    <a:pt x="5988" y="8096"/>
                  </a:cubicBezTo>
                  <a:cubicBezTo>
                    <a:pt x="6231" y="7488"/>
                    <a:pt x="5988" y="7488"/>
                    <a:pt x="6292" y="7154"/>
                  </a:cubicBezTo>
                  <a:cubicBezTo>
                    <a:pt x="6870" y="6485"/>
                    <a:pt x="7478" y="6181"/>
                    <a:pt x="7812" y="4570"/>
                  </a:cubicBezTo>
                  <a:lnTo>
                    <a:pt x="7812" y="4145"/>
                  </a:lnTo>
                  <a:cubicBezTo>
                    <a:pt x="7812" y="3993"/>
                    <a:pt x="7721" y="3901"/>
                    <a:pt x="7599" y="3810"/>
                  </a:cubicBezTo>
                  <a:cubicBezTo>
                    <a:pt x="6870" y="3537"/>
                    <a:pt x="6627" y="3780"/>
                    <a:pt x="6900" y="3446"/>
                  </a:cubicBezTo>
                  <a:cubicBezTo>
                    <a:pt x="7842" y="2230"/>
                    <a:pt x="7690" y="1622"/>
                    <a:pt x="7994" y="1044"/>
                  </a:cubicBezTo>
                  <a:cubicBezTo>
                    <a:pt x="8177" y="710"/>
                    <a:pt x="7873" y="345"/>
                    <a:pt x="7630" y="284"/>
                  </a:cubicBezTo>
                  <a:cubicBezTo>
                    <a:pt x="7113" y="163"/>
                    <a:pt x="2766" y="11"/>
                    <a:pt x="2310" y="11"/>
                  </a:cubicBezTo>
                  <a:cubicBezTo>
                    <a:pt x="1993" y="5"/>
                    <a:pt x="1724" y="0"/>
                    <a:pt x="1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1707750" y="3463675"/>
              <a:ext cx="258375" cy="172700"/>
            </a:xfrm>
            <a:custGeom>
              <a:avLst/>
              <a:gdLst/>
              <a:ahLst/>
              <a:cxnLst/>
              <a:rect l="l" t="t" r="r" b="b"/>
              <a:pathLst>
                <a:path w="10335" h="6908" extrusionOk="0">
                  <a:moveTo>
                    <a:pt x="1237" y="1"/>
                  </a:moveTo>
                  <a:cubicBezTo>
                    <a:pt x="1017" y="1"/>
                    <a:pt x="822" y="68"/>
                    <a:pt x="669" y="221"/>
                  </a:cubicBezTo>
                  <a:cubicBezTo>
                    <a:pt x="487" y="464"/>
                    <a:pt x="304" y="677"/>
                    <a:pt x="243" y="981"/>
                  </a:cubicBezTo>
                  <a:cubicBezTo>
                    <a:pt x="0" y="3109"/>
                    <a:pt x="1155" y="3838"/>
                    <a:pt x="2584" y="5297"/>
                  </a:cubicBezTo>
                  <a:lnTo>
                    <a:pt x="2584" y="5996"/>
                  </a:lnTo>
                  <a:cubicBezTo>
                    <a:pt x="2675" y="6908"/>
                    <a:pt x="3648" y="6695"/>
                    <a:pt x="4803" y="6817"/>
                  </a:cubicBezTo>
                  <a:cubicBezTo>
                    <a:pt x="4922" y="6825"/>
                    <a:pt x="5044" y="6829"/>
                    <a:pt x="5166" y="6829"/>
                  </a:cubicBezTo>
                  <a:cubicBezTo>
                    <a:pt x="5947" y="6829"/>
                    <a:pt x="6757" y="6675"/>
                    <a:pt x="7204" y="6543"/>
                  </a:cubicBezTo>
                  <a:cubicBezTo>
                    <a:pt x="7721" y="6422"/>
                    <a:pt x="7812" y="6057"/>
                    <a:pt x="7782" y="5540"/>
                  </a:cubicBezTo>
                  <a:cubicBezTo>
                    <a:pt x="7751" y="4628"/>
                    <a:pt x="8572" y="5054"/>
                    <a:pt x="9636" y="3230"/>
                  </a:cubicBezTo>
                  <a:cubicBezTo>
                    <a:pt x="10335" y="2045"/>
                    <a:pt x="10031" y="1102"/>
                    <a:pt x="9970" y="950"/>
                  </a:cubicBezTo>
                  <a:cubicBezTo>
                    <a:pt x="9925" y="158"/>
                    <a:pt x="9070" y="57"/>
                    <a:pt x="7859" y="57"/>
                  </a:cubicBezTo>
                  <a:cubicBezTo>
                    <a:pt x="7444" y="57"/>
                    <a:pt x="6986" y="69"/>
                    <a:pt x="6505" y="69"/>
                  </a:cubicBezTo>
                  <a:cubicBezTo>
                    <a:pt x="5486" y="69"/>
                    <a:pt x="4477" y="122"/>
                    <a:pt x="3473" y="122"/>
                  </a:cubicBezTo>
                  <a:cubicBezTo>
                    <a:pt x="2770" y="122"/>
                    <a:pt x="2069" y="96"/>
                    <a:pt x="1368" y="8"/>
                  </a:cubicBezTo>
                  <a:cubicBezTo>
                    <a:pt x="1324" y="3"/>
                    <a:pt x="1280" y="1"/>
                    <a:pt x="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2639375" y="4431250"/>
              <a:ext cx="262950" cy="127425"/>
            </a:xfrm>
            <a:custGeom>
              <a:avLst/>
              <a:gdLst/>
              <a:ahLst/>
              <a:cxnLst/>
              <a:rect l="l" t="t" r="r" b="b"/>
              <a:pathLst>
                <a:path w="10518" h="5097" extrusionOk="0">
                  <a:moveTo>
                    <a:pt x="6395" y="1"/>
                  </a:moveTo>
                  <a:cubicBezTo>
                    <a:pt x="6159" y="1"/>
                    <a:pt x="5946" y="102"/>
                    <a:pt x="5745" y="242"/>
                  </a:cubicBezTo>
                  <a:cubicBezTo>
                    <a:pt x="5411" y="485"/>
                    <a:pt x="5472" y="971"/>
                    <a:pt x="4742" y="1488"/>
                  </a:cubicBezTo>
                  <a:cubicBezTo>
                    <a:pt x="4459" y="1701"/>
                    <a:pt x="4175" y="1810"/>
                    <a:pt x="3880" y="1810"/>
                  </a:cubicBezTo>
                  <a:cubicBezTo>
                    <a:pt x="3668" y="1810"/>
                    <a:pt x="3451" y="1754"/>
                    <a:pt x="3222" y="1640"/>
                  </a:cubicBezTo>
                  <a:cubicBezTo>
                    <a:pt x="2079" y="1068"/>
                    <a:pt x="1607" y="483"/>
                    <a:pt x="1237" y="483"/>
                  </a:cubicBezTo>
                  <a:cubicBezTo>
                    <a:pt x="1056" y="483"/>
                    <a:pt x="899" y="622"/>
                    <a:pt x="700" y="971"/>
                  </a:cubicBezTo>
                  <a:cubicBezTo>
                    <a:pt x="700" y="1002"/>
                    <a:pt x="639" y="1032"/>
                    <a:pt x="639" y="1093"/>
                  </a:cubicBezTo>
                  <a:cubicBezTo>
                    <a:pt x="335" y="2491"/>
                    <a:pt x="0" y="3920"/>
                    <a:pt x="1186" y="4680"/>
                  </a:cubicBezTo>
                  <a:cubicBezTo>
                    <a:pt x="1634" y="4984"/>
                    <a:pt x="2080" y="5096"/>
                    <a:pt x="2522" y="5096"/>
                  </a:cubicBezTo>
                  <a:cubicBezTo>
                    <a:pt x="3758" y="5096"/>
                    <a:pt x="4960" y="4216"/>
                    <a:pt x="6080" y="4193"/>
                  </a:cubicBezTo>
                  <a:cubicBezTo>
                    <a:pt x="7387" y="4163"/>
                    <a:pt x="9757" y="3555"/>
                    <a:pt x="10305" y="2370"/>
                  </a:cubicBezTo>
                  <a:cubicBezTo>
                    <a:pt x="10517" y="1853"/>
                    <a:pt x="10183" y="1397"/>
                    <a:pt x="9757" y="1275"/>
                  </a:cubicBezTo>
                  <a:cubicBezTo>
                    <a:pt x="7235" y="424"/>
                    <a:pt x="8390" y="819"/>
                    <a:pt x="6779" y="90"/>
                  </a:cubicBezTo>
                  <a:cubicBezTo>
                    <a:pt x="6644" y="28"/>
                    <a:pt x="6517" y="1"/>
                    <a:pt x="6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1893925" y="4439675"/>
              <a:ext cx="271300" cy="116175"/>
            </a:xfrm>
            <a:custGeom>
              <a:avLst/>
              <a:gdLst/>
              <a:ahLst/>
              <a:cxnLst/>
              <a:rect l="l" t="t" r="r" b="b"/>
              <a:pathLst>
                <a:path w="10852" h="4647" extrusionOk="0">
                  <a:moveTo>
                    <a:pt x="4980" y="0"/>
                  </a:moveTo>
                  <a:cubicBezTo>
                    <a:pt x="4874" y="0"/>
                    <a:pt x="4756" y="18"/>
                    <a:pt x="4620" y="57"/>
                  </a:cubicBezTo>
                  <a:cubicBezTo>
                    <a:pt x="4529" y="87"/>
                    <a:pt x="1490" y="817"/>
                    <a:pt x="912" y="1090"/>
                  </a:cubicBezTo>
                  <a:cubicBezTo>
                    <a:pt x="0" y="1546"/>
                    <a:pt x="1490" y="3127"/>
                    <a:pt x="3222" y="3248"/>
                  </a:cubicBezTo>
                  <a:cubicBezTo>
                    <a:pt x="5137" y="3400"/>
                    <a:pt x="5836" y="4008"/>
                    <a:pt x="6839" y="4343"/>
                  </a:cubicBezTo>
                  <a:cubicBezTo>
                    <a:pt x="7368" y="4533"/>
                    <a:pt x="7952" y="4646"/>
                    <a:pt x="8503" y="4646"/>
                  </a:cubicBezTo>
                  <a:cubicBezTo>
                    <a:pt x="9535" y="4646"/>
                    <a:pt x="10451" y="4249"/>
                    <a:pt x="10669" y="3218"/>
                  </a:cubicBezTo>
                  <a:cubicBezTo>
                    <a:pt x="10791" y="2792"/>
                    <a:pt x="10852" y="2367"/>
                    <a:pt x="10821" y="1881"/>
                  </a:cubicBezTo>
                  <a:cubicBezTo>
                    <a:pt x="10852" y="1546"/>
                    <a:pt x="10760" y="1212"/>
                    <a:pt x="10700" y="817"/>
                  </a:cubicBezTo>
                  <a:cubicBezTo>
                    <a:pt x="10669" y="604"/>
                    <a:pt x="10548" y="391"/>
                    <a:pt x="10365" y="239"/>
                  </a:cubicBezTo>
                  <a:cubicBezTo>
                    <a:pt x="10231" y="142"/>
                    <a:pt x="10114" y="101"/>
                    <a:pt x="10007" y="101"/>
                  </a:cubicBezTo>
                  <a:cubicBezTo>
                    <a:pt x="9457" y="101"/>
                    <a:pt x="9141" y="1174"/>
                    <a:pt x="7775" y="1174"/>
                  </a:cubicBezTo>
                  <a:cubicBezTo>
                    <a:pt x="7663" y="1174"/>
                    <a:pt x="7544" y="1167"/>
                    <a:pt x="7417" y="1151"/>
                  </a:cubicBezTo>
                  <a:cubicBezTo>
                    <a:pt x="5887" y="990"/>
                    <a:pt x="5779" y="0"/>
                    <a:pt x="4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1042075" y="2321175"/>
              <a:ext cx="243200" cy="147250"/>
            </a:xfrm>
            <a:custGeom>
              <a:avLst/>
              <a:gdLst/>
              <a:ahLst/>
              <a:cxnLst/>
              <a:rect l="l" t="t" r="r" b="b"/>
              <a:pathLst>
                <a:path w="9728" h="5890" extrusionOk="0">
                  <a:moveTo>
                    <a:pt x="1247" y="1"/>
                  </a:moveTo>
                  <a:cubicBezTo>
                    <a:pt x="1087" y="1"/>
                    <a:pt x="928" y="8"/>
                    <a:pt x="761" y="24"/>
                  </a:cubicBezTo>
                  <a:cubicBezTo>
                    <a:pt x="457" y="24"/>
                    <a:pt x="244" y="236"/>
                    <a:pt x="183" y="540"/>
                  </a:cubicBezTo>
                  <a:cubicBezTo>
                    <a:pt x="92" y="784"/>
                    <a:pt x="183" y="1057"/>
                    <a:pt x="153" y="3458"/>
                  </a:cubicBezTo>
                  <a:cubicBezTo>
                    <a:pt x="153" y="3671"/>
                    <a:pt x="61" y="3945"/>
                    <a:pt x="92" y="4188"/>
                  </a:cubicBezTo>
                  <a:cubicBezTo>
                    <a:pt x="213" y="5039"/>
                    <a:pt x="1" y="5890"/>
                    <a:pt x="517" y="5890"/>
                  </a:cubicBezTo>
                  <a:cubicBezTo>
                    <a:pt x="761" y="5890"/>
                    <a:pt x="913" y="5647"/>
                    <a:pt x="913" y="5464"/>
                  </a:cubicBezTo>
                  <a:cubicBezTo>
                    <a:pt x="852" y="4978"/>
                    <a:pt x="1156" y="4796"/>
                    <a:pt x="1612" y="4218"/>
                  </a:cubicBezTo>
                  <a:cubicBezTo>
                    <a:pt x="2949" y="2577"/>
                    <a:pt x="4317" y="2151"/>
                    <a:pt x="6110" y="1939"/>
                  </a:cubicBezTo>
                  <a:cubicBezTo>
                    <a:pt x="6327" y="1908"/>
                    <a:pt x="6530" y="1894"/>
                    <a:pt x="6721" y="1894"/>
                  </a:cubicBezTo>
                  <a:cubicBezTo>
                    <a:pt x="8022" y="1894"/>
                    <a:pt x="8710" y="2535"/>
                    <a:pt x="9028" y="2668"/>
                  </a:cubicBezTo>
                  <a:cubicBezTo>
                    <a:pt x="9073" y="2683"/>
                    <a:pt x="9119" y="2691"/>
                    <a:pt x="9165" y="2691"/>
                  </a:cubicBezTo>
                  <a:cubicBezTo>
                    <a:pt x="9394" y="2691"/>
                    <a:pt x="9606" y="2497"/>
                    <a:pt x="9606" y="2091"/>
                  </a:cubicBezTo>
                  <a:cubicBezTo>
                    <a:pt x="9636" y="419"/>
                    <a:pt x="9727" y="145"/>
                    <a:pt x="9059" y="84"/>
                  </a:cubicBezTo>
                  <a:cubicBezTo>
                    <a:pt x="9005" y="84"/>
                    <a:pt x="8176" y="72"/>
                    <a:pt x="7208" y="72"/>
                  </a:cubicBezTo>
                  <a:cubicBezTo>
                    <a:pt x="5998" y="72"/>
                    <a:pt x="4570" y="91"/>
                    <a:pt x="4165" y="176"/>
                  </a:cubicBezTo>
                  <a:cubicBezTo>
                    <a:pt x="4074" y="206"/>
                    <a:pt x="3982" y="221"/>
                    <a:pt x="3891" y="221"/>
                  </a:cubicBezTo>
                  <a:cubicBezTo>
                    <a:pt x="3800" y="221"/>
                    <a:pt x="3709" y="206"/>
                    <a:pt x="3618" y="176"/>
                  </a:cubicBezTo>
                  <a:cubicBezTo>
                    <a:pt x="3162" y="84"/>
                    <a:pt x="2341" y="115"/>
                    <a:pt x="1733" y="24"/>
                  </a:cubicBezTo>
                  <a:cubicBezTo>
                    <a:pt x="1566" y="8"/>
                    <a:pt x="1406" y="1"/>
                    <a:pt x="1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738875" y="2365550"/>
              <a:ext cx="237125" cy="249400"/>
            </a:xfrm>
            <a:custGeom>
              <a:avLst/>
              <a:gdLst/>
              <a:ahLst/>
              <a:cxnLst/>
              <a:rect l="l" t="t" r="r" b="b"/>
              <a:pathLst>
                <a:path w="9485" h="9976" extrusionOk="0">
                  <a:moveTo>
                    <a:pt x="7675" y="0"/>
                  </a:moveTo>
                  <a:cubicBezTo>
                    <a:pt x="6719" y="0"/>
                    <a:pt x="5629" y="215"/>
                    <a:pt x="5259" y="376"/>
                  </a:cubicBezTo>
                  <a:cubicBezTo>
                    <a:pt x="5122" y="450"/>
                    <a:pt x="5045" y="470"/>
                    <a:pt x="4983" y="470"/>
                  </a:cubicBezTo>
                  <a:cubicBezTo>
                    <a:pt x="4902" y="470"/>
                    <a:pt x="4847" y="434"/>
                    <a:pt x="4713" y="434"/>
                  </a:cubicBezTo>
                  <a:cubicBezTo>
                    <a:pt x="4611" y="434"/>
                    <a:pt x="4464" y="455"/>
                    <a:pt x="4226" y="528"/>
                  </a:cubicBezTo>
                  <a:cubicBezTo>
                    <a:pt x="1217" y="1592"/>
                    <a:pt x="1" y="6759"/>
                    <a:pt x="2250" y="9495"/>
                  </a:cubicBezTo>
                  <a:cubicBezTo>
                    <a:pt x="2523" y="9836"/>
                    <a:pt x="2796" y="9975"/>
                    <a:pt x="3017" y="9975"/>
                  </a:cubicBezTo>
                  <a:cubicBezTo>
                    <a:pt x="3287" y="9975"/>
                    <a:pt x="3480" y="9766"/>
                    <a:pt x="3496" y="9465"/>
                  </a:cubicBezTo>
                  <a:cubicBezTo>
                    <a:pt x="3496" y="9191"/>
                    <a:pt x="3405" y="9009"/>
                    <a:pt x="3344" y="8796"/>
                  </a:cubicBezTo>
                  <a:cubicBezTo>
                    <a:pt x="1703" y="4692"/>
                    <a:pt x="4074" y="2048"/>
                    <a:pt x="5350" y="1683"/>
                  </a:cubicBezTo>
                  <a:cubicBezTo>
                    <a:pt x="6341" y="1400"/>
                    <a:pt x="7047" y="1345"/>
                    <a:pt x="7603" y="1345"/>
                  </a:cubicBezTo>
                  <a:cubicBezTo>
                    <a:pt x="7959" y="1345"/>
                    <a:pt x="8253" y="1368"/>
                    <a:pt x="8521" y="1368"/>
                  </a:cubicBezTo>
                  <a:cubicBezTo>
                    <a:pt x="8644" y="1368"/>
                    <a:pt x="8761" y="1363"/>
                    <a:pt x="8876" y="1349"/>
                  </a:cubicBezTo>
                  <a:cubicBezTo>
                    <a:pt x="9150" y="1288"/>
                    <a:pt x="9393" y="1106"/>
                    <a:pt x="9423" y="832"/>
                  </a:cubicBezTo>
                  <a:cubicBezTo>
                    <a:pt x="9484" y="316"/>
                    <a:pt x="8907" y="164"/>
                    <a:pt x="8512" y="72"/>
                  </a:cubicBezTo>
                  <a:cubicBezTo>
                    <a:pt x="8264" y="21"/>
                    <a:pt x="7976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1349825" y="2358300"/>
              <a:ext cx="232500" cy="65225"/>
            </a:xfrm>
            <a:custGeom>
              <a:avLst/>
              <a:gdLst/>
              <a:ahLst/>
              <a:cxnLst/>
              <a:rect l="l" t="t" r="r" b="b"/>
              <a:pathLst>
                <a:path w="9300" h="2609" extrusionOk="0">
                  <a:moveTo>
                    <a:pt x="4752" y="0"/>
                  </a:moveTo>
                  <a:cubicBezTo>
                    <a:pt x="3930" y="0"/>
                    <a:pt x="3279" y="119"/>
                    <a:pt x="2797" y="119"/>
                  </a:cubicBezTo>
                  <a:cubicBezTo>
                    <a:pt x="2645" y="119"/>
                    <a:pt x="2463" y="180"/>
                    <a:pt x="2311" y="271"/>
                  </a:cubicBezTo>
                  <a:cubicBezTo>
                    <a:pt x="1460" y="575"/>
                    <a:pt x="366" y="1213"/>
                    <a:pt x="62" y="1973"/>
                  </a:cubicBezTo>
                  <a:cubicBezTo>
                    <a:pt x="1" y="2156"/>
                    <a:pt x="92" y="2490"/>
                    <a:pt x="305" y="2581"/>
                  </a:cubicBezTo>
                  <a:cubicBezTo>
                    <a:pt x="348" y="2600"/>
                    <a:pt x="387" y="2609"/>
                    <a:pt x="424" y="2609"/>
                  </a:cubicBezTo>
                  <a:cubicBezTo>
                    <a:pt x="799" y="2609"/>
                    <a:pt x="930" y="1682"/>
                    <a:pt x="2980" y="1183"/>
                  </a:cubicBezTo>
                  <a:cubicBezTo>
                    <a:pt x="3414" y="1074"/>
                    <a:pt x="3833" y="1059"/>
                    <a:pt x="4258" y="1059"/>
                  </a:cubicBezTo>
                  <a:cubicBezTo>
                    <a:pt x="4428" y="1059"/>
                    <a:pt x="4599" y="1061"/>
                    <a:pt x="4773" y="1061"/>
                  </a:cubicBezTo>
                  <a:cubicBezTo>
                    <a:pt x="4830" y="1060"/>
                    <a:pt x="4886" y="1059"/>
                    <a:pt x="4941" y="1059"/>
                  </a:cubicBezTo>
                  <a:cubicBezTo>
                    <a:pt x="7049" y="1059"/>
                    <a:pt x="8128" y="2163"/>
                    <a:pt x="8573" y="2460"/>
                  </a:cubicBezTo>
                  <a:cubicBezTo>
                    <a:pt x="8643" y="2503"/>
                    <a:pt x="8713" y="2522"/>
                    <a:pt x="8779" y="2522"/>
                  </a:cubicBezTo>
                  <a:cubicBezTo>
                    <a:pt x="9081" y="2522"/>
                    <a:pt x="9300" y="2121"/>
                    <a:pt x="9150" y="1821"/>
                  </a:cubicBezTo>
                  <a:cubicBezTo>
                    <a:pt x="8968" y="1426"/>
                    <a:pt x="8269" y="788"/>
                    <a:pt x="7357" y="454"/>
                  </a:cubicBezTo>
                  <a:cubicBezTo>
                    <a:pt x="6353" y="95"/>
                    <a:pt x="5485" y="0"/>
                    <a:pt x="4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1094500" y="2479850"/>
              <a:ext cx="65375" cy="80325"/>
            </a:xfrm>
            <a:custGeom>
              <a:avLst/>
              <a:gdLst/>
              <a:ahLst/>
              <a:cxnLst/>
              <a:rect l="l" t="t" r="r" b="b"/>
              <a:pathLst>
                <a:path w="2615" h="3213" extrusionOk="0">
                  <a:moveTo>
                    <a:pt x="1252" y="0"/>
                  </a:moveTo>
                  <a:cubicBezTo>
                    <a:pt x="874" y="0"/>
                    <a:pt x="528" y="372"/>
                    <a:pt x="548" y="880"/>
                  </a:cubicBezTo>
                  <a:cubicBezTo>
                    <a:pt x="578" y="1579"/>
                    <a:pt x="1" y="1397"/>
                    <a:pt x="366" y="2218"/>
                  </a:cubicBezTo>
                  <a:cubicBezTo>
                    <a:pt x="598" y="2789"/>
                    <a:pt x="949" y="3213"/>
                    <a:pt x="1346" y="3213"/>
                  </a:cubicBezTo>
                  <a:cubicBezTo>
                    <a:pt x="1519" y="3213"/>
                    <a:pt x="1701" y="3132"/>
                    <a:pt x="1885" y="2947"/>
                  </a:cubicBezTo>
                  <a:cubicBezTo>
                    <a:pt x="2250" y="2583"/>
                    <a:pt x="2220" y="2157"/>
                    <a:pt x="2524" y="1731"/>
                  </a:cubicBezTo>
                  <a:cubicBezTo>
                    <a:pt x="2615" y="1640"/>
                    <a:pt x="2493" y="1063"/>
                    <a:pt x="2250" y="941"/>
                  </a:cubicBezTo>
                  <a:cubicBezTo>
                    <a:pt x="1916" y="668"/>
                    <a:pt x="2007" y="516"/>
                    <a:pt x="1794" y="303"/>
                  </a:cubicBezTo>
                  <a:cubicBezTo>
                    <a:pt x="1633" y="91"/>
                    <a:pt x="1439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1689500" y="2127225"/>
              <a:ext cx="3075" cy="3050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92" y="0"/>
                  </a:moveTo>
                  <a:lnTo>
                    <a:pt x="1" y="92"/>
                  </a:lnTo>
                  <a:cubicBezTo>
                    <a:pt x="31" y="92"/>
                    <a:pt x="31" y="122"/>
                    <a:pt x="92" y="122"/>
                  </a:cubicBezTo>
                  <a:lnTo>
                    <a:pt x="122" y="92"/>
                  </a:lnTo>
                  <a:cubicBezTo>
                    <a:pt x="12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3412000" y="2413075"/>
              <a:ext cx="382425" cy="101325"/>
            </a:xfrm>
            <a:custGeom>
              <a:avLst/>
              <a:gdLst/>
              <a:ahLst/>
              <a:cxnLst/>
              <a:rect l="l" t="t" r="r" b="b"/>
              <a:pathLst>
                <a:path w="15297" h="4053" extrusionOk="0">
                  <a:moveTo>
                    <a:pt x="15004" y="1"/>
                  </a:moveTo>
                  <a:cubicBezTo>
                    <a:pt x="14536" y="1"/>
                    <a:pt x="14347" y="1454"/>
                    <a:pt x="9309" y="2275"/>
                  </a:cubicBezTo>
                  <a:cubicBezTo>
                    <a:pt x="8161" y="2459"/>
                    <a:pt x="7297" y="2511"/>
                    <a:pt x="6631" y="2511"/>
                  </a:cubicBezTo>
                  <a:cubicBezTo>
                    <a:pt x="5869" y="2511"/>
                    <a:pt x="5366" y="2443"/>
                    <a:pt x="4993" y="2427"/>
                  </a:cubicBezTo>
                  <a:cubicBezTo>
                    <a:pt x="3777" y="2336"/>
                    <a:pt x="1710" y="1971"/>
                    <a:pt x="950" y="1059"/>
                  </a:cubicBezTo>
                  <a:lnTo>
                    <a:pt x="494" y="603"/>
                  </a:lnTo>
                  <a:cubicBezTo>
                    <a:pt x="432" y="549"/>
                    <a:pt x="368" y="526"/>
                    <a:pt x="308" y="526"/>
                  </a:cubicBezTo>
                  <a:cubicBezTo>
                    <a:pt x="135" y="526"/>
                    <a:pt x="1" y="718"/>
                    <a:pt x="69" y="877"/>
                  </a:cubicBezTo>
                  <a:cubicBezTo>
                    <a:pt x="129" y="1181"/>
                    <a:pt x="221" y="1484"/>
                    <a:pt x="373" y="1758"/>
                  </a:cubicBezTo>
                  <a:cubicBezTo>
                    <a:pt x="798" y="2518"/>
                    <a:pt x="525" y="2427"/>
                    <a:pt x="981" y="3491"/>
                  </a:cubicBezTo>
                  <a:cubicBezTo>
                    <a:pt x="1144" y="3905"/>
                    <a:pt x="1415" y="3981"/>
                    <a:pt x="1816" y="3981"/>
                  </a:cubicBezTo>
                  <a:cubicBezTo>
                    <a:pt x="2045" y="3981"/>
                    <a:pt x="2316" y="3956"/>
                    <a:pt x="2633" y="3956"/>
                  </a:cubicBezTo>
                  <a:cubicBezTo>
                    <a:pt x="2900" y="3956"/>
                    <a:pt x="3199" y="3974"/>
                    <a:pt x="3534" y="4038"/>
                  </a:cubicBezTo>
                  <a:cubicBezTo>
                    <a:pt x="3557" y="4041"/>
                    <a:pt x="3577" y="4043"/>
                    <a:pt x="3593" y="4043"/>
                  </a:cubicBezTo>
                  <a:cubicBezTo>
                    <a:pt x="3727" y="4043"/>
                    <a:pt x="3709" y="3947"/>
                    <a:pt x="4628" y="3947"/>
                  </a:cubicBezTo>
                  <a:cubicBezTo>
                    <a:pt x="7880" y="3947"/>
                    <a:pt x="8154" y="3947"/>
                    <a:pt x="8731" y="4038"/>
                  </a:cubicBezTo>
                  <a:cubicBezTo>
                    <a:pt x="8858" y="4048"/>
                    <a:pt x="8969" y="4052"/>
                    <a:pt x="9070" y="4052"/>
                  </a:cubicBezTo>
                  <a:cubicBezTo>
                    <a:pt x="9575" y="4052"/>
                    <a:pt x="9841" y="3947"/>
                    <a:pt x="10677" y="3947"/>
                  </a:cubicBezTo>
                  <a:cubicBezTo>
                    <a:pt x="11224" y="3947"/>
                    <a:pt x="12288" y="3947"/>
                    <a:pt x="14203" y="3977"/>
                  </a:cubicBezTo>
                  <a:cubicBezTo>
                    <a:pt x="14780" y="3977"/>
                    <a:pt x="15084" y="3977"/>
                    <a:pt x="15236" y="3430"/>
                  </a:cubicBezTo>
                  <a:cubicBezTo>
                    <a:pt x="15297" y="3126"/>
                    <a:pt x="15297" y="2244"/>
                    <a:pt x="15236" y="1940"/>
                  </a:cubicBezTo>
                  <a:cubicBezTo>
                    <a:pt x="15145" y="1454"/>
                    <a:pt x="15267" y="937"/>
                    <a:pt x="15175" y="451"/>
                  </a:cubicBezTo>
                  <a:cubicBezTo>
                    <a:pt x="15175" y="299"/>
                    <a:pt x="15297" y="117"/>
                    <a:pt x="15115" y="25"/>
                  </a:cubicBezTo>
                  <a:cubicBezTo>
                    <a:pt x="15075" y="9"/>
                    <a:pt x="15039" y="1"/>
                    <a:pt x="150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2286775" y="2669875"/>
              <a:ext cx="101100" cy="99950"/>
            </a:xfrm>
            <a:custGeom>
              <a:avLst/>
              <a:gdLst/>
              <a:ahLst/>
              <a:cxnLst/>
              <a:rect l="l" t="t" r="r" b="b"/>
              <a:pathLst>
                <a:path w="4044" h="3998" extrusionOk="0">
                  <a:moveTo>
                    <a:pt x="1742" y="1"/>
                  </a:moveTo>
                  <a:cubicBezTo>
                    <a:pt x="1640" y="1"/>
                    <a:pt x="1550" y="103"/>
                    <a:pt x="1460" y="301"/>
                  </a:cubicBezTo>
                  <a:cubicBezTo>
                    <a:pt x="1217" y="878"/>
                    <a:pt x="1247" y="1121"/>
                    <a:pt x="822" y="1334"/>
                  </a:cubicBezTo>
                  <a:cubicBezTo>
                    <a:pt x="578" y="1395"/>
                    <a:pt x="396" y="1517"/>
                    <a:pt x="214" y="1638"/>
                  </a:cubicBezTo>
                  <a:cubicBezTo>
                    <a:pt x="1" y="1729"/>
                    <a:pt x="1" y="1942"/>
                    <a:pt x="153" y="2094"/>
                  </a:cubicBezTo>
                  <a:cubicBezTo>
                    <a:pt x="730" y="2580"/>
                    <a:pt x="973" y="2550"/>
                    <a:pt x="1004" y="2945"/>
                  </a:cubicBezTo>
                  <a:cubicBezTo>
                    <a:pt x="1004" y="3219"/>
                    <a:pt x="1034" y="3492"/>
                    <a:pt x="1125" y="3766"/>
                  </a:cubicBezTo>
                  <a:cubicBezTo>
                    <a:pt x="1147" y="3897"/>
                    <a:pt x="1264" y="3997"/>
                    <a:pt x="1384" y="3997"/>
                  </a:cubicBezTo>
                  <a:cubicBezTo>
                    <a:pt x="1431" y="3997"/>
                    <a:pt x="1478" y="3982"/>
                    <a:pt x="1521" y="3948"/>
                  </a:cubicBezTo>
                  <a:cubicBezTo>
                    <a:pt x="1980" y="3668"/>
                    <a:pt x="2161" y="3366"/>
                    <a:pt x="2548" y="3366"/>
                  </a:cubicBezTo>
                  <a:cubicBezTo>
                    <a:pt x="2623" y="3366"/>
                    <a:pt x="2704" y="3377"/>
                    <a:pt x="2797" y="3401"/>
                  </a:cubicBezTo>
                  <a:cubicBezTo>
                    <a:pt x="2992" y="3450"/>
                    <a:pt x="3191" y="3494"/>
                    <a:pt x="3357" y="3494"/>
                  </a:cubicBezTo>
                  <a:cubicBezTo>
                    <a:pt x="3605" y="3494"/>
                    <a:pt x="3776" y="3395"/>
                    <a:pt x="3739" y="3067"/>
                  </a:cubicBezTo>
                  <a:cubicBezTo>
                    <a:pt x="3588" y="2489"/>
                    <a:pt x="3314" y="2185"/>
                    <a:pt x="3648" y="1790"/>
                  </a:cubicBezTo>
                  <a:cubicBezTo>
                    <a:pt x="3770" y="1638"/>
                    <a:pt x="3800" y="1517"/>
                    <a:pt x="3891" y="1365"/>
                  </a:cubicBezTo>
                  <a:cubicBezTo>
                    <a:pt x="4043" y="1030"/>
                    <a:pt x="3952" y="817"/>
                    <a:pt x="3527" y="787"/>
                  </a:cubicBezTo>
                  <a:cubicBezTo>
                    <a:pt x="3472" y="784"/>
                    <a:pt x="3420" y="783"/>
                    <a:pt x="3370" y="783"/>
                  </a:cubicBezTo>
                  <a:cubicBezTo>
                    <a:pt x="3233" y="783"/>
                    <a:pt x="3111" y="791"/>
                    <a:pt x="3000" y="791"/>
                  </a:cubicBezTo>
                  <a:cubicBezTo>
                    <a:pt x="2766" y="791"/>
                    <a:pt x="2574" y="753"/>
                    <a:pt x="2372" y="514"/>
                  </a:cubicBezTo>
                  <a:cubicBezTo>
                    <a:pt x="2250" y="362"/>
                    <a:pt x="2098" y="270"/>
                    <a:pt x="1977" y="149"/>
                  </a:cubicBezTo>
                  <a:cubicBezTo>
                    <a:pt x="1890" y="49"/>
                    <a:pt x="1813" y="1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1482275" y="2549925"/>
              <a:ext cx="105425" cy="64725"/>
            </a:xfrm>
            <a:custGeom>
              <a:avLst/>
              <a:gdLst/>
              <a:ahLst/>
              <a:cxnLst/>
              <a:rect l="l" t="t" r="r" b="b"/>
              <a:pathLst>
                <a:path w="4217" h="2589" extrusionOk="0">
                  <a:moveTo>
                    <a:pt x="2916" y="0"/>
                  </a:moveTo>
                  <a:cubicBezTo>
                    <a:pt x="2641" y="0"/>
                    <a:pt x="2376" y="178"/>
                    <a:pt x="2211" y="509"/>
                  </a:cubicBezTo>
                  <a:cubicBezTo>
                    <a:pt x="2103" y="778"/>
                    <a:pt x="2091" y="1071"/>
                    <a:pt x="1878" y="1071"/>
                  </a:cubicBezTo>
                  <a:cubicBezTo>
                    <a:pt x="1851" y="1071"/>
                    <a:pt x="1820" y="1067"/>
                    <a:pt x="1785" y="1056"/>
                  </a:cubicBezTo>
                  <a:cubicBezTo>
                    <a:pt x="1724" y="1026"/>
                    <a:pt x="1603" y="995"/>
                    <a:pt x="1542" y="995"/>
                  </a:cubicBezTo>
                  <a:cubicBezTo>
                    <a:pt x="1512" y="992"/>
                    <a:pt x="1482" y="991"/>
                    <a:pt x="1453" y="991"/>
                  </a:cubicBezTo>
                  <a:cubicBezTo>
                    <a:pt x="588" y="991"/>
                    <a:pt x="0" y="2251"/>
                    <a:pt x="1147" y="2515"/>
                  </a:cubicBezTo>
                  <a:cubicBezTo>
                    <a:pt x="1352" y="2569"/>
                    <a:pt x="1560" y="2589"/>
                    <a:pt x="1770" y="2589"/>
                  </a:cubicBezTo>
                  <a:cubicBezTo>
                    <a:pt x="2152" y="2589"/>
                    <a:pt x="2537" y="2524"/>
                    <a:pt x="2910" y="2485"/>
                  </a:cubicBezTo>
                  <a:cubicBezTo>
                    <a:pt x="3882" y="2363"/>
                    <a:pt x="4217" y="1178"/>
                    <a:pt x="3578" y="387"/>
                  </a:cubicBezTo>
                  <a:cubicBezTo>
                    <a:pt x="3385" y="124"/>
                    <a:pt x="3147" y="0"/>
                    <a:pt x="2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1540575" y="3261625"/>
              <a:ext cx="98900" cy="54100"/>
            </a:xfrm>
            <a:custGeom>
              <a:avLst/>
              <a:gdLst/>
              <a:ahLst/>
              <a:cxnLst/>
              <a:rect l="l" t="t" r="r" b="b"/>
              <a:pathLst>
                <a:path w="3956" h="2164" extrusionOk="0">
                  <a:moveTo>
                    <a:pt x="1913" y="0"/>
                  </a:moveTo>
                  <a:cubicBezTo>
                    <a:pt x="1523" y="0"/>
                    <a:pt x="1095" y="84"/>
                    <a:pt x="669" y="279"/>
                  </a:cubicBezTo>
                  <a:cubicBezTo>
                    <a:pt x="61" y="552"/>
                    <a:pt x="0" y="1160"/>
                    <a:pt x="639" y="1677"/>
                  </a:cubicBezTo>
                  <a:cubicBezTo>
                    <a:pt x="1338" y="2163"/>
                    <a:pt x="1581" y="2072"/>
                    <a:pt x="2341" y="2102"/>
                  </a:cubicBezTo>
                  <a:cubicBezTo>
                    <a:pt x="2736" y="2072"/>
                    <a:pt x="3070" y="1920"/>
                    <a:pt x="3313" y="1616"/>
                  </a:cubicBezTo>
                  <a:cubicBezTo>
                    <a:pt x="3955" y="791"/>
                    <a:pt x="3110" y="0"/>
                    <a:pt x="1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852100" y="3904575"/>
              <a:ext cx="68425" cy="57800"/>
            </a:xfrm>
            <a:custGeom>
              <a:avLst/>
              <a:gdLst/>
              <a:ahLst/>
              <a:cxnLst/>
              <a:rect l="l" t="t" r="r" b="b"/>
              <a:pathLst>
                <a:path w="2737" h="2312" extrusionOk="0">
                  <a:moveTo>
                    <a:pt x="1593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153" y="32"/>
                    <a:pt x="1" y="2281"/>
                    <a:pt x="1551" y="2312"/>
                  </a:cubicBezTo>
                  <a:cubicBezTo>
                    <a:pt x="2220" y="2312"/>
                    <a:pt x="2736" y="1886"/>
                    <a:pt x="2736" y="1248"/>
                  </a:cubicBezTo>
                  <a:cubicBezTo>
                    <a:pt x="2736" y="624"/>
                    <a:pt x="2185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1214200" y="3858550"/>
              <a:ext cx="68800" cy="58250"/>
            </a:xfrm>
            <a:custGeom>
              <a:avLst/>
              <a:gdLst/>
              <a:ahLst/>
              <a:cxnLst/>
              <a:rect l="l" t="t" r="r" b="b"/>
              <a:pathLst>
                <a:path w="2752" h="2330" extrusionOk="0">
                  <a:moveTo>
                    <a:pt x="1325" y="0"/>
                  </a:moveTo>
                  <a:cubicBezTo>
                    <a:pt x="1104" y="0"/>
                    <a:pt x="891" y="106"/>
                    <a:pt x="715" y="353"/>
                  </a:cubicBezTo>
                  <a:cubicBezTo>
                    <a:pt x="593" y="505"/>
                    <a:pt x="502" y="688"/>
                    <a:pt x="411" y="840"/>
                  </a:cubicBezTo>
                  <a:cubicBezTo>
                    <a:pt x="0" y="1523"/>
                    <a:pt x="624" y="2330"/>
                    <a:pt x="1373" y="2330"/>
                  </a:cubicBezTo>
                  <a:cubicBezTo>
                    <a:pt x="1456" y="2330"/>
                    <a:pt x="1541" y="2320"/>
                    <a:pt x="1626" y="2299"/>
                  </a:cubicBezTo>
                  <a:cubicBezTo>
                    <a:pt x="2295" y="2116"/>
                    <a:pt x="2751" y="1265"/>
                    <a:pt x="2326" y="657"/>
                  </a:cubicBezTo>
                  <a:cubicBezTo>
                    <a:pt x="2046" y="266"/>
                    <a:pt x="1675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1131750" y="3944125"/>
              <a:ext cx="56250" cy="54750"/>
            </a:xfrm>
            <a:custGeom>
              <a:avLst/>
              <a:gdLst/>
              <a:ahLst/>
              <a:cxnLst/>
              <a:rect l="l" t="t" r="r" b="b"/>
              <a:pathLst>
                <a:path w="2250" h="2190" extrusionOk="0">
                  <a:moveTo>
                    <a:pt x="1034" y="0"/>
                  </a:moveTo>
                  <a:cubicBezTo>
                    <a:pt x="517" y="0"/>
                    <a:pt x="0" y="578"/>
                    <a:pt x="0" y="1155"/>
                  </a:cubicBezTo>
                  <a:cubicBezTo>
                    <a:pt x="0" y="1733"/>
                    <a:pt x="456" y="2189"/>
                    <a:pt x="1064" y="2189"/>
                  </a:cubicBezTo>
                  <a:cubicBezTo>
                    <a:pt x="1079" y="2189"/>
                    <a:pt x="1093" y="2190"/>
                    <a:pt x="1108" y="2190"/>
                  </a:cubicBezTo>
                  <a:cubicBezTo>
                    <a:pt x="1642" y="2190"/>
                    <a:pt x="2190" y="1659"/>
                    <a:pt x="2219" y="1186"/>
                  </a:cubicBezTo>
                  <a:cubicBezTo>
                    <a:pt x="2250" y="669"/>
                    <a:pt x="1611" y="0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1005600" y="3688025"/>
              <a:ext cx="57025" cy="55175"/>
            </a:xfrm>
            <a:custGeom>
              <a:avLst/>
              <a:gdLst/>
              <a:ahLst/>
              <a:cxnLst/>
              <a:rect l="l" t="t" r="r" b="b"/>
              <a:pathLst>
                <a:path w="2281" h="2207" extrusionOk="0">
                  <a:moveTo>
                    <a:pt x="1034" y="1"/>
                  </a:moveTo>
                  <a:cubicBezTo>
                    <a:pt x="517" y="1"/>
                    <a:pt x="1" y="518"/>
                    <a:pt x="122" y="1247"/>
                  </a:cubicBezTo>
                  <a:cubicBezTo>
                    <a:pt x="226" y="1868"/>
                    <a:pt x="709" y="2207"/>
                    <a:pt x="1170" y="2207"/>
                  </a:cubicBezTo>
                  <a:cubicBezTo>
                    <a:pt x="1387" y="2207"/>
                    <a:pt x="1599" y="2132"/>
                    <a:pt x="1764" y="1977"/>
                  </a:cubicBezTo>
                  <a:cubicBezTo>
                    <a:pt x="2128" y="1673"/>
                    <a:pt x="2280" y="1186"/>
                    <a:pt x="2128" y="791"/>
                  </a:cubicBezTo>
                  <a:cubicBezTo>
                    <a:pt x="2007" y="457"/>
                    <a:pt x="1399" y="1"/>
                    <a:pt x="1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2074025" y="2652000"/>
              <a:ext cx="63850" cy="61350"/>
            </a:xfrm>
            <a:custGeom>
              <a:avLst/>
              <a:gdLst/>
              <a:ahLst/>
              <a:cxnLst/>
              <a:rect l="l" t="t" r="r" b="b"/>
              <a:pathLst>
                <a:path w="2554" h="2454" extrusionOk="0">
                  <a:moveTo>
                    <a:pt x="1154" y="1"/>
                  </a:moveTo>
                  <a:cubicBezTo>
                    <a:pt x="1025" y="1"/>
                    <a:pt x="908" y="151"/>
                    <a:pt x="881" y="256"/>
                  </a:cubicBezTo>
                  <a:cubicBezTo>
                    <a:pt x="821" y="590"/>
                    <a:pt x="578" y="833"/>
                    <a:pt x="274" y="985"/>
                  </a:cubicBezTo>
                  <a:cubicBezTo>
                    <a:pt x="0" y="1077"/>
                    <a:pt x="0" y="1229"/>
                    <a:pt x="274" y="1441"/>
                  </a:cubicBezTo>
                  <a:cubicBezTo>
                    <a:pt x="699" y="1745"/>
                    <a:pt x="699" y="2140"/>
                    <a:pt x="730" y="2262"/>
                  </a:cubicBezTo>
                  <a:cubicBezTo>
                    <a:pt x="767" y="2403"/>
                    <a:pt x="822" y="2453"/>
                    <a:pt x="895" y="2453"/>
                  </a:cubicBezTo>
                  <a:cubicBezTo>
                    <a:pt x="1077" y="2453"/>
                    <a:pt x="1370" y="2139"/>
                    <a:pt x="1766" y="2139"/>
                  </a:cubicBezTo>
                  <a:cubicBezTo>
                    <a:pt x="1861" y="2139"/>
                    <a:pt x="1961" y="2157"/>
                    <a:pt x="2067" y="2201"/>
                  </a:cubicBezTo>
                  <a:cubicBezTo>
                    <a:pt x="2085" y="2204"/>
                    <a:pt x="2103" y="2205"/>
                    <a:pt x="2120" y="2205"/>
                  </a:cubicBezTo>
                  <a:cubicBezTo>
                    <a:pt x="2304" y="2205"/>
                    <a:pt x="2427" y="2059"/>
                    <a:pt x="2371" y="1836"/>
                  </a:cubicBezTo>
                  <a:cubicBezTo>
                    <a:pt x="2128" y="1198"/>
                    <a:pt x="2492" y="925"/>
                    <a:pt x="2523" y="742"/>
                  </a:cubicBezTo>
                  <a:cubicBezTo>
                    <a:pt x="2553" y="621"/>
                    <a:pt x="2523" y="560"/>
                    <a:pt x="2401" y="529"/>
                  </a:cubicBezTo>
                  <a:cubicBezTo>
                    <a:pt x="2280" y="469"/>
                    <a:pt x="2189" y="469"/>
                    <a:pt x="2067" y="469"/>
                  </a:cubicBezTo>
                  <a:cubicBezTo>
                    <a:pt x="2023" y="474"/>
                    <a:pt x="1983" y="477"/>
                    <a:pt x="1945" y="477"/>
                  </a:cubicBezTo>
                  <a:cubicBezTo>
                    <a:pt x="1592" y="477"/>
                    <a:pt x="1491" y="233"/>
                    <a:pt x="1216" y="13"/>
                  </a:cubicBezTo>
                  <a:cubicBezTo>
                    <a:pt x="1195" y="4"/>
                    <a:pt x="1174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903025" y="3595750"/>
              <a:ext cx="57450" cy="52000"/>
            </a:xfrm>
            <a:custGeom>
              <a:avLst/>
              <a:gdLst/>
              <a:ahLst/>
              <a:cxnLst/>
              <a:rect l="l" t="t" r="r" b="b"/>
              <a:pathLst>
                <a:path w="2298" h="2080" extrusionOk="0">
                  <a:moveTo>
                    <a:pt x="1177" y="1"/>
                  </a:moveTo>
                  <a:cubicBezTo>
                    <a:pt x="762" y="1"/>
                    <a:pt x="340" y="241"/>
                    <a:pt x="122" y="804"/>
                  </a:cubicBezTo>
                  <a:cubicBezTo>
                    <a:pt x="0" y="1169"/>
                    <a:pt x="152" y="1747"/>
                    <a:pt x="608" y="1899"/>
                  </a:cubicBezTo>
                  <a:cubicBezTo>
                    <a:pt x="760" y="1929"/>
                    <a:pt x="943" y="2020"/>
                    <a:pt x="1094" y="2051"/>
                  </a:cubicBezTo>
                  <a:cubicBezTo>
                    <a:pt x="1174" y="2070"/>
                    <a:pt x="1254" y="2080"/>
                    <a:pt x="1331" y="2080"/>
                  </a:cubicBezTo>
                  <a:cubicBezTo>
                    <a:pt x="1844" y="2080"/>
                    <a:pt x="2280" y="1667"/>
                    <a:pt x="2280" y="1139"/>
                  </a:cubicBezTo>
                  <a:cubicBezTo>
                    <a:pt x="2298" y="453"/>
                    <a:pt x="1745" y="1"/>
                    <a:pt x="1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1127575" y="3772750"/>
              <a:ext cx="52075" cy="54025"/>
            </a:xfrm>
            <a:custGeom>
              <a:avLst/>
              <a:gdLst/>
              <a:ahLst/>
              <a:cxnLst/>
              <a:rect l="l" t="t" r="r" b="b"/>
              <a:pathLst>
                <a:path w="2083" h="2161" extrusionOk="0">
                  <a:moveTo>
                    <a:pt x="1131" y="1"/>
                  </a:moveTo>
                  <a:cubicBezTo>
                    <a:pt x="610" y="1"/>
                    <a:pt x="118" y="440"/>
                    <a:pt x="76" y="1019"/>
                  </a:cubicBezTo>
                  <a:cubicBezTo>
                    <a:pt x="1" y="1621"/>
                    <a:pt x="422" y="2161"/>
                    <a:pt x="998" y="2161"/>
                  </a:cubicBezTo>
                  <a:cubicBezTo>
                    <a:pt x="1121" y="2161"/>
                    <a:pt x="1250" y="2136"/>
                    <a:pt x="1383" y="2083"/>
                  </a:cubicBezTo>
                  <a:cubicBezTo>
                    <a:pt x="2082" y="1779"/>
                    <a:pt x="1991" y="472"/>
                    <a:pt x="1839" y="320"/>
                  </a:cubicBezTo>
                  <a:cubicBezTo>
                    <a:pt x="1626" y="97"/>
                    <a:pt x="1375" y="1"/>
                    <a:pt x="1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884775" y="3756750"/>
              <a:ext cx="59050" cy="49700"/>
            </a:xfrm>
            <a:custGeom>
              <a:avLst/>
              <a:gdLst/>
              <a:ahLst/>
              <a:cxnLst/>
              <a:rect l="l" t="t" r="r" b="b"/>
              <a:pathLst>
                <a:path w="2362" h="1988" extrusionOk="0">
                  <a:moveTo>
                    <a:pt x="1101" y="0"/>
                  </a:moveTo>
                  <a:cubicBezTo>
                    <a:pt x="875" y="0"/>
                    <a:pt x="649" y="77"/>
                    <a:pt x="457" y="261"/>
                  </a:cubicBezTo>
                  <a:cubicBezTo>
                    <a:pt x="122" y="595"/>
                    <a:pt x="1" y="1021"/>
                    <a:pt x="153" y="1386"/>
                  </a:cubicBezTo>
                  <a:cubicBezTo>
                    <a:pt x="329" y="1792"/>
                    <a:pt x="722" y="1987"/>
                    <a:pt x="1123" y="1987"/>
                  </a:cubicBezTo>
                  <a:cubicBezTo>
                    <a:pt x="1622" y="1987"/>
                    <a:pt x="2132" y="1685"/>
                    <a:pt x="2250" y="1112"/>
                  </a:cubicBezTo>
                  <a:cubicBezTo>
                    <a:pt x="2362" y="597"/>
                    <a:pt x="1732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1003325" y="3835650"/>
              <a:ext cx="66350" cy="53100"/>
            </a:xfrm>
            <a:custGeom>
              <a:avLst/>
              <a:gdLst/>
              <a:ahLst/>
              <a:cxnLst/>
              <a:rect l="l" t="t" r="r" b="b"/>
              <a:pathLst>
                <a:path w="2654" h="2124" extrusionOk="0">
                  <a:moveTo>
                    <a:pt x="997" y="1"/>
                  </a:moveTo>
                  <a:cubicBezTo>
                    <a:pt x="530" y="1"/>
                    <a:pt x="92" y="322"/>
                    <a:pt x="92" y="1148"/>
                  </a:cubicBezTo>
                  <a:cubicBezTo>
                    <a:pt x="0" y="1543"/>
                    <a:pt x="183" y="1877"/>
                    <a:pt x="578" y="2029"/>
                  </a:cubicBezTo>
                  <a:cubicBezTo>
                    <a:pt x="729" y="2094"/>
                    <a:pt x="868" y="2124"/>
                    <a:pt x="999" y="2124"/>
                  </a:cubicBezTo>
                  <a:cubicBezTo>
                    <a:pt x="1237" y="2124"/>
                    <a:pt x="1446" y="2023"/>
                    <a:pt x="1642" y="1847"/>
                  </a:cubicBezTo>
                  <a:cubicBezTo>
                    <a:pt x="2653" y="912"/>
                    <a:pt x="1784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1286000" y="3482100"/>
              <a:ext cx="52450" cy="51825"/>
            </a:xfrm>
            <a:custGeom>
              <a:avLst/>
              <a:gdLst/>
              <a:ahLst/>
              <a:cxnLst/>
              <a:rect l="l" t="t" r="r" b="b"/>
              <a:pathLst>
                <a:path w="2098" h="2073" extrusionOk="0">
                  <a:moveTo>
                    <a:pt x="943" y="1"/>
                  </a:moveTo>
                  <a:cubicBezTo>
                    <a:pt x="426" y="31"/>
                    <a:pt x="1" y="487"/>
                    <a:pt x="1" y="1095"/>
                  </a:cubicBezTo>
                  <a:cubicBezTo>
                    <a:pt x="1" y="1611"/>
                    <a:pt x="406" y="2073"/>
                    <a:pt x="860" y="2073"/>
                  </a:cubicBezTo>
                  <a:cubicBezTo>
                    <a:pt x="888" y="2073"/>
                    <a:pt x="915" y="2071"/>
                    <a:pt x="943" y="2068"/>
                  </a:cubicBezTo>
                  <a:cubicBezTo>
                    <a:pt x="1490" y="2068"/>
                    <a:pt x="2037" y="1520"/>
                    <a:pt x="2037" y="1065"/>
                  </a:cubicBezTo>
                  <a:cubicBezTo>
                    <a:pt x="2098" y="487"/>
                    <a:pt x="1551" y="1"/>
                    <a:pt x="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955475" y="3994925"/>
              <a:ext cx="53200" cy="51150"/>
            </a:xfrm>
            <a:custGeom>
              <a:avLst/>
              <a:gdLst/>
              <a:ahLst/>
              <a:cxnLst/>
              <a:rect l="l" t="t" r="r" b="b"/>
              <a:pathLst>
                <a:path w="2128" h="2046" extrusionOk="0">
                  <a:moveTo>
                    <a:pt x="1025" y="0"/>
                  </a:moveTo>
                  <a:cubicBezTo>
                    <a:pt x="552" y="0"/>
                    <a:pt x="1" y="573"/>
                    <a:pt x="30" y="1008"/>
                  </a:cubicBezTo>
                  <a:cubicBezTo>
                    <a:pt x="45" y="1687"/>
                    <a:pt x="587" y="2045"/>
                    <a:pt x="1116" y="2045"/>
                  </a:cubicBezTo>
                  <a:cubicBezTo>
                    <a:pt x="1627" y="2045"/>
                    <a:pt x="2127" y="1710"/>
                    <a:pt x="2127" y="1008"/>
                  </a:cubicBezTo>
                  <a:cubicBezTo>
                    <a:pt x="2127" y="491"/>
                    <a:pt x="1641" y="65"/>
                    <a:pt x="1094" y="5"/>
                  </a:cubicBezTo>
                  <a:cubicBezTo>
                    <a:pt x="1071" y="2"/>
                    <a:pt x="1048" y="0"/>
                    <a:pt x="1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1149225" y="3264025"/>
              <a:ext cx="52450" cy="52450"/>
            </a:xfrm>
            <a:custGeom>
              <a:avLst/>
              <a:gdLst/>
              <a:ahLst/>
              <a:cxnLst/>
              <a:rect l="l" t="t" r="r" b="b"/>
              <a:pathLst>
                <a:path w="2098" h="2098" extrusionOk="0">
                  <a:moveTo>
                    <a:pt x="1034" y="0"/>
                  </a:moveTo>
                  <a:cubicBezTo>
                    <a:pt x="426" y="61"/>
                    <a:pt x="0" y="547"/>
                    <a:pt x="31" y="1003"/>
                  </a:cubicBezTo>
                  <a:cubicBezTo>
                    <a:pt x="31" y="1581"/>
                    <a:pt x="456" y="2097"/>
                    <a:pt x="973" y="2097"/>
                  </a:cubicBezTo>
                  <a:cubicBezTo>
                    <a:pt x="1520" y="2097"/>
                    <a:pt x="2007" y="1581"/>
                    <a:pt x="2037" y="1003"/>
                  </a:cubicBezTo>
                  <a:cubicBezTo>
                    <a:pt x="2098" y="456"/>
                    <a:pt x="1520" y="61"/>
                    <a:pt x="1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1148475" y="3612775"/>
              <a:ext cx="51675" cy="51750"/>
            </a:xfrm>
            <a:custGeom>
              <a:avLst/>
              <a:gdLst/>
              <a:ahLst/>
              <a:cxnLst/>
              <a:rect l="l" t="t" r="r" b="b"/>
              <a:pathLst>
                <a:path w="2067" h="2070" extrusionOk="0">
                  <a:moveTo>
                    <a:pt x="1053" y="1"/>
                  </a:moveTo>
                  <a:cubicBezTo>
                    <a:pt x="520" y="1"/>
                    <a:pt x="1" y="562"/>
                    <a:pt x="30" y="1066"/>
                  </a:cubicBezTo>
                  <a:cubicBezTo>
                    <a:pt x="60" y="1596"/>
                    <a:pt x="604" y="2070"/>
                    <a:pt x="1081" y="2070"/>
                  </a:cubicBezTo>
                  <a:cubicBezTo>
                    <a:pt x="1096" y="2070"/>
                    <a:pt x="1110" y="2070"/>
                    <a:pt x="1125" y="2069"/>
                  </a:cubicBezTo>
                  <a:cubicBezTo>
                    <a:pt x="1702" y="2008"/>
                    <a:pt x="2067" y="1521"/>
                    <a:pt x="2037" y="1066"/>
                  </a:cubicBezTo>
                  <a:cubicBezTo>
                    <a:pt x="2037" y="549"/>
                    <a:pt x="1581" y="2"/>
                    <a:pt x="1094" y="2"/>
                  </a:cubicBezTo>
                  <a:cubicBezTo>
                    <a:pt x="1080" y="1"/>
                    <a:pt x="1067" y="1"/>
                    <a:pt x="10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921075" y="3448025"/>
              <a:ext cx="60225" cy="50050"/>
            </a:xfrm>
            <a:custGeom>
              <a:avLst/>
              <a:gdLst/>
              <a:ahLst/>
              <a:cxnLst/>
              <a:rect l="l" t="t" r="r" b="b"/>
              <a:pathLst>
                <a:path w="2409" h="2002" extrusionOk="0">
                  <a:moveTo>
                    <a:pt x="962" y="1"/>
                  </a:moveTo>
                  <a:cubicBezTo>
                    <a:pt x="266" y="1"/>
                    <a:pt x="0" y="834"/>
                    <a:pt x="129" y="1272"/>
                  </a:cubicBezTo>
                  <a:cubicBezTo>
                    <a:pt x="221" y="1698"/>
                    <a:pt x="676" y="2002"/>
                    <a:pt x="1102" y="2002"/>
                  </a:cubicBezTo>
                  <a:cubicBezTo>
                    <a:pt x="1680" y="2002"/>
                    <a:pt x="2409" y="1364"/>
                    <a:pt x="1983" y="665"/>
                  </a:cubicBezTo>
                  <a:cubicBezTo>
                    <a:pt x="1831" y="421"/>
                    <a:pt x="1649" y="209"/>
                    <a:pt x="1376" y="87"/>
                  </a:cubicBezTo>
                  <a:cubicBezTo>
                    <a:pt x="1224" y="27"/>
                    <a:pt x="1086" y="1"/>
                    <a:pt x="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1256775" y="3341250"/>
              <a:ext cx="59350" cy="48575"/>
            </a:xfrm>
            <a:custGeom>
              <a:avLst/>
              <a:gdLst/>
              <a:ahLst/>
              <a:cxnLst/>
              <a:rect l="l" t="t" r="r" b="b"/>
              <a:pathLst>
                <a:path w="2374" h="1943" extrusionOk="0">
                  <a:moveTo>
                    <a:pt x="1028" y="0"/>
                  </a:moveTo>
                  <a:cubicBezTo>
                    <a:pt x="467" y="0"/>
                    <a:pt x="1" y="839"/>
                    <a:pt x="258" y="1410"/>
                  </a:cubicBezTo>
                  <a:cubicBezTo>
                    <a:pt x="454" y="1792"/>
                    <a:pt x="770" y="1942"/>
                    <a:pt x="1092" y="1942"/>
                  </a:cubicBezTo>
                  <a:cubicBezTo>
                    <a:pt x="1720" y="1942"/>
                    <a:pt x="2374" y="1374"/>
                    <a:pt x="2234" y="832"/>
                  </a:cubicBezTo>
                  <a:cubicBezTo>
                    <a:pt x="2082" y="346"/>
                    <a:pt x="1656" y="11"/>
                    <a:pt x="1139" y="11"/>
                  </a:cubicBezTo>
                  <a:cubicBezTo>
                    <a:pt x="1102" y="4"/>
                    <a:pt x="1065" y="0"/>
                    <a:pt x="1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1019275" y="3527700"/>
              <a:ext cx="50950" cy="50175"/>
            </a:xfrm>
            <a:custGeom>
              <a:avLst/>
              <a:gdLst/>
              <a:ahLst/>
              <a:cxnLst/>
              <a:rect l="l" t="t" r="r" b="b"/>
              <a:pathLst>
                <a:path w="2038" h="2007" extrusionOk="0">
                  <a:moveTo>
                    <a:pt x="1065" y="0"/>
                  </a:moveTo>
                  <a:cubicBezTo>
                    <a:pt x="548" y="0"/>
                    <a:pt x="31" y="487"/>
                    <a:pt x="31" y="943"/>
                  </a:cubicBezTo>
                  <a:cubicBezTo>
                    <a:pt x="1" y="1520"/>
                    <a:pt x="487" y="2007"/>
                    <a:pt x="1004" y="2007"/>
                  </a:cubicBezTo>
                  <a:cubicBezTo>
                    <a:pt x="1551" y="2007"/>
                    <a:pt x="2037" y="1459"/>
                    <a:pt x="2007" y="943"/>
                  </a:cubicBezTo>
                  <a:cubicBezTo>
                    <a:pt x="2007" y="396"/>
                    <a:pt x="1551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1021550" y="3306450"/>
              <a:ext cx="54750" cy="50325"/>
            </a:xfrm>
            <a:custGeom>
              <a:avLst/>
              <a:gdLst/>
              <a:ahLst/>
              <a:cxnLst/>
              <a:rect l="l" t="t" r="r" b="b"/>
              <a:pathLst>
                <a:path w="2190" h="2013" extrusionOk="0">
                  <a:moveTo>
                    <a:pt x="1160" y="1"/>
                  </a:moveTo>
                  <a:cubicBezTo>
                    <a:pt x="865" y="1"/>
                    <a:pt x="577" y="124"/>
                    <a:pt x="427" y="340"/>
                  </a:cubicBezTo>
                  <a:cubicBezTo>
                    <a:pt x="1" y="887"/>
                    <a:pt x="305" y="1920"/>
                    <a:pt x="1065" y="2011"/>
                  </a:cubicBezTo>
                  <a:cubicBezTo>
                    <a:pt x="1081" y="2012"/>
                    <a:pt x="1097" y="2013"/>
                    <a:pt x="1114" y="2013"/>
                  </a:cubicBezTo>
                  <a:cubicBezTo>
                    <a:pt x="1646" y="2013"/>
                    <a:pt x="2189" y="1538"/>
                    <a:pt x="2189" y="978"/>
                  </a:cubicBezTo>
                  <a:cubicBezTo>
                    <a:pt x="2189" y="583"/>
                    <a:pt x="1916" y="218"/>
                    <a:pt x="1521" y="66"/>
                  </a:cubicBezTo>
                  <a:cubicBezTo>
                    <a:pt x="1405" y="22"/>
                    <a:pt x="1282" y="1"/>
                    <a:pt x="1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1120350" y="3461550"/>
              <a:ext cx="51700" cy="49750"/>
            </a:xfrm>
            <a:custGeom>
              <a:avLst/>
              <a:gdLst/>
              <a:ahLst/>
              <a:cxnLst/>
              <a:rect l="l" t="t" r="r" b="b"/>
              <a:pathLst>
                <a:path w="2068" h="1990" extrusionOk="0">
                  <a:moveTo>
                    <a:pt x="1009" y="0"/>
                  </a:moveTo>
                  <a:cubicBezTo>
                    <a:pt x="515" y="0"/>
                    <a:pt x="91" y="387"/>
                    <a:pt x="61" y="914"/>
                  </a:cubicBezTo>
                  <a:cubicBezTo>
                    <a:pt x="0" y="1431"/>
                    <a:pt x="426" y="1978"/>
                    <a:pt x="851" y="1978"/>
                  </a:cubicBezTo>
                  <a:cubicBezTo>
                    <a:pt x="894" y="1986"/>
                    <a:pt x="936" y="1989"/>
                    <a:pt x="979" y="1989"/>
                  </a:cubicBezTo>
                  <a:cubicBezTo>
                    <a:pt x="1434" y="1989"/>
                    <a:pt x="1921" y="1566"/>
                    <a:pt x="1976" y="1066"/>
                  </a:cubicBezTo>
                  <a:cubicBezTo>
                    <a:pt x="2067" y="610"/>
                    <a:pt x="1581" y="63"/>
                    <a:pt x="1064" y="2"/>
                  </a:cubicBezTo>
                  <a:cubicBezTo>
                    <a:pt x="1046" y="1"/>
                    <a:pt x="1027" y="0"/>
                    <a:pt x="1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777625" y="3468025"/>
              <a:ext cx="48925" cy="50400"/>
            </a:xfrm>
            <a:custGeom>
              <a:avLst/>
              <a:gdLst/>
              <a:ahLst/>
              <a:cxnLst/>
              <a:rect l="l" t="t" r="r" b="b"/>
              <a:pathLst>
                <a:path w="1957" h="2016" extrusionOk="0">
                  <a:moveTo>
                    <a:pt x="929" y="0"/>
                  </a:moveTo>
                  <a:cubicBezTo>
                    <a:pt x="844" y="0"/>
                    <a:pt x="757" y="15"/>
                    <a:pt x="670" y="47"/>
                  </a:cubicBezTo>
                  <a:cubicBezTo>
                    <a:pt x="305" y="199"/>
                    <a:pt x="1" y="655"/>
                    <a:pt x="1" y="1050"/>
                  </a:cubicBezTo>
                  <a:cubicBezTo>
                    <a:pt x="1" y="1384"/>
                    <a:pt x="244" y="1779"/>
                    <a:pt x="548" y="1901"/>
                  </a:cubicBezTo>
                  <a:cubicBezTo>
                    <a:pt x="682" y="1981"/>
                    <a:pt x="813" y="2016"/>
                    <a:pt x="937" y="2016"/>
                  </a:cubicBezTo>
                  <a:cubicBezTo>
                    <a:pt x="1376" y="2016"/>
                    <a:pt x="1730" y="1581"/>
                    <a:pt x="1825" y="1202"/>
                  </a:cubicBezTo>
                  <a:cubicBezTo>
                    <a:pt x="1957" y="647"/>
                    <a:pt x="1492" y="0"/>
                    <a:pt x="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1947100" y="4466200"/>
              <a:ext cx="74700" cy="39500"/>
            </a:xfrm>
            <a:custGeom>
              <a:avLst/>
              <a:gdLst/>
              <a:ahLst/>
              <a:cxnLst/>
              <a:rect l="l" t="t" r="r" b="b"/>
              <a:pathLst>
                <a:path w="2988" h="1580" extrusionOk="0">
                  <a:moveTo>
                    <a:pt x="2362" y="1"/>
                  </a:moveTo>
                  <a:cubicBezTo>
                    <a:pt x="2268" y="1"/>
                    <a:pt x="2159" y="19"/>
                    <a:pt x="2037" y="60"/>
                  </a:cubicBezTo>
                  <a:cubicBezTo>
                    <a:pt x="1977" y="90"/>
                    <a:pt x="609" y="516"/>
                    <a:pt x="426" y="637"/>
                  </a:cubicBezTo>
                  <a:cubicBezTo>
                    <a:pt x="1" y="911"/>
                    <a:pt x="31" y="1458"/>
                    <a:pt x="1186" y="1580"/>
                  </a:cubicBezTo>
                  <a:cubicBezTo>
                    <a:pt x="1521" y="1549"/>
                    <a:pt x="1885" y="1458"/>
                    <a:pt x="2250" y="1245"/>
                  </a:cubicBezTo>
                  <a:cubicBezTo>
                    <a:pt x="2987" y="771"/>
                    <a:pt x="2972" y="1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2781825" y="4466550"/>
              <a:ext cx="80225" cy="33950"/>
            </a:xfrm>
            <a:custGeom>
              <a:avLst/>
              <a:gdLst/>
              <a:ahLst/>
              <a:cxnLst/>
              <a:rect l="l" t="t" r="r" b="b"/>
              <a:pathLst>
                <a:path w="3209" h="1358" extrusionOk="0">
                  <a:moveTo>
                    <a:pt x="677" y="0"/>
                  </a:moveTo>
                  <a:cubicBezTo>
                    <a:pt x="138" y="0"/>
                    <a:pt x="0" y="558"/>
                    <a:pt x="473" y="836"/>
                  </a:cubicBezTo>
                  <a:cubicBezTo>
                    <a:pt x="868" y="1110"/>
                    <a:pt x="1354" y="1262"/>
                    <a:pt x="1871" y="1353"/>
                  </a:cubicBezTo>
                  <a:cubicBezTo>
                    <a:pt x="1906" y="1356"/>
                    <a:pt x="1940" y="1357"/>
                    <a:pt x="1975" y="1357"/>
                  </a:cubicBezTo>
                  <a:cubicBezTo>
                    <a:pt x="2268" y="1357"/>
                    <a:pt x="2538" y="1246"/>
                    <a:pt x="2783" y="1110"/>
                  </a:cubicBezTo>
                  <a:cubicBezTo>
                    <a:pt x="3148" y="866"/>
                    <a:pt x="3208" y="502"/>
                    <a:pt x="2692" y="350"/>
                  </a:cubicBezTo>
                  <a:cubicBezTo>
                    <a:pt x="2631" y="350"/>
                    <a:pt x="2631" y="319"/>
                    <a:pt x="838" y="15"/>
                  </a:cubicBezTo>
                  <a:cubicBezTo>
                    <a:pt x="781" y="5"/>
                    <a:pt x="72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1343225" y="3582750"/>
              <a:ext cx="48425" cy="48675"/>
            </a:xfrm>
            <a:custGeom>
              <a:avLst/>
              <a:gdLst/>
              <a:ahLst/>
              <a:cxnLst/>
              <a:rect l="l" t="t" r="r" b="b"/>
              <a:pathLst>
                <a:path w="1937" h="1947" extrusionOk="0">
                  <a:moveTo>
                    <a:pt x="880" y="0"/>
                  </a:moveTo>
                  <a:cubicBezTo>
                    <a:pt x="425" y="0"/>
                    <a:pt x="1" y="386"/>
                    <a:pt x="22" y="929"/>
                  </a:cubicBezTo>
                  <a:cubicBezTo>
                    <a:pt x="52" y="1203"/>
                    <a:pt x="143" y="1507"/>
                    <a:pt x="326" y="1689"/>
                  </a:cubicBezTo>
                  <a:cubicBezTo>
                    <a:pt x="476" y="1869"/>
                    <a:pt x="655" y="1947"/>
                    <a:pt x="838" y="1947"/>
                  </a:cubicBezTo>
                  <a:cubicBezTo>
                    <a:pt x="1212" y="1947"/>
                    <a:pt x="1601" y="1621"/>
                    <a:pt x="1785" y="1172"/>
                  </a:cubicBezTo>
                  <a:cubicBezTo>
                    <a:pt x="1937" y="777"/>
                    <a:pt x="1724" y="534"/>
                    <a:pt x="1481" y="260"/>
                  </a:cubicBezTo>
                  <a:cubicBezTo>
                    <a:pt x="1300" y="80"/>
                    <a:pt x="1087" y="0"/>
                    <a:pt x="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97700" y="3284525"/>
              <a:ext cx="46375" cy="46375"/>
            </a:xfrm>
            <a:custGeom>
              <a:avLst/>
              <a:gdLst/>
              <a:ahLst/>
              <a:cxnLst/>
              <a:rect l="l" t="t" r="r" b="b"/>
              <a:pathLst>
                <a:path w="1855" h="1855" extrusionOk="0">
                  <a:moveTo>
                    <a:pt x="912" y="1"/>
                  </a:moveTo>
                  <a:cubicBezTo>
                    <a:pt x="517" y="1"/>
                    <a:pt x="61" y="457"/>
                    <a:pt x="31" y="913"/>
                  </a:cubicBezTo>
                  <a:cubicBezTo>
                    <a:pt x="0" y="1399"/>
                    <a:pt x="456" y="1855"/>
                    <a:pt x="943" y="1855"/>
                  </a:cubicBezTo>
                  <a:cubicBezTo>
                    <a:pt x="1399" y="1855"/>
                    <a:pt x="1855" y="1429"/>
                    <a:pt x="1855" y="973"/>
                  </a:cubicBezTo>
                  <a:cubicBezTo>
                    <a:pt x="1855" y="518"/>
                    <a:pt x="1368" y="1"/>
                    <a:pt x="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793600" y="3612050"/>
              <a:ext cx="56250" cy="44850"/>
            </a:xfrm>
            <a:custGeom>
              <a:avLst/>
              <a:gdLst/>
              <a:ahLst/>
              <a:cxnLst/>
              <a:rect l="l" t="t" r="r" b="b"/>
              <a:pathLst>
                <a:path w="2250" h="1794" extrusionOk="0">
                  <a:moveTo>
                    <a:pt x="1125" y="0"/>
                  </a:moveTo>
                  <a:cubicBezTo>
                    <a:pt x="0" y="31"/>
                    <a:pt x="669" y="1794"/>
                    <a:pt x="1125" y="1794"/>
                  </a:cubicBezTo>
                  <a:cubicBezTo>
                    <a:pt x="2128" y="1733"/>
                    <a:pt x="2250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3293700" y="3373450"/>
              <a:ext cx="41000" cy="40325"/>
            </a:xfrm>
            <a:custGeom>
              <a:avLst/>
              <a:gdLst/>
              <a:ahLst/>
              <a:cxnLst/>
              <a:rect l="l" t="t" r="r" b="b"/>
              <a:pathLst>
                <a:path w="1640" h="1613" extrusionOk="0">
                  <a:moveTo>
                    <a:pt x="849" y="0"/>
                  </a:moveTo>
                  <a:cubicBezTo>
                    <a:pt x="424" y="0"/>
                    <a:pt x="59" y="426"/>
                    <a:pt x="59" y="851"/>
                  </a:cubicBezTo>
                  <a:cubicBezTo>
                    <a:pt x="0" y="1204"/>
                    <a:pt x="395" y="1613"/>
                    <a:pt x="778" y="1613"/>
                  </a:cubicBezTo>
                  <a:cubicBezTo>
                    <a:pt x="792" y="1613"/>
                    <a:pt x="805" y="1612"/>
                    <a:pt x="819" y="1611"/>
                  </a:cubicBezTo>
                  <a:cubicBezTo>
                    <a:pt x="1214" y="1611"/>
                    <a:pt x="1639" y="1216"/>
                    <a:pt x="1639" y="790"/>
                  </a:cubicBezTo>
                  <a:cubicBezTo>
                    <a:pt x="1639" y="426"/>
                    <a:pt x="1275" y="0"/>
                    <a:pt x="8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3130275" y="3373400"/>
              <a:ext cx="40300" cy="41100"/>
            </a:xfrm>
            <a:custGeom>
              <a:avLst/>
              <a:gdLst/>
              <a:ahLst/>
              <a:cxnLst/>
              <a:rect l="l" t="t" r="r" b="b"/>
              <a:pathLst>
                <a:path w="1612" h="1644" extrusionOk="0">
                  <a:moveTo>
                    <a:pt x="803" y="0"/>
                  </a:moveTo>
                  <a:cubicBezTo>
                    <a:pt x="789" y="0"/>
                    <a:pt x="774" y="1"/>
                    <a:pt x="760" y="2"/>
                  </a:cubicBezTo>
                  <a:cubicBezTo>
                    <a:pt x="334" y="32"/>
                    <a:pt x="0" y="458"/>
                    <a:pt x="0" y="884"/>
                  </a:cubicBezTo>
                  <a:cubicBezTo>
                    <a:pt x="0" y="1248"/>
                    <a:pt x="395" y="1643"/>
                    <a:pt x="790" y="1643"/>
                  </a:cubicBezTo>
                  <a:cubicBezTo>
                    <a:pt x="1216" y="1613"/>
                    <a:pt x="1611" y="1218"/>
                    <a:pt x="1611" y="792"/>
                  </a:cubicBezTo>
                  <a:cubicBezTo>
                    <a:pt x="1611" y="382"/>
                    <a:pt x="1188" y="0"/>
                    <a:pt x="8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2960800" y="3373400"/>
              <a:ext cx="39550" cy="41100"/>
            </a:xfrm>
            <a:custGeom>
              <a:avLst/>
              <a:gdLst/>
              <a:ahLst/>
              <a:cxnLst/>
              <a:rect l="l" t="t" r="r" b="b"/>
              <a:pathLst>
                <a:path w="1582" h="1644" extrusionOk="0">
                  <a:moveTo>
                    <a:pt x="801" y="0"/>
                  </a:moveTo>
                  <a:cubicBezTo>
                    <a:pt x="787" y="0"/>
                    <a:pt x="774" y="1"/>
                    <a:pt x="761" y="2"/>
                  </a:cubicBezTo>
                  <a:cubicBezTo>
                    <a:pt x="335" y="32"/>
                    <a:pt x="1" y="458"/>
                    <a:pt x="1" y="884"/>
                  </a:cubicBezTo>
                  <a:cubicBezTo>
                    <a:pt x="1" y="1248"/>
                    <a:pt x="366" y="1643"/>
                    <a:pt x="791" y="1643"/>
                  </a:cubicBezTo>
                  <a:cubicBezTo>
                    <a:pt x="1217" y="1613"/>
                    <a:pt x="1581" y="1218"/>
                    <a:pt x="1581" y="792"/>
                  </a:cubicBezTo>
                  <a:cubicBezTo>
                    <a:pt x="1581" y="382"/>
                    <a:pt x="1158" y="0"/>
                    <a:pt x="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2795150" y="3373450"/>
              <a:ext cx="41050" cy="41050"/>
            </a:xfrm>
            <a:custGeom>
              <a:avLst/>
              <a:gdLst/>
              <a:ahLst/>
              <a:cxnLst/>
              <a:rect l="l" t="t" r="r" b="b"/>
              <a:pathLst>
                <a:path w="1642" h="1642" extrusionOk="0">
                  <a:moveTo>
                    <a:pt x="852" y="0"/>
                  </a:moveTo>
                  <a:cubicBezTo>
                    <a:pt x="426" y="0"/>
                    <a:pt x="31" y="426"/>
                    <a:pt x="31" y="851"/>
                  </a:cubicBezTo>
                  <a:cubicBezTo>
                    <a:pt x="1" y="1216"/>
                    <a:pt x="396" y="1641"/>
                    <a:pt x="791" y="1641"/>
                  </a:cubicBezTo>
                  <a:cubicBezTo>
                    <a:pt x="1216" y="1641"/>
                    <a:pt x="1642" y="1246"/>
                    <a:pt x="1642" y="851"/>
                  </a:cubicBezTo>
                  <a:cubicBezTo>
                    <a:pt x="1642" y="426"/>
                    <a:pt x="1247" y="0"/>
                    <a:pt x="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2795900" y="3229050"/>
              <a:ext cx="40300" cy="38800"/>
            </a:xfrm>
            <a:custGeom>
              <a:avLst/>
              <a:gdLst/>
              <a:ahLst/>
              <a:cxnLst/>
              <a:rect l="l" t="t" r="r" b="b"/>
              <a:pathLst>
                <a:path w="1612" h="1552" extrusionOk="0">
                  <a:moveTo>
                    <a:pt x="822" y="1"/>
                  </a:moveTo>
                  <a:cubicBezTo>
                    <a:pt x="396" y="1"/>
                    <a:pt x="1" y="366"/>
                    <a:pt x="1" y="791"/>
                  </a:cubicBezTo>
                  <a:cubicBezTo>
                    <a:pt x="1" y="1217"/>
                    <a:pt x="366" y="1551"/>
                    <a:pt x="761" y="1551"/>
                  </a:cubicBezTo>
                  <a:cubicBezTo>
                    <a:pt x="1186" y="1551"/>
                    <a:pt x="1612" y="1186"/>
                    <a:pt x="1612" y="791"/>
                  </a:cubicBezTo>
                  <a:cubicBezTo>
                    <a:pt x="1582" y="366"/>
                    <a:pt x="1186" y="1"/>
                    <a:pt x="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2960800" y="3229050"/>
              <a:ext cx="39550" cy="38800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79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17"/>
                    <a:pt x="335" y="1551"/>
                    <a:pt x="761" y="1551"/>
                  </a:cubicBezTo>
                  <a:cubicBezTo>
                    <a:pt x="1156" y="1551"/>
                    <a:pt x="1581" y="1186"/>
                    <a:pt x="1581" y="791"/>
                  </a:cubicBezTo>
                  <a:cubicBezTo>
                    <a:pt x="1551" y="366"/>
                    <a:pt x="1156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3129500" y="3229025"/>
              <a:ext cx="41075" cy="38825"/>
            </a:xfrm>
            <a:custGeom>
              <a:avLst/>
              <a:gdLst/>
              <a:ahLst/>
              <a:cxnLst/>
              <a:rect l="l" t="t" r="r" b="b"/>
              <a:pathLst>
                <a:path w="1643" h="1553" extrusionOk="0">
                  <a:moveTo>
                    <a:pt x="832" y="0"/>
                  </a:moveTo>
                  <a:cubicBezTo>
                    <a:pt x="424" y="0"/>
                    <a:pt x="31" y="353"/>
                    <a:pt x="31" y="762"/>
                  </a:cubicBezTo>
                  <a:cubicBezTo>
                    <a:pt x="1" y="1187"/>
                    <a:pt x="335" y="1552"/>
                    <a:pt x="761" y="1552"/>
                  </a:cubicBezTo>
                  <a:cubicBezTo>
                    <a:pt x="1216" y="1552"/>
                    <a:pt x="1642" y="1218"/>
                    <a:pt x="1642" y="792"/>
                  </a:cubicBezTo>
                  <a:cubicBezTo>
                    <a:pt x="1642" y="427"/>
                    <a:pt x="1247" y="32"/>
                    <a:pt x="882" y="2"/>
                  </a:cubicBezTo>
                  <a:cubicBezTo>
                    <a:pt x="865" y="1"/>
                    <a:pt x="849" y="0"/>
                    <a:pt x="8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3295150" y="3229050"/>
              <a:ext cx="39550" cy="38800"/>
            </a:xfrm>
            <a:custGeom>
              <a:avLst/>
              <a:gdLst/>
              <a:ahLst/>
              <a:cxnLst/>
              <a:rect l="l" t="t" r="r" b="b"/>
              <a:pathLst>
                <a:path w="1582" h="1552" extrusionOk="0">
                  <a:moveTo>
                    <a:pt x="79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17"/>
                    <a:pt x="335" y="1551"/>
                    <a:pt x="761" y="1551"/>
                  </a:cubicBezTo>
                  <a:cubicBezTo>
                    <a:pt x="1156" y="1551"/>
                    <a:pt x="1581" y="1186"/>
                    <a:pt x="1581" y="791"/>
                  </a:cubicBezTo>
                  <a:cubicBezTo>
                    <a:pt x="1551" y="366"/>
                    <a:pt x="1156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3536800" y="3304300"/>
              <a:ext cx="40300" cy="38775"/>
            </a:xfrm>
            <a:custGeom>
              <a:avLst/>
              <a:gdLst/>
              <a:ahLst/>
              <a:cxnLst/>
              <a:rect l="l" t="t" r="r" b="b"/>
              <a:pathLst>
                <a:path w="1612" h="1551" extrusionOk="0">
                  <a:moveTo>
                    <a:pt x="821" y="0"/>
                  </a:moveTo>
                  <a:cubicBezTo>
                    <a:pt x="396" y="0"/>
                    <a:pt x="1" y="365"/>
                    <a:pt x="1" y="790"/>
                  </a:cubicBezTo>
                  <a:cubicBezTo>
                    <a:pt x="1" y="1216"/>
                    <a:pt x="366" y="1550"/>
                    <a:pt x="761" y="1550"/>
                  </a:cubicBezTo>
                  <a:cubicBezTo>
                    <a:pt x="1186" y="1550"/>
                    <a:pt x="1612" y="1125"/>
                    <a:pt x="1612" y="790"/>
                  </a:cubicBezTo>
                  <a:cubicBezTo>
                    <a:pt x="1581" y="365"/>
                    <a:pt x="1186" y="0"/>
                    <a:pt x="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3457025" y="3373450"/>
              <a:ext cx="40300" cy="40525"/>
            </a:xfrm>
            <a:custGeom>
              <a:avLst/>
              <a:gdLst/>
              <a:ahLst/>
              <a:cxnLst/>
              <a:rect l="l" t="t" r="r" b="b"/>
              <a:pathLst>
                <a:path w="1612" h="1621" extrusionOk="0">
                  <a:moveTo>
                    <a:pt x="851" y="0"/>
                  </a:moveTo>
                  <a:cubicBezTo>
                    <a:pt x="456" y="0"/>
                    <a:pt x="0" y="395"/>
                    <a:pt x="61" y="851"/>
                  </a:cubicBezTo>
                  <a:cubicBezTo>
                    <a:pt x="76" y="1375"/>
                    <a:pt x="431" y="1620"/>
                    <a:pt x="798" y="1620"/>
                  </a:cubicBezTo>
                  <a:cubicBezTo>
                    <a:pt x="1198" y="1620"/>
                    <a:pt x="1611" y="1329"/>
                    <a:pt x="1611" y="790"/>
                  </a:cubicBezTo>
                  <a:cubicBezTo>
                    <a:pt x="1611" y="395"/>
                    <a:pt x="1216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373425" y="3304250"/>
              <a:ext cx="45625" cy="38825"/>
            </a:xfrm>
            <a:custGeom>
              <a:avLst/>
              <a:gdLst/>
              <a:ahLst/>
              <a:cxnLst/>
              <a:rect l="l" t="t" r="r" b="b"/>
              <a:pathLst>
                <a:path w="1825" h="1553" extrusionOk="0">
                  <a:moveTo>
                    <a:pt x="721" y="0"/>
                  </a:moveTo>
                  <a:cubicBezTo>
                    <a:pt x="398" y="0"/>
                    <a:pt x="59" y="353"/>
                    <a:pt x="1" y="762"/>
                  </a:cubicBezTo>
                  <a:cubicBezTo>
                    <a:pt x="1" y="1188"/>
                    <a:pt x="365" y="1552"/>
                    <a:pt x="821" y="1552"/>
                  </a:cubicBezTo>
                  <a:cubicBezTo>
                    <a:pt x="1824" y="1552"/>
                    <a:pt x="1794" y="2"/>
                    <a:pt x="761" y="2"/>
                  </a:cubicBezTo>
                  <a:cubicBezTo>
                    <a:pt x="747" y="1"/>
                    <a:pt x="734" y="0"/>
                    <a:pt x="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3208525" y="3303850"/>
              <a:ext cx="40350" cy="39225"/>
            </a:xfrm>
            <a:custGeom>
              <a:avLst/>
              <a:gdLst/>
              <a:ahLst/>
              <a:cxnLst/>
              <a:rect l="l" t="t" r="r" b="b"/>
              <a:pathLst>
                <a:path w="1614" h="1569" extrusionOk="0">
                  <a:moveTo>
                    <a:pt x="808" y="0"/>
                  </a:moveTo>
                  <a:cubicBezTo>
                    <a:pt x="449" y="0"/>
                    <a:pt x="88" y="232"/>
                    <a:pt x="31" y="748"/>
                  </a:cubicBezTo>
                  <a:cubicBezTo>
                    <a:pt x="1" y="1234"/>
                    <a:pt x="366" y="1568"/>
                    <a:pt x="791" y="1568"/>
                  </a:cubicBezTo>
                  <a:cubicBezTo>
                    <a:pt x="1217" y="1568"/>
                    <a:pt x="1581" y="1234"/>
                    <a:pt x="1581" y="808"/>
                  </a:cubicBezTo>
                  <a:cubicBezTo>
                    <a:pt x="1614" y="294"/>
                    <a:pt x="1212" y="0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3039100" y="3304250"/>
              <a:ext cx="46100" cy="38850"/>
            </a:xfrm>
            <a:custGeom>
              <a:avLst/>
              <a:gdLst/>
              <a:ahLst/>
              <a:cxnLst/>
              <a:rect l="l" t="t" r="r" b="b"/>
              <a:pathLst>
                <a:path w="1844" h="1554" extrusionOk="0">
                  <a:moveTo>
                    <a:pt x="720" y="0"/>
                  </a:moveTo>
                  <a:cubicBezTo>
                    <a:pt x="393" y="0"/>
                    <a:pt x="1" y="353"/>
                    <a:pt x="30" y="762"/>
                  </a:cubicBezTo>
                  <a:cubicBezTo>
                    <a:pt x="30" y="1172"/>
                    <a:pt x="369" y="1554"/>
                    <a:pt x="801" y="1554"/>
                  </a:cubicBezTo>
                  <a:cubicBezTo>
                    <a:pt x="818" y="1554"/>
                    <a:pt x="834" y="1553"/>
                    <a:pt x="851" y="1552"/>
                  </a:cubicBezTo>
                  <a:cubicBezTo>
                    <a:pt x="1844" y="1522"/>
                    <a:pt x="1794" y="2"/>
                    <a:pt x="789" y="2"/>
                  </a:cubicBezTo>
                  <a:cubicBezTo>
                    <a:pt x="779" y="2"/>
                    <a:pt x="769" y="2"/>
                    <a:pt x="759" y="2"/>
                  </a:cubicBezTo>
                  <a:cubicBezTo>
                    <a:pt x="746" y="1"/>
                    <a:pt x="733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2875700" y="3302775"/>
              <a:ext cx="44850" cy="40300"/>
            </a:xfrm>
            <a:custGeom>
              <a:avLst/>
              <a:gdLst/>
              <a:ahLst/>
              <a:cxnLst/>
              <a:rect l="l" t="t" r="r" b="b"/>
              <a:pathLst>
                <a:path w="1794" h="1612" extrusionOk="0">
                  <a:moveTo>
                    <a:pt x="760" y="0"/>
                  </a:moveTo>
                  <a:cubicBezTo>
                    <a:pt x="396" y="0"/>
                    <a:pt x="0" y="395"/>
                    <a:pt x="0" y="821"/>
                  </a:cubicBezTo>
                  <a:cubicBezTo>
                    <a:pt x="0" y="1216"/>
                    <a:pt x="365" y="1611"/>
                    <a:pt x="821" y="1611"/>
                  </a:cubicBezTo>
                  <a:cubicBezTo>
                    <a:pt x="1794" y="1581"/>
                    <a:pt x="1794" y="61"/>
                    <a:pt x="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457025" y="3229025"/>
              <a:ext cx="45600" cy="38825"/>
            </a:xfrm>
            <a:custGeom>
              <a:avLst/>
              <a:gdLst/>
              <a:ahLst/>
              <a:cxnLst/>
              <a:rect l="l" t="t" r="r" b="b"/>
              <a:pathLst>
                <a:path w="1824" h="1553" extrusionOk="0">
                  <a:moveTo>
                    <a:pt x="717" y="0"/>
                  </a:moveTo>
                  <a:cubicBezTo>
                    <a:pt x="365" y="0"/>
                    <a:pt x="0" y="353"/>
                    <a:pt x="0" y="762"/>
                  </a:cubicBezTo>
                  <a:cubicBezTo>
                    <a:pt x="0" y="1187"/>
                    <a:pt x="365" y="1552"/>
                    <a:pt x="821" y="1552"/>
                  </a:cubicBezTo>
                  <a:cubicBezTo>
                    <a:pt x="1824" y="1522"/>
                    <a:pt x="1824" y="2"/>
                    <a:pt x="760" y="2"/>
                  </a:cubicBezTo>
                  <a:cubicBezTo>
                    <a:pt x="746" y="1"/>
                    <a:pt x="732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1713075" y="3470350"/>
              <a:ext cx="191500" cy="163775"/>
            </a:xfrm>
            <a:custGeom>
              <a:avLst/>
              <a:gdLst/>
              <a:ahLst/>
              <a:cxnLst/>
              <a:rect l="l" t="t" r="r" b="b"/>
              <a:pathLst>
                <a:path w="7660" h="6551" extrusionOk="0">
                  <a:moveTo>
                    <a:pt x="545" y="0"/>
                  </a:moveTo>
                  <a:cubicBezTo>
                    <a:pt x="441" y="0"/>
                    <a:pt x="360" y="115"/>
                    <a:pt x="243" y="349"/>
                  </a:cubicBezTo>
                  <a:cubicBezTo>
                    <a:pt x="152" y="471"/>
                    <a:pt x="91" y="592"/>
                    <a:pt x="91" y="714"/>
                  </a:cubicBezTo>
                  <a:cubicBezTo>
                    <a:pt x="30" y="1170"/>
                    <a:pt x="0" y="1686"/>
                    <a:pt x="152" y="2112"/>
                  </a:cubicBezTo>
                  <a:cubicBezTo>
                    <a:pt x="882" y="4149"/>
                    <a:pt x="2705" y="4665"/>
                    <a:pt x="2401" y="5273"/>
                  </a:cubicBezTo>
                  <a:cubicBezTo>
                    <a:pt x="2401" y="5425"/>
                    <a:pt x="2371" y="5577"/>
                    <a:pt x="2341" y="5699"/>
                  </a:cubicBezTo>
                  <a:cubicBezTo>
                    <a:pt x="2401" y="6124"/>
                    <a:pt x="2644" y="6307"/>
                    <a:pt x="3040" y="6398"/>
                  </a:cubicBezTo>
                  <a:cubicBezTo>
                    <a:pt x="3465" y="6459"/>
                    <a:pt x="3860" y="6489"/>
                    <a:pt x="4255" y="6489"/>
                  </a:cubicBezTo>
                  <a:cubicBezTo>
                    <a:pt x="4333" y="6487"/>
                    <a:pt x="4404" y="6486"/>
                    <a:pt x="4468" y="6486"/>
                  </a:cubicBezTo>
                  <a:cubicBezTo>
                    <a:pt x="4973" y="6486"/>
                    <a:pt x="5126" y="6550"/>
                    <a:pt x="5368" y="6550"/>
                  </a:cubicBezTo>
                  <a:cubicBezTo>
                    <a:pt x="5486" y="6550"/>
                    <a:pt x="5625" y="6535"/>
                    <a:pt x="5836" y="6489"/>
                  </a:cubicBezTo>
                  <a:cubicBezTo>
                    <a:pt x="6961" y="6276"/>
                    <a:pt x="7660" y="6428"/>
                    <a:pt x="7569" y="5212"/>
                  </a:cubicBezTo>
                  <a:cubicBezTo>
                    <a:pt x="7538" y="4817"/>
                    <a:pt x="7265" y="4878"/>
                    <a:pt x="7052" y="4787"/>
                  </a:cubicBezTo>
                  <a:cubicBezTo>
                    <a:pt x="6991" y="4756"/>
                    <a:pt x="5988" y="4513"/>
                    <a:pt x="5380" y="4149"/>
                  </a:cubicBezTo>
                  <a:cubicBezTo>
                    <a:pt x="2979" y="2659"/>
                    <a:pt x="2037" y="1352"/>
                    <a:pt x="882" y="228"/>
                  </a:cubicBezTo>
                  <a:cubicBezTo>
                    <a:pt x="731" y="77"/>
                    <a:pt x="630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2883700" y="2486750"/>
              <a:ext cx="151600" cy="120275"/>
            </a:xfrm>
            <a:custGeom>
              <a:avLst/>
              <a:gdLst/>
              <a:ahLst/>
              <a:cxnLst/>
              <a:rect l="l" t="t" r="r" b="b"/>
              <a:pathLst>
                <a:path w="6064" h="4811" extrusionOk="0">
                  <a:moveTo>
                    <a:pt x="544" y="0"/>
                  </a:moveTo>
                  <a:cubicBezTo>
                    <a:pt x="237" y="0"/>
                    <a:pt x="0" y="168"/>
                    <a:pt x="76" y="544"/>
                  </a:cubicBezTo>
                  <a:cubicBezTo>
                    <a:pt x="258" y="1577"/>
                    <a:pt x="562" y="2428"/>
                    <a:pt x="1413" y="3036"/>
                  </a:cubicBezTo>
                  <a:cubicBezTo>
                    <a:pt x="1930" y="3401"/>
                    <a:pt x="1747" y="3674"/>
                    <a:pt x="1778" y="4130"/>
                  </a:cubicBezTo>
                  <a:cubicBezTo>
                    <a:pt x="1800" y="4729"/>
                    <a:pt x="2178" y="4810"/>
                    <a:pt x="2924" y="4810"/>
                  </a:cubicBezTo>
                  <a:cubicBezTo>
                    <a:pt x="3201" y="4810"/>
                    <a:pt x="3528" y="4799"/>
                    <a:pt x="3905" y="4799"/>
                  </a:cubicBezTo>
                  <a:lnTo>
                    <a:pt x="5273" y="4799"/>
                  </a:lnTo>
                  <a:cubicBezTo>
                    <a:pt x="5306" y="4802"/>
                    <a:pt x="5339" y="4803"/>
                    <a:pt x="5370" y="4803"/>
                  </a:cubicBezTo>
                  <a:cubicBezTo>
                    <a:pt x="5655" y="4803"/>
                    <a:pt x="5863" y="4678"/>
                    <a:pt x="5972" y="4404"/>
                  </a:cubicBezTo>
                  <a:cubicBezTo>
                    <a:pt x="6064" y="4130"/>
                    <a:pt x="6033" y="4039"/>
                    <a:pt x="5820" y="3948"/>
                  </a:cubicBezTo>
                  <a:cubicBezTo>
                    <a:pt x="5000" y="3553"/>
                    <a:pt x="2386" y="2003"/>
                    <a:pt x="1443" y="483"/>
                  </a:cubicBezTo>
                  <a:cubicBezTo>
                    <a:pt x="1244" y="175"/>
                    <a:pt x="857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2879500" y="2394775"/>
              <a:ext cx="93500" cy="96550"/>
            </a:xfrm>
            <a:custGeom>
              <a:avLst/>
              <a:gdLst/>
              <a:ahLst/>
              <a:cxnLst/>
              <a:rect l="l" t="t" r="r" b="b"/>
              <a:pathLst>
                <a:path w="3740" h="3862" extrusionOk="0">
                  <a:moveTo>
                    <a:pt x="791" y="0"/>
                  </a:moveTo>
                  <a:cubicBezTo>
                    <a:pt x="757" y="0"/>
                    <a:pt x="717" y="9"/>
                    <a:pt x="669" y="28"/>
                  </a:cubicBezTo>
                  <a:cubicBezTo>
                    <a:pt x="0" y="241"/>
                    <a:pt x="183" y="1457"/>
                    <a:pt x="426" y="2095"/>
                  </a:cubicBezTo>
                  <a:cubicBezTo>
                    <a:pt x="747" y="3059"/>
                    <a:pt x="1714" y="3770"/>
                    <a:pt x="1951" y="3770"/>
                  </a:cubicBezTo>
                  <a:cubicBezTo>
                    <a:pt x="1961" y="3770"/>
                    <a:pt x="1969" y="3769"/>
                    <a:pt x="1976" y="3767"/>
                  </a:cubicBezTo>
                  <a:cubicBezTo>
                    <a:pt x="2026" y="3764"/>
                    <a:pt x="2079" y="3763"/>
                    <a:pt x="2132" y="3763"/>
                  </a:cubicBezTo>
                  <a:cubicBezTo>
                    <a:pt x="2609" y="3763"/>
                    <a:pt x="3190" y="3862"/>
                    <a:pt x="3363" y="3862"/>
                  </a:cubicBezTo>
                  <a:cubicBezTo>
                    <a:pt x="3382" y="3862"/>
                    <a:pt x="3396" y="3861"/>
                    <a:pt x="3405" y="3858"/>
                  </a:cubicBezTo>
                  <a:cubicBezTo>
                    <a:pt x="3648" y="3827"/>
                    <a:pt x="3739" y="3432"/>
                    <a:pt x="3253" y="3068"/>
                  </a:cubicBezTo>
                  <a:cubicBezTo>
                    <a:pt x="2402" y="2399"/>
                    <a:pt x="1885" y="2064"/>
                    <a:pt x="1125" y="484"/>
                  </a:cubicBezTo>
                  <a:cubicBezTo>
                    <a:pt x="997" y="253"/>
                    <a:pt x="977" y="0"/>
                    <a:pt x="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3001200" y="3165225"/>
              <a:ext cx="614650" cy="307125"/>
            </a:xfrm>
            <a:custGeom>
              <a:avLst/>
              <a:gdLst/>
              <a:ahLst/>
              <a:cxnLst/>
              <a:rect l="l" t="t" r="r" b="b"/>
              <a:pathLst>
                <a:path w="24586" h="12285" extrusionOk="0">
                  <a:moveTo>
                    <a:pt x="23765" y="1"/>
                  </a:moveTo>
                  <a:cubicBezTo>
                    <a:pt x="23097" y="1"/>
                    <a:pt x="22489" y="62"/>
                    <a:pt x="21881" y="62"/>
                  </a:cubicBezTo>
                  <a:cubicBezTo>
                    <a:pt x="21698" y="62"/>
                    <a:pt x="21546" y="122"/>
                    <a:pt x="21486" y="305"/>
                  </a:cubicBezTo>
                  <a:cubicBezTo>
                    <a:pt x="21090" y="1004"/>
                    <a:pt x="20726" y="1672"/>
                    <a:pt x="20361" y="2402"/>
                  </a:cubicBezTo>
                  <a:cubicBezTo>
                    <a:pt x="18902" y="5533"/>
                    <a:pt x="15710" y="8208"/>
                    <a:pt x="11911" y="9059"/>
                  </a:cubicBezTo>
                  <a:cubicBezTo>
                    <a:pt x="11181" y="9211"/>
                    <a:pt x="10452" y="9241"/>
                    <a:pt x="9722" y="9363"/>
                  </a:cubicBezTo>
                  <a:cubicBezTo>
                    <a:pt x="7139" y="9727"/>
                    <a:pt x="4525" y="9423"/>
                    <a:pt x="1333" y="11217"/>
                  </a:cubicBezTo>
                  <a:cubicBezTo>
                    <a:pt x="908" y="11460"/>
                    <a:pt x="543" y="11764"/>
                    <a:pt x="148" y="12007"/>
                  </a:cubicBezTo>
                  <a:cubicBezTo>
                    <a:pt x="117" y="12037"/>
                    <a:pt x="87" y="12129"/>
                    <a:pt x="87" y="12159"/>
                  </a:cubicBezTo>
                  <a:cubicBezTo>
                    <a:pt x="87" y="12258"/>
                    <a:pt x="1" y="12285"/>
                    <a:pt x="1046" y="12285"/>
                  </a:cubicBezTo>
                  <a:cubicBezTo>
                    <a:pt x="2240" y="12285"/>
                    <a:pt x="4912" y="12250"/>
                    <a:pt x="10877" y="12250"/>
                  </a:cubicBezTo>
                  <a:cubicBezTo>
                    <a:pt x="14905" y="12265"/>
                    <a:pt x="16653" y="12265"/>
                    <a:pt x="17583" y="12265"/>
                  </a:cubicBezTo>
                  <a:cubicBezTo>
                    <a:pt x="18514" y="12265"/>
                    <a:pt x="18628" y="12265"/>
                    <a:pt x="19388" y="12281"/>
                  </a:cubicBezTo>
                  <a:cubicBezTo>
                    <a:pt x="20300" y="12281"/>
                    <a:pt x="21225" y="12199"/>
                    <a:pt x="22146" y="12199"/>
                  </a:cubicBezTo>
                  <a:cubicBezTo>
                    <a:pt x="22607" y="12199"/>
                    <a:pt x="23066" y="12220"/>
                    <a:pt x="23522" y="12281"/>
                  </a:cubicBezTo>
                  <a:lnTo>
                    <a:pt x="23613" y="12281"/>
                  </a:lnTo>
                  <a:cubicBezTo>
                    <a:pt x="24221" y="12281"/>
                    <a:pt x="24556" y="11946"/>
                    <a:pt x="24556" y="11338"/>
                  </a:cubicBezTo>
                  <a:cubicBezTo>
                    <a:pt x="24586" y="9423"/>
                    <a:pt x="24556" y="9211"/>
                    <a:pt x="24525" y="8208"/>
                  </a:cubicBezTo>
                  <a:cubicBezTo>
                    <a:pt x="24312" y="4621"/>
                    <a:pt x="24586" y="6080"/>
                    <a:pt x="24525" y="821"/>
                  </a:cubicBezTo>
                  <a:cubicBezTo>
                    <a:pt x="24525" y="396"/>
                    <a:pt x="24160" y="1"/>
                    <a:pt x="23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916725" y="3817500"/>
              <a:ext cx="985600" cy="612200"/>
            </a:xfrm>
            <a:custGeom>
              <a:avLst/>
              <a:gdLst/>
              <a:ahLst/>
              <a:cxnLst/>
              <a:rect l="l" t="t" r="r" b="b"/>
              <a:pathLst>
                <a:path w="39424" h="24488" extrusionOk="0">
                  <a:moveTo>
                    <a:pt x="29724" y="1"/>
                  </a:moveTo>
                  <a:cubicBezTo>
                    <a:pt x="29304" y="1"/>
                    <a:pt x="29042" y="239"/>
                    <a:pt x="28937" y="658"/>
                  </a:cubicBezTo>
                  <a:cubicBezTo>
                    <a:pt x="28846" y="1114"/>
                    <a:pt x="29028" y="2269"/>
                    <a:pt x="27964" y="2937"/>
                  </a:cubicBezTo>
                  <a:cubicBezTo>
                    <a:pt x="26462" y="3899"/>
                    <a:pt x="24955" y="4233"/>
                    <a:pt x="23409" y="4233"/>
                  </a:cubicBezTo>
                  <a:cubicBezTo>
                    <a:pt x="21389" y="4233"/>
                    <a:pt x="19304" y="3663"/>
                    <a:pt x="17082" y="3181"/>
                  </a:cubicBezTo>
                  <a:cubicBezTo>
                    <a:pt x="16811" y="3107"/>
                    <a:pt x="16539" y="3012"/>
                    <a:pt x="16267" y="3012"/>
                  </a:cubicBezTo>
                  <a:cubicBezTo>
                    <a:pt x="16205" y="3012"/>
                    <a:pt x="16142" y="3017"/>
                    <a:pt x="16079" y="3029"/>
                  </a:cubicBezTo>
                  <a:cubicBezTo>
                    <a:pt x="15563" y="3059"/>
                    <a:pt x="15076" y="3029"/>
                    <a:pt x="14620" y="3089"/>
                  </a:cubicBezTo>
                  <a:cubicBezTo>
                    <a:pt x="14205" y="3154"/>
                    <a:pt x="13773" y="3192"/>
                    <a:pt x="13308" y="3192"/>
                  </a:cubicBezTo>
                  <a:cubicBezTo>
                    <a:pt x="12684" y="3192"/>
                    <a:pt x="12000" y="3125"/>
                    <a:pt x="11216" y="2968"/>
                  </a:cubicBezTo>
                  <a:cubicBezTo>
                    <a:pt x="7840" y="2309"/>
                    <a:pt x="7256" y="1214"/>
                    <a:pt x="6108" y="1214"/>
                  </a:cubicBezTo>
                  <a:cubicBezTo>
                    <a:pt x="5933" y="1214"/>
                    <a:pt x="5745" y="1240"/>
                    <a:pt x="5532" y="1296"/>
                  </a:cubicBezTo>
                  <a:cubicBezTo>
                    <a:pt x="4833" y="1509"/>
                    <a:pt x="4134" y="1722"/>
                    <a:pt x="3465" y="2056"/>
                  </a:cubicBezTo>
                  <a:cubicBezTo>
                    <a:pt x="1733" y="2907"/>
                    <a:pt x="304" y="3910"/>
                    <a:pt x="182" y="5764"/>
                  </a:cubicBezTo>
                  <a:cubicBezTo>
                    <a:pt x="0" y="8561"/>
                    <a:pt x="334" y="8591"/>
                    <a:pt x="365" y="9442"/>
                  </a:cubicBezTo>
                  <a:cubicBezTo>
                    <a:pt x="486" y="12239"/>
                    <a:pt x="2401" y="21357"/>
                    <a:pt x="2918" y="23303"/>
                  </a:cubicBezTo>
                  <a:cubicBezTo>
                    <a:pt x="3252" y="24488"/>
                    <a:pt x="5076" y="24093"/>
                    <a:pt x="5958" y="24306"/>
                  </a:cubicBezTo>
                  <a:cubicBezTo>
                    <a:pt x="6870" y="24093"/>
                    <a:pt x="7599" y="24427"/>
                    <a:pt x="9180" y="23758"/>
                  </a:cubicBezTo>
                  <a:cubicBezTo>
                    <a:pt x="10335" y="23303"/>
                    <a:pt x="9757" y="22087"/>
                    <a:pt x="9757" y="20020"/>
                  </a:cubicBezTo>
                  <a:cubicBezTo>
                    <a:pt x="9757" y="19655"/>
                    <a:pt x="9696" y="20263"/>
                    <a:pt x="9423" y="15157"/>
                  </a:cubicBezTo>
                  <a:cubicBezTo>
                    <a:pt x="9392" y="14275"/>
                    <a:pt x="9423" y="16433"/>
                    <a:pt x="9088" y="9928"/>
                  </a:cubicBezTo>
                  <a:cubicBezTo>
                    <a:pt x="9088" y="9412"/>
                    <a:pt x="9028" y="9412"/>
                    <a:pt x="9605" y="9412"/>
                  </a:cubicBezTo>
                  <a:lnTo>
                    <a:pt x="9909" y="9412"/>
                  </a:lnTo>
                  <a:cubicBezTo>
                    <a:pt x="10240" y="9467"/>
                    <a:pt x="10789" y="9484"/>
                    <a:pt x="11307" y="9484"/>
                  </a:cubicBezTo>
                  <a:cubicBezTo>
                    <a:pt x="11933" y="9484"/>
                    <a:pt x="12515" y="9459"/>
                    <a:pt x="12614" y="9442"/>
                  </a:cubicBezTo>
                  <a:cubicBezTo>
                    <a:pt x="13405" y="9290"/>
                    <a:pt x="15350" y="9412"/>
                    <a:pt x="16870" y="9290"/>
                  </a:cubicBezTo>
                  <a:cubicBezTo>
                    <a:pt x="17630" y="9229"/>
                    <a:pt x="18397" y="9229"/>
                    <a:pt x="19165" y="9229"/>
                  </a:cubicBezTo>
                  <a:cubicBezTo>
                    <a:pt x="19932" y="9229"/>
                    <a:pt x="20700" y="9229"/>
                    <a:pt x="21459" y="9169"/>
                  </a:cubicBezTo>
                  <a:cubicBezTo>
                    <a:pt x="21662" y="9146"/>
                    <a:pt x="21855" y="9140"/>
                    <a:pt x="22046" y="9140"/>
                  </a:cubicBezTo>
                  <a:cubicBezTo>
                    <a:pt x="22253" y="9140"/>
                    <a:pt x="22457" y="9147"/>
                    <a:pt x="22662" y="9147"/>
                  </a:cubicBezTo>
                  <a:cubicBezTo>
                    <a:pt x="22777" y="9147"/>
                    <a:pt x="22893" y="9145"/>
                    <a:pt x="23010" y="9138"/>
                  </a:cubicBezTo>
                  <a:cubicBezTo>
                    <a:pt x="23043" y="9135"/>
                    <a:pt x="23077" y="9133"/>
                    <a:pt x="23111" y="9133"/>
                  </a:cubicBezTo>
                  <a:cubicBezTo>
                    <a:pt x="23381" y="9133"/>
                    <a:pt x="23651" y="9229"/>
                    <a:pt x="23922" y="9229"/>
                  </a:cubicBezTo>
                  <a:lnTo>
                    <a:pt x="25836" y="9229"/>
                  </a:lnTo>
                  <a:cubicBezTo>
                    <a:pt x="27964" y="9229"/>
                    <a:pt x="28424" y="9335"/>
                    <a:pt x="29046" y="9335"/>
                  </a:cubicBezTo>
                  <a:cubicBezTo>
                    <a:pt x="29171" y="9335"/>
                    <a:pt x="29302" y="9331"/>
                    <a:pt x="29454" y="9321"/>
                  </a:cubicBezTo>
                  <a:cubicBezTo>
                    <a:pt x="29697" y="9321"/>
                    <a:pt x="29758" y="9412"/>
                    <a:pt x="29818" y="9655"/>
                  </a:cubicBezTo>
                  <a:cubicBezTo>
                    <a:pt x="30061" y="10719"/>
                    <a:pt x="30122" y="11084"/>
                    <a:pt x="30092" y="14761"/>
                  </a:cubicBezTo>
                  <a:cubicBezTo>
                    <a:pt x="30061" y="16281"/>
                    <a:pt x="29697" y="18074"/>
                    <a:pt x="29636" y="19381"/>
                  </a:cubicBezTo>
                  <a:cubicBezTo>
                    <a:pt x="29484" y="22178"/>
                    <a:pt x="28906" y="22816"/>
                    <a:pt x="29849" y="23424"/>
                  </a:cubicBezTo>
                  <a:cubicBezTo>
                    <a:pt x="30821" y="24032"/>
                    <a:pt x="32493" y="24214"/>
                    <a:pt x="33618" y="24306"/>
                  </a:cubicBezTo>
                  <a:cubicBezTo>
                    <a:pt x="33881" y="24313"/>
                    <a:pt x="34148" y="24327"/>
                    <a:pt x="34405" y="24327"/>
                  </a:cubicBezTo>
                  <a:cubicBezTo>
                    <a:pt x="35159" y="24327"/>
                    <a:pt x="35831" y="24210"/>
                    <a:pt x="36080" y="23485"/>
                  </a:cubicBezTo>
                  <a:cubicBezTo>
                    <a:pt x="36171" y="23303"/>
                    <a:pt x="39393" y="10536"/>
                    <a:pt x="39211" y="7132"/>
                  </a:cubicBezTo>
                  <a:cubicBezTo>
                    <a:pt x="39180" y="6311"/>
                    <a:pt x="39423" y="6159"/>
                    <a:pt x="39271" y="5643"/>
                  </a:cubicBezTo>
                  <a:cubicBezTo>
                    <a:pt x="39089" y="5004"/>
                    <a:pt x="38907" y="4336"/>
                    <a:pt x="38511" y="3789"/>
                  </a:cubicBezTo>
                  <a:cubicBezTo>
                    <a:pt x="37752" y="2664"/>
                    <a:pt x="36718" y="1843"/>
                    <a:pt x="35442" y="1387"/>
                  </a:cubicBezTo>
                  <a:cubicBezTo>
                    <a:pt x="33648" y="749"/>
                    <a:pt x="31824" y="293"/>
                    <a:pt x="29940" y="20"/>
                  </a:cubicBezTo>
                  <a:cubicBezTo>
                    <a:pt x="29864" y="7"/>
                    <a:pt x="29792" y="1"/>
                    <a:pt x="29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346025" y="2380500"/>
              <a:ext cx="252325" cy="235400"/>
            </a:xfrm>
            <a:custGeom>
              <a:avLst/>
              <a:gdLst/>
              <a:ahLst/>
              <a:cxnLst/>
              <a:rect l="l" t="t" r="r" b="b"/>
              <a:pathLst>
                <a:path w="10093" h="9416" extrusionOk="0">
                  <a:moveTo>
                    <a:pt x="4985" y="0"/>
                  </a:moveTo>
                  <a:cubicBezTo>
                    <a:pt x="4550" y="0"/>
                    <a:pt x="4114" y="44"/>
                    <a:pt x="3679" y="143"/>
                  </a:cubicBezTo>
                  <a:cubicBezTo>
                    <a:pt x="1977" y="477"/>
                    <a:pt x="153" y="1207"/>
                    <a:pt x="92" y="2939"/>
                  </a:cubicBezTo>
                  <a:cubicBezTo>
                    <a:pt x="92" y="3730"/>
                    <a:pt x="1" y="4550"/>
                    <a:pt x="1" y="5341"/>
                  </a:cubicBezTo>
                  <a:cubicBezTo>
                    <a:pt x="1" y="5949"/>
                    <a:pt x="92" y="6526"/>
                    <a:pt x="92" y="7134"/>
                  </a:cubicBezTo>
                  <a:cubicBezTo>
                    <a:pt x="92" y="7529"/>
                    <a:pt x="153" y="7955"/>
                    <a:pt x="214" y="8350"/>
                  </a:cubicBezTo>
                  <a:cubicBezTo>
                    <a:pt x="305" y="8897"/>
                    <a:pt x="457" y="9049"/>
                    <a:pt x="1004" y="9171"/>
                  </a:cubicBezTo>
                  <a:cubicBezTo>
                    <a:pt x="1811" y="9354"/>
                    <a:pt x="2740" y="9416"/>
                    <a:pt x="3410" y="9416"/>
                  </a:cubicBezTo>
                  <a:cubicBezTo>
                    <a:pt x="3850" y="9416"/>
                    <a:pt x="4178" y="9389"/>
                    <a:pt x="4287" y="9353"/>
                  </a:cubicBezTo>
                  <a:cubicBezTo>
                    <a:pt x="4386" y="9353"/>
                    <a:pt x="4486" y="9354"/>
                    <a:pt x="4584" y="9354"/>
                  </a:cubicBezTo>
                  <a:cubicBezTo>
                    <a:pt x="5151" y="9354"/>
                    <a:pt x="5682" y="9310"/>
                    <a:pt x="5837" y="8715"/>
                  </a:cubicBezTo>
                  <a:cubicBezTo>
                    <a:pt x="6019" y="7955"/>
                    <a:pt x="6901" y="8076"/>
                    <a:pt x="7630" y="7316"/>
                  </a:cubicBezTo>
                  <a:cubicBezTo>
                    <a:pt x="7866" y="7081"/>
                    <a:pt x="7663" y="6773"/>
                    <a:pt x="7391" y="6773"/>
                  </a:cubicBezTo>
                  <a:cubicBezTo>
                    <a:pt x="7312" y="6773"/>
                    <a:pt x="7226" y="6799"/>
                    <a:pt x="7144" y="6860"/>
                  </a:cubicBezTo>
                  <a:cubicBezTo>
                    <a:pt x="6840" y="7073"/>
                    <a:pt x="6475" y="7012"/>
                    <a:pt x="6141" y="7073"/>
                  </a:cubicBezTo>
                  <a:cubicBezTo>
                    <a:pt x="6104" y="7084"/>
                    <a:pt x="6067" y="7089"/>
                    <a:pt x="6029" y="7089"/>
                  </a:cubicBezTo>
                  <a:cubicBezTo>
                    <a:pt x="5848" y="7089"/>
                    <a:pt x="5664" y="6971"/>
                    <a:pt x="5563" y="6769"/>
                  </a:cubicBezTo>
                  <a:cubicBezTo>
                    <a:pt x="5381" y="6465"/>
                    <a:pt x="5411" y="6283"/>
                    <a:pt x="4955" y="5675"/>
                  </a:cubicBezTo>
                  <a:cubicBezTo>
                    <a:pt x="4439" y="5006"/>
                    <a:pt x="4013" y="5250"/>
                    <a:pt x="3496" y="5037"/>
                  </a:cubicBezTo>
                  <a:cubicBezTo>
                    <a:pt x="2159" y="4490"/>
                    <a:pt x="2889" y="2453"/>
                    <a:pt x="4439" y="2392"/>
                  </a:cubicBezTo>
                  <a:cubicBezTo>
                    <a:pt x="4486" y="2391"/>
                    <a:pt x="4531" y="2390"/>
                    <a:pt x="4574" y="2390"/>
                  </a:cubicBezTo>
                  <a:cubicBezTo>
                    <a:pt x="5481" y="2390"/>
                    <a:pt x="5583" y="2694"/>
                    <a:pt x="5989" y="3274"/>
                  </a:cubicBezTo>
                  <a:cubicBezTo>
                    <a:pt x="6688" y="4277"/>
                    <a:pt x="7782" y="3791"/>
                    <a:pt x="8360" y="4915"/>
                  </a:cubicBezTo>
                  <a:cubicBezTo>
                    <a:pt x="8907" y="6009"/>
                    <a:pt x="8269" y="5979"/>
                    <a:pt x="8603" y="6587"/>
                  </a:cubicBezTo>
                  <a:cubicBezTo>
                    <a:pt x="8681" y="6731"/>
                    <a:pt x="8791" y="6802"/>
                    <a:pt x="8908" y="6802"/>
                  </a:cubicBezTo>
                  <a:cubicBezTo>
                    <a:pt x="9112" y="6802"/>
                    <a:pt x="9338" y="6586"/>
                    <a:pt x="9454" y="6161"/>
                  </a:cubicBezTo>
                  <a:cubicBezTo>
                    <a:pt x="10092" y="3699"/>
                    <a:pt x="9302" y="903"/>
                    <a:pt x="6870" y="234"/>
                  </a:cubicBezTo>
                  <a:cubicBezTo>
                    <a:pt x="6242" y="91"/>
                    <a:pt x="5614" y="0"/>
                    <a:pt x="4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064875" y="2404375"/>
              <a:ext cx="221925" cy="214150"/>
            </a:xfrm>
            <a:custGeom>
              <a:avLst/>
              <a:gdLst/>
              <a:ahLst/>
              <a:cxnLst/>
              <a:rect l="l" t="t" r="r" b="b"/>
              <a:pathLst>
                <a:path w="8877" h="8566" extrusionOk="0">
                  <a:moveTo>
                    <a:pt x="6260" y="1198"/>
                  </a:moveTo>
                  <a:cubicBezTo>
                    <a:pt x="6706" y="1198"/>
                    <a:pt x="7039" y="1502"/>
                    <a:pt x="7052" y="2167"/>
                  </a:cubicBezTo>
                  <a:lnTo>
                    <a:pt x="7052" y="2288"/>
                  </a:lnTo>
                  <a:cubicBezTo>
                    <a:pt x="7076" y="3471"/>
                    <a:pt x="6249" y="4495"/>
                    <a:pt x="5343" y="4495"/>
                  </a:cubicBezTo>
                  <a:cubicBezTo>
                    <a:pt x="5062" y="4495"/>
                    <a:pt x="4773" y="4396"/>
                    <a:pt x="4499" y="4173"/>
                  </a:cubicBezTo>
                  <a:cubicBezTo>
                    <a:pt x="4195" y="3930"/>
                    <a:pt x="4590" y="3839"/>
                    <a:pt x="4347" y="3413"/>
                  </a:cubicBezTo>
                  <a:cubicBezTo>
                    <a:pt x="4195" y="3139"/>
                    <a:pt x="4226" y="2866"/>
                    <a:pt x="4408" y="2592"/>
                  </a:cubicBezTo>
                  <a:cubicBezTo>
                    <a:pt x="4921" y="1703"/>
                    <a:pt x="5685" y="1198"/>
                    <a:pt x="6260" y="1198"/>
                  </a:cubicBezTo>
                  <a:close/>
                  <a:moveTo>
                    <a:pt x="2394" y="3185"/>
                  </a:moveTo>
                  <a:cubicBezTo>
                    <a:pt x="2489" y="3185"/>
                    <a:pt x="2586" y="3225"/>
                    <a:pt x="2675" y="3322"/>
                  </a:cubicBezTo>
                  <a:cubicBezTo>
                    <a:pt x="2949" y="3535"/>
                    <a:pt x="3222" y="3808"/>
                    <a:pt x="3435" y="4082"/>
                  </a:cubicBezTo>
                  <a:cubicBezTo>
                    <a:pt x="4013" y="4690"/>
                    <a:pt x="2949" y="5966"/>
                    <a:pt x="2432" y="6179"/>
                  </a:cubicBezTo>
                  <a:cubicBezTo>
                    <a:pt x="2402" y="6183"/>
                    <a:pt x="2374" y="6185"/>
                    <a:pt x="2348" y="6185"/>
                  </a:cubicBezTo>
                  <a:cubicBezTo>
                    <a:pt x="1976" y="6185"/>
                    <a:pt x="1970" y="5802"/>
                    <a:pt x="1885" y="5632"/>
                  </a:cubicBezTo>
                  <a:cubicBezTo>
                    <a:pt x="1763" y="5450"/>
                    <a:pt x="1611" y="5267"/>
                    <a:pt x="1581" y="5024"/>
                  </a:cubicBezTo>
                  <a:cubicBezTo>
                    <a:pt x="1551" y="4750"/>
                    <a:pt x="1824" y="4598"/>
                    <a:pt x="1885" y="4416"/>
                  </a:cubicBezTo>
                  <a:cubicBezTo>
                    <a:pt x="1976" y="4234"/>
                    <a:pt x="1915" y="4051"/>
                    <a:pt x="1885" y="3839"/>
                  </a:cubicBezTo>
                  <a:cubicBezTo>
                    <a:pt x="1839" y="3563"/>
                    <a:pt x="2105" y="3185"/>
                    <a:pt x="2394" y="3185"/>
                  </a:cubicBezTo>
                  <a:close/>
                  <a:moveTo>
                    <a:pt x="5025" y="1"/>
                  </a:moveTo>
                  <a:cubicBezTo>
                    <a:pt x="4972" y="1"/>
                    <a:pt x="4918" y="3"/>
                    <a:pt x="4864" y="9"/>
                  </a:cubicBezTo>
                  <a:cubicBezTo>
                    <a:pt x="3678" y="161"/>
                    <a:pt x="4621" y="1407"/>
                    <a:pt x="3192" y="1984"/>
                  </a:cubicBezTo>
                  <a:cubicBezTo>
                    <a:pt x="2806" y="2128"/>
                    <a:pt x="2523" y="2171"/>
                    <a:pt x="2308" y="2171"/>
                  </a:cubicBezTo>
                  <a:cubicBezTo>
                    <a:pt x="1990" y="2171"/>
                    <a:pt x="1819" y="2078"/>
                    <a:pt x="1680" y="2078"/>
                  </a:cubicBezTo>
                  <a:cubicBezTo>
                    <a:pt x="1593" y="2078"/>
                    <a:pt x="1519" y="2113"/>
                    <a:pt x="1429" y="2228"/>
                  </a:cubicBezTo>
                  <a:cubicBezTo>
                    <a:pt x="912" y="2866"/>
                    <a:pt x="487" y="3474"/>
                    <a:pt x="365" y="4295"/>
                  </a:cubicBezTo>
                  <a:cubicBezTo>
                    <a:pt x="244" y="5298"/>
                    <a:pt x="1" y="6240"/>
                    <a:pt x="61" y="7395"/>
                  </a:cubicBezTo>
                  <a:cubicBezTo>
                    <a:pt x="92" y="8003"/>
                    <a:pt x="335" y="8246"/>
                    <a:pt x="943" y="8337"/>
                  </a:cubicBezTo>
                  <a:cubicBezTo>
                    <a:pt x="1763" y="8444"/>
                    <a:pt x="2219" y="8451"/>
                    <a:pt x="2554" y="8451"/>
                  </a:cubicBezTo>
                  <a:cubicBezTo>
                    <a:pt x="2609" y="8451"/>
                    <a:pt x="2662" y="8451"/>
                    <a:pt x="2712" y="8451"/>
                  </a:cubicBezTo>
                  <a:cubicBezTo>
                    <a:pt x="2962" y="8451"/>
                    <a:pt x="3157" y="8456"/>
                    <a:pt x="3435" y="8520"/>
                  </a:cubicBezTo>
                  <a:cubicBezTo>
                    <a:pt x="3496" y="8535"/>
                    <a:pt x="3557" y="8542"/>
                    <a:pt x="3618" y="8542"/>
                  </a:cubicBezTo>
                  <a:cubicBezTo>
                    <a:pt x="3678" y="8542"/>
                    <a:pt x="3739" y="8535"/>
                    <a:pt x="3800" y="8520"/>
                  </a:cubicBezTo>
                  <a:cubicBezTo>
                    <a:pt x="3982" y="8489"/>
                    <a:pt x="4332" y="8489"/>
                    <a:pt x="4700" y="8489"/>
                  </a:cubicBezTo>
                  <a:cubicBezTo>
                    <a:pt x="5069" y="8489"/>
                    <a:pt x="5457" y="8489"/>
                    <a:pt x="5715" y="8459"/>
                  </a:cubicBezTo>
                  <a:cubicBezTo>
                    <a:pt x="5905" y="8428"/>
                    <a:pt x="6066" y="8417"/>
                    <a:pt x="6206" y="8417"/>
                  </a:cubicBezTo>
                  <a:cubicBezTo>
                    <a:pt x="6701" y="8417"/>
                    <a:pt x="6932" y="8565"/>
                    <a:pt x="7277" y="8565"/>
                  </a:cubicBezTo>
                  <a:cubicBezTo>
                    <a:pt x="7519" y="8565"/>
                    <a:pt x="7816" y="8493"/>
                    <a:pt x="8299" y="8246"/>
                  </a:cubicBezTo>
                  <a:cubicBezTo>
                    <a:pt x="8846" y="7942"/>
                    <a:pt x="8876" y="7486"/>
                    <a:pt x="8846" y="2228"/>
                  </a:cubicBezTo>
                  <a:cubicBezTo>
                    <a:pt x="8846" y="1802"/>
                    <a:pt x="8724" y="1377"/>
                    <a:pt x="8603" y="951"/>
                  </a:cubicBezTo>
                  <a:cubicBezTo>
                    <a:pt x="8542" y="738"/>
                    <a:pt x="8420" y="495"/>
                    <a:pt x="8147" y="465"/>
                  </a:cubicBezTo>
                  <a:cubicBezTo>
                    <a:pt x="7660" y="404"/>
                    <a:pt x="7204" y="161"/>
                    <a:pt x="6688" y="100"/>
                  </a:cubicBezTo>
                  <a:cubicBezTo>
                    <a:pt x="6616" y="78"/>
                    <a:pt x="6544" y="70"/>
                    <a:pt x="6472" y="70"/>
                  </a:cubicBezTo>
                  <a:cubicBezTo>
                    <a:pt x="6268" y="70"/>
                    <a:pt x="6065" y="134"/>
                    <a:pt x="5861" y="134"/>
                  </a:cubicBezTo>
                  <a:cubicBezTo>
                    <a:pt x="5833" y="134"/>
                    <a:pt x="5804" y="133"/>
                    <a:pt x="5776" y="130"/>
                  </a:cubicBezTo>
                  <a:cubicBezTo>
                    <a:pt x="5526" y="55"/>
                    <a:pt x="5275" y="1"/>
                    <a:pt x="5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422975" y="2282125"/>
              <a:ext cx="356250" cy="139725"/>
            </a:xfrm>
            <a:custGeom>
              <a:avLst/>
              <a:gdLst/>
              <a:ahLst/>
              <a:cxnLst/>
              <a:rect l="l" t="t" r="r" b="b"/>
              <a:pathLst>
                <a:path w="14250" h="5589" extrusionOk="0">
                  <a:moveTo>
                    <a:pt x="11579" y="1"/>
                  </a:moveTo>
                  <a:cubicBezTo>
                    <a:pt x="11336" y="1"/>
                    <a:pt x="11089" y="41"/>
                    <a:pt x="10846" y="127"/>
                  </a:cubicBezTo>
                  <a:cubicBezTo>
                    <a:pt x="9417" y="613"/>
                    <a:pt x="9235" y="1069"/>
                    <a:pt x="8809" y="1403"/>
                  </a:cubicBezTo>
                  <a:cubicBezTo>
                    <a:pt x="8277" y="1860"/>
                    <a:pt x="7792" y="1995"/>
                    <a:pt x="7139" y="1995"/>
                  </a:cubicBezTo>
                  <a:cubicBezTo>
                    <a:pt x="6748" y="1995"/>
                    <a:pt x="6297" y="1946"/>
                    <a:pt x="5739" y="1890"/>
                  </a:cubicBezTo>
                  <a:cubicBezTo>
                    <a:pt x="4523" y="1798"/>
                    <a:pt x="4706" y="1403"/>
                    <a:pt x="3794" y="1403"/>
                  </a:cubicBezTo>
                  <a:cubicBezTo>
                    <a:pt x="3777" y="1403"/>
                    <a:pt x="3761" y="1403"/>
                    <a:pt x="3744" y="1403"/>
                  </a:cubicBezTo>
                  <a:cubicBezTo>
                    <a:pt x="866" y="1403"/>
                    <a:pt x="0" y="4020"/>
                    <a:pt x="997" y="4473"/>
                  </a:cubicBezTo>
                  <a:cubicBezTo>
                    <a:pt x="1484" y="4716"/>
                    <a:pt x="1940" y="4990"/>
                    <a:pt x="2426" y="5081"/>
                  </a:cubicBezTo>
                  <a:cubicBezTo>
                    <a:pt x="3945" y="5484"/>
                    <a:pt x="5034" y="5589"/>
                    <a:pt x="5747" y="5589"/>
                  </a:cubicBezTo>
                  <a:cubicBezTo>
                    <a:pt x="6218" y="5589"/>
                    <a:pt x="6524" y="5543"/>
                    <a:pt x="6681" y="5507"/>
                  </a:cubicBezTo>
                  <a:cubicBezTo>
                    <a:pt x="6900" y="5518"/>
                    <a:pt x="7116" y="5524"/>
                    <a:pt x="7331" y="5524"/>
                  </a:cubicBezTo>
                  <a:cubicBezTo>
                    <a:pt x="8250" y="5524"/>
                    <a:pt x="9132" y="5413"/>
                    <a:pt x="9995" y="5142"/>
                  </a:cubicBezTo>
                  <a:cubicBezTo>
                    <a:pt x="10086" y="5081"/>
                    <a:pt x="11180" y="4990"/>
                    <a:pt x="12700" y="4321"/>
                  </a:cubicBezTo>
                  <a:cubicBezTo>
                    <a:pt x="13460" y="4017"/>
                    <a:pt x="14250" y="3470"/>
                    <a:pt x="14220" y="2649"/>
                  </a:cubicBezTo>
                  <a:cubicBezTo>
                    <a:pt x="14117" y="1163"/>
                    <a:pt x="12891" y="1"/>
                    <a:pt x="11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786000" y="2434025"/>
              <a:ext cx="196075" cy="184225"/>
            </a:xfrm>
            <a:custGeom>
              <a:avLst/>
              <a:gdLst/>
              <a:ahLst/>
              <a:cxnLst/>
              <a:rect l="l" t="t" r="r" b="b"/>
              <a:pathLst>
                <a:path w="7843" h="7369" extrusionOk="0">
                  <a:moveTo>
                    <a:pt x="1872" y="0"/>
                  </a:moveTo>
                  <a:cubicBezTo>
                    <a:pt x="1856" y="0"/>
                    <a:pt x="1840" y="3"/>
                    <a:pt x="1824" y="8"/>
                  </a:cubicBezTo>
                  <a:cubicBezTo>
                    <a:pt x="1763" y="8"/>
                    <a:pt x="1733" y="39"/>
                    <a:pt x="1672" y="69"/>
                  </a:cubicBezTo>
                  <a:cubicBezTo>
                    <a:pt x="1307" y="586"/>
                    <a:pt x="882" y="1042"/>
                    <a:pt x="730" y="1650"/>
                  </a:cubicBezTo>
                  <a:cubicBezTo>
                    <a:pt x="0" y="4537"/>
                    <a:pt x="1338" y="5145"/>
                    <a:pt x="1399" y="6543"/>
                  </a:cubicBezTo>
                  <a:cubicBezTo>
                    <a:pt x="1399" y="6756"/>
                    <a:pt x="1611" y="7151"/>
                    <a:pt x="1976" y="7273"/>
                  </a:cubicBezTo>
                  <a:cubicBezTo>
                    <a:pt x="2259" y="7343"/>
                    <a:pt x="2581" y="7368"/>
                    <a:pt x="2885" y="7368"/>
                  </a:cubicBezTo>
                  <a:cubicBezTo>
                    <a:pt x="3234" y="7368"/>
                    <a:pt x="3558" y="7336"/>
                    <a:pt x="3769" y="7303"/>
                  </a:cubicBezTo>
                  <a:cubicBezTo>
                    <a:pt x="3916" y="7268"/>
                    <a:pt x="4033" y="7256"/>
                    <a:pt x="4139" y="7256"/>
                  </a:cubicBezTo>
                  <a:cubicBezTo>
                    <a:pt x="4406" y="7256"/>
                    <a:pt x="4596" y="7335"/>
                    <a:pt x="4982" y="7335"/>
                  </a:cubicBezTo>
                  <a:cubicBezTo>
                    <a:pt x="5110" y="7335"/>
                    <a:pt x="5260" y="7326"/>
                    <a:pt x="5441" y="7303"/>
                  </a:cubicBezTo>
                  <a:cubicBezTo>
                    <a:pt x="5927" y="7273"/>
                    <a:pt x="6383" y="7151"/>
                    <a:pt x="6900" y="7151"/>
                  </a:cubicBezTo>
                  <a:cubicBezTo>
                    <a:pt x="7295" y="7151"/>
                    <a:pt x="7447" y="6999"/>
                    <a:pt x="7569" y="6574"/>
                  </a:cubicBezTo>
                  <a:cubicBezTo>
                    <a:pt x="7721" y="6057"/>
                    <a:pt x="7782" y="5510"/>
                    <a:pt x="7751" y="4871"/>
                  </a:cubicBezTo>
                  <a:cubicBezTo>
                    <a:pt x="7842" y="4476"/>
                    <a:pt x="7690" y="4020"/>
                    <a:pt x="7690" y="3564"/>
                  </a:cubicBezTo>
                  <a:lnTo>
                    <a:pt x="7569" y="2896"/>
                  </a:lnTo>
                  <a:cubicBezTo>
                    <a:pt x="7481" y="2568"/>
                    <a:pt x="7284" y="2382"/>
                    <a:pt x="7022" y="2382"/>
                  </a:cubicBezTo>
                  <a:cubicBezTo>
                    <a:pt x="6920" y="2382"/>
                    <a:pt x="6807" y="2410"/>
                    <a:pt x="6687" y="2470"/>
                  </a:cubicBezTo>
                  <a:cubicBezTo>
                    <a:pt x="6414" y="2622"/>
                    <a:pt x="6140" y="2774"/>
                    <a:pt x="5927" y="3017"/>
                  </a:cubicBezTo>
                  <a:cubicBezTo>
                    <a:pt x="5624" y="3352"/>
                    <a:pt x="5259" y="3625"/>
                    <a:pt x="5016" y="3990"/>
                  </a:cubicBezTo>
                  <a:cubicBezTo>
                    <a:pt x="4894" y="4142"/>
                    <a:pt x="4803" y="4233"/>
                    <a:pt x="4651" y="4264"/>
                  </a:cubicBezTo>
                  <a:cubicBezTo>
                    <a:pt x="4551" y="4277"/>
                    <a:pt x="4459" y="4284"/>
                    <a:pt x="4374" y="4284"/>
                  </a:cubicBezTo>
                  <a:cubicBezTo>
                    <a:pt x="3705" y="4284"/>
                    <a:pt x="3444" y="3870"/>
                    <a:pt x="3040" y="3169"/>
                  </a:cubicBezTo>
                  <a:cubicBezTo>
                    <a:pt x="2402" y="2014"/>
                    <a:pt x="1976" y="2713"/>
                    <a:pt x="1794" y="1741"/>
                  </a:cubicBezTo>
                  <a:cubicBezTo>
                    <a:pt x="1672" y="1285"/>
                    <a:pt x="1976" y="586"/>
                    <a:pt x="2006" y="130"/>
                  </a:cubicBezTo>
                  <a:cubicBezTo>
                    <a:pt x="2006" y="55"/>
                    <a:pt x="1945" y="0"/>
                    <a:pt x="1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1512450" y="3306475"/>
              <a:ext cx="145175" cy="172150"/>
            </a:xfrm>
            <a:custGeom>
              <a:avLst/>
              <a:gdLst/>
              <a:ahLst/>
              <a:cxnLst/>
              <a:rect l="l" t="t" r="r" b="b"/>
              <a:pathLst>
                <a:path w="5807" h="6886" extrusionOk="0">
                  <a:moveTo>
                    <a:pt x="2504" y="1"/>
                  </a:moveTo>
                  <a:cubicBezTo>
                    <a:pt x="2439" y="1"/>
                    <a:pt x="2375" y="2"/>
                    <a:pt x="2311" y="4"/>
                  </a:cubicBezTo>
                  <a:cubicBezTo>
                    <a:pt x="2007" y="4"/>
                    <a:pt x="1794" y="217"/>
                    <a:pt x="1764" y="521"/>
                  </a:cubicBezTo>
                  <a:cubicBezTo>
                    <a:pt x="1733" y="825"/>
                    <a:pt x="1612" y="2193"/>
                    <a:pt x="1308" y="2679"/>
                  </a:cubicBezTo>
                  <a:cubicBezTo>
                    <a:pt x="578" y="3834"/>
                    <a:pt x="1" y="3895"/>
                    <a:pt x="61" y="5050"/>
                  </a:cubicBezTo>
                  <a:cubicBezTo>
                    <a:pt x="92" y="5901"/>
                    <a:pt x="609" y="5567"/>
                    <a:pt x="1612" y="6266"/>
                  </a:cubicBezTo>
                  <a:cubicBezTo>
                    <a:pt x="2063" y="6559"/>
                    <a:pt x="2748" y="6886"/>
                    <a:pt x="3320" y="6886"/>
                  </a:cubicBezTo>
                  <a:cubicBezTo>
                    <a:pt x="3519" y="6886"/>
                    <a:pt x="3704" y="6846"/>
                    <a:pt x="3861" y="6752"/>
                  </a:cubicBezTo>
                  <a:cubicBezTo>
                    <a:pt x="4469" y="6357"/>
                    <a:pt x="4742" y="6023"/>
                    <a:pt x="5289" y="5871"/>
                  </a:cubicBezTo>
                  <a:cubicBezTo>
                    <a:pt x="5593" y="5810"/>
                    <a:pt x="5806" y="5536"/>
                    <a:pt x="5806" y="5202"/>
                  </a:cubicBezTo>
                  <a:cubicBezTo>
                    <a:pt x="5745" y="4624"/>
                    <a:pt x="5715" y="4077"/>
                    <a:pt x="5350" y="3621"/>
                  </a:cubicBezTo>
                  <a:cubicBezTo>
                    <a:pt x="5259" y="3561"/>
                    <a:pt x="5229" y="3409"/>
                    <a:pt x="5107" y="3317"/>
                  </a:cubicBezTo>
                  <a:cubicBezTo>
                    <a:pt x="4590" y="2831"/>
                    <a:pt x="4195" y="1585"/>
                    <a:pt x="4165" y="977"/>
                  </a:cubicBezTo>
                  <a:cubicBezTo>
                    <a:pt x="4080" y="190"/>
                    <a:pt x="3294" y="1"/>
                    <a:pt x="2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1084625" y="2045225"/>
              <a:ext cx="114025" cy="152875"/>
            </a:xfrm>
            <a:custGeom>
              <a:avLst/>
              <a:gdLst/>
              <a:ahLst/>
              <a:cxnLst/>
              <a:rect l="l" t="t" r="r" b="b"/>
              <a:pathLst>
                <a:path w="4561" h="6115" extrusionOk="0">
                  <a:moveTo>
                    <a:pt x="2140" y="1"/>
                  </a:moveTo>
                  <a:cubicBezTo>
                    <a:pt x="1641" y="1"/>
                    <a:pt x="1169" y="174"/>
                    <a:pt x="1095" y="666"/>
                  </a:cubicBezTo>
                  <a:cubicBezTo>
                    <a:pt x="943" y="2034"/>
                    <a:pt x="1" y="3068"/>
                    <a:pt x="214" y="4466"/>
                  </a:cubicBezTo>
                  <a:cubicBezTo>
                    <a:pt x="305" y="5134"/>
                    <a:pt x="639" y="5682"/>
                    <a:pt x="1277" y="5894"/>
                  </a:cubicBezTo>
                  <a:cubicBezTo>
                    <a:pt x="1656" y="6040"/>
                    <a:pt x="2007" y="6114"/>
                    <a:pt x="2335" y="6114"/>
                  </a:cubicBezTo>
                  <a:cubicBezTo>
                    <a:pt x="3033" y="6114"/>
                    <a:pt x="3627" y="5777"/>
                    <a:pt x="4165" y="5074"/>
                  </a:cubicBezTo>
                  <a:cubicBezTo>
                    <a:pt x="4439" y="4739"/>
                    <a:pt x="4560" y="4344"/>
                    <a:pt x="4439" y="3919"/>
                  </a:cubicBezTo>
                  <a:cubicBezTo>
                    <a:pt x="4287" y="3280"/>
                    <a:pt x="4560" y="3007"/>
                    <a:pt x="4074" y="2034"/>
                  </a:cubicBezTo>
                  <a:lnTo>
                    <a:pt x="3375" y="666"/>
                  </a:lnTo>
                  <a:cubicBezTo>
                    <a:pt x="3223" y="271"/>
                    <a:pt x="2919" y="58"/>
                    <a:pt x="2493" y="28"/>
                  </a:cubicBezTo>
                  <a:cubicBezTo>
                    <a:pt x="2377" y="11"/>
                    <a:pt x="2258" y="1"/>
                    <a:pt x="2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372625" y="1976550"/>
              <a:ext cx="123900" cy="154600"/>
            </a:xfrm>
            <a:custGeom>
              <a:avLst/>
              <a:gdLst/>
              <a:ahLst/>
              <a:cxnLst/>
              <a:rect l="l" t="t" r="r" b="b"/>
              <a:pathLst>
                <a:path w="4956" h="6184" extrusionOk="0">
                  <a:moveTo>
                    <a:pt x="2118" y="0"/>
                  </a:moveTo>
                  <a:cubicBezTo>
                    <a:pt x="1436" y="0"/>
                    <a:pt x="1263" y="163"/>
                    <a:pt x="1125" y="830"/>
                  </a:cubicBezTo>
                  <a:cubicBezTo>
                    <a:pt x="791" y="2532"/>
                    <a:pt x="1" y="3322"/>
                    <a:pt x="92" y="4173"/>
                  </a:cubicBezTo>
                  <a:cubicBezTo>
                    <a:pt x="183" y="4933"/>
                    <a:pt x="487" y="5571"/>
                    <a:pt x="1247" y="5906"/>
                  </a:cubicBezTo>
                  <a:cubicBezTo>
                    <a:pt x="1497" y="6045"/>
                    <a:pt x="1721" y="6183"/>
                    <a:pt x="1990" y="6183"/>
                  </a:cubicBezTo>
                  <a:cubicBezTo>
                    <a:pt x="2015" y="6183"/>
                    <a:pt x="2041" y="6182"/>
                    <a:pt x="2068" y="6179"/>
                  </a:cubicBezTo>
                  <a:cubicBezTo>
                    <a:pt x="2615" y="6179"/>
                    <a:pt x="3040" y="5997"/>
                    <a:pt x="3436" y="5815"/>
                  </a:cubicBezTo>
                  <a:cubicBezTo>
                    <a:pt x="3831" y="5663"/>
                    <a:pt x="4104" y="5389"/>
                    <a:pt x="4287" y="5055"/>
                  </a:cubicBezTo>
                  <a:cubicBezTo>
                    <a:pt x="4955" y="3748"/>
                    <a:pt x="4195" y="2684"/>
                    <a:pt x="3587" y="1620"/>
                  </a:cubicBezTo>
                  <a:cubicBezTo>
                    <a:pt x="3344" y="1194"/>
                    <a:pt x="3436" y="860"/>
                    <a:pt x="3375" y="435"/>
                  </a:cubicBezTo>
                  <a:cubicBezTo>
                    <a:pt x="3314" y="222"/>
                    <a:pt x="3192" y="39"/>
                    <a:pt x="2949" y="39"/>
                  </a:cubicBezTo>
                  <a:cubicBezTo>
                    <a:pt x="2609" y="17"/>
                    <a:pt x="2337" y="0"/>
                    <a:pt x="2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791250" y="1977525"/>
              <a:ext cx="111025" cy="156700"/>
            </a:xfrm>
            <a:custGeom>
              <a:avLst/>
              <a:gdLst/>
              <a:ahLst/>
              <a:cxnLst/>
              <a:rect l="l" t="t" r="r" b="b"/>
              <a:pathLst>
                <a:path w="4441" h="6268" extrusionOk="0">
                  <a:moveTo>
                    <a:pt x="2222" y="0"/>
                  </a:moveTo>
                  <a:cubicBezTo>
                    <a:pt x="915" y="0"/>
                    <a:pt x="1158" y="700"/>
                    <a:pt x="1158" y="1064"/>
                  </a:cubicBezTo>
                  <a:cubicBezTo>
                    <a:pt x="1158" y="2432"/>
                    <a:pt x="672" y="2462"/>
                    <a:pt x="398" y="3405"/>
                  </a:cubicBezTo>
                  <a:cubicBezTo>
                    <a:pt x="1" y="4836"/>
                    <a:pt x="828" y="6268"/>
                    <a:pt x="1994" y="6268"/>
                  </a:cubicBezTo>
                  <a:cubicBezTo>
                    <a:pt x="2165" y="6268"/>
                    <a:pt x="2343" y="6237"/>
                    <a:pt x="2526" y="6171"/>
                  </a:cubicBezTo>
                  <a:cubicBezTo>
                    <a:pt x="3195" y="5958"/>
                    <a:pt x="3985" y="6080"/>
                    <a:pt x="4319" y="5016"/>
                  </a:cubicBezTo>
                  <a:cubicBezTo>
                    <a:pt x="4410" y="4773"/>
                    <a:pt x="4441" y="4560"/>
                    <a:pt x="4441" y="4317"/>
                  </a:cubicBezTo>
                  <a:cubicBezTo>
                    <a:pt x="4258" y="2128"/>
                    <a:pt x="3863" y="1976"/>
                    <a:pt x="3255" y="578"/>
                  </a:cubicBezTo>
                  <a:cubicBezTo>
                    <a:pt x="3103" y="244"/>
                    <a:pt x="2830" y="61"/>
                    <a:pt x="2496" y="31"/>
                  </a:cubicBezTo>
                  <a:cubicBezTo>
                    <a:pt x="2435" y="31"/>
                    <a:pt x="2344" y="0"/>
                    <a:pt x="2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507900" y="3534250"/>
              <a:ext cx="155800" cy="96125"/>
            </a:xfrm>
            <a:custGeom>
              <a:avLst/>
              <a:gdLst/>
              <a:ahLst/>
              <a:cxnLst/>
              <a:rect l="l" t="t" r="r" b="b"/>
              <a:pathLst>
                <a:path w="6232" h="3845" extrusionOk="0">
                  <a:moveTo>
                    <a:pt x="613" y="0"/>
                  </a:moveTo>
                  <a:cubicBezTo>
                    <a:pt x="352" y="0"/>
                    <a:pt x="118" y="173"/>
                    <a:pt x="91" y="438"/>
                  </a:cubicBezTo>
                  <a:cubicBezTo>
                    <a:pt x="0" y="893"/>
                    <a:pt x="183" y="1927"/>
                    <a:pt x="304" y="2383"/>
                  </a:cubicBezTo>
                  <a:cubicBezTo>
                    <a:pt x="547" y="3295"/>
                    <a:pt x="1763" y="3842"/>
                    <a:pt x="2675" y="3842"/>
                  </a:cubicBezTo>
                  <a:cubicBezTo>
                    <a:pt x="2753" y="3844"/>
                    <a:pt x="2826" y="3844"/>
                    <a:pt x="2895" y="3844"/>
                  </a:cubicBezTo>
                  <a:cubicBezTo>
                    <a:pt x="3744" y="3844"/>
                    <a:pt x="3909" y="3716"/>
                    <a:pt x="4148" y="3716"/>
                  </a:cubicBezTo>
                  <a:cubicBezTo>
                    <a:pt x="4214" y="3716"/>
                    <a:pt x="4285" y="3726"/>
                    <a:pt x="4377" y="3751"/>
                  </a:cubicBezTo>
                  <a:cubicBezTo>
                    <a:pt x="4443" y="3768"/>
                    <a:pt x="4511" y="3776"/>
                    <a:pt x="4583" y="3776"/>
                  </a:cubicBezTo>
                  <a:cubicBezTo>
                    <a:pt x="5272" y="3776"/>
                    <a:pt x="6176" y="2999"/>
                    <a:pt x="6231" y="1896"/>
                  </a:cubicBezTo>
                  <a:lnTo>
                    <a:pt x="6231" y="1471"/>
                  </a:lnTo>
                  <a:cubicBezTo>
                    <a:pt x="6231" y="1076"/>
                    <a:pt x="6231" y="711"/>
                    <a:pt x="6019" y="377"/>
                  </a:cubicBezTo>
                  <a:cubicBezTo>
                    <a:pt x="5857" y="153"/>
                    <a:pt x="5751" y="46"/>
                    <a:pt x="5578" y="46"/>
                  </a:cubicBezTo>
                  <a:cubicBezTo>
                    <a:pt x="5329" y="46"/>
                    <a:pt x="4940" y="268"/>
                    <a:pt x="4043" y="681"/>
                  </a:cubicBezTo>
                  <a:cubicBezTo>
                    <a:pt x="3813" y="769"/>
                    <a:pt x="3593" y="816"/>
                    <a:pt x="3365" y="816"/>
                  </a:cubicBezTo>
                  <a:cubicBezTo>
                    <a:pt x="3202" y="816"/>
                    <a:pt x="3035" y="792"/>
                    <a:pt x="2857" y="741"/>
                  </a:cubicBezTo>
                  <a:cubicBezTo>
                    <a:pt x="1277" y="316"/>
                    <a:pt x="1034" y="103"/>
                    <a:pt x="730" y="12"/>
                  </a:cubicBezTo>
                  <a:cubicBezTo>
                    <a:pt x="690" y="4"/>
                    <a:pt x="651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721400" y="4429350"/>
              <a:ext cx="155050" cy="108025"/>
            </a:xfrm>
            <a:custGeom>
              <a:avLst/>
              <a:gdLst/>
              <a:ahLst/>
              <a:cxnLst/>
              <a:rect l="l" t="t" r="r" b="b"/>
              <a:pathLst>
                <a:path w="6202" h="4321" extrusionOk="0">
                  <a:moveTo>
                    <a:pt x="4675" y="1"/>
                  </a:moveTo>
                  <a:cubicBezTo>
                    <a:pt x="4514" y="1"/>
                    <a:pt x="4360" y="35"/>
                    <a:pt x="4226" y="105"/>
                  </a:cubicBezTo>
                  <a:cubicBezTo>
                    <a:pt x="3922" y="288"/>
                    <a:pt x="3587" y="348"/>
                    <a:pt x="3283" y="470"/>
                  </a:cubicBezTo>
                  <a:cubicBezTo>
                    <a:pt x="3057" y="571"/>
                    <a:pt x="2830" y="630"/>
                    <a:pt x="2586" y="630"/>
                  </a:cubicBezTo>
                  <a:cubicBezTo>
                    <a:pt x="2536" y="630"/>
                    <a:pt x="2484" y="627"/>
                    <a:pt x="2432" y="622"/>
                  </a:cubicBezTo>
                  <a:cubicBezTo>
                    <a:pt x="2389" y="619"/>
                    <a:pt x="2345" y="617"/>
                    <a:pt x="2301" y="617"/>
                  </a:cubicBezTo>
                  <a:cubicBezTo>
                    <a:pt x="1944" y="617"/>
                    <a:pt x="1565" y="716"/>
                    <a:pt x="1186" y="743"/>
                  </a:cubicBezTo>
                  <a:cubicBezTo>
                    <a:pt x="973" y="774"/>
                    <a:pt x="730" y="804"/>
                    <a:pt x="548" y="956"/>
                  </a:cubicBezTo>
                  <a:cubicBezTo>
                    <a:pt x="92" y="1351"/>
                    <a:pt x="1" y="1625"/>
                    <a:pt x="396" y="2020"/>
                  </a:cubicBezTo>
                  <a:cubicBezTo>
                    <a:pt x="1338" y="3145"/>
                    <a:pt x="2068" y="3297"/>
                    <a:pt x="3405" y="3844"/>
                  </a:cubicBezTo>
                  <a:cubicBezTo>
                    <a:pt x="3922" y="4087"/>
                    <a:pt x="4499" y="4239"/>
                    <a:pt x="5077" y="4300"/>
                  </a:cubicBezTo>
                  <a:cubicBezTo>
                    <a:pt x="5150" y="4314"/>
                    <a:pt x="5221" y="4320"/>
                    <a:pt x="5290" y="4320"/>
                  </a:cubicBezTo>
                  <a:cubicBezTo>
                    <a:pt x="5814" y="4320"/>
                    <a:pt x="6174" y="3922"/>
                    <a:pt x="6201" y="3357"/>
                  </a:cubicBezTo>
                  <a:lnTo>
                    <a:pt x="6201" y="2567"/>
                  </a:lnTo>
                  <a:lnTo>
                    <a:pt x="6201" y="1655"/>
                  </a:lnTo>
                  <a:cubicBezTo>
                    <a:pt x="6152" y="600"/>
                    <a:pt x="5351" y="1"/>
                    <a:pt x="4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274600" y="4434500"/>
              <a:ext cx="151250" cy="106925"/>
            </a:xfrm>
            <a:custGeom>
              <a:avLst/>
              <a:gdLst/>
              <a:ahLst/>
              <a:cxnLst/>
              <a:rect l="l" t="t" r="r" b="b"/>
              <a:pathLst>
                <a:path w="6050" h="4277" extrusionOk="0">
                  <a:moveTo>
                    <a:pt x="1338" y="0"/>
                  </a:moveTo>
                  <a:cubicBezTo>
                    <a:pt x="705" y="0"/>
                    <a:pt x="31" y="630"/>
                    <a:pt x="31" y="1753"/>
                  </a:cubicBezTo>
                  <a:cubicBezTo>
                    <a:pt x="31" y="2270"/>
                    <a:pt x="62" y="2848"/>
                    <a:pt x="1" y="3486"/>
                  </a:cubicBezTo>
                  <a:cubicBezTo>
                    <a:pt x="31" y="4033"/>
                    <a:pt x="274" y="4246"/>
                    <a:pt x="791" y="4276"/>
                  </a:cubicBezTo>
                  <a:cubicBezTo>
                    <a:pt x="973" y="4276"/>
                    <a:pt x="1186" y="4215"/>
                    <a:pt x="1369" y="4185"/>
                  </a:cubicBezTo>
                  <a:cubicBezTo>
                    <a:pt x="3010" y="3729"/>
                    <a:pt x="3375" y="3607"/>
                    <a:pt x="4864" y="2878"/>
                  </a:cubicBezTo>
                  <a:cubicBezTo>
                    <a:pt x="5290" y="2696"/>
                    <a:pt x="5594" y="2361"/>
                    <a:pt x="5806" y="1966"/>
                  </a:cubicBezTo>
                  <a:cubicBezTo>
                    <a:pt x="6049" y="1601"/>
                    <a:pt x="5989" y="1328"/>
                    <a:pt x="5654" y="1054"/>
                  </a:cubicBezTo>
                  <a:cubicBezTo>
                    <a:pt x="5308" y="787"/>
                    <a:pt x="5030" y="720"/>
                    <a:pt x="4756" y="720"/>
                  </a:cubicBezTo>
                  <a:cubicBezTo>
                    <a:pt x="4475" y="720"/>
                    <a:pt x="4200" y="791"/>
                    <a:pt x="3861" y="791"/>
                  </a:cubicBezTo>
                  <a:cubicBezTo>
                    <a:pt x="3515" y="791"/>
                    <a:pt x="3103" y="717"/>
                    <a:pt x="2554" y="416"/>
                  </a:cubicBezTo>
                  <a:cubicBezTo>
                    <a:pt x="2220" y="264"/>
                    <a:pt x="1916" y="112"/>
                    <a:pt x="1642" y="51"/>
                  </a:cubicBezTo>
                  <a:cubicBezTo>
                    <a:pt x="1544" y="17"/>
                    <a:pt x="1442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163650" y="4436575"/>
              <a:ext cx="76300" cy="110375"/>
            </a:xfrm>
            <a:custGeom>
              <a:avLst/>
              <a:gdLst/>
              <a:ahLst/>
              <a:cxnLst/>
              <a:rect l="l" t="t" r="r" b="b"/>
              <a:pathLst>
                <a:path w="3052" h="4415" extrusionOk="0">
                  <a:moveTo>
                    <a:pt x="1067" y="1"/>
                  </a:moveTo>
                  <a:cubicBezTo>
                    <a:pt x="759" y="1"/>
                    <a:pt x="487" y="169"/>
                    <a:pt x="335" y="576"/>
                  </a:cubicBezTo>
                  <a:cubicBezTo>
                    <a:pt x="1" y="1397"/>
                    <a:pt x="244" y="1397"/>
                    <a:pt x="214" y="2187"/>
                  </a:cubicBezTo>
                  <a:cubicBezTo>
                    <a:pt x="214" y="2734"/>
                    <a:pt x="396" y="3190"/>
                    <a:pt x="548" y="3646"/>
                  </a:cubicBezTo>
                  <a:cubicBezTo>
                    <a:pt x="670" y="4072"/>
                    <a:pt x="1612" y="4315"/>
                    <a:pt x="2037" y="4406"/>
                  </a:cubicBezTo>
                  <a:cubicBezTo>
                    <a:pt x="2078" y="4412"/>
                    <a:pt x="2117" y="4415"/>
                    <a:pt x="2154" y="4415"/>
                  </a:cubicBezTo>
                  <a:cubicBezTo>
                    <a:pt x="3052" y="4415"/>
                    <a:pt x="2823" y="2693"/>
                    <a:pt x="2706" y="1701"/>
                  </a:cubicBezTo>
                  <a:cubicBezTo>
                    <a:pt x="2602" y="822"/>
                    <a:pt x="1748" y="1"/>
                    <a:pt x="1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908350" y="4433125"/>
              <a:ext cx="74475" cy="104925"/>
            </a:xfrm>
            <a:custGeom>
              <a:avLst/>
              <a:gdLst/>
              <a:ahLst/>
              <a:cxnLst/>
              <a:rect l="l" t="t" r="r" b="b"/>
              <a:pathLst>
                <a:path w="2979" h="4197" extrusionOk="0">
                  <a:moveTo>
                    <a:pt x="1935" y="0"/>
                  </a:moveTo>
                  <a:cubicBezTo>
                    <a:pt x="1791" y="0"/>
                    <a:pt x="1640" y="35"/>
                    <a:pt x="1489" y="106"/>
                  </a:cubicBezTo>
                  <a:cubicBezTo>
                    <a:pt x="699" y="440"/>
                    <a:pt x="0" y="1474"/>
                    <a:pt x="182" y="2234"/>
                  </a:cubicBezTo>
                  <a:cubicBezTo>
                    <a:pt x="243" y="2599"/>
                    <a:pt x="274" y="2994"/>
                    <a:pt x="274" y="3358"/>
                  </a:cubicBezTo>
                  <a:cubicBezTo>
                    <a:pt x="274" y="3917"/>
                    <a:pt x="684" y="4197"/>
                    <a:pt x="1083" y="4197"/>
                  </a:cubicBezTo>
                  <a:cubicBezTo>
                    <a:pt x="1227" y="4197"/>
                    <a:pt x="1369" y="4160"/>
                    <a:pt x="1489" y="4088"/>
                  </a:cubicBezTo>
                  <a:cubicBezTo>
                    <a:pt x="2857" y="3328"/>
                    <a:pt x="2857" y="2538"/>
                    <a:pt x="2979" y="1717"/>
                  </a:cubicBezTo>
                  <a:cubicBezTo>
                    <a:pt x="2948" y="1413"/>
                    <a:pt x="2918" y="1079"/>
                    <a:pt x="2796" y="744"/>
                  </a:cubicBezTo>
                  <a:cubicBezTo>
                    <a:pt x="2684" y="273"/>
                    <a:pt x="2340" y="0"/>
                    <a:pt x="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2132525" y="2728825"/>
              <a:ext cx="63100" cy="94275"/>
            </a:xfrm>
            <a:custGeom>
              <a:avLst/>
              <a:gdLst/>
              <a:ahLst/>
              <a:cxnLst/>
              <a:rect l="l" t="t" r="r" b="b"/>
              <a:pathLst>
                <a:path w="2524" h="3771" extrusionOk="0">
                  <a:moveTo>
                    <a:pt x="1872" y="1"/>
                  </a:moveTo>
                  <a:cubicBezTo>
                    <a:pt x="1703" y="1"/>
                    <a:pt x="1552" y="89"/>
                    <a:pt x="1429" y="192"/>
                  </a:cubicBezTo>
                  <a:cubicBezTo>
                    <a:pt x="487" y="952"/>
                    <a:pt x="92" y="2016"/>
                    <a:pt x="0" y="3140"/>
                  </a:cubicBezTo>
                  <a:cubicBezTo>
                    <a:pt x="0" y="3534"/>
                    <a:pt x="236" y="3770"/>
                    <a:pt x="549" y="3770"/>
                  </a:cubicBezTo>
                  <a:cubicBezTo>
                    <a:pt x="672" y="3770"/>
                    <a:pt x="806" y="3734"/>
                    <a:pt x="943" y="3657"/>
                  </a:cubicBezTo>
                  <a:cubicBezTo>
                    <a:pt x="1672" y="3262"/>
                    <a:pt x="2463" y="1590"/>
                    <a:pt x="2523" y="800"/>
                  </a:cubicBezTo>
                  <a:cubicBezTo>
                    <a:pt x="2523" y="435"/>
                    <a:pt x="2371" y="222"/>
                    <a:pt x="2128" y="70"/>
                  </a:cubicBezTo>
                  <a:cubicBezTo>
                    <a:pt x="2039" y="21"/>
                    <a:pt x="1954" y="1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188750" y="2462325"/>
              <a:ext cx="35725" cy="37075"/>
            </a:xfrm>
            <a:custGeom>
              <a:avLst/>
              <a:gdLst/>
              <a:ahLst/>
              <a:cxnLst/>
              <a:rect l="l" t="t" r="r" b="b"/>
              <a:pathLst>
                <a:path w="1429" h="1483" extrusionOk="0">
                  <a:moveTo>
                    <a:pt x="936" y="1"/>
                  </a:moveTo>
                  <a:cubicBezTo>
                    <a:pt x="641" y="1"/>
                    <a:pt x="287" y="264"/>
                    <a:pt x="91" y="852"/>
                  </a:cubicBezTo>
                  <a:cubicBezTo>
                    <a:pt x="0" y="1034"/>
                    <a:pt x="122" y="1277"/>
                    <a:pt x="365" y="1429"/>
                  </a:cubicBezTo>
                  <a:cubicBezTo>
                    <a:pt x="425" y="1466"/>
                    <a:pt x="486" y="1483"/>
                    <a:pt x="547" y="1483"/>
                  </a:cubicBezTo>
                  <a:cubicBezTo>
                    <a:pt x="892" y="1483"/>
                    <a:pt x="1248" y="961"/>
                    <a:pt x="1429" y="548"/>
                  </a:cubicBezTo>
                  <a:cubicBezTo>
                    <a:pt x="1400" y="196"/>
                    <a:pt x="1190" y="1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2650775" y="4006625"/>
              <a:ext cx="196075" cy="356050"/>
            </a:xfrm>
            <a:custGeom>
              <a:avLst/>
              <a:gdLst/>
              <a:ahLst/>
              <a:cxnLst/>
              <a:rect l="l" t="t" r="r" b="b"/>
              <a:pathLst>
                <a:path w="7843" h="14242" extrusionOk="0">
                  <a:moveTo>
                    <a:pt x="7060" y="0"/>
                  </a:moveTo>
                  <a:cubicBezTo>
                    <a:pt x="6779" y="0"/>
                    <a:pt x="6459" y="114"/>
                    <a:pt x="6231" y="236"/>
                  </a:cubicBezTo>
                  <a:cubicBezTo>
                    <a:pt x="5198" y="813"/>
                    <a:pt x="4529" y="1208"/>
                    <a:pt x="2341" y="1847"/>
                  </a:cubicBezTo>
                  <a:cubicBezTo>
                    <a:pt x="2248" y="1876"/>
                    <a:pt x="2169" y="1888"/>
                    <a:pt x="2097" y="1888"/>
                  </a:cubicBezTo>
                  <a:cubicBezTo>
                    <a:pt x="1786" y="1888"/>
                    <a:pt x="1638" y="1659"/>
                    <a:pt x="1295" y="1659"/>
                  </a:cubicBezTo>
                  <a:cubicBezTo>
                    <a:pt x="1151" y="1659"/>
                    <a:pt x="971" y="1700"/>
                    <a:pt x="730" y="1816"/>
                  </a:cubicBezTo>
                  <a:cubicBezTo>
                    <a:pt x="426" y="1968"/>
                    <a:pt x="365" y="1999"/>
                    <a:pt x="456" y="2333"/>
                  </a:cubicBezTo>
                  <a:cubicBezTo>
                    <a:pt x="517" y="2819"/>
                    <a:pt x="639" y="3336"/>
                    <a:pt x="639" y="3822"/>
                  </a:cubicBezTo>
                  <a:cubicBezTo>
                    <a:pt x="699" y="5403"/>
                    <a:pt x="760" y="7044"/>
                    <a:pt x="578" y="8655"/>
                  </a:cubicBezTo>
                  <a:cubicBezTo>
                    <a:pt x="487" y="9263"/>
                    <a:pt x="517" y="9871"/>
                    <a:pt x="426" y="10418"/>
                  </a:cubicBezTo>
                  <a:cubicBezTo>
                    <a:pt x="213" y="11634"/>
                    <a:pt x="213" y="12850"/>
                    <a:pt x="0" y="14066"/>
                  </a:cubicBezTo>
                  <a:cubicBezTo>
                    <a:pt x="0" y="14178"/>
                    <a:pt x="67" y="14241"/>
                    <a:pt x="114" y="14241"/>
                  </a:cubicBezTo>
                  <a:cubicBezTo>
                    <a:pt x="131" y="14241"/>
                    <a:pt x="144" y="14233"/>
                    <a:pt x="152" y="14218"/>
                  </a:cubicBezTo>
                  <a:cubicBezTo>
                    <a:pt x="274" y="14005"/>
                    <a:pt x="213" y="14218"/>
                    <a:pt x="365" y="12941"/>
                  </a:cubicBezTo>
                  <a:cubicBezTo>
                    <a:pt x="578" y="11421"/>
                    <a:pt x="760" y="11543"/>
                    <a:pt x="1095" y="10661"/>
                  </a:cubicBezTo>
                  <a:cubicBezTo>
                    <a:pt x="2006" y="8382"/>
                    <a:pt x="2250" y="8260"/>
                    <a:pt x="3526" y="6436"/>
                  </a:cubicBezTo>
                  <a:cubicBezTo>
                    <a:pt x="5198" y="4096"/>
                    <a:pt x="6262" y="4035"/>
                    <a:pt x="7569" y="1725"/>
                  </a:cubicBezTo>
                  <a:cubicBezTo>
                    <a:pt x="7842" y="1269"/>
                    <a:pt x="7782" y="540"/>
                    <a:pt x="7660" y="449"/>
                  </a:cubicBezTo>
                  <a:cubicBezTo>
                    <a:pt x="7584" y="114"/>
                    <a:pt x="7341" y="0"/>
                    <a:pt x="7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1979025" y="4003875"/>
              <a:ext cx="177850" cy="280000"/>
            </a:xfrm>
            <a:custGeom>
              <a:avLst/>
              <a:gdLst/>
              <a:ahLst/>
              <a:cxnLst/>
              <a:rect l="l" t="t" r="r" b="b"/>
              <a:pathLst>
                <a:path w="7114" h="11200" extrusionOk="0">
                  <a:moveTo>
                    <a:pt x="267" y="0"/>
                  </a:moveTo>
                  <a:cubicBezTo>
                    <a:pt x="219" y="0"/>
                    <a:pt x="145" y="34"/>
                    <a:pt x="122" y="103"/>
                  </a:cubicBezTo>
                  <a:cubicBezTo>
                    <a:pt x="1" y="376"/>
                    <a:pt x="92" y="1045"/>
                    <a:pt x="153" y="1379"/>
                  </a:cubicBezTo>
                  <a:cubicBezTo>
                    <a:pt x="426" y="2899"/>
                    <a:pt x="1064" y="3537"/>
                    <a:pt x="2706" y="4905"/>
                  </a:cubicBezTo>
                  <a:cubicBezTo>
                    <a:pt x="5416" y="7177"/>
                    <a:pt x="6819" y="11200"/>
                    <a:pt x="7072" y="11200"/>
                  </a:cubicBezTo>
                  <a:cubicBezTo>
                    <a:pt x="7099" y="11200"/>
                    <a:pt x="7113" y="11151"/>
                    <a:pt x="7113" y="11045"/>
                  </a:cubicBezTo>
                  <a:cubicBezTo>
                    <a:pt x="7113" y="8553"/>
                    <a:pt x="6992" y="9221"/>
                    <a:pt x="6992" y="8036"/>
                  </a:cubicBezTo>
                  <a:cubicBezTo>
                    <a:pt x="6961" y="7276"/>
                    <a:pt x="6840" y="6546"/>
                    <a:pt x="6809" y="5787"/>
                  </a:cubicBezTo>
                  <a:cubicBezTo>
                    <a:pt x="6657" y="2413"/>
                    <a:pt x="6809" y="1866"/>
                    <a:pt x="6232" y="1805"/>
                  </a:cubicBezTo>
                  <a:cubicBezTo>
                    <a:pt x="5837" y="1774"/>
                    <a:pt x="5411" y="1653"/>
                    <a:pt x="4985" y="1653"/>
                  </a:cubicBezTo>
                  <a:cubicBezTo>
                    <a:pt x="3861" y="1653"/>
                    <a:pt x="3709" y="1622"/>
                    <a:pt x="3587" y="1531"/>
                  </a:cubicBezTo>
                  <a:cubicBezTo>
                    <a:pt x="2858" y="1106"/>
                    <a:pt x="2098" y="893"/>
                    <a:pt x="1368" y="498"/>
                  </a:cubicBezTo>
                  <a:cubicBezTo>
                    <a:pt x="973" y="285"/>
                    <a:pt x="548" y="346"/>
                    <a:pt x="305" y="11"/>
                  </a:cubicBezTo>
                  <a:cubicBezTo>
                    <a:pt x="297" y="4"/>
                    <a:pt x="284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2139150" y="2563075"/>
              <a:ext cx="200850" cy="282275"/>
            </a:xfrm>
            <a:custGeom>
              <a:avLst/>
              <a:gdLst/>
              <a:ahLst/>
              <a:cxnLst/>
              <a:rect l="l" t="t" r="r" b="b"/>
              <a:pathLst>
                <a:path w="8034" h="11291" extrusionOk="0">
                  <a:moveTo>
                    <a:pt x="6170" y="0"/>
                  </a:moveTo>
                  <a:cubicBezTo>
                    <a:pt x="5588" y="0"/>
                    <a:pt x="5107" y="368"/>
                    <a:pt x="4751" y="834"/>
                  </a:cubicBezTo>
                  <a:cubicBezTo>
                    <a:pt x="4325" y="1290"/>
                    <a:pt x="3991" y="1837"/>
                    <a:pt x="3748" y="2445"/>
                  </a:cubicBezTo>
                  <a:cubicBezTo>
                    <a:pt x="3383" y="3387"/>
                    <a:pt x="3018" y="4299"/>
                    <a:pt x="2836" y="5302"/>
                  </a:cubicBezTo>
                  <a:cubicBezTo>
                    <a:pt x="2684" y="5941"/>
                    <a:pt x="2350" y="6123"/>
                    <a:pt x="2350" y="6852"/>
                  </a:cubicBezTo>
                  <a:cubicBezTo>
                    <a:pt x="2350" y="7278"/>
                    <a:pt x="2167" y="8281"/>
                    <a:pt x="2046" y="8494"/>
                  </a:cubicBezTo>
                  <a:cubicBezTo>
                    <a:pt x="982" y="10226"/>
                    <a:pt x="799" y="9892"/>
                    <a:pt x="252" y="10530"/>
                  </a:cubicBezTo>
                  <a:cubicBezTo>
                    <a:pt x="1" y="10810"/>
                    <a:pt x="340" y="11115"/>
                    <a:pt x="609" y="11115"/>
                  </a:cubicBezTo>
                  <a:cubicBezTo>
                    <a:pt x="633" y="11115"/>
                    <a:pt x="656" y="11113"/>
                    <a:pt x="678" y="11108"/>
                  </a:cubicBezTo>
                  <a:cubicBezTo>
                    <a:pt x="1043" y="10986"/>
                    <a:pt x="2836" y="11290"/>
                    <a:pt x="3687" y="9588"/>
                  </a:cubicBezTo>
                  <a:cubicBezTo>
                    <a:pt x="4143" y="8646"/>
                    <a:pt x="4082" y="7491"/>
                    <a:pt x="3748" y="6548"/>
                  </a:cubicBezTo>
                  <a:cubicBezTo>
                    <a:pt x="3596" y="6093"/>
                    <a:pt x="3748" y="5819"/>
                    <a:pt x="4386" y="3843"/>
                  </a:cubicBezTo>
                  <a:cubicBezTo>
                    <a:pt x="4751" y="2871"/>
                    <a:pt x="5389" y="1807"/>
                    <a:pt x="6362" y="1442"/>
                  </a:cubicBezTo>
                  <a:cubicBezTo>
                    <a:pt x="6485" y="1399"/>
                    <a:pt x="6578" y="1381"/>
                    <a:pt x="6656" y="1381"/>
                  </a:cubicBezTo>
                  <a:cubicBezTo>
                    <a:pt x="6906" y="1381"/>
                    <a:pt x="6994" y="1562"/>
                    <a:pt x="7365" y="1655"/>
                  </a:cubicBezTo>
                  <a:cubicBezTo>
                    <a:pt x="7402" y="1665"/>
                    <a:pt x="7439" y="1670"/>
                    <a:pt x="7476" y="1670"/>
                  </a:cubicBezTo>
                  <a:cubicBezTo>
                    <a:pt x="7650" y="1670"/>
                    <a:pt x="7817" y="1557"/>
                    <a:pt x="7942" y="1381"/>
                  </a:cubicBezTo>
                  <a:cubicBezTo>
                    <a:pt x="8034" y="1229"/>
                    <a:pt x="8034" y="1047"/>
                    <a:pt x="7851" y="834"/>
                  </a:cubicBezTo>
                  <a:cubicBezTo>
                    <a:pt x="7441" y="395"/>
                    <a:pt x="7059" y="12"/>
                    <a:pt x="6433" y="12"/>
                  </a:cubicBezTo>
                  <a:cubicBezTo>
                    <a:pt x="6410" y="12"/>
                    <a:pt x="6386" y="12"/>
                    <a:pt x="6362" y="13"/>
                  </a:cubicBezTo>
                  <a:cubicBezTo>
                    <a:pt x="6297" y="5"/>
                    <a:pt x="6233" y="0"/>
                    <a:pt x="6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1097550" y="2062650"/>
              <a:ext cx="104125" cy="135275"/>
            </a:xfrm>
            <a:custGeom>
              <a:avLst/>
              <a:gdLst/>
              <a:ahLst/>
              <a:cxnLst/>
              <a:rect l="l" t="t" r="r" b="b"/>
              <a:pathLst>
                <a:path w="4165" h="5411" extrusionOk="0">
                  <a:moveTo>
                    <a:pt x="2696" y="1"/>
                  </a:moveTo>
                  <a:cubicBezTo>
                    <a:pt x="2650" y="1"/>
                    <a:pt x="2602" y="11"/>
                    <a:pt x="2554" y="30"/>
                  </a:cubicBezTo>
                  <a:cubicBezTo>
                    <a:pt x="2098" y="304"/>
                    <a:pt x="1885" y="668"/>
                    <a:pt x="1763" y="1185"/>
                  </a:cubicBezTo>
                  <a:cubicBezTo>
                    <a:pt x="1520" y="2371"/>
                    <a:pt x="1885" y="2918"/>
                    <a:pt x="1004" y="3374"/>
                  </a:cubicBezTo>
                  <a:cubicBezTo>
                    <a:pt x="608" y="3586"/>
                    <a:pt x="365" y="3890"/>
                    <a:pt x="153" y="4255"/>
                  </a:cubicBezTo>
                  <a:cubicBezTo>
                    <a:pt x="1" y="4559"/>
                    <a:pt x="1" y="4681"/>
                    <a:pt x="274" y="4893"/>
                  </a:cubicBezTo>
                  <a:cubicBezTo>
                    <a:pt x="669" y="5289"/>
                    <a:pt x="1186" y="5349"/>
                    <a:pt x="1794" y="5410"/>
                  </a:cubicBezTo>
                  <a:cubicBezTo>
                    <a:pt x="2584" y="5410"/>
                    <a:pt x="3253" y="4954"/>
                    <a:pt x="3709" y="4225"/>
                  </a:cubicBezTo>
                  <a:cubicBezTo>
                    <a:pt x="4165" y="3586"/>
                    <a:pt x="3800" y="3313"/>
                    <a:pt x="3861" y="2553"/>
                  </a:cubicBezTo>
                  <a:cubicBezTo>
                    <a:pt x="3891" y="1854"/>
                    <a:pt x="3618" y="1489"/>
                    <a:pt x="2949" y="152"/>
                  </a:cubicBezTo>
                  <a:cubicBezTo>
                    <a:pt x="2887" y="48"/>
                    <a:pt x="2796" y="1"/>
                    <a:pt x="2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808025" y="1996075"/>
              <a:ext cx="94250" cy="138125"/>
            </a:xfrm>
            <a:custGeom>
              <a:avLst/>
              <a:gdLst/>
              <a:ahLst/>
              <a:cxnLst/>
              <a:rect l="l" t="t" r="r" b="b"/>
              <a:pathLst>
                <a:path w="3770" h="5525" extrusionOk="0">
                  <a:moveTo>
                    <a:pt x="2579" y="0"/>
                  </a:moveTo>
                  <a:cubicBezTo>
                    <a:pt x="2445" y="0"/>
                    <a:pt x="2273" y="138"/>
                    <a:pt x="2128" y="261"/>
                  </a:cubicBezTo>
                  <a:cubicBezTo>
                    <a:pt x="1794" y="565"/>
                    <a:pt x="1642" y="961"/>
                    <a:pt x="1460" y="1325"/>
                  </a:cubicBezTo>
                  <a:cubicBezTo>
                    <a:pt x="1247" y="1720"/>
                    <a:pt x="1186" y="2146"/>
                    <a:pt x="1338" y="2541"/>
                  </a:cubicBezTo>
                  <a:cubicBezTo>
                    <a:pt x="1521" y="3088"/>
                    <a:pt x="1338" y="3514"/>
                    <a:pt x="882" y="3848"/>
                  </a:cubicBezTo>
                  <a:cubicBezTo>
                    <a:pt x="639" y="4000"/>
                    <a:pt x="426" y="4213"/>
                    <a:pt x="214" y="4426"/>
                  </a:cubicBezTo>
                  <a:cubicBezTo>
                    <a:pt x="1" y="4638"/>
                    <a:pt x="1" y="4821"/>
                    <a:pt x="274" y="5064"/>
                  </a:cubicBezTo>
                  <a:cubicBezTo>
                    <a:pt x="592" y="5361"/>
                    <a:pt x="939" y="5524"/>
                    <a:pt x="1316" y="5524"/>
                  </a:cubicBezTo>
                  <a:cubicBezTo>
                    <a:pt x="1480" y="5524"/>
                    <a:pt x="1649" y="5493"/>
                    <a:pt x="1825" y="5429"/>
                  </a:cubicBezTo>
                  <a:cubicBezTo>
                    <a:pt x="2584" y="5216"/>
                    <a:pt x="3375" y="5338"/>
                    <a:pt x="3679" y="4274"/>
                  </a:cubicBezTo>
                  <a:cubicBezTo>
                    <a:pt x="3739" y="4031"/>
                    <a:pt x="3770" y="3818"/>
                    <a:pt x="3770" y="3575"/>
                  </a:cubicBezTo>
                  <a:cubicBezTo>
                    <a:pt x="3527" y="1234"/>
                    <a:pt x="3040" y="930"/>
                    <a:pt x="2736" y="110"/>
                  </a:cubicBezTo>
                  <a:cubicBezTo>
                    <a:pt x="2697" y="31"/>
                    <a:pt x="2642" y="0"/>
                    <a:pt x="2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1389350" y="1997100"/>
              <a:ext cx="111725" cy="133825"/>
            </a:xfrm>
            <a:custGeom>
              <a:avLst/>
              <a:gdLst/>
              <a:ahLst/>
              <a:cxnLst/>
              <a:rect l="l" t="t" r="r" b="b"/>
              <a:pathLst>
                <a:path w="4469" h="5353" extrusionOk="0">
                  <a:moveTo>
                    <a:pt x="2534" y="0"/>
                  </a:moveTo>
                  <a:cubicBezTo>
                    <a:pt x="2394" y="0"/>
                    <a:pt x="2201" y="129"/>
                    <a:pt x="2067" y="281"/>
                  </a:cubicBezTo>
                  <a:cubicBezTo>
                    <a:pt x="1095" y="1132"/>
                    <a:pt x="1520" y="2196"/>
                    <a:pt x="1551" y="2652"/>
                  </a:cubicBezTo>
                  <a:cubicBezTo>
                    <a:pt x="1642" y="3382"/>
                    <a:pt x="639" y="3078"/>
                    <a:pt x="31" y="4415"/>
                  </a:cubicBezTo>
                  <a:cubicBezTo>
                    <a:pt x="0" y="4567"/>
                    <a:pt x="0" y="4689"/>
                    <a:pt x="122" y="4780"/>
                  </a:cubicBezTo>
                  <a:cubicBezTo>
                    <a:pt x="705" y="5246"/>
                    <a:pt x="1089" y="5352"/>
                    <a:pt x="1370" y="5352"/>
                  </a:cubicBezTo>
                  <a:cubicBezTo>
                    <a:pt x="1528" y="5352"/>
                    <a:pt x="1654" y="5318"/>
                    <a:pt x="1763" y="5297"/>
                  </a:cubicBezTo>
                  <a:cubicBezTo>
                    <a:pt x="2098" y="5236"/>
                    <a:pt x="2402" y="5084"/>
                    <a:pt x="2736" y="4993"/>
                  </a:cubicBezTo>
                  <a:cubicBezTo>
                    <a:pt x="3131" y="4810"/>
                    <a:pt x="3374" y="4567"/>
                    <a:pt x="3587" y="4233"/>
                  </a:cubicBezTo>
                  <a:cubicBezTo>
                    <a:pt x="4469" y="2470"/>
                    <a:pt x="2858" y="1284"/>
                    <a:pt x="2706" y="160"/>
                  </a:cubicBezTo>
                  <a:cubicBezTo>
                    <a:pt x="2683" y="46"/>
                    <a:pt x="2618" y="0"/>
                    <a:pt x="2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2365800" y="3935350"/>
              <a:ext cx="41825" cy="83275"/>
            </a:xfrm>
            <a:custGeom>
              <a:avLst/>
              <a:gdLst/>
              <a:ahLst/>
              <a:cxnLst/>
              <a:rect l="l" t="t" r="r" b="b"/>
              <a:pathLst>
                <a:path w="1673" h="3331" extrusionOk="0">
                  <a:moveTo>
                    <a:pt x="611" y="1"/>
                  </a:moveTo>
                  <a:cubicBezTo>
                    <a:pt x="497" y="1"/>
                    <a:pt x="379" y="45"/>
                    <a:pt x="275" y="138"/>
                  </a:cubicBezTo>
                  <a:cubicBezTo>
                    <a:pt x="1" y="412"/>
                    <a:pt x="31" y="625"/>
                    <a:pt x="31" y="1050"/>
                  </a:cubicBezTo>
                  <a:cubicBezTo>
                    <a:pt x="31" y="1537"/>
                    <a:pt x="92" y="2023"/>
                    <a:pt x="153" y="2540"/>
                  </a:cubicBezTo>
                  <a:cubicBezTo>
                    <a:pt x="229" y="3072"/>
                    <a:pt x="519" y="3331"/>
                    <a:pt x="808" y="3331"/>
                  </a:cubicBezTo>
                  <a:cubicBezTo>
                    <a:pt x="980" y="3331"/>
                    <a:pt x="1152" y="3238"/>
                    <a:pt x="1278" y="3056"/>
                  </a:cubicBezTo>
                  <a:cubicBezTo>
                    <a:pt x="1673" y="2540"/>
                    <a:pt x="1247" y="1050"/>
                    <a:pt x="1095" y="442"/>
                  </a:cubicBezTo>
                  <a:cubicBezTo>
                    <a:pt x="1035" y="163"/>
                    <a:pt x="831" y="1"/>
                    <a:pt x="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1306525" y="4457050"/>
              <a:ext cx="69925" cy="36050"/>
            </a:xfrm>
            <a:custGeom>
              <a:avLst/>
              <a:gdLst/>
              <a:ahLst/>
              <a:cxnLst/>
              <a:rect l="l" t="t" r="r" b="b"/>
              <a:pathLst>
                <a:path w="2797" h="1442" extrusionOk="0">
                  <a:moveTo>
                    <a:pt x="578" y="0"/>
                  </a:moveTo>
                  <a:cubicBezTo>
                    <a:pt x="122" y="0"/>
                    <a:pt x="0" y="547"/>
                    <a:pt x="547" y="973"/>
                  </a:cubicBezTo>
                  <a:cubicBezTo>
                    <a:pt x="990" y="1285"/>
                    <a:pt x="1567" y="1442"/>
                    <a:pt x="2029" y="1442"/>
                  </a:cubicBezTo>
                  <a:cubicBezTo>
                    <a:pt x="2106" y="1442"/>
                    <a:pt x="2180" y="1437"/>
                    <a:pt x="2250" y="1429"/>
                  </a:cubicBezTo>
                  <a:cubicBezTo>
                    <a:pt x="2523" y="1338"/>
                    <a:pt x="2736" y="1125"/>
                    <a:pt x="2797" y="912"/>
                  </a:cubicBezTo>
                  <a:cubicBezTo>
                    <a:pt x="2797" y="730"/>
                    <a:pt x="2584" y="456"/>
                    <a:pt x="2341" y="395"/>
                  </a:cubicBezTo>
                  <a:cubicBezTo>
                    <a:pt x="1946" y="304"/>
                    <a:pt x="699" y="0"/>
                    <a:pt x="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762450" y="4460075"/>
              <a:ext cx="72200" cy="32850"/>
            </a:xfrm>
            <a:custGeom>
              <a:avLst/>
              <a:gdLst/>
              <a:ahLst/>
              <a:cxnLst/>
              <a:rect l="l" t="t" r="r" b="b"/>
              <a:pathLst>
                <a:path w="2888" h="1314" extrusionOk="0">
                  <a:moveTo>
                    <a:pt x="2280" y="1"/>
                  </a:moveTo>
                  <a:cubicBezTo>
                    <a:pt x="1915" y="1"/>
                    <a:pt x="1368" y="305"/>
                    <a:pt x="608" y="396"/>
                  </a:cubicBezTo>
                  <a:cubicBezTo>
                    <a:pt x="243" y="426"/>
                    <a:pt x="0" y="791"/>
                    <a:pt x="334" y="1034"/>
                  </a:cubicBezTo>
                  <a:cubicBezTo>
                    <a:pt x="607" y="1198"/>
                    <a:pt x="880" y="1312"/>
                    <a:pt x="1218" y="1312"/>
                  </a:cubicBezTo>
                  <a:cubicBezTo>
                    <a:pt x="1257" y="1312"/>
                    <a:pt x="1297" y="1311"/>
                    <a:pt x="1337" y="1308"/>
                  </a:cubicBezTo>
                  <a:cubicBezTo>
                    <a:pt x="1374" y="1312"/>
                    <a:pt x="1410" y="1314"/>
                    <a:pt x="1446" y="1314"/>
                  </a:cubicBezTo>
                  <a:cubicBezTo>
                    <a:pt x="1677" y="1314"/>
                    <a:pt x="1891" y="1235"/>
                    <a:pt x="2128" y="1156"/>
                  </a:cubicBezTo>
                  <a:cubicBezTo>
                    <a:pt x="2857" y="852"/>
                    <a:pt x="2888" y="31"/>
                    <a:pt x="2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873375" y="4132775"/>
              <a:ext cx="405825" cy="579375"/>
            </a:xfrm>
            <a:custGeom>
              <a:avLst/>
              <a:gdLst/>
              <a:ahLst/>
              <a:cxnLst/>
              <a:rect l="l" t="t" r="r" b="b"/>
              <a:pathLst>
                <a:path w="16233" h="23175" extrusionOk="0">
                  <a:moveTo>
                    <a:pt x="1867" y="0"/>
                  </a:moveTo>
                  <a:cubicBezTo>
                    <a:pt x="1530" y="0"/>
                    <a:pt x="1165" y="274"/>
                    <a:pt x="1034" y="783"/>
                  </a:cubicBezTo>
                  <a:cubicBezTo>
                    <a:pt x="882" y="1421"/>
                    <a:pt x="700" y="2120"/>
                    <a:pt x="639" y="2789"/>
                  </a:cubicBezTo>
                  <a:cubicBezTo>
                    <a:pt x="578" y="3670"/>
                    <a:pt x="396" y="4521"/>
                    <a:pt x="366" y="5372"/>
                  </a:cubicBezTo>
                  <a:cubicBezTo>
                    <a:pt x="366" y="5950"/>
                    <a:pt x="244" y="6527"/>
                    <a:pt x="183" y="7105"/>
                  </a:cubicBezTo>
                  <a:cubicBezTo>
                    <a:pt x="122" y="8989"/>
                    <a:pt x="183" y="10904"/>
                    <a:pt x="92" y="12789"/>
                  </a:cubicBezTo>
                  <a:cubicBezTo>
                    <a:pt x="1" y="13883"/>
                    <a:pt x="244" y="15038"/>
                    <a:pt x="153" y="16132"/>
                  </a:cubicBezTo>
                  <a:cubicBezTo>
                    <a:pt x="31" y="17774"/>
                    <a:pt x="305" y="19415"/>
                    <a:pt x="396" y="20540"/>
                  </a:cubicBezTo>
                  <a:cubicBezTo>
                    <a:pt x="426" y="21300"/>
                    <a:pt x="609" y="22029"/>
                    <a:pt x="913" y="22698"/>
                  </a:cubicBezTo>
                  <a:cubicBezTo>
                    <a:pt x="1075" y="23044"/>
                    <a:pt x="1291" y="23174"/>
                    <a:pt x="1488" y="23174"/>
                  </a:cubicBezTo>
                  <a:cubicBezTo>
                    <a:pt x="1846" y="23174"/>
                    <a:pt x="2142" y="22746"/>
                    <a:pt x="1946" y="22394"/>
                  </a:cubicBezTo>
                  <a:cubicBezTo>
                    <a:pt x="1764" y="22090"/>
                    <a:pt x="1825" y="21877"/>
                    <a:pt x="1794" y="21026"/>
                  </a:cubicBezTo>
                  <a:cubicBezTo>
                    <a:pt x="1673" y="18442"/>
                    <a:pt x="1642" y="15555"/>
                    <a:pt x="1764" y="13853"/>
                  </a:cubicBezTo>
                  <a:cubicBezTo>
                    <a:pt x="1885" y="12211"/>
                    <a:pt x="1703" y="10296"/>
                    <a:pt x="1794" y="9536"/>
                  </a:cubicBezTo>
                  <a:cubicBezTo>
                    <a:pt x="1811" y="9416"/>
                    <a:pt x="1897" y="9383"/>
                    <a:pt x="2008" y="9383"/>
                  </a:cubicBezTo>
                  <a:cubicBezTo>
                    <a:pt x="2091" y="9383"/>
                    <a:pt x="2189" y="9402"/>
                    <a:pt x="2280" y="9415"/>
                  </a:cubicBezTo>
                  <a:cubicBezTo>
                    <a:pt x="2516" y="9453"/>
                    <a:pt x="2709" y="9467"/>
                    <a:pt x="2875" y="9467"/>
                  </a:cubicBezTo>
                  <a:cubicBezTo>
                    <a:pt x="3361" y="9467"/>
                    <a:pt x="3624" y="9346"/>
                    <a:pt x="4072" y="9346"/>
                  </a:cubicBezTo>
                  <a:cubicBezTo>
                    <a:pt x="4205" y="9346"/>
                    <a:pt x="4354" y="9357"/>
                    <a:pt x="4530" y="9385"/>
                  </a:cubicBezTo>
                  <a:cubicBezTo>
                    <a:pt x="5386" y="9497"/>
                    <a:pt x="9035" y="9560"/>
                    <a:pt x="11062" y="9560"/>
                  </a:cubicBezTo>
                  <a:cubicBezTo>
                    <a:pt x="11768" y="9560"/>
                    <a:pt x="12277" y="9552"/>
                    <a:pt x="12402" y="9536"/>
                  </a:cubicBezTo>
                  <a:cubicBezTo>
                    <a:pt x="12749" y="9482"/>
                    <a:pt x="13073" y="9471"/>
                    <a:pt x="13402" y="9471"/>
                  </a:cubicBezTo>
                  <a:cubicBezTo>
                    <a:pt x="13622" y="9471"/>
                    <a:pt x="13843" y="9476"/>
                    <a:pt x="14074" y="9476"/>
                  </a:cubicBezTo>
                  <a:cubicBezTo>
                    <a:pt x="14226" y="9476"/>
                    <a:pt x="14287" y="9567"/>
                    <a:pt x="14348" y="9719"/>
                  </a:cubicBezTo>
                  <a:cubicBezTo>
                    <a:pt x="14591" y="11360"/>
                    <a:pt x="14712" y="11603"/>
                    <a:pt x="14560" y="12151"/>
                  </a:cubicBezTo>
                  <a:cubicBezTo>
                    <a:pt x="14530" y="12181"/>
                    <a:pt x="14530" y="18382"/>
                    <a:pt x="14530" y="19506"/>
                  </a:cubicBezTo>
                  <a:cubicBezTo>
                    <a:pt x="14530" y="21117"/>
                    <a:pt x="14196" y="21543"/>
                    <a:pt x="14439" y="22698"/>
                  </a:cubicBezTo>
                  <a:cubicBezTo>
                    <a:pt x="14516" y="22970"/>
                    <a:pt x="14731" y="23117"/>
                    <a:pt x="14962" y="23117"/>
                  </a:cubicBezTo>
                  <a:cubicBezTo>
                    <a:pt x="15093" y="23117"/>
                    <a:pt x="15230" y="23070"/>
                    <a:pt x="15351" y="22971"/>
                  </a:cubicBezTo>
                  <a:cubicBezTo>
                    <a:pt x="15503" y="22819"/>
                    <a:pt x="15624" y="22667"/>
                    <a:pt x="15746" y="22485"/>
                  </a:cubicBezTo>
                  <a:cubicBezTo>
                    <a:pt x="16050" y="21907"/>
                    <a:pt x="16171" y="21300"/>
                    <a:pt x="16171" y="20692"/>
                  </a:cubicBezTo>
                  <a:cubicBezTo>
                    <a:pt x="16171" y="19445"/>
                    <a:pt x="16232" y="18138"/>
                    <a:pt x="16080" y="16862"/>
                  </a:cubicBezTo>
                  <a:cubicBezTo>
                    <a:pt x="15898" y="15251"/>
                    <a:pt x="16202" y="12941"/>
                    <a:pt x="16171" y="11512"/>
                  </a:cubicBezTo>
                  <a:cubicBezTo>
                    <a:pt x="16080" y="10357"/>
                    <a:pt x="16111" y="7895"/>
                    <a:pt x="16202" y="6588"/>
                  </a:cubicBezTo>
                  <a:cubicBezTo>
                    <a:pt x="16111" y="5494"/>
                    <a:pt x="15867" y="4156"/>
                    <a:pt x="15867" y="3336"/>
                  </a:cubicBezTo>
                  <a:cubicBezTo>
                    <a:pt x="15867" y="3153"/>
                    <a:pt x="15776" y="3001"/>
                    <a:pt x="15776" y="2789"/>
                  </a:cubicBezTo>
                  <a:cubicBezTo>
                    <a:pt x="15715" y="2150"/>
                    <a:pt x="15411" y="1542"/>
                    <a:pt x="15320" y="904"/>
                  </a:cubicBezTo>
                  <a:cubicBezTo>
                    <a:pt x="15320" y="752"/>
                    <a:pt x="15259" y="631"/>
                    <a:pt x="15168" y="509"/>
                  </a:cubicBezTo>
                  <a:cubicBezTo>
                    <a:pt x="15043" y="277"/>
                    <a:pt x="14834" y="192"/>
                    <a:pt x="14591" y="192"/>
                  </a:cubicBezTo>
                  <a:cubicBezTo>
                    <a:pt x="14420" y="192"/>
                    <a:pt x="14232" y="234"/>
                    <a:pt x="14044" y="296"/>
                  </a:cubicBezTo>
                  <a:cubicBezTo>
                    <a:pt x="13800" y="357"/>
                    <a:pt x="13740" y="509"/>
                    <a:pt x="13770" y="783"/>
                  </a:cubicBezTo>
                  <a:cubicBezTo>
                    <a:pt x="14044" y="1968"/>
                    <a:pt x="13892" y="2546"/>
                    <a:pt x="13952" y="2941"/>
                  </a:cubicBezTo>
                  <a:cubicBezTo>
                    <a:pt x="14104" y="3822"/>
                    <a:pt x="14044" y="4673"/>
                    <a:pt x="14135" y="5524"/>
                  </a:cubicBezTo>
                  <a:cubicBezTo>
                    <a:pt x="14226" y="6254"/>
                    <a:pt x="14135" y="6983"/>
                    <a:pt x="14256" y="7713"/>
                  </a:cubicBezTo>
                  <a:cubicBezTo>
                    <a:pt x="14297" y="7959"/>
                    <a:pt x="14166" y="8027"/>
                    <a:pt x="13957" y="8027"/>
                  </a:cubicBezTo>
                  <a:cubicBezTo>
                    <a:pt x="13701" y="8027"/>
                    <a:pt x="13328" y="7926"/>
                    <a:pt x="13010" y="7926"/>
                  </a:cubicBezTo>
                  <a:cubicBezTo>
                    <a:pt x="12934" y="7926"/>
                    <a:pt x="11924" y="7933"/>
                    <a:pt x="10894" y="7933"/>
                  </a:cubicBezTo>
                  <a:cubicBezTo>
                    <a:pt x="9864" y="7933"/>
                    <a:pt x="8816" y="7926"/>
                    <a:pt x="8664" y="7895"/>
                  </a:cubicBezTo>
                  <a:cubicBezTo>
                    <a:pt x="8389" y="7846"/>
                    <a:pt x="8187" y="7829"/>
                    <a:pt x="7973" y="7829"/>
                  </a:cubicBezTo>
                  <a:cubicBezTo>
                    <a:pt x="7524" y="7829"/>
                    <a:pt x="7022" y="7905"/>
                    <a:pt x="5685" y="7926"/>
                  </a:cubicBezTo>
                  <a:cubicBezTo>
                    <a:pt x="4356" y="7957"/>
                    <a:pt x="3477" y="7981"/>
                    <a:pt x="2899" y="7981"/>
                  </a:cubicBezTo>
                  <a:cubicBezTo>
                    <a:pt x="1784" y="7981"/>
                    <a:pt x="1785" y="7891"/>
                    <a:pt x="1825" y="7591"/>
                  </a:cubicBezTo>
                  <a:cubicBezTo>
                    <a:pt x="1977" y="6710"/>
                    <a:pt x="1946" y="5828"/>
                    <a:pt x="2037" y="4977"/>
                  </a:cubicBezTo>
                  <a:cubicBezTo>
                    <a:pt x="2129" y="3853"/>
                    <a:pt x="1916" y="3549"/>
                    <a:pt x="2432" y="1542"/>
                  </a:cubicBezTo>
                  <a:cubicBezTo>
                    <a:pt x="2710" y="484"/>
                    <a:pt x="2314" y="0"/>
                    <a:pt x="1867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2201675" y="4133025"/>
              <a:ext cx="411875" cy="579225"/>
            </a:xfrm>
            <a:custGeom>
              <a:avLst/>
              <a:gdLst/>
              <a:ahLst/>
              <a:cxnLst/>
              <a:rect l="l" t="t" r="r" b="b"/>
              <a:pathLst>
                <a:path w="16475" h="23169" extrusionOk="0">
                  <a:moveTo>
                    <a:pt x="1865" y="0"/>
                  </a:moveTo>
                  <a:cubicBezTo>
                    <a:pt x="1531" y="0"/>
                    <a:pt x="1166" y="273"/>
                    <a:pt x="1034" y="773"/>
                  </a:cubicBezTo>
                  <a:cubicBezTo>
                    <a:pt x="882" y="1411"/>
                    <a:pt x="669" y="2110"/>
                    <a:pt x="639" y="2779"/>
                  </a:cubicBezTo>
                  <a:cubicBezTo>
                    <a:pt x="578" y="3660"/>
                    <a:pt x="365" y="4481"/>
                    <a:pt x="335" y="5362"/>
                  </a:cubicBezTo>
                  <a:cubicBezTo>
                    <a:pt x="335" y="5940"/>
                    <a:pt x="183" y="6517"/>
                    <a:pt x="183" y="7064"/>
                  </a:cubicBezTo>
                  <a:cubicBezTo>
                    <a:pt x="61" y="11259"/>
                    <a:pt x="0" y="15970"/>
                    <a:pt x="426" y="20408"/>
                  </a:cubicBezTo>
                  <a:cubicBezTo>
                    <a:pt x="578" y="22171"/>
                    <a:pt x="517" y="21654"/>
                    <a:pt x="973" y="22809"/>
                  </a:cubicBezTo>
                  <a:cubicBezTo>
                    <a:pt x="1064" y="23015"/>
                    <a:pt x="1275" y="23168"/>
                    <a:pt x="1503" y="23168"/>
                  </a:cubicBezTo>
                  <a:cubicBezTo>
                    <a:pt x="1579" y="23168"/>
                    <a:pt x="1657" y="23151"/>
                    <a:pt x="1733" y="23113"/>
                  </a:cubicBezTo>
                  <a:cubicBezTo>
                    <a:pt x="1976" y="22992"/>
                    <a:pt x="2098" y="22657"/>
                    <a:pt x="1946" y="22353"/>
                  </a:cubicBezTo>
                  <a:cubicBezTo>
                    <a:pt x="1824" y="22110"/>
                    <a:pt x="1855" y="21928"/>
                    <a:pt x="1824" y="21046"/>
                  </a:cubicBezTo>
                  <a:cubicBezTo>
                    <a:pt x="1794" y="19922"/>
                    <a:pt x="1703" y="18736"/>
                    <a:pt x="1703" y="17551"/>
                  </a:cubicBezTo>
                  <a:cubicBezTo>
                    <a:pt x="1703" y="14967"/>
                    <a:pt x="1885" y="12444"/>
                    <a:pt x="1824" y="9861"/>
                  </a:cubicBezTo>
                  <a:cubicBezTo>
                    <a:pt x="1824" y="9500"/>
                    <a:pt x="1886" y="9409"/>
                    <a:pt x="2050" y="9409"/>
                  </a:cubicBezTo>
                  <a:cubicBezTo>
                    <a:pt x="2216" y="9409"/>
                    <a:pt x="2486" y="9501"/>
                    <a:pt x="2903" y="9501"/>
                  </a:cubicBezTo>
                  <a:cubicBezTo>
                    <a:pt x="3083" y="9501"/>
                    <a:pt x="3289" y="9484"/>
                    <a:pt x="3526" y="9435"/>
                  </a:cubicBezTo>
                  <a:cubicBezTo>
                    <a:pt x="3774" y="9381"/>
                    <a:pt x="3934" y="9362"/>
                    <a:pt x="4114" y="9362"/>
                  </a:cubicBezTo>
                  <a:cubicBezTo>
                    <a:pt x="4440" y="9362"/>
                    <a:pt x="4829" y="9426"/>
                    <a:pt x="5928" y="9466"/>
                  </a:cubicBezTo>
                  <a:cubicBezTo>
                    <a:pt x="8428" y="9556"/>
                    <a:pt x="10162" y="9582"/>
                    <a:pt x="11211" y="9582"/>
                  </a:cubicBezTo>
                  <a:cubicBezTo>
                    <a:pt x="11935" y="9582"/>
                    <a:pt x="12333" y="9569"/>
                    <a:pt x="12432" y="9557"/>
                  </a:cubicBezTo>
                  <a:cubicBezTo>
                    <a:pt x="12797" y="9476"/>
                    <a:pt x="13162" y="9462"/>
                    <a:pt x="13536" y="9462"/>
                  </a:cubicBezTo>
                  <a:cubicBezTo>
                    <a:pt x="13722" y="9462"/>
                    <a:pt x="13912" y="9466"/>
                    <a:pt x="14104" y="9466"/>
                  </a:cubicBezTo>
                  <a:cubicBezTo>
                    <a:pt x="14120" y="9464"/>
                    <a:pt x="14136" y="9463"/>
                    <a:pt x="14150" y="9463"/>
                  </a:cubicBezTo>
                  <a:cubicBezTo>
                    <a:pt x="14430" y="9463"/>
                    <a:pt x="14358" y="9755"/>
                    <a:pt x="14560" y="10651"/>
                  </a:cubicBezTo>
                  <a:cubicBezTo>
                    <a:pt x="14803" y="12141"/>
                    <a:pt x="14621" y="11654"/>
                    <a:pt x="14621" y="12414"/>
                  </a:cubicBezTo>
                  <a:lnTo>
                    <a:pt x="14621" y="19557"/>
                  </a:lnTo>
                  <a:cubicBezTo>
                    <a:pt x="14621" y="21077"/>
                    <a:pt x="14317" y="21563"/>
                    <a:pt x="14560" y="22688"/>
                  </a:cubicBezTo>
                  <a:cubicBezTo>
                    <a:pt x="14622" y="22988"/>
                    <a:pt x="14796" y="23134"/>
                    <a:pt x="15012" y="23134"/>
                  </a:cubicBezTo>
                  <a:cubicBezTo>
                    <a:pt x="15540" y="23134"/>
                    <a:pt x="16314" y="22260"/>
                    <a:pt x="16293" y="20621"/>
                  </a:cubicBezTo>
                  <a:cubicBezTo>
                    <a:pt x="16262" y="19344"/>
                    <a:pt x="16323" y="18068"/>
                    <a:pt x="16171" y="16821"/>
                  </a:cubicBezTo>
                  <a:cubicBezTo>
                    <a:pt x="16019" y="15089"/>
                    <a:pt x="16475" y="11229"/>
                    <a:pt x="16110" y="6700"/>
                  </a:cubicBezTo>
                  <a:cubicBezTo>
                    <a:pt x="16080" y="6213"/>
                    <a:pt x="16019" y="5697"/>
                    <a:pt x="15958" y="5241"/>
                  </a:cubicBezTo>
                  <a:cubicBezTo>
                    <a:pt x="15754" y="3814"/>
                    <a:pt x="15753" y="3770"/>
                    <a:pt x="15766" y="3770"/>
                  </a:cubicBezTo>
                  <a:cubicBezTo>
                    <a:pt x="15766" y="3770"/>
                    <a:pt x="15767" y="3770"/>
                    <a:pt x="15768" y="3770"/>
                  </a:cubicBezTo>
                  <a:cubicBezTo>
                    <a:pt x="15780" y="3770"/>
                    <a:pt x="15794" y="3737"/>
                    <a:pt x="15685" y="2779"/>
                  </a:cubicBezTo>
                  <a:cubicBezTo>
                    <a:pt x="15624" y="2140"/>
                    <a:pt x="15320" y="1532"/>
                    <a:pt x="15229" y="894"/>
                  </a:cubicBezTo>
                  <a:cubicBezTo>
                    <a:pt x="15229" y="742"/>
                    <a:pt x="15168" y="621"/>
                    <a:pt x="15077" y="499"/>
                  </a:cubicBezTo>
                  <a:cubicBezTo>
                    <a:pt x="14952" y="250"/>
                    <a:pt x="14713" y="146"/>
                    <a:pt x="14450" y="146"/>
                  </a:cubicBezTo>
                  <a:cubicBezTo>
                    <a:pt x="14265" y="146"/>
                    <a:pt x="14068" y="198"/>
                    <a:pt x="13891" y="286"/>
                  </a:cubicBezTo>
                  <a:cubicBezTo>
                    <a:pt x="13435" y="499"/>
                    <a:pt x="13739" y="925"/>
                    <a:pt x="13831" y="1715"/>
                  </a:cubicBezTo>
                  <a:cubicBezTo>
                    <a:pt x="14104" y="5302"/>
                    <a:pt x="13891" y="4481"/>
                    <a:pt x="13983" y="4937"/>
                  </a:cubicBezTo>
                  <a:cubicBezTo>
                    <a:pt x="14165" y="5909"/>
                    <a:pt x="14013" y="6852"/>
                    <a:pt x="14165" y="7764"/>
                  </a:cubicBezTo>
                  <a:cubicBezTo>
                    <a:pt x="14208" y="7978"/>
                    <a:pt x="14109" y="8038"/>
                    <a:pt x="13930" y="8038"/>
                  </a:cubicBezTo>
                  <a:cubicBezTo>
                    <a:pt x="13728" y="8038"/>
                    <a:pt x="13423" y="7962"/>
                    <a:pt x="13101" y="7946"/>
                  </a:cubicBezTo>
                  <a:cubicBezTo>
                    <a:pt x="11399" y="7885"/>
                    <a:pt x="9636" y="7976"/>
                    <a:pt x="7934" y="7824"/>
                  </a:cubicBezTo>
                  <a:cubicBezTo>
                    <a:pt x="7880" y="7821"/>
                    <a:pt x="7826" y="7819"/>
                    <a:pt x="7773" y="7819"/>
                  </a:cubicBezTo>
                  <a:cubicBezTo>
                    <a:pt x="7346" y="7819"/>
                    <a:pt x="6937" y="7916"/>
                    <a:pt x="6505" y="7916"/>
                  </a:cubicBezTo>
                  <a:cubicBezTo>
                    <a:pt x="5643" y="7916"/>
                    <a:pt x="4797" y="7980"/>
                    <a:pt x="3955" y="7980"/>
                  </a:cubicBezTo>
                  <a:cubicBezTo>
                    <a:pt x="3640" y="7980"/>
                    <a:pt x="3325" y="7971"/>
                    <a:pt x="3010" y="7946"/>
                  </a:cubicBezTo>
                  <a:cubicBezTo>
                    <a:pt x="2935" y="7943"/>
                    <a:pt x="2865" y="7942"/>
                    <a:pt x="2797" y="7942"/>
                  </a:cubicBezTo>
                  <a:cubicBezTo>
                    <a:pt x="2557" y="7942"/>
                    <a:pt x="2359" y="7955"/>
                    <a:pt x="2205" y="7955"/>
                  </a:cubicBezTo>
                  <a:cubicBezTo>
                    <a:pt x="1903" y="7955"/>
                    <a:pt x="1769" y="7906"/>
                    <a:pt x="1824" y="7612"/>
                  </a:cubicBezTo>
                  <a:cubicBezTo>
                    <a:pt x="1946" y="6700"/>
                    <a:pt x="1946" y="5818"/>
                    <a:pt x="2007" y="4906"/>
                  </a:cubicBezTo>
                  <a:cubicBezTo>
                    <a:pt x="2128" y="3782"/>
                    <a:pt x="1855" y="3660"/>
                    <a:pt x="2432" y="1502"/>
                  </a:cubicBezTo>
                  <a:cubicBezTo>
                    <a:pt x="2691" y="468"/>
                    <a:pt x="2304" y="0"/>
                    <a:pt x="1865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1453950" y="4140725"/>
              <a:ext cx="411125" cy="579075"/>
            </a:xfrm>
            <a:custGeom>
              <a:avLst/>
              <a:gdLst/>
              <a:ahLst/>
              <a:cxnLst/>
              <a:rect l="l" t="t" r="r" b="b"/>
              <a:pathLst>
                <a:path w="16445" h="23163" extrusionOk="0">
                  <a:moveTo>
                    <a:pt x="1907" y="0"/>
                  </a:moveTo>
                  <a:cubicBezTo>
                    <a:pt x="1575" y="0"/>
                    <a:pt x="1220" y="261"/>
                    <a:pt x="1064" y="799"/>
                  </a:cubicBezTo>
                  <a:cubicBezTo>
                    <a:pt x="912" y="1376"/>
                    <a:pt x="760" y="1954"/>
                    <a:pt x="730" y="2562"/>
                  </a:cubicBezTo>
                  <a:cubicBezTo>
                    <a:pt x="699" y="3261"/>
                    <a:pt x="547" y="3990"/>
                    <a:pt x="456" y="4720"/>
                  </a:cubicBezTo>
                  <a:cubicBezTo>
                    <a:pt x="0" y="9127"/>
                    <a:pt x="122" y="17213"/>
                    <a:pt x="304" y="19158"/>
                  </a:cubicBezTo>
                  <a:cubicBezTo>
                    <a:pt x="547" y="21620"/>
                    <a:pt x="486" y="21681"/>
                    <a:pt x="1034" y="22805"/>
                  </a:cubicBezTo>
                  <a:cubicBezTo>
                    <a:pt x="1128" y="23041"/>
                    <a:pt x="1336" y="23163"/>
                    <a:pt x="1535" y="23163"/>
                  </a:cubicBezTo>
                  <a:cubicBezTo>
                    <a:pt x="1722" y="23163"/>
                    <a:pt x="1902" y="23056"/>
                    <a:pt x="1976" y="22836"/>
                  </a:cubicBezTo>
                  <a:cubicBezTo>
                    <a:pt x="2006" y="22745"/>
                    <a:pt x="2067" y="22623"/>
                    <a:pt x="2006" y="22501"/>
                  </a:cubicBezTo>
                  <a:cubicBezTo>
                    <a:pt x="1763" y="21559"/>
                    <a:pt x="1824" y="20647"/>
                    <a:pt x="1824" y="12805"/>
                  </a:cubicBezTo>
                  <a:cubicBezTo>
                    <a:pt x="1824" y="9826"/>
                    <a:pt x="1824" y="9766"/>
                    <a:pt x="1854" y="9462"/>
                  </a:cubicBezTo>
                  <a:cubicBezTo>
                    <a:pt x="1886" y="9349"/>
                    <a:pt x="1986" y="9313"/>
                    <a:pt x="2105" y="9313"/>
                  </a:cubicBezTo>
                  <a:cubicBezTo>
                    <a:pt x="2211" y="9313"/>
                    <a:pt x="2331" y="9342"/>
                    <a:pt x="2432" y="9370"/>
                  </a:cubicBezTo>
                  <a:cubicBezTo>
                    <a:pt x="2628" y="9398"/>
                    <a:pt x="2798" y="9408"/>
                    <a:pt x="2952" y="9408"/>
                  </a:cubicBezTo>
                  <a:cubicBezTo>
                    <a:pt x="3500" y="9408"/>
                    <a:pt x="3824" y="9272"/>
                    <a:pt x="4285" y="9272"/>
                  </a:cubicBezTo>
                  <a:cubicBezTo>
                    <a:pt x="4414" y="9272"/>
                    <a:pt x="4554" y="9282"/>
                    <a:pt x="4711" y="9310"/>
                  </a:cubicBezTo>
                  <a:cubicBezTo>
                    <a:pt x="5167" y="9401"/>
                    <a:pt x="5593" y="9401"/>
                    <a:pt x="6049" y="9401"/>
                  </a:cubicBezTo>
                  <a:lnTo>
                    <a:pt x="8207" y="9522"/>
                  </a:lnTo>
                  <a:cubicBezTo>
                    <a:pt x="8377" y="9522"/>
                    <a:pt x="9024" y="9527"/>
                    <a:pt x="9766" y="9527"/>
                  </a:cubicBezTo>
                  <a:cubicBezTo>
                    <a:pt x="10879" y="9527"/>
                    <a:pt x="12207" y="9516"/>
                    <a:pt x="12462" y="9462"/>
                  </a:cubicBezTo>
                  <a:cubicBezTo>
                    <a:pt x="12751" y="9431"/>
                    <a:pt x="13025" y="9424"/>
                    <a:pt x="13298" y="9424"/>
                  </a:cubicBezTo>
                  <a:cubicBezTo>
                    <a:pt x="13572" y="9424"/>
                    <a:pt x="13845" y="9431"/>
                    <a:pt x="14134" y="9431"/>
                  </a:cubicBezTo>
                  <a:cubicBezTo>
                    <a:pt x="14560" y="9431"/>
                    <a:pt x="14408" y="9705"/>
                    <a:pt x="14620" y="10860"/>
                  </a:cubicBezTo>
                  <a:cubicBezTo>
                    <a:pt x="14833" y="11772"/>
                    <a:pt x="14620" y="12228"/>
                    <a:pt x="14712" y="15206"/>
                  </a:cubicBezTo>
                  <a:cubicBezTo>
                    <a:pt x="14712" y="16392"/>
                    <a:pt x="14560" y="17516"/>
                    <a:pt x="14590" y="18702"/>
                  </a:cubicBezTo>
                  <a:cubicBezTo>
                    <a:pt x="14681" y="20647"/>
                    <a:pt x="14408" y="21286"/>
                    <a:pt x="14468" y="22258"/>
                  </a:cubicBezTo>
                  <a:cubicBezTo>
                    <a:pt x="14521" y="22875"/>
                    <a:pt x="14799" y="23104"/>
                    <a:pt x="15083" y="23104"/>
                  </a:cubicBezTo>
                  <a:cubicBezTo>
                    <a:pt x="15288" y="23104"/>
                    <a:pt x="15496" y="22984"/>
                    <a:pt x="15624" y="22805"/>
                  </a:cubicBezTo>
                  <a:cubicBezTo>
                    <a:pt x="15836" y="22501"/>
                    <a:pt x="16049" y="22167"/>
                    <a:pt x="16110" y="21772"/>
                  </a:cubicBezTo>
                  <a:cubicBezTo>
                    <a:pt x="16231" y="21194"/>
                    <a:pt x="16292" y="20647"/>
                    <a:pt x="16292" y="20070"/>
                  </a:cubicBezTo>
                  <a:cubicBezTo>
                    <a:pt x="16262" y="17608"/>
                    <a:pt x="16444" y="20100"/>
                    <a:pt x="16110" y="15693"/>
                  </a:cubicBezTo>
                  <a:cubicBezTo>
                    <a:pt x="16049" y="14902"/>
                    <a:pt x="16231" y="16483"/>
                    <a:pt x="16231" y="8975"/>
                  </a:cubicBezTo>
                  <a:cubicBezTo>
                    <a:pt x="16231" y="5358"/>
                    <a:pt x="15775" y="4720"/>
                    <a:pt x="15836" y="3322"/>
                  </a:cubicBezTo>
                  <a:cubicBezTo>
                    <a:pt x="15836" y="3261"/>
                    <a:pt x="15806" y="3231"/>
                    <a:pt x="15806" y="3170"/>
                  </a:cubicBezTo>
                  <a:cubicBezTo>
                    <a:pt x="15745" y="2379"/>
                    <a:pt x="15441" y="1620"/>
                    <a:pt x="15289" y="799"/>
                  </a:cubicBezTo>
                  <a:cubicBezTo>
                    <a:pt x="15228" y="525"/>
                    <a:pt x="14985" y="130"/>
                    <a:pt x="14590" y="130"/>
                  </a:cubicBezTo>
                  <a:cubicBezTo>
                    <a:pt x="14165" y="161"/>
                    <a:pt x="13678" y="282"/>
                    <a:pt x="13769" y="677"/>
                  </a:cubicBezTo>
                  <a:cubicBezTo>
                    <a:pt x="13800" y="829"/>
                    <a:pt x="13861" y="981"/>
                    <a:pt x="13861" y="1133"/>
                  </a:cubicBezTo>
                  <a:cubicBezTo>
                    <a:pt x="13921" y="1650"/>
                    <a:pt x="13952" y="2106"/>
                    <a:pt x="13982" y="2592"/>
                  </a:cubicBezTo>
                  <a:cubicBezTo>
                    <a:pt x="14256" y="5510"/>
                    <a:pt x="14104" y="5632"/>
                    <a:pt x="14165" y="6057"/>
                  </a:cubicBezTo>
                  <a:cubicBezTo>
                    <a:pt x="14286" y="6604"/>
                    <a:pt x="14225" y="7152"/>
                    <a:pt x="14256" y="7729"/>
                  </a:cubicBezTo>
                  <a:cubicBezTo>
                    <a:pt x="14286" y="7972"/>
                    <a:pt x="14165" y="8063"/>
                    <a:pt x="13921" y="8063"/>
                  </a:cubicBezTo>
                  <a:cubicBezTo>
                    <a:pt x="12462" y="7972"/>
                    <a:pt x="15076" y="7972"/>
                    <a:pt x="9575" y="7942"/>
                  </a:cubicBezTo>
                  <a:cubicBezTo>
                    <a:pt x="8686" y="7942"/>
                    <a:pt x="8258" y="7839"/>
                    <a:pt x="7767" y="7839"/>
                  </a:cubicBezTo>
                  <a:cubicBezTo>
                    <a:pt x="7603" y="7839"/>
                    <a:pt x="7432" y="7851"/>
                    <a:pt x="7234" y="7881"/>
                  </a:cubicBezTo>
                  <a:cubicBezTo>
                    <a:pt x="6778" y="7911"/>
                    <a:pt x="6505" y="7911"/>
                    <a:pt x="4985" y="7942"/>
                  </a:cubicBezTo>
                  <a:cubicBezTo>
                    <a:pt x="4209" y="7961"/>
                    <a:pt x="4517" y="8003"/>
                    <a:pt x="4156" y="8003"/>
                  </a:cubicBezTo>
                  <a:cubicBezTo>
                    <a:pt x="3936" y="8003"/>
                    <a:pt x="3472" y="7988"/>
                    <a:pt x="2371" y="7942"/>
                  </a:cubicBezTo>
                  <a:cubicBezTo>
                    <a:pt x="2128" y="7942"/>
                    <a:pt x="1976" y="7911"/>
                    <a:pt x="1945" y="7729"/>
                  </a:cubicBezTo>
                  <a:cubicBezTo>
                    <a:pt x="1854" y="7212"/>
                    <a:pt x="2006" y="6604"/>
                    <a:pt x="2006" y="6240"/>
                  </a:cubicBezTo>
                  <a:cubicBezTo>
                    <a:pt x="2128" y="3231"/>
                    <a:pt x="2097" y="3170"/>
                    <a:pt x="2219" y="2653"/>
                  </a:cubicBezTo>
                  <a:cubicBezTo>
                    <a:pt x="2523" y="1224"/>
                    <a:pt x="2705" y="890"/>
                    <a:pt x="2523" y="434"/>
                  </a:cubicBezTo>
                  <a:cubicBezTo>
                    <a:pt x="2393" y="147"/>
                    <a:pt x="2156" y="0"/>
                    <a:pt x="1907" y="0"/>
                  </a:cubicBezTo>
                  <a:close/>
                </a:path>
              </a:pathLst>
            </a:custGeom>
            <a:solidFill>
              <a:srgbClr val="BCC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3623275" y="2510575"/>
              <a:ext cx="106575" cy="1864225"/>
            </a:xfrm>
            <a:custGeom>
              <a:avLst/>
              <a:gdLst/>
              <a:ahLst/>
              <a:cxnLst/>
              <a:rect l="l" t="t" r="r" b="b"/>
              <a:pathLst>
                <a:path w="4263" h="74569" extrusionOk="0">
                  <a:moveTo>
                    <a:pt x="2430" y="0"/>
                  </a:moveTo>
                  <a:cubicBezTo>
                    <a:pt x="2074" y="0"/>
                    <a:pt x="1631" y="16"/>
                    <a:pt x="1071" y="16"/>
                  </a:cubicBezTo>
                  <a:cubicBezTo>
                    <a:pt x="858" y="16"/>
                    <a:pt x="584" y="47"/>
                    <a:pt x="341" y="168"/>
                  </a:cubicBezTo>
                  <a:cubicBezTo>
                    <a:pt x="335" y="171"/>
                    <a:pt x="330" y="172"/>
                    <a:pt x="324" y="172"/>
                  </a:cubicBezTo>
                  <a:cubicBezTo>
                    <a:pt x="292" y="172"/>
                    <a:pt x="265" y="139"/>
                    <a:pt x="241" y="139"/>
                  </a:cubicBezTo>
                  <a:cubicBezTo>
                    <a:pt x="1" y="139"/>
                    <a:pt x="98" y="3343"/>
                    <a:pt x="98" y="73117"/>
                  </a:cubicBezTo>
                  <a:cubicBezTo>
                    <a:pt x="98" y="73725"/>
                    <a:pt x="7" y="74303"/>
                    <a:pt x="706" y="74424"/>
                  </a:cubicBezTo>
                  <a:cubicBezTo>
                    <a:pt x="1398" y="74520"/>
                    <a:pt x="1883" y="74569"/>
                    <a:pt x="2255" y="74569"/>
                  </a:cubicBezTo>
                  <a:cubicBezTo>
                    <a:pt x="2831" y="74569"/>
                    <a:pt x="3133" y="74452"/>
                    <a:pt x="3502" y="74212"/>
                  </a:cubicBezTo>
                  <a:cubicBezTo>
                    <a:pt x="3624" y="74151"/>
                    <a:pt x="3715" y="74029"/>
                    <a:pt x="3776" y="73877"/>
                  </a:cubicBezTo>
                  <a:cubicBezTo>
                    <a:pt x="3837" y="73573"/>
                    <a:pt x="3958" y="73269"/>
                    <a:pt x="3898" y="72935"/>
                  </a:cubicBezTo>
                  <a:cubicBezTo>
                    <a:pt x="3837" y="72783"/>
                    <a:pt x="4262" y="29469"/>
                    <a:pt x="3958" y="28770"/>
                  </a:cubicBezTo>
                  <a:cubicBezTo>
                    <a:pt x="3928" y="28679"/>
                    <a:pt x="3928" y="28527"/>
                    <a:pt x="3958" y="28406"/>
                  </a:cubicBezTo>
                  <a:cubicBezTo>
                    <a:pt x="4110" y="28102"/>
                    <a:pt x="4080" y="27798"/>
                    <a:pt x="4080" y="27463"/>
                  </a:cubicBezTo>
                  <a:cubicBezTo>
                    <a:pt x="4080" y="2326"/>
                    <a:pt x="4049" y="3785"/>
                    <a:pt x="4110" y="3360"/>
                  </a:cubicBezTo>
                  <a:cubicBezTo>
                    <a:pt x="4262" y="2448"/>
                    <a:pt x="4110" y="1323"/>
                    <a:pt x="3898" y="715"/>
                  </a:cubicBezTo>
                  <a:cubicBezTo>
                    <a:pt x="3640" y="92"/>
                    <a:pt x="3290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1733575" y="1910475"/>
              <a:ext cx="117825" cy="1549625"/>
            </a:xfrm>
            <a:custGeom>
              <a:avLst/>
              <a:gdLst/>
              <a:ahLst/>
              <a:cxnLst/>
              <a:rect l="l" t="t" r="r" b="b"/>
              <a:pathLst>
                <a:path w="4713" h="61985" extrusionOk="0">
                  <a:moveTo>
                    <a:pt x="2862" y="0"/>
                  </a:moveTo>
                  <a:cubicBezTo>
                    <a:pt x="0" y="0"/>
                    <a:pt x="335" y="338"/>
                    <a:pt x="335" y="1345"/>
                  </a:cubicBezTo>
                  <a:cubicBezTo>
                    <a:pt x="335" y="34355"/>
                    <a:pt x="396" y="44871"/>
                    <a:pt x="396" y="45084"/>
                  </a:cubicBezTo>
                  <a:cubicBezTo>
                    <a:pt x="396" y="57334"/>
                    <a:pt x="365" y="55358"/>
                    <a:pt x="396" y="56118"/>
                  </a:cubicBezTo>
                  <a:cubicBezTo>
                    <a:pt x="457" y="56726"/>
                    <a:pt x="183" y="60768"/>
                    <a:pt x="335" y="61528"/>
                  </a:cubicBezTo>
                  <a:cubicBezTo>
                    <a:pt x="365" y="61802"/>
                    <a:pt x="548" y="61984"/>
                    <a:pt x="821" y="61984"/>
                  </a:cubicBezTo>
                  <a:lnTo>
                    <a:pt x="3861" y="61984"/>
                  </a:lnTo>
                  <a:cubicBezTo>
                    <a:pt x="4712" y="61984"/>
                    <a:pt x="4165" y="60677"/>
                    <a:pt x="4439" y="59127"/>
                  </a:cubicBezTo>
                  <a:cubicBezTo>
                    <a:pt x="4499" y="58701"/>
                    <a:pt x="4469" y="58306"/>
                    <a:pt x="4560" y="57911"/>
                  </a:cubicBezTo>
                  <a:cubicBezTo>
                    <a:pt x="4590" y="57790"/>
                    <a:pt x="4469" y="57303"/>
                    <a:pt x="4469" y="57121"/>
                  </a:cubicBezTo>
                  <a:cubicBezTo>
                    <a:pt x="4560" y="56027"/>
                    <a:pt x="4317" y="54963"/>
                    <a:pt x="4347" y="53838"/>
                  </a:cubicBezTo>
                  <a:cubicBezTo>
                    <a:pt x="4347" y="53808"/>
                    <a:pt x="4590" y="8306"/>
                    <a:pt x="4590" y="2409"/>
                  </a:cubicBezTo>
                  <a:cubicBezTo>
                    <a:pt x="4590" y="1831"/>
                    <a:pt x="4530" y="1315"/>
                    <a:pt x="4469" y="737"/>
                  </a:cubicBezTo>
                  <a:cubicBezTo>
                    <a:pt x="4408" y="190"/>
                    <a:pt x="4195" y="8"/>
                    <a:pt x="3679" y="8"/>
                  </a:cubicBezTo>
                  <a:cubicBezTo>
                    <a:pt x="3381" y="3"/>
                    <a:pt x="3109" y="0"/>
                    <a:pt x="28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2598350" y="1888625"/>
              <a:ext cx="111725" cy="1404975"/>
            </a:xfrm>
            <a:custGeom>
              <a:avLst/>
              <a:gdLst/>
              <a:ahLst/>
              <a:cxnLst/>
              <a:rect l="l" t="t" r="r" b="b"/>
              <a:pathLst>
                <a:path w="4469" h="56199" extrusionOk="0">
                  <a:moveTo>
                    <a:pt x="1511" y="157"/>
                  </a:moveTo>
                  <a:cubicBezTo>
                    <a:pt x="1210" y="157"/>
                    <a:pt x="909" y="200"/>
                    <a:pt x="608" y="243"/>
                  </a:cubicBezTo>
                  <a:cubicBezTo>
                    <a:pt x="61" y="274"/>
                    <a:pt x="152" y="882"/>
                    <a:pt x="152" y="1490"/>
                  </a:cubicBezTo>
                  <a:cubicBezTo>
                    <a:pt x="152" y="1915"/>
                    <a:pt x="122" y="2310"/>
                    <a:pt x="243" y="2705"/>
                  </a:cubicBezTo>
                  <a:cubicBezTo>
                    <a:pt x="274" y="2827"/>
                    <a:pt x="274" y="2979"/>
                    <a:pt x="243" y="3070"/>
                  </a:cubicBezTo>
                  <a:cubicBezTo>
                    <a:pt x="0" y="4104"/>
                    <a:pt x="61" y="20791"/>
                    <a:pt x="61" y="20821"/>
                  </a:cubicBezTo>
                  <a:cubicBezTo>
                    <a:pt x="61" y="34590"/>
                    <a:pt x="243" y="41612"/>
                    <a:pt x="122" y="53466"/>
                  </a:cubicBezTo>
                  <a:cubicBezTo>
                    <a:pt x="122" y="53892"/>
                    <a:pt x="274" y="54195"/>
                    <a:pt x="608" y="54408"/>
                  </a:cubicBezTo>
                  <a:cubicBezTo>
                    <a:pt x="1337" y="54864"/>
                    <a:pt x="1976" y="55411"/>
                    <a:pt x="3009" y="56050"/>
                  </a:cubicBezTo>
                  <a:cubicBezTo>
                    <a:pt x="3165" y="56150"/>
                    <a:pt x="3318" y="56199"/>
                    <a:pt x="3454" y="56199"/>
                  </a:cubicBezTo>
                  <a:cubicBezTo>
                    <a:pt x="3769" y="56199"/>
                    <a:pt x="3994" y="55939"/>
                    <a:pt x="3951" y="55472"/>
                  </a:cubicBezTo>
                  <a:cubicBezTo>
                    <a:pt x="3921" y="54864"/>
                    <a:pt x="3921" y="54256"/>
                    <a:pt x="3951" y="53648"/>
                  </a:cubicBezTo>
                  <a:cubicBezTo>
                    <a:pt x="4043" y="52129"/>
                    <a:pt x="3860" y="50882"/>
                    <a:pt x="4012" y="48937"/>
                  </a:cubicBezTo>
                  <a:cubicBezTo>
                    <a:pt x="4255" y="45046"/>
                    <a:pt x="4134" y="49697"/>
                    <a:pt x="4195" y="43223"/>
                  </a:cubicBezTo>
                  <a:cubicBezTo>
                    <a:pt x="4195" y="42098"/>
                    <a:pt x="3921" y="40274"/>
                    <a:pt x="3921" y="39727"/>
                  </a:cubicBezTo>
                  <a:cubicBezTo>
                    <a:pt x="3891" y="36992"/>
                    <a:pt x="4043" y="34195"/>
                    <a:pt x="3860" y="31460"/>
                  </a:cubicBezTo>
                  <a:cubicBezTo>
                    <a:pt x="3891" y="28663"/>
                    <a:pt x="3769" y="25806"/>
                    <a:pt x="3921" y="23010"/>
                  </a:cubicBezTo>
                  <a:cubicBezTo>
                    <a:pt x="4012" y="21824"/>
                    <a:pt x="4073" y="20608"/>
                    <a:pt x="4073" y="19423"/>
                  </a:cubicBezTo>
                  <a:cubicBezTo>
                    <a:pt x="4073" y="18207"/>
                    <a:pt x="4195" y="17447"/>
                    <a:pt x="4195" y="16535"/>
                  </a:cubicBezTo>
                  <a:cubicBezTo>
                    <a:pt x="4103" y="11247"/>
                    <a:pt x="4043" y="10851"/>
                    <a:pt x="4195" y="9240"/>
                  </a:cubicBezTo>
                  <a:cubicBezTo>
                    <a:pt x="4316" y="8116"/>
                    <a:pt x="4164" y="6839"/>
                    <a:pt x="4316" y="6018"/>
                  </a:cubicBezTo>
                  <a:cubicBezTo>
                    <a:pt x="4468" y="5107"/>
                    <a:pt x="4225" y="4742"/>
                    <a:pt x="4225" y="3952"/>
                  </a:cubicBezTo>
                  <a:cubicBezTo>
                    <a:pt x="4255" y="3222"/>
                    <a:pt x="4103" y="1003"/>
                    <a:pt x="4103" y="942"/>
                  </a:cubicBezTo>
                  <a:cubicBezTo>
                    <a:pt x="4043" y="0"/>
                    <a:pt x="2493" y="304"/>
                    <a:pt x="1885" y="183"/>
                  </a:cubicBezTo>
                  <a:cubicBezTo>
                    <a:pt x="1760" y="165"/>
                    <a:pt x="1635" y="157"/>
                    <a:pt x="1511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2250300" y="2945675"/>
              <a:ext cx="316900" cy="271700"/>
            </a:xfrm>
            <a:custGeom>
              <a:avLst/>
              <a:gdLst/>
              <a:ahLst/>
              <a:cxnLst/>
              <a:rect l="l" t="t" r="r" b="b"/>
              <a:pathLst>
                <a:path w="12676" h="10868" extrusionOk="0">
                  <a:moveTo>
                    <a:pt x="7271" y="1"/>
                  </a:moveTo>
                  <a:cubicBezTo>
                    <a:pt x="6509" y="1"/>
                    <a:pt x="5874" y="355"/>
                    <a:pt x="5047" y="546"/>
                  </a:cubicBezTo>
                  <a:cubicBezTo>
                    <a:pt x="3679" y="849"/>
                    <a:pt x="2159" y="1670"/>
                    <a:pt x="1460" y="2947"/>
                  </a:cubicBezTo>
                  <a:cubicBezTo>
                    <a:pt x="244" y="5135"/>
                    <a:pt x="1673" y="6169"/>
                    <a:pt x="609" y="7506"/>
                  </a:cubicBezTo>
                  <a:cubicBezTo>
                    <a:pt x="1" y="8266"/>
                    <a:pt x="1" y="9117"/>
                    <a:pt x="305" y="9999"/>
                  </a:cubicBezTo>
                  <a:cubicBezTo>
                    <a:pt x="366" y="10242"/>
                    <a:pt x="518" y="10394"/>
                    <a:pt x="761" y="10515"/>
                  </a:cubicBezTo>
                  <a:cubicBezTo>
                    <a:pt x="971" y="10609"/>
                    <a:pt x="1144" y="10646"/>
                    <a:pt x="1300" y="10646"/>
                  </a:cubicBezTo>
                  <a:cubicBezTo>
                    <a:pt x="1752" y="10646"/>
                    <a:pt x="2066" y="10331"/>
                    <a:pt x="2767" y="10151"/>
                  </a:cubicBezTo>
                  <a:cubicBezTo>
                    <a:pt x="3138" y="10064"/>
                    <a:pt x="3454" y="10023"/>
                    <a:pt x="3930" y="10023"/>
                  </a:cubicBezTo>
                  <a:cubicBezTo>
                    <a:pt x="4623" y="10023"/>
                    <a:pt x="5655" y="10110"/>
                    <a:pt x="7691" y="10272"/>
                  </a:cubicBezTo>
                  <a:cubicBezTo>
                    <a:pt x="8664" y="10363"/>
                    <a:pt x="9636" y="10394"/>
                    <a:pt x="10548" y="10819"/>
                  </a:cubicBezTo>
                  <a:cubicBezTo>
                    <a:pt x="10613" y="10852"/>
                    <a:pt x="10684" y="10868"/>
                    <a:pt x="10756" y="10868"/>
                  </a:cubicBezTo>
                  <a:cubicBezTo>
                    <a:pt x="11022" y="10868"/>
                    <a:pt x="11310" y="10654"/>
                    <a:pt x="11430" y="10272"/>
                  </a:cubicBezTo>
                  <a:cubicBezTo>
                    <a:pt x="11946" y="8327"/>
                    <a:pt x="12676" y="8540"/>
                    <a:pt x="12645" y="6199"/>
                  </a:cubicBezTo>
                  <a:cubicBezTo>
                    <a:pt x="12645" y="6169"/>
                    <a:pt x="12615" y="6078"/>
                    <a:pt x="12615" y="6047"/>
                  </a:cubicBezTo>
                  <a:cubicBezTo>
                    <a:pt x="12341" y="4831"/>
                    <a:pt x="11734" y="3859"/>
                    <a:pt x="10700" y="3129"/>
                  </a:cubicBezTo>
                  <a:cubicBezTo>
                    <a:pt x="10366" y="2886"/>
                    <a:pt x="10183" y="2643"/>
                    <a:pt x="10031" y="2278"/>
                  </a:cubicBezTo>
                  <a:cubicBezTo>
                    <a:pt x="9636" y="1336"/>
                    <a:pt x="9211" y="606"/>
                    <a:pt x="8360" y="242"/>
                  </a:cubicBezTo>
                  <a:cubicBezTo>
                    <a:pt x="7956" y="67"/>
                    <a:pt x="7602" y="1"/>
                    <a:pt x="7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594500" y="1562400"/>
              <a:ext cx="938350" cy="65600"/>
            </a:xfrm>
            <a:custGeom>
              <a:avLst/>
              <a:gdLst/>
              <a:ahLst/>
              <a:cxnLst/>
              <a:rect l="l" t="t" r="r" b="b"/>
              <a:pathLst>
                <a:path w="37534" h="2624" extrusionOk="0">
                  <a:moveTo>
                    <a:pt x="36394" y="0"/>
                  </a:moveTo>
                  <a:cubicBezTo>
                    <a:pt x="35948" y="0"/>
                    <a:pt x="31396" y="49"/>
                    <a:pt x="1916" y="70"/>
                  </a:cubicBezTo>
                  <a:cubicBezTo>
                    <a:pt x="1389" y="70"/>
                    <a:pt x="1051" y="40"/>
                    <a:pt x="821" y="40"/>
                  </a:cubicBezTo>
                  <a:cubicBezTo>
                    <a:pt x="362" y="40"/>
                    <a:pt x="335" y="161"/>
                    <a:pt x="92" y="891"/>
                  </a:cubicBezTo>
                  <a:cubicBezTo>
                    <a:pt x="1" y="1316"/>
                    <a:pt x="61" y="1712"/>
                    <a:pt x="213" y="2076"/>
                  </a:cubicBezTo>
                  <a:cubicBezTo>
                    <a:pt x="365" y="2350"/>
                    <a:pt x="578" y="2502"/>
                    <a:pt x="852" y="2502"/>
                  </a:cubicBezTo>
                  <a:cubicBezTo>
                    <a:pt x="4884" y="2573"/>
                    <a:pt x="7865" y="2597"/>
                    <a:pt x="10211" y="2597"/>
                  </a:cubicBezTo>
                  <a:cubicBezTo>
                    <a:pt x="14929" y="2597"/>
                    <a:pt x="17077" y="2501"/>
                    <a:pt x="20033" y="2501"/>
                  </a:cubicBezTo>
                  <a:cubicBezTo>
                    <a:pt x="21247" y="2501"/>
                    <a:pt x="22597" y="2517"/>
                    <a:pt x="24317" y="2563"/>
                  </a:cubicBezTo>
                  <a:cubicBezTo>
                    <a:pt x="25343" y="2598"/>
                    <a:pt x="26378" y="2606"/>
                    <a:pt x="27417" y="2606"/>
                  </a:cubicBezTo>
                  <a:cubicBezTo>
                    <a:pt x="28261" y="2606"/>
                    <a:pt x="29106" y="2601"/>
                    <a:pt x="29952" y="2601"/>
                  </a:cubicBezTo>
                  <a:cubicBezTo>
                    <a:pt x="30750" y="2601"/>
                    <a:pt x="31547" y="2605"/>
                    <a:pt x="32342" y="2623"/>
                  </a:cubicBezTo>
                  <a:cubicBezTo>
                    <a:pt x="33447" y="2623"/>
                    <a:pt x="34577" y="2498"/>
                    <a:pt x="35710" y="2498"/>
                  </a:cubicBezTo>
                  <a:cubicBezTo>
                    <a:pt x="35823" y="2498"/>
                    <a:pt x="35937" y="2499"/>
                    <a:pt x="36050" y="2502"/>
                  </a:cubicBezTo>
                  <a:cubicBezTo>
                    <a:pt x="36061" y="2502"/>
                    <a:pt x="36073" y="2503"/>
                    <a:pt x="36084" y="2503"/>
                  </a:cubicBezTo>
                  <a:cubicBezTo>
                    <a:pt x="36803" y="2503"/>
                    <a:pt x="37533" y="1574"/>
                    <a:pt x="37144" y="557"/>
                  </a:cubicBezTo>
                  <a:cubicBezTo>
                    <a:pt x="37053" y="192"/>
                    <a:pt x="36840" y="40"/>
                    <a:pt x="36445" y="40"/>
                  </a:cubicBezTo>
                  <a:cubicBezTo>
                    <a:pt x="35925" y="11"/>
                    <a:pt x="36602" y="0"/>
                    <a:pt x="36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1415175" y="4052125"/>
              <a:ext cx="494725" cy="99475"/>
            </a:xfrm>
            <a:custGeom>
              <a:avLst/>
              <a:gdLst/>
              <a:ahLst/>
              <a:cxnLst/>
              <a:rect l="l" t="t" r="r" b="b"/>
              <a:pathLst>
                <a:path w="19789" h="3979" extrusionOk="0">
                  <a:moveTo>
                    <a:pt x="12361" y="1"/>
                  </a:moveTo>
                  <a:cubicBezTo>
                    <a:pt x="9225" y="1"/>
                    <a:pt x="6376" y="240"/>
                    <a:pt x="3709" y="240"/>
                  </a:cubicBezTo>
                  <a:cubicBezTo>
                    <a:pt x="1855" y="300"/>
                    <a:pt x="1551" y="240"/>
                    <a:pt x="913" y="361"/>
                  </a:cubicBezTo>
                  <a:cubicBezTo>
                    <a:pt x="335" y="513"/>
                    <a:pt x="1" y="878"/>
                    <a:pt x="396" y="1486"/>
                  </a:cubicBezTo>
                  <a:cubicBezTo>
                    <a:pt x="487" y="1577"/>
                    <a:pt x="518" y="1668"/>
                    <a:pt x="609" y="1729"/>
                  </a:cubicBezTo>
                  <a:cubicBezTo>
                    <a:pt x="1278" y="2610"/>
                    <a:pt x="1278" y="2641"/>
                    <a:pt x="1612" y="2884"/>
                  </a:cubicBezTo>
                  <a:cubicBezTo>
                    <a:pt x="2645" y="3522"/>
                    <a:pt x="3648" y="3553"/>
                    <a:pt x="4895" y="3705"/>
                  </a:cubicBezTo>
                  <a:cubicBezTo>
                    <a:pt x="6688" y="3978"/>
                    <a:pt x="6840" y="3826"/>
                    <a:pt x="8633" y="3948"/>
                  </a:cubicBezTo>
                  <a:cubicBezTo>
                    <a:pt x="8928" y="3968"/>
                    <a:pt x="9226" y="3977"/>
                    <a:pt x="9527" y="3977"/>
                  </a:cubicBezTo>
                  <a:cubicBezTo>
                    <a:pt x="10558" y="3977"/>
                    <a:pt x="11617" y="3880"/>
                    <a:pt x="12676" y="3857"/>
                  </a:cubicBezTo>
                  <a:cubicBezTo>
                    <a:pt x="13983" y="3826"/>
                    <a:pt x="18086" y="3522"/>
                    <a:pt x="18390" y="2276"/>
                  </a:cubicBezTo>
                  <a:cubicBezTo>
                    <a:pt x="18421" y="2124"/>
                    <a:pt x="19789" y="331"/>
                    <a:pt x="18755" y="240"/>
                  </a:cubicBezTo>
                  <a:cubicBezTo>
                    <a:pt x="18405" y="219"/>
                    <a:pt x="18069" y="143"/>
                    <a:pt x="17719" y="143"/>
                  </a:cubicBezTo>
                  <a:cubicBezTo>
                    <a:pt x="17552" y="143"/>
                    <a:pt x="17382" y="160"/>
                    <a:pt x="17205" y="209"/>
                  </a:cubicBezTo>
                  <a:cubicBezTo>
                    <a:pt x="17185" y="219"/>
                    <a:pt x="17161" y="223"/>
                    <a:pt x="17136" y="223"/>
                  </a:cubicBezTo>
                  <a:cubicBezTo>
                    <a:pt x="17087" y="223"/>
                    <a:pt x="17033" y="209"/>
                    <a:pt x="16992" y="209"/>
                  </a:cubicBezTo>
                  <a:cubicBezTo>
                    <a:pt x="15378" y="53"/>
                    <a:pt x="13838" y="1"/>
                    <a:pt x="12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2169425" y="4045500"/>
              <a:ext cx="497325" cy="91875"/>
            </a:xfrm>
            <a:custGeom>
              <a:avLst/>
              <a:gdLst/>
              <a:ahLst/>
              <a:cxnLst/>
              <a:rect l="l" t="t" r="r" b="b"/>
              <a:pathLst>
                <a:path w="19893" h="3675" extrusionOk="0">
                  <a:moveTo>
                    <a:pt x="599" y="0"/>
                  </a:moveTo>
                  <a:cubicBezTo>
                    <a:pt x="243" y="0"/>
                    <a:pt x="0" y="461"/>
                    <a:pt x="257" y="1052"/>
                  </a:cubicBezTo>
                  <a:cubicBezTo>
                    <a:pt x="1199" y="3240"/>
                    <a:pt x="2202" y="3179"/>
                    <a:pt x="3935" y="3605"/>
                  </a:cubicBezTo>
                  <a:cubicBezTo>
                    <a:pt x="4058" y="3622"/>
                    <a:pt x="4181" y="3640"/>
                    <a:pt x="4298" y="3640"/>
                  </a:cubicBezTo>
                  <a:cubicBezTo>
                    <a:pt x="4383" y="3640"/>
                    <a:pt x="4466" y="3631"/>
                    <a:pt x="4543" y="3605"/>
                  </a:cubicBezTo>
                  <a:cubicBezTo>
                    <a:pt x="4649" y="3574"/>
                    <a:pt x="4740" y="3563"/>
                    <a:pt x="4828" y="3563"/>
                  </a:cubicBezTo>
                  <a:cubicBezTo>
                    <a:pt x="5090" y="3563"/>
                    <a:pt x="5318" y="3666"/>
                    <a:pt x="5819" y="3666"/>
                  </a:cubicBezTo>
                  <a:lnTo>
                    <a:pt x="9923" y="3666"/>
                  </a:lnTo>
                  <a:cubicBezTo>
                    <a:pt x="11315" y="3666"/>
                    <a:pt x="12255" y="3675"/>
                    <a:pt x="12954" y="3675"/>
                  </a:cubicBezTo>
                  <a:cubicBezTo>
                    <a:pt x="14469" y="3675"/>
                    <a:pt x="14852" y="3632"/>
                    <a:pt x="16245" y="3362"/>
                  </a:cubicBezTo>
                  <a:cubicBezTo>
                    <a:pt x="18221" y="3027"/>
                    <a:pt x="19893" y="322"/>
                    <a:pt x="18039" y="170"/>
                  </a:cubicBezTo>
                  <a:cubicBezTo>
                    <a:pt x="17988" y="160"/>
                    <a:pt x="17829" y="157"/>
                    <a:pt x="17589" y="157"/>
                  </a:cubicBezTo>
                  <a:cubicBezTo>
                    <a:pt x="17110" y="157"/>
                    <a:pt x="16306" y="170"/>
                    <a:pt x="15394" y="170"/>
                  </a:cubicBezTo>
                  <a:cubicBezTo>
                    <a:pt x="12679" y="170"/>
                    <a:pt x="12436" y="35"/>
                    <a:pt x="9261" y="35"/>
                  </a:cubicBezTo>
                  <a:cubicBezTo>
                    <a:pt x="7674" y="35"/>
                    <a:pt x="5353" y="69"/>
                    <a:pt x="1625" y="170"/>
                  </a:cubicBezTo>
                  <a:cubicBezTo>
                    <a:pt x="1351" y="170"/>
                    <a:pt x="1047" y="170"/>
                    <a:pt x="804" y="49"/>
                  </a:cubicBezTo>
                  <a:cubicBezTo>
                    <a:pt x="734" y="16"/>
                    <a:pt x="664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830825" y="4048900"/>
              <a:ext cx="478750" cy="91150"/>
            </a:xfrm>
            <a:custGeom>
              <a:avLst/>
              <a:gdLst/>
              <a:ahLst/>
              <a:cxnLst/>
              <a:rect l="l" t="t" r="r" b="b"/>
              <a:pathLst>
                <a:path w="19150" h="3646" extrusionOk="0">
                  <a:moveTo>
                    <a:pt x="18374" y="1"/>
                  </a:moveTo>
                  <a:cubicBezTo>
                    <a:pt x="18340" y="1"/>
                    <a:pt x="18305" y="2"/>
                    <a:pt x="18268" y="4"/>
                  </a:cubicBezTo>
                  <a:cubicBezTo>
                    <a:pt x="17630" y="34"/>
                    <a:pt x="18329" y="34"/>
                    <a:pt x="10973" y="34"/>
                  </a:cubicBezTo>
                  <a:cubicBezTo>
                    <a:pt x="8177" y="65"/>
                    <a:pt x="2554" y="4"/>
                    <a:pt x="1186" y="217"/>
                  </a:cubicBezTo>
                  <a:cubicBezTo>
                    <a:pt x="1" y="460"/>
                    <a:pt x="548" y="1828"/>
                    <a:pt x="1399" y="2405"/>
                  </a:cubicBezTo>
                  <a:cubicBezTo>
                    <a:pt x="3027" y="3491"/>
                    <a:pt x="5384" y="3646"/>
                    <a:pt x="8238" y="3646"/>
                  </a:cubicBezTo>
                  <a:cubicBezTo>
                    <a:pt x="9379" y="3646"/>
                    <a:pt x="10600" y="3621"/>
                    <a:pt x="11885" y="3621"/>
                  </a:cubicBezTo>
                  <a:cubicBezTo>
                    <a:pt x="11974" y="3624"/>
                    <a:pt x="12064" y="3626"/>
                    <a:pt x="12156" y="3626"/>
                  </a:cubicBezTo>
                  <a:cubicBezTo>
                    <a:pt x="12942" y="3626"/>
                    <a:pt x="13836" y="3514"/>
                    <a:pt x="14925" y="3378"/>
                  </a:cubicBezTo>
                  <a:cubicBezTo>
                    <a:pt x="16354" y="3226"/>
                    <a:pt x="18086" y="2922"/>
                    <a:pt x="18846" y="1736"/>
                  </a:cubicBezTo>
                  <a:cubicBezTo>
                    <a:pt x="19089" y="1402"/>
                    <a:pt x="19150" y="1037"/>
                    <a:pt x="19089" y="612"/>
                  </a:cubicBezTo>
                  <a:cubicBezTo>
                    <a:pt x="19004" y="188"/>
                    <a:pt x="18815" y="1"/>
                    <a:pt x="18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3468025" y="4137500"/>
              <a:ext cx="191525" cy="383650"/>
            </a:xfrm>
            <a:custGeom>
              <a:avLst/>
              <a:gdLst/>
              <a:ahLst/>
              <a:cxnLst/>
              <a:rect l="l" t="t" r="r" b="b"/>
              <a:pathLst>
                <a:path w="7661" h="15346" extrusionOk="0">
                  <a:moveTo>
                    <a:pt x="1577" y="1"/>
                  </a:moveTo>
                  <a:cubicBezTo>
                    <a:pt x="1203" y="1"/>
                    <a:pt x="502" y="846"/>
                    <a:pt x="335" y="1513"/>
                  </a:cubicBezTo>
                  <a:cubicBezTo>
                    <a:pt x="153" y="2273"/>
                    <a:pt x="1" y="3124"/>
                    <a:pt x="183" y="3884"/>
                  </a:cubicBezTo>
                  <a:cubicBezTo>
                    <a:pt x="609" y="5495"/>
                    <a:pt x="1855" y="6073"/>
                    <a:pt x="2432" y="6468"/>
                  </a:cubicBezTo>
                  <a:cubicBezTo>
                    <a:pt x="3314" y="7076"/>
                    <a:pt x="3496" y="8079"/>
                    <a:pt x="3253" y="9112"/>
                  </a:cubicBezTo>
                  <a:cubicBezTo>
                    <a:pt x="2919" y="10814"/>
                    <a:pt x="2949" y="10419"/>
                    <a:pt x="2919" y="12243"/>
                  </a:cubicBezTo>
                  <a:cubicBezTo>
                    <a:pt x="2949" y="13216"/>
                    <a:pt x="3344" y="14006"/>
                    <a:pt x="4135" y="14523"/>
                  </a:cubicBezTo>
                  <a:cubicBezTo>
                    <a:pt x="4834" y="14979"/>
                    <a:pt x="5776" y="15283"/>
                    <a:pt x="6141" y="15343"/>
                  </a:cubicBezTo>
                  <a:cubicBezTo>
                    <a:pt x="6170" y="15345"/>
                    <a:pt x="6198" y="15346"/>
                    <a:pt x="6226" y="15346"/>
                  </a:cubicBezTo>
                  <a:cubicBezTo>
                    <a:pt x="6757" y="15346"/>
                    <a:pt x="7123" y="15074"/>
                    <a:pt x="7296" y="14583"/>
                  </a:cubicBezTo>
                  <a:cubicBezTo>
                    <a:pt x="7357" y="14371"/>
                    <a:pt x="7357" y="14188"/>
                    <a:pt x="7357" y="13975"/>
                  </a:cubicBezTo>
                  <a:cubicBezTo>
                    <a:pt x="7478" y="11453"/>
                    <a:pt x="7660" y="11149"/>
                    <a:pt x="7326" y="9781"/>
                  </a:cubicBezTo>
                  <a:cubicBezTo>
                    <a:pt x="6597" y="6711"/>
                    <a:pt x="5381" y="4614"/>
                    <a:pt x="4591" y="3094"/>
                  </a:cubicBezTo>
                  <a:cubicBezTo>
                    <a:pt x="3922" y="1726"/>
                    <a:pt x="3375" y="1817"/>
                    <a:pt x="2736" y="784"/>
                  </a:cubicBezTo>
                  <a:cubicBezTo>
                    <a:pt x="2463" y="358"/>
                    <a:pt x="2037" y="237"/>
                    <a:pt x="1673" y="24"/>
                  </a:cubicBezTo>
                  <a:cubicBezTo>
                    <a:pt x="1644" y="8"/>
                    <a:pt x="1612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3258675" y="2906025"/>
              <a:ext cx="123075" cy="155075"/>
            </a:xfrm>
            <a:custGeom>
              <a:avLst/>
              <a:gdLst/>
              <a:ahLst/>
              <a:cxnLst/>
              <a:rect l="l" t="t" r="r" b="b"/>
              <a:pathLst>
                <a:path w="4923" h="6203" extrusionOk="0">
                  <a:moveTo>
                    <a:pt x="3429" y="0"/>
                  </a:moveTo>
                  <a:cubicBezTo>
                    <a:pt x="3401" y="0"/>
                    <a:pt x="3373" y="1"/>
                    <a:pt x="3344" y="4"/>
                  </a:cubicBezTo>
                  <a:cubicBezTo>
                    <a:pt x="3112" y="27"/>
                    <a:pt x="2826" y="175"/>
                    <a:pt x="2500" y="175"/>
                  </a:cubicBezTo>
                  <a:cubicBezTo>
                    <a:pt x="2400" y="175"/>
                    <a:pt x="2296" y="161"/>
                    <a:pt x="2189" y="125"/>
                  </a:cubicBezTo>
                  <a:cubicBezTo>
                    <a:pt x="2096" y="92"/>
                    <a:pt x="2006" y="79"/>
                    <a:pt x="1917" y="79"/>
                  </a:cubicBezTo>
                  <a:cubicBezTo>
                    <a:pt x="1686" y="79"/>
                    <a:pt x="1467" y="164"/>
                    <a:pt x="1247" y="186"/>
                  </a:cubicBezTo>
                  <a:cubicBezTo>
                    <a:pt x="1095" y="217"/>
                    <a:pt x="974" y="338"/>
                    <a:pt x="943" y="460"/>
                  </a:cubicBezTo>
                  <a:cubicBezTo>
                    <a:pt x="274" y="2314"/>
                    <a:pt x="639" y="1858"/>
                    <a:pt x="335" y="3074"/>
                  </a:cubicBezTo>
                  <a:cubicBezTo>
                    <a:pt x="153" y="3834"/>
                    <a:pt x="183" y="4624"/>
                    <a:pt x="31" y="5384"/>
                  </a:cubicBezTo>
                  <a:cubicBezTo>
                    <a:pt x="1" y="5627"/>
                    <a:pt x="123" y="5809"/>
                    <a:pt x="274" y="6022"/>
                  </a:cubicBezTo>
                  <a:cubicBezTo>
                    <a:pt x="341" y="6098"/>
                    <a:pt x="427" y="6120"/>
                    <a:pt x="533" y="6120"/>
                  </a:cubicBezTo>
                  <a:cubicBezTo>
                    <a:pt x="692" y="6120"/>
                    <a:pt x="894" y="6069"/>
                    <a:pt x="1132" y="6069"/>
                  </a:cubicBezTo>
                  <a:cubicBezTo>
                    <a:pt x="1244" y="6069"/>
                    <a:pt x="1363" y="6080"/>
                    <a:pt x="1490" y="6113"/>
                  </a:cubicBezTo>
                  <a:cubicBezTo>
                    <a:pt x="1715" y="6179"/>
                    <a:pt x="1966" y="6202"/>
                    <a:pt x="2227" y="6202"/>
                  </a:cubicBezTo>
                  <a:cubicBezTo>
                    <a:pt x="2927" y="6202"/>
                    <a:pt x="3705" y="6031"/>
                    <a:pt x="4265" y="6031"/>
                  </a:cubicBezTo>
                  <a:cubicBezTo>
                    <a:pt x="4372" y="6031"/>
                    <a:pt x="4471" y="6038"/>
                    <a:pt x="4560" y="6053"/>
                  </a:cubicBezTo>
                  <a:cubicBezTo>
                    <a:pt x="4572" y="6054"/>
                    <a:pt x="4583" y="6054"/>
                    <a:pt x="4594" y="6054"/>
                  </a:cubicBezTo>
                  <a:cubicBezTo>
                    <a:pt x="4841" y="6054"/>
                    <a:pt x="4922" y="5737"/>
                    <a:pt x="4864" y="5475"/>
                  </a:cubicBezTo>
                  <a:cubicBezTo>
                    <a:pt x="4560" y="4533"/>
                    <a:pt x="4591" y="3530"/>
                    <a:pt x="4348" y="2587"/>
                  </a:cubicBezTo>
                  <a:cubicBezTo>
                    <a:pt x="4287" y="2466"/>
                    <a:pt x="4348" y="2375"/>
                    <a:pt x="4348" y="2253"/>
                  </a:cubicBezTo>
                  <a:cubicBezTo>
                    <a:pt x="4287" y="1615"/>
                    <a:pt x="4196" y="1007"/>
                    <a:pt x="4104" y="429"/>
                  </a:cubicBezTo>
                  <a:cubicBezTo>
                    <a:pt x="4049" y="151"/>
                    <a:pt x="3738" y="0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2951700" y="2070175"/>
              <a:ext cx="48400" cy="138925"/>
            </a:xfrm>
            <a:custGeom>
              <a:avLst/>
              <a:gdLst/>
              <a:ahLst/>
              <a:cxnLst/>
              <a:rect l="l" t="t" r="r" b="b"/>
              <a:pathLst>
                <a:path w="1936" h="5557" extrusionOk="0">
                  <a:moveTo>
                    <a:pt x="932" y="0"/>
                  </a:moveTo>
                  <a:cubicBezTo>
                    <a:pt x="871" y="0"/>
                    <a:pt x="812" y="3"/>
                    <a:pt x="760" y="3"/>
                  </a:cubicBezTo>
                  <a:cubicBezTo>
                    <a:pt x="547" y="3"/>
                    <a:pt x="426" y="124"/>
                    <a:pt x="365" y="307"/>
                  </a:cubicBezTo>
                  <a:cubicBezTo>
                    <a:pt x="0" y="1553"/>
                    <a:pt x="274" y="3924"/>
                    <a:pt x="274" y="4988"/>
                  </a:cubicBezTo>
                  <a:cubicBezTo>
                    <a:pt x="304" y="5322"/>
                    <a:pt x="456" y="5504"/>
                    <a:pt x="821" y="5535"/>
                  </a:cubicBezTo>
                  <a:cubicBezTo>
                    <a:pt x="909" y="5549"/>
                    <a:pt x="998" y="5557"/>
                    <a:pt x="1084" y="5557"/>
                  </a:cubicBezTo>
                  <a:cubicBezTo>
                    <a:pt x="1537" y="5557"/>
                    <a:pt x="1936" y="5351"/>
                    <a:pt x="1885" y="4866"/>
                  </a:cubicBezTo>
                  <a:cubicBezTo>
                    <a:pt x="1824" y="4319"/>
                    <a:pt x="1793" y="3802"/>
                    <a:pt x="1824" y="3255"/>
                  </a:cubicBezTo>
                  <a:cubicBezTo>
                    <a:pt x="1824" y="2738"/>
                    <a:pt x="1672" y="2191"/>
                    <a:pt x="1733" y="1674"/>
                  </a:cubicBezTo>
                  <a:cubicBezTo>
                    <a:pt x="1733" y="1249"/>
                    <a:pt x="1641" y="823"/>
                    <a:pt x="1581" y="459"/>
                  </a:cubicBezTo>
                  <a:cubicBezTo>
                    <a:pt x="1507" y="40"/>
                    <a:pt x="1194" y="0"/>
                    <a:pt x="9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3133300" y="2069025"/>
              <a:ext cx="37275" cy="138950"/>
            </a:xfrm>
            <a:custGeom>
              <a:avLst/>
              <a:gdLst/>
              <a:ahLst/>
              <a:cxnLst/>
              <a:rect l="l" t="t" r="r" b="b"/>
              <a:pathLst>
                <a:path w="1491" h="5558" extrusionOk="0">
                  <a:moveTo>
                    <a:pt x="913" y="0"/>
                  </a:moveTo>
                  <a:cubicBezTo>
                    <a:pt x="864" y="0"/>
                    <a:pt x="813" y="6"/>
                    <a:pt x="761" y="18"/>
                  </a:cubicBezTo>
                  <a:cubicBezTo>
                    <a:pt x="1" y="170"/>
                    <a:pt x="92" y="474"/>
                    <a:pt x="92" y="4486"/>
                  </a:cubicBezTo>
                  <a:cubicBezTo>
                    <a:pt x="92" y="5064"/>
                    <a:pt x="122" y="5368"/>
                    <a:pt x="457" y="5489"/>
                  </a:cubicBezTo>
                  <a:cubicBezTo>
                    <a:pt x="581" y="5535"/>
                    <a:pt x="697" y="5557"/>
                    <a:pt x="803" y="5557"/>
                  </a:cubicBezTo>
                  <a:cubicBezTo>
                    <a:pt x="1189" y="5557"/>
                    <a:pt x="1442" y="5267"/>
                    <a:pt x="1490" y="4790"/>
                  </a:cubicBezTo>
                  <a:lnTo>
                    <a:pt x="1490" y="930"/>
                  </a:lnTo>
                  <a:cubicBezTo>
                    <a:pt x="1490" y="270"/>
                    <a:pt x="1238" y="0"/>
                    <a:pt x="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1851375" y="2411425"/>
              <a:ext cx="743200" cy="1141275"/>
            </a:xfrm>
            <a:custGeom>
              <a:avLst/>
              <a:gdLst/>
              <a:ahLst/>
              <a:cxnLst/>
              <a:rect l="l" t="t" r="r" b="b"/>
              <a:pathLst>
                <a:path w="29728" h="45651" extrusionOk="0">
                  <a:moveTo>
                    <a:pt x="19763" y="3453"/>
                  </a:moveTo>
                  <a:cubicBezTo>
                    <a:pt x="19885" y="3453"/>
                    <a:pt x="19988" y="3514"/>
                    <a:pt x="20092" y="3617"/>
                  </a:cubicBezTo>
                  <a:cubicBezTo>
                    <a:pt x="20244" y="3800"/>
                    <a:pt x="20365" y="3982"/>
                    <a:pt x="20426" y="4256"/>
                  </a:cubicBezTo>
                  <a:cubicBezTo>
                    <a:pt x="21216" y="6870"/>
                    <a:pt x="21642" y="7934"/>
                    <a:pt x="23709" y="13709"/>
                  </a:cubicBezTo>
                  <a:cubicBezTo>
                    <a:pt x="23921" y="14286"/>
                    <a:pt x="23587" y="14317"/>
                    <a:pt x="22128" y="14925"/>
                  </a:cubicBezTo>
                  <a:cubicBezTo>
                    <a:pt x="9666" y="19970"/>
                    <a:pt x="17356" y="16900"/>
                    <a:pt x="10791" y="19727"/>
                  </a:cubicBezTo>
                  <a:cubicBezTo>
                    <a:pt x="10723" y="19746"/>
                    <a:pt x="10662" y="19756"/>
                    <a:pt x="10607" y="19756"/>
                  </a:cubicBezTo>
                  <a:cubicBezTo>
                    <a:pt x="10488" y="19756"/>
                    <a:pt x="10397" y="19709"/>
                    <a:pt x="10335" y="19605"/>
                  </a:cubicBezTo>
                  <a:cubicBezTo>
                    <a:pt x="9879" y="18998"/>
                    <a:pt x="6566" y="10852"/>
                    <a:pt x="6110" y="9545"/>
                  </a:cubicBezTo>
                  <a:cubicBezTo>
                    <a:pt x="6231" y="9271"/>
                    <a:pt x="6170" y="8997"/>
                    <a:pt x="6170" y="8815"/>
                  </a:cubicBezTo>
                  <a:cubicBezTo>
                    <a:pt x="6170" y="8541"/>
                    <a:pt x="6414" y="8511"/>
                    <a:pt x="6718" y="8389"/>
                  </a:cubicBezTo>
                  <a:cubicBezTo>
                    <a:pt x="9605" y="7447"/>
                    <a:pt x="13557" y="5806"/>
                    <a:pt x="14529" y="5441"/>
                  </a:cubicBezTo>
                  <a:cubicBezTo>
                    <a:pt x="16110" y="4833"/>
                    <a:pt x="18572" y="3921"/>
                    <a:pt x="19575" y="3496"/>
                  </a:cubicBezTo>
                  <a:cubicBezTo>
                    <a:pt x="19643" y="3467"/>
                    <a:pt x="19705" y="3453"/>
                    <a:pt x="19763" y="3453"/>
                  </a:cubicBezTo>
                  <a:close/>
                  <a:moveTo>
                    <a:pt x="27514" y="759"/>
                  </a:moveTo>
                  <a:cubicBezTo>
                    <a:pt x="24811" y="759"/>
                    <a:pt x="18220" y="915"/>
                    <a:pt x="12468" y="915"/>
                  </a:cubicBezTo>
                  <a:cubicBezTo>
                    <a:pt x="12066" y="915"/>
                    <a:pt x="11669" y="914"/>
                    <a:pt x="11277" y="912"/>
                  </a:cubicBezTo>
                  <a:cubicBezTo>
                    <a:pt x="10183" y="912"/>
                    <a:pt x="2371" y="912"/>
                    <a:pt x="1307" y="1125"/>
                  </a:cubicBezTo>
                  <a:cubicBezTo>
                    <a:pt x="152" y="1398"/>
                    <a:pt x="152" y="304"/>
                    <a:pt x="182" y="39575"/>
                  </a:cubicBezTo>
                  <a:cubicBezTo>
                    <a:pt x="182" y="41156"/>
                    <a:pt x="0" y="40882"/>
                    <a:pt x="182" y="41308"/>
                  </a:cubicBezTo>
                  <a:cubicBezTo>
                    <a:pt x="486" y="42007"/>
                    <a:pt x="1550" y="42250"/>
                    <a:pt x="2219" y="42250"/>
                  </a:cubicBezTo>
                  <a:cubicBezTo>
                    <a:pt x="2827" y="42250"/>
                    <a:pt x="3404" y="42250"/>
                    <a:pt x="4012" y="42311"/>
                  </a:cubicBezTo>
                  <a:cubicBezTo>
                    <a:pt x="4286" y="42372"/>
                    <a:pt x="4316" y="42402"/>
                    <a:pt x="4347" y="42615"/>
                  </a:cubicBezTo>
                  <a:cubicBezTo>
                    <a:pt x="4651" y="43983"/>
                    <a:pt x="4255" y="45138"/>
                    <a:pt x="4651" y="45442"/>
                  </a:cubicBezTo>
                  <a:cubicBezTo>
                    <a:pt x="4857" y="45586"/>
                    <a:pt x="5063" y="45650"/>
                    <a:pt x="5254" y="45650"/>
                  </a:cubicBezTo>
                  <a:cubicBezTo>
                    <a:pt x="5626" y="45650"/>
                    <a:pt x="5939" y="45408"/>
                    <a:pt x="6079" y="45047"/>
                  </a:cubicBezTo>
                  <a:cubicBezTo>
                    <a:pt x="6231" y="44560"/>
                    <a:pt x="6383" y="43344"/>
                    <a:pt x="6870" y="42250"/>
                  </a:cubicBezTo>
                  <a:cubicBezTo>
                    <a:pt x="7386" y="41095"/>
                    <a:pt x="7629" y="40305"/>
                    <a:pt x="8116" y="39484"/>
                  </a:cubicBezTo>
                  <a:cubicBezTo>
                    <a:pt x="10851" y="34864"/>
                    <a:pt x="14620" y="32402"/>
                    <a:pt x="15836" y="32250"/>
                  </a:cubicBezTo>
                  <a:cubicBezTo>
                    <a:pt x="16110" y="32220"/>
                    <a:pt x="16262" y="32007"/>
                    <a:pt x="16262" y="31764"/>
                  </a:cubicBezTo>
                  <a:cubicBezTo>
                    <a:pt x="16292" y="30609"/>
                    <a:pt x="15867" y="30153"/>
                    <a:pt x="16414" y="28329"/>
                  </a:cubicBezTo>
                  <a:cubicBezTo>
                    <a:pt x="16596" y="27721"/>
                    <a:pt x="16809" y="27995"/>
                    <a:pt x="16444" y="26688"/>
                  </a:cubicBezTo>
                  <a:cubicBezTo>
                    <a:pt x="15958" y="25137"/>
                    <a:pt x="17204" y="23344"/>
                    <a:pt x="18389" y="22675"/>
                  </a:cubicBezTo>
                  <a:cubicBezTo>
                    <a:pt x="19215" y="22153"/>
                    <a:pt x="19094" y="22128"/>
                    <a:pt x="19829" y="22128"/>
                  </a:cubicBezTo>
                  <a:cubicBezTo>
                    <a:pt x="19906" y="22128"/>
                    <a:pt x="19993" y="22128"/>
                    <a:pt x="20092" y="22128"/>
                  </a:cubicBezTo>
                  <a:cubicBezTo>
                    <a:pt x="20852" y="22128"/>
                    <a:pt x="21611" y="22007"/>
                    <a:pt x="22341" y="21672"/>
                  </a:cubicBezTo>
                  <a:cubicBezTo>
                    <a:pt x="22691" y="21527"/>
                    <a:pt x="23002" y="21473"/>
                    <a:pt x="23277" y="21473"/>
                  </a:cubicBezTo>
                  <a:cubicBezTo>
                    <a:pt x="23980" y="21473"/>
                    <a:pt x="24441" y="21828"/>
                    <a:pt x="24681" y="21916"/>
                  </a:cubicBezTo>
                  <a:cubicBezTo>
                    <a:pt x="25532" y="22159"/>
                    <a:pt x="25380" y="23223"/>
                    <a:pt x="26657" y="24317"/>
                  </a:cubicBezTo>
                  <a:cubicBezTo>
                    <a:pt x="27113" y="24651"/>
                    <a:pt x="27508" y="25107"/>
                    <a:pt x="27903" y="25502"/>
                  </a:cubicBezTo>
                  <a:cubicBezTo>
                    <a:pt x="28450" y="25989"/>
                    <a:pt x="28268" y="26262"/>
                    <a:pt x="28298" y="28906"/>
                  </a:cubicBezTo>
                  <a:cubicBezTo>
                    <a:pt x="28329" y="30001"/>
                    <a:pt x="27691" y="30214"/>
                    <a:pt x="27569" y="31733"/>
                  </a:cubicBezTo>
                  <a:cubicBezTo>
                    <a:pt x="27539" y="32037"/>
                    <a:pt x="27660" y="32220"/>
                    <a:pt x="27903" y="32341"/>
                  </a:cubicBezTo>
                  <a:cubicBezTo>
                    <a:pt x="28268" y="32493"/>
                    <a:pt x="28602" y="32584"/>
                    <a:pt x="28937" y="32706"/>
                  </a:cubicBezTo>
                  <a:cubicBezTo>
                    <a:pt x="29001" y="32726"/>
                    <a:pt x="29061" y="32735"/>
                    <a:pt x="29117" y="32735"/>
                  </a:cubicBezTo>
                  <a:cubicBezTo>
                    <a:pt x="29484" y="32735"/>
                    <a:pt x="29670" y="32326"/>
                    <a:pt x="29697" y="31824"/>
                  </a:cubicBezTo>
                  <a:cubicBezTo>
                    <a:pt x="29727" y="31034"/>
                    <a:pt x="29575" y="32524"/>
                    <a:pt x="29575" y="26019"/>
                  </a:cubicBezTo>
                  <a:cubicBezTo>
                    <a:pt x="29575" y="0"/>
                    <a:pt x="29058" y="2706"/>
                    <a:pt x="29393" y="1976"/>
                  </a:cubicBezTo>
                  <a:cubicBezTo>
                    <a:pt x="29666" y="1398"/>
                    <a:pt x="29362" y="912"/>
                    <a:pt x="28724" y="791"/>
                  </a:cubicBezTo>
                  <a:cubicBezTo>
                    <a:pt x="28590" y="768"/>
                    <a:pt x="28165" y="759"/>
                    <a:pt x="27514" y="759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2703975" y="1902300"/>
              <a:ext cx="661875" cy="463550"/>
            </a:xfrm>
            <a:custGeom>
              <a:avLst/>
              <a:gdLst/>
              <a:ahLst/>
              <a:cxnLst/>
              <a:rect l="l" t="t" r="r" b="b"/>
              <a:pathLst>
                <a:path w="26475" h="18542" extrusionOk="0">
                  <a:moveTo>
                    <a:pt x="18388" y="6777"/>
                  </a:moveTo>
                  <a:cubicBezTo>
                    <a:pt x="18485" y="6777"/>
                    <a:pt x="18579" y="6876"/>
                    <a:pt x="18602" y="6991"/>
                  </a:cubicBezTo>
                  <a:cubicBezTo>
                    <a:pt x="18663" y="7113"/>
                    <a:pt x="18663" y="7204"/>
                    <a:pt x="18663" y="7356"/>
                  </a:cubicBezTo>
                  <a:cubicBezTo>
                    <a:pt x="18693" y="10973"/>
                    <a:pt x="18541" y="10548"/>
                    <a:pt x="18541" y="11399"/>
                  </a:cubicBezTo>
                  <a:cubicBezTo>
                    <a:pt x="18517" y="11788"/>
                    <a:pt x="18337" y="11865"/>
                    <a:pt x="18033" y="11865"/>
                  </a:cubicBezTo>
                  <a:cubicBezTo>
                    <a:pt x="17957" y="11865"/>
                    <a:pt x="17873" y="11861"/>
                    <a:pt x="17782" y="11855"/>
                  </a:cubicBezTo>
                  <a:cubicBezTo>
                    <a:pt x="17478" y="11824"/>
                    <a:pt x="17386" y="11733"/>
                    <a:pt x="17386" y="11459"/>
                  </a:cubicBezTo>
                  <a:cubicBezTo>
                    <a:pt x="17447" y="10851"/>
                    <a:pt x="17356" y="10244"/>
                    <a:pt x="17478" y="9636"/>
                  </a:cubicBezTo>
                  <a:cubicBezTo>
                    <a:pt x="17599" y="9028"/>
                    <a:pt x="17508" y="8420"/>
                    <a:pt x="17508" y="7812"/>
                  </a:cubicBezTo>
                  <a:cubicBezTo>
                    <a:pt x="17508" y="7660"/>
                    <a:pt x="17447" y="7569"/>
                    <a:pt x="17356" y="7417"/>
                  </a:cubicBezTo>
                  <a:cubicBezTo>
                    <a:pt x="17204" y="7052"/>
                    <a:pt x="17326" y="6870"/>
                    <a:pt x="17690" y="6870"/>
                  </a:cubicBezTo>
                  <a:cubicBezTo>
                    <a:pt x="17775" y="6870"/>
                    <a:pt x="17861" y="6875"/>
                    <a:pt x="17944" y="6875"/>
                  </a:cubicBezTo>
                  <a:cubicBezTo>
                    <a:pt x="18068" y="6875"/>
                    <a:pt x="18189" y="6864"/>
                    <a:pt x="18298" y="6809"/>
                  </a:cubicBezTo>
                  <a:cubicBezTo>
                    <a:pt x="18327" y="6787"/>
                    <a:pt x="18358" y="6777"/>
                    <a:pt x="18388" y="6777"/>
                  </a:cubicBezTo>
                  <a:close/>
                  <a:moveTo>
                    <a:pt x="10886" y="6947"/>
                  </a:moveTo>
                  <a:cubicBezTo>
                    <a:pt x="11086" y="6947"/>
                    <a:pt x="11309" y="7138"/>
                    <a:pt x="11368" y="7569"/>
                  </a:cubicBezTo>
                  <a:cubicBezTo>
                    <a:pt x="11520" y="8815"/>
                    <a:pt x="11490" y="10092"/>
                    <a:pt x="11490" y="11399"/>
                  </a:cubicBezTo>
                  <a:cubicBezTo>
                    <a:pt x="11490" y="11812"/>
                    <a:pt x="11167" y="11991"/>
                    <a:pt x="10877" y="11991"/>
                  </a:cubicBezTo>
                  <a:cubicBezTo>
                    <a:pt x="10655" y="11991"/>
                    <a:pt x="10452" y="11887"/>
                    <a:pt x="10426" y="11703"/>
                  </a:cubicBezTo>
                  <a:cubicBezTo>
                    <a:pt x="10365" y="11520"/>
                    <a:pt x="10365" y="11429"/>
                    <a:pt x="10365" y="9605"/>
                  </a:cubicBezTo>
                  <a:cubicBezTo>
                    <a:pt x="10365" y="7630"/>
                    <a:pt x="10304" y="7599"/>
                    <a:pt x="10608" y="7113"/>
                  </a:cubicBezTo>
                  <a:cubicBezTo>
                    <a:pt x="10673" y="7005"/>
                    <a:pt x="10776" y="6947"/>
                    <a:pt x="10886" y="6947"/>
                  </a:cubicBezTo>
                  <a:close/>
                  <a:moveTo>
                    <a:pt x="3283" y="0"/>
                  </a:moveTo>
                  <a:cubicBezTo>
                    <a:pt x="2675" y="0"/>
                    <a:pt x="2318" y="126"/>
                    <a:pt x="1254" y="126"/>
                  </a:cubicBezTo>
                  <a:cubicBezTo>
                    <a:pt x="1147" y="126"/>
                    <a:pt x="1034" y="125"/>
                    <a:pt x="912" y="122"/>
                  </a:cubicBezTo>
                  <a:cubicBezTo>
                    <a:pt x="874" y="103"/>
                    <a:pt x="839" y="96"/>
                    <a:pt x="806" y="96"/>
                  </a:cubicBezTo>
                  <a:cubicBezTo>
                    <a:pt x="731" y="96"/>
                    <a:pt x="661" y="131"/>
                    <a:pt x="578" y="152"/>
                  </a:cubicBezTo>
                  <a:cubicBezTo>
                    <a:pt x="426" y="183"/>
                    <a:pt x="304" y="304"/>
                    <a:pt x="274" y="456"/>
                  </a:cubicBezTo>
                  <a:cubicBezTo>
                    <a:pt x="243" y="669"/>
                    <a:pt x="243" y="1885"/>
                    <a:pt x="243" y="2128"/>
                  </a:cubicBezTo>
                  <a:cubicBezTo>
                    <a:pt x="243" y="3222"/>
                    <a:pt x="61" y="2614"/>
                    <a:pt x="122" y="5806"/>
                  </a:cubicBezTo>
                  <a:cubicBezTo>
                    <a:pt x="122" y="6140"/>
                    <a:pt x="304" y="7022"/>
                    <a:pt x="152" y="8207"/>
                  </a:cubicBezTo>
                  <a:cubicBezTo>
                    <a:pt x="0" y="9149"/>
                    <a:pt x="182" y="9180"/>
                    <a:pt x="182" y="10092"/>
                  </a:cubicBezTo>
                  <a:cubicBezTo>
                    <a:pt x="243" y="18542"/>
                    <a:pt x="274" y="15715"/>
                    <a:pt x="334" y="17387"/>
                  </a:cubicBezTo>
                  <a:cubicBezTo>
                    <a:pt x="334" y="17782"/>
                    <a:pt x="565" y="18088"/>
                    <a:pt x="960" y="18088"/>
                  </a:cubicBezTo>
                  <a:cubicBezTo>
                    <a:pt x="1081" y="18088"/>
                    <a:pt x="1218" y="18059"/>
                    <a:pt x="1368" y="17994"/>
                  </a:cubicBezTo>
                  <a:cubicBezTo>
                    <a:pt x="1475" y="17973"/>
                    <a:pt x="1583" y="17951"/>
                    <a:pt x="1690" y="17951"/>
                  </a:cubicBezTo>
                  <a:cubicBezTo>
                    <a:pt x="1735" y="17951"/>
                    <a:pt x="1779" y="17955"/>
                    <a:pt x="1824" y="17964"/>
                  </a:cubicBezTo>
                  <a:cubicBezTo>
                    <a:pt x="3178" y="18235"/>
                    <a:pt x="6304" y="18284"/>
                    <a:pt x="9002" y="18284"/>
                  </a:cubicBezTo>
                  <a:cubicBezTo>
                    <a:pt x="10544" y="18284"/>
                    <a:pt x="11946" y="18268"/>
                    <a:pt x="12797" y="18268"/>
                  </a:cubicBezTo>
                  <a:cubicBezTo>
                    <a:pt x="12894" y="18268"/>
                    <a:pt x="12981" y="18269"/>
                    <a:pt x="13060" y="18269"/>
                  </a:cubicBezTo>
                  <a:cubicBezTo>
                    <a:pt x="13377" y="18269"/>
                    <a:pt x="13557" y="18250"/>
                    <a:pt x="13678" y="18055"/>
                  </a:cubicBezTo>
                  <a:cubicBezTo>
                    <a:pt x="13753" y="17925"/>
                    <a:pt x="13873" y="17909"/>
                    <a:pt x="14004" y="17909"/>
                  </a:cubicBezTo>
                  <a:cubicBezTo>
                    <a:pt x="14047" y="17909"/>
                    <a:pt x="14091" y="17910"/>
                    <a:pt x="14136" y="17910"/>
                  </a:cubicBezTo>
                  <a:cubicBezTo>
                    <a:pt x="14176" y="17910"/>
                    <a:pt x="14216" y="17909"/>
                    <a:pt x="14256" y="17903"/>
                  </a:cubicBezTo>
                  <a:cubicBezTo>
                    <a:pt x="14267" y="17896"/>
                    <a:pt x="14276" y="17892"/>
                    <a:pt x="14284" y="17892"/>
                  </a:cubicBezTo>
                  <a:cubicBezTo>
                    <a:pt x="14340" y="17892"/>
                    <a:pt x="14320" y="18063"/>
                    <a:pt x="14347" y="18116"/>
                  </a:cubicBezTo>
                  <a:cubicBezTo>
                    <a:pt x="14438" y="18359"/>
                    <a:pt x="13860" y="18268"/>
                    <a:pt x="24651" y="18359"/>
                  </a:cubicBezTo>
                  <a:cubicBezTo>
                    <a:pt x="24764" y="18359"/>
                    <a:pt x="24872" y="18360"/>
                    <a:pt x="24975" y="18360"/>
                  </a:cubicBezTo>
                  <a:cubicBezTo>
                    <a:pt x="25617" y="18360"/>
                    <a:pt x="26057" y="18315"/>
                    <a:pt x="26292" y="17660"/>
                  </a:cubicBezTo>
                  <a:cubicBezTo>
                    <a:pt x="26414" y="17235"/>
                    <a:pt x="26323" y="12341"/>
                    <a:pt x="26444" y="10517"/>
                  </a:cubicBezTo>
                  <a:cubicBezTo>
                    <a:pt x="26475" y="9484"/>
                    <a:pt x="26414" y="8420"/>
                    <a:pt x="26384" y="7356"/>
                  </a:cubicBezTo>
                  <a:cubicBezTo>
                    <a:pt x="26292" y="5654"/>
                    <a:pt x="26414" y="3952"/>
                    <a:pt x="26262" y="2250"/>
                  </a:cubicBezTo>
                  <a:cubicBezTo>
                    <a:pt x="26171" y="1733"/>
                    <a:pt x="26140" y="1246"/>
                    <a:pt x="26232" y="760"/>
                  </a:cubicBezTo>
                  <a:cubicBezTo>
                    <a:pt x="26296" y="279"/>
                    <a:pt x="25809" y="212"/>
                    <a:pt x="24973" y="212"/>
                  </a:cubicBezTo>
                  <a:cubicBezTo>
                    <a:pt x="24656" y="212"/>
                    <a:pt x="24288" y="222"/>
                    <a:pt x="23881" y="222"/>
                  </a:cubicBezTo>
                  <a:cubicBezTo>
                    <a:pt x="23330" y="222"/>
                    <a:pt x="22706" y="204"/>
                    <a:pt x="22037" y="122"/>
                  </a:cubicBezTo>
                  <a:cubicBezTo>
                    <a:pt x="21814" y="126"/>
                    <a:pt x="21591" y="127"/>
                    <a:pt x="21367" y="127"/>
                  </a:cubicBezTo>
                  <a:cubicBezTo>
                    <a:pt x="20485" y="127"/>
                    <a:pt x="19599" y="104"/>
                    <a:pt x="18713" y="104"/>
                  </a:cubicBezTo>
                  <a:cubicBezTo>
                    <a:pt x="17955" y="104"/>
                    <a:pt x="17197" y="121"/>
                    <a:pt x="16444" y="183"/>
                  </a:cubicBezTo>
                  <a:cubicBezTo>
                    <a:pt x="16073" y="211"/>
                    <a:pt x="15576" y="222"/>
                    <a:pt x="14978" y="222"/>
                  </a:cubicBezTo>
                  <a:cubicBezTo>
                    <a:pt x="12349" y="222"/>
                    <a:pt x="7766" y="0"/>
                    <a:pt x="3283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3171675" y="3892500"/>
              <a:ext cx="557775" cy="828100"/>
            </a:xfrm>
            <a:custGeom>
              <a:avLst/>
              <a:gdLst/>
              <a:ahLst/>
              <a:cxnLst/>
              <a:rect l="l" t="t" r="r" b="b"/>
              <a:pathLst>
                <a:path w="22311" h="33124" extrusionOk="0">
                  <a:moveTo>
                    <a:pt x="8202" y="21480"/>
                  </a:moveTo>
                  <a:cubicBezTo>
                    <a:pt x="8295" y="21480"/>
                    <a:pt x="8390" y="21549"/>
                    <a:pt x="8390" y="21678"/>
                  </a:cubicBezTo>
                  <a:cubicBezTo>
                    <a:pt x="8420" y="23076"/>
                    <a:pt x="8177" y="24110"/>
                    <a:pt x="7964" y="24991"/>
                  </a:cubicBezTo>
                  <a:cubicBezTo>
                    <a:pt x="7265" y="27757"/>
                    <a:pt x="6292" y="29247"/>
                    <a:pt x="6110" y="30949"/>
                  </a:cubicBezTo>
                  <a:cubicBezTo>
                    <a:pt x="6110" y="30979"/>
                    <a:pt x="6080" y="31070"/>
                    <a:pt x="6049" y="31131"/>
                  </a:cubicBezTo>
                  <a:cubicBezTo>
                    <a:pt x="6004" y="31177"/>
                    <a:pt x="5943" y="31200"/>
                    <a:pt x="5890" y="31200"/>
                  </a:cubicBezTo>
                  <a:cubicBezTo>
                    <a:pt x="5836" y="31200"/>
                    <a:pt x="5791" y="31177"/>
                    <a:pt x="5776" y="31131"/>
                  </a:cubicBezTo>
                  <a:cubicBezTo>
                    <a:pt x="5654" y="30979"/>
                    <a:pt x="5654" y="30827"/>
                    <a:pt x="5684" y="30675"/>
                  </a:cubicBezTo>
                  <a:cubicBezTo>
                    <a:pt x="5776" y="30098"/>
                    <a:pt x="5836" y="29581"/>
                    <a:pt x="6049" y="29034"/>
                  </a:cubicBezTo>
                  <a:cubicBezTo>
                    <a:pt x="8663" y="21648"/>
                    <a:pt x="7599" y="23076"/>
                    <a:pt x="8025" y="21648"/>
                  </a:cubicBezTo>
                  <a:cubicBezTo>
                    <a:pt x="8039" y="21534"/>
                    <a:pt x="8120" y="21480"/>
                    <a:pt x="8202" y="21480"/>
                  </a:cubicBezTo>
                  <a:close/>
                  <a:moveTo>
                    <a:pt x="2994" y="1"/>
                  </a:moveTo>
                  <a:cubicBezTo>
                    <a:pt x="2884" y="1"/>
                    <a:pt x="2770" y="97"/>
                    <a:pt x="2797" y="310"/>
                  </a:cubicBezTo>
                  <a:cubicBezTo>
                    <a:pt x="3101" y="2590"/>
                    <a:pt x="2918" y="2499"/>
                    <a:pt x="3010" y="2955"/>
                  </a:cubicBezTo>
                  <a:cubicBezTo>
                    <a:pt x="3031" y="3102"/>
                    <a:pt x="3096" y="3191"/>
                    <a:pt x="3195" y="3191"/>
                  </a:cubicBezTo>
                  <a:cubicBezTo>
                    <a:pt x="3238" y="3191"/>
                    <a:pt x="3288" y="3174"/>
                    <a:pt x="3344" y="3137"/>
                  </a:cubicBezTo>
                  <a:cubicBezTo>
                    <a:pt x="3800" y="2833"/>
                    <a:pt x="4317" y="2803"/>
                    <a:pt x="4833" y="2711"/>
                  </a:cubicBezTo>
                  <a:cubicBezTo>
                    <a:pt x="4833" y="2711"/>
                    <a:pt x="4864" y="2742"/>
                    <a:pt x="4894" y="2742"/>
                  </a:cubicBezTo>
                  <a:cubicBezTo>
                    <a:pt x="4590" y="3107"/>
                    <a:pt x="3678" y="3046"/>
                    <a:pt x="2493" y="4717"/>
                  </a:cubicBezTo>
                  <a:cubicBezTo>
                    <a:pt x="760" y="7210"/>
                    <a:pt x="1794" y="6663"/>
                    <a:pt x="760" y="7970"/>
                  </a:cubicBezTo>
                  <a:cubicBezTo>
                    <a:pt x="517" y="8213"/>
                    <a:pt x="335" y="8517"/>
                    <a:pt x="183" y="8882"/>
                  </a:cubicBezTo>
                  <a:cubicBezTo>
                    <a:pt x="31" y="9186"/>
                    <a:pt x="0" y="9490"/>
                    <a:pt x="61" y="9824"/>
                  </a:cubicBezTo>
                  <a:cubicBezTo>
                    <a:pt x="487" y="12225"/>
                    <a:pt x="1824" y="12043"/>
                    <a:pt x="1551" y="12924"/>
                  </a:cubicBezTo>
                  <a:cubicBezTo>
                    <a:pt x="1490" y="13076"/>
                    <a:pt x="1520" y="14231"/>
                    <a:pt x="1490" y="14961"/>
                  </a:cubicBezTo>
                  <a:cubicBezTo>
                    <a:pt x="1490" y="15234"/>
                    <a:pt x="1399" y="15538"/>
                    <a:pt x="1399" y="15842"/>
                  </a:cubicBezTo>
                  <a:cubicBezTo>
                    <a:pt x="1399" y="16268"/>
                    <a:pt x="1429" y="16663"/>
                    <a:pt x="1490" y="17058"/>
                  </a:cubicBezTo>
                  <a:cubicBezTo>
                    <a:pt x="1642" y="19125"/>
                    <a:pt x="2037" y="19794"/>
                    <a:pt x="2189" y="20858"/>
                  </a:cubicBezTo>
                  <a:cubicBezTo>
                    <a:pt x="2645" y="23958"/>
                    <a:pt x="3405" y="26086"/>
                    <a:pt x="2918" y="29095"/>
                  </a:cubicBezTo>
                  <a:cubicBezTo>
                    <a:pt x="2645" y="30645"/>
                    <a:pt x="2493" y="30827"/>
                    <a:pt x="2645" y="31709"/>
                  </a:cubicBezTo>
                  <a:cubicBezTo>
                    <a:pt x="2766" y="32256"/>
                    <a:pt x="3192" y="32347"/>
                    <a:pt x="3769" y="32377"/>
                  </a:cubicBezTo>
                  <a:cubicBezTo>
                    <a:pt x="3926" y="32392"/>
                    <a:pt x="4065" y="32398"/>
                    <a:pt x="4190" y="32398"/>
                  </a:cubicBezTo>
                  <a:cubicBezTo>
                    <a:pt x="4953" y="32398"/>
                    <a:pt x="5181" y="32164"/>
                    <a:pt x="5717" y="32164"/>
                  </a:cubicBezTo>
                  <a:cubicBezTo>
                    <a:pt x="5824" y="32164"/>
                    <a:pt x="5942" y="32173"/>
                    <a:pt x="6080" y="32195"/>
                  </a:cubicBezTo>
                  <a:cubicBezTo>
                    <a:pt x="6469" y="32273"/>
                    <a:pt x="6870" y="32475"/>
                    <a:pt x="7348" y="32475"/>
                  </a:cubicBezTo>
                  <a:cubicBezTo>
                    <a:pt x="7617" y="32475"/>
                    <a:pt x="7910" y="32411"/>
                    <a:pt x="8238" y="32225"/>
                  </a:cubicBezTo>
                  <a:cubicBezTo>
                    <a:pt x="9423" y="31587"/>
                    <a:pt x="9423" y="31222"/>
                    <a:pt x="10031" y="30523"/>
                  </a:cubicBezTo>
                  <a:cubicBezTo>
                    <a:pt x="10136" y="30392"/>
                    <a:pt x="10264" y="30238"/>
                    <a:pt x="10395" y="30238"/>
                  </a:cubicBezTo>
                  <a:cubicBezTo>
                    <a:pt x="10415" y="30238"/>
                    <a:pt x="10436" y="30242"/>
                    <a:pt x="10457" y="30250"/>
                  </a:cubicBezTo>
                  <a:cubicBezTo>
                    <a:pt x="10639" y="30371"/>
                    <a:pt x="10396" y="30797"/>
                    <a:pt x="10548" y="30797"/>
                  </a:cubicBezTo>
                  <a:cubicBezTo>
                    <a:pt x="10548" y="30797"/>
                    <a:pt x="10639" y="30797"/>
                    <a:pt x="10639" y="30736"/>
                  </a:cubicBezTo>
                  <a:cubicBezTo>
                    <a:pt x="11520" y="28760"/>
                    <a:pt x="13435" y="28548"/>
                    <a:pt x="15259" y="28092"/>
                  </a:cubicBezTo>
                  <a:cubicBezTo>
                    <a:pt x="15305" y="28076"/>
                    <a:pt x="15358" y="28069"/>
                    <a:pt x="15407" y="28069"/>
                  </a:cubicBezTo>
                  <a:cubicBezTo>
                    <a:pt x="15457" y="28069"/>
                    <a:pt x="15502" y="28076"/>
                    <a:pt x="15533" y="28092"/>
                  </a:cubicBezTo>
                  <a:cubicBezTo>
                    <a:pt x="15654" y="28183"/>
                    <a:pt x="15867" y="28183"/>
                    <a:pt x="15867" y="28335"/>
                  </a:cubicBezTo>
                  <a:cubicBezTo>
                    <a:pt x="15867" y="28669"/>
                    <a:pt x="10943" y="28852"/>
                    <a:pt x="10973" y="31557"/>
                  </a:cubicBezTo>
                  <a:cubicBezTo>
                    <a:pt x="10973" y="31770"/>
                    <a:pt x="11095" y="32013"/>
                    <a:pt x="10973" y="32225"/>
                  </a:cubicBezTo>
                  <a:cubicBezTo>
                    <a:pt x="10943" y="32377"/>
                    <a:pt x="11277" y="32651"/>
                    <a:pt x="11429" y="32742"/>
                  </a:cubicBezTo>
                  <a:cubicBezTo>
                    <a:pt x="12009" y="33018"/>
                    <a:pt x="12468" y="33123"/>
                    <a:pt x="12854" y="33123"/>
                  </a:cubicBezTo>
                  <a:cubicBezTo>
                    <a:pt x="14097" y="33123"/>
                    <a:pt x="14583" y="32032"/>
                    <a:pt x="15903" y="32032"/>
                  </a:cubicBezTo>
                  <a:cubicBezTo>
                    <a:pt x="15980" y="32032"/>
                    <a:pt x="16058" y="32035"/>
                    <a:pt x="16141" y="32043"/>
                  </a:cubicBezTo>
                  <a:lnTo>
                    <a:pt x="16688" y="32043"/>
                  </a:lnTo>
                  <a:cubicBezTo>
                    <a:pt x="16965" y="32050"/>
                    <a:pt x="17176" y="32056"/>
                    <a:pt x="17351" y="32056"/>
                  </a:cubicBezTo>
                  <a:cubicBezTo>
                    <a:pt x="17902" y="32056"/>
                    <a:pt x="18091" y="32000"/>
                    <a:pt x="18876" y="31770"/>
                  </a:cubicBezTo>
                  <a:cubicBezTo>
                    <a:pt x="19211" y="31678"/>
                    <a:pt x="20214" y="31770"/>
                    <a:pt x="20943" y="30858"/>
                  </a:cubicBezTo>
                  <a:cubicBezTo>
                    <a:pt x="22311" y="29156"/>
                    <a:pt x="21733" y="26967"/>
                    <a:pt x="20487" y="25903"/>
                  </a:cubicBezTo>
                  <a:lnTo>
                    <a:pt x="19575" y="25204"/>
                  </a:lnTo>
                  <a:cubicBezTo>
                    <a:pt x="19418" y="25114"/>
                    <a:pt x="19160" y="25007"/>
                    <a:pt x="18803" y="25007"/>
                  </a:cubicBezTo>
                  <a:cubicBezTo>
                    <a:pt x="18677" y="25007"/>
                    <a:pt x="18540" y="25021"/>
                    <a:pt x="18390" y="25052"/>
                  </a:cubicBezTo>
                  <a:cubicBezTo>
                    <a:pt x="18161" y="25098"/>
                    <a:pt x="17954" y="25120"/>
                    <a:pt x="17762" y="25120"/>
                  </a:cubicBezTo>
                  <a:cubicBezTo>
                    <a:pt x="16936" y="25120"/>
                    <a:pt x="16406" y="24710"/>
                    <a:pt x="15715" y="24019"/>
                  </a:cubicBezTo>
                  <a:cubicBezTo>
                    <a:pt x="14621" y="22955"/>
                    <a:pt x="15259" y="21405"/>
                    <a:pt x="15259" y="19976"/>
                  </a:cubicBezTo>
                  <a:cubicBezTo>
                    <a:pt x="15259" y="19429"/>
                    <a:pt x="15685" y="18031"/>
                    <a:pt x="15046" y="16997"/>
                  </a:cubicBezTo>
                  <a:cubicBezTo>
                    <a:pt x="14894" y="16815"/>
                    <a:pt x="15107" y="16207"/>
                    <a:pt x="12645" y="14718"/>
                  </a:cubicBezTo>
                  <a:cubicBezTo>
                    <a:pt x="12493" y="14596"/>
                    <a:pt x="12432" y="14505"/>
                    <a:pt x="12371" y="14353"/>
                  </a:cubicBezTo>
                  <a:cubicBezTo>
                    <a:pt x="12159" y="13228"/>
                    <a:pt x="12159" y="12134"/>
                    <a:pt x="12645" y="11070"/>
                  </a:cubicBezTo>
                  <a:cubicBezTo>
                    <a:pt x="13375" y="9581"/>
                    <a:pt x="13435" y="9186"/>
                    <a:pt x="12341" y="6693"/>
                  </a:cubicBezTo>
                  <a:cubicBezTo>
                    <a:pt x="10669" y="2894"/>
                    <a:pt x="10973" y="6511"/>
                    <a:pt x="11095" y="1283"/>
                  </a:cubicBezTo>
                  <a:cubicBezTo>
                    <a:pt x="11095" y="816"/>
                    <a:pt x="10847" y="449"/>
                    <a:pt x="10441" y="449"/>
                  </a:cubicBezTo>
                  <a:cubicBezTo>
                    <a:pt x="10397" y="449"/>
                    <a:pt x="10352" y="453"/>
                    <a:pt x="10305" y="462"/>
                  </a:cubicBezTo>
                  <a:cubicBezTo>
                    <a:pt x="10092" y="523"/>
                    <a:pt x="9879" y="584"/>
                    <a:pt x="9697" y="736"/>
                  </a:cubicBezTo>
                  <a:cubicBezTo>
                    <a:pt x="9089" y="1313"/>
                    <a:pt x="7812" y="1921"/>
                    <a:pt x="7508" y="2347"/>
                  </a:cubicBezTo>
                  <a:cubicBezTo>
                    <a:pt x="7326" y="2559"/>
                    <a:pt x="6353" y="2681"/>
                    <a:pt x="6080" y="2681"/>
                  </a:cubicBezTo>
                  <a:cubicBezTo>
                    <a:pt x="5532" y="2681"/>
                    <a:pt x="5776" y="2073"/>
                    <a:pt x="5441" y="1951"/>
                  </a:cubicBezTo>
                  <a:cubicBezTo>
                    <a:pt x="4773" y="1769"/>
                    <a:pt x="4013" y="462"/>
                    <a:pt x="3040" y="6"/>
                  </a:cubicBezTo>
                  <a:cubicBezTo>
                    <a:pt x="3025" y="2"/>
                    <a:pt x="3010" y="1"/>
                    <a:pt x="2994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594500" y="1632225"/>
              <a:ext cx="913425" cy="141250"/>
            </a:xfrm>
            <a:custGeom>
              <a:avLst/>
              <a:gdLst/>
              <a:ahLst/>
              <a:cxnLst/>
              <a:rect l="l" t="t" r="r" b="b"/>
              <a:pathLst>
                <a:path w="36537" h="5650" extrusionOk="0">
                  <a:moveTo>
                    <a:pt x="35457" y="0"/>
                  </a:moveTo>
                  <a:cubicBezTo>
                    <a:pt x="35317" y="0"/>
                    <a:pt x="35169" y="15"/>
                    <a:pt x="35016" y="43"/>
                  </a:cubicBezTo>
                  <a:cubicBezTo>
                    <a:pt x="34257" y="195"/>
                    <a:pt x="26050" y="43"/>
                    <a:pt x="23983" y="226"/>
                  </a:cubicBezTo>
                  <a:lnTo>
                    <a:pt x="13831" y="226"/>
                  </a:lnTo>
                  <a:cubicBezTo>
                    <a:pt x="10517" y="226"/>
                    <a:pt x="7204" y="226"/>
                    <a:pt x="3830" y="165"/>
                  </a:cubicBezTo>
                  <a:cubicBezTo>
                    <a:pt x="3040" y="165"/>
                    <a:pt x="2250" y="286"/>
                    <a:pt x="1429" y="286"/>
                  </a:cubicBezTo>
                  <a:cubicBezTo>
                    <a:pt x="1277" y="286"/>
                    <a:pt x="1095" y="317"/>
                    <a:pt x="943" y="347"/>
                  </a:cubicBezTo>
                  <a:cubicBezTo>
                    <a:pt x="1" y="621"/>
                    <a:pt x="153" y="1289"/>
                    <a:pt x="153" y="2353"/>
                  </a:cubicBezTo>
                  <a:cubicBezTo>
                    <a:pt x="153" y="3235"/>
                    <a:pt x="274" y="4116"/>
                    <a:pt x="426" y="4937"/>
                  </a:cubicBezTo>
                  <a:cubicBezTo>
                    <a:pt x="499" y="5377"/>
                    <a:pt x="691" y="5581"/>
                    <a:pt x="1047" y="5581"/>
                  </a:cubicBezTo>
                  <a:cubicBezTo>
                    <a:pt x="1134" y="5581"/>
                    <a:pt x="1231" y="5569"/>
                    <a:pt x="1338" y="5545"/>
                  </a:cubicBezTo>
                  <a:cubicBezTo>
                    <a:pt x="1460" y="5527"/>
                    <a:pt x="1565" y="5519"/>
                    <a:pt x="1665" y="5519"/>
                  </a:cubicBezTo>
                  <a:cubicBezTo>
                    <a:pt x="2065" y="5519"/>
                    <a:pt x="2371" y="5636"/>
                    <a:pt x="3223" y="5636"/>
                  </a:cubicBezTo>
                  <a:cubicBezTo>
                    <a:pt x="4386" y="5645"/>
                    <a:pt x="5438" y="5650"/>
                    <a:pt x="6412" y="5650"/>
                  </a:cubicBezTo>
                  <a:cubicBezTo>
                    <a:pt x="14855" y="5650"/>
                    <a:pt x="17442" y="5332"/>
                    <a:pt x="35837" y="5332"/>
                  </a:cubicBezTo>
                  <a:cubicBezTo>
                    <a:pt x="36506" y="5332"/>
                    <a:pt x="36506" y="5332"/>
                    <a:pt x="36506" y="4694"/>
                  </a:cubicBezTo>
                  <a:cubicBezTo>
                    <a:pt x="36536" y="3417"/>
                    <a:pt x="36536" y="2171"/>
                    <a:pt x="36536" y="925"/>
                  </a:cubicBezTo>
                  <a:cubicBezTo>
                    <a:pt x="36536" y="281"/>
                    <a:pt x="36073" y="0"/>
                    <a:pt x="35457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931125" y="2891325"/>
              <a:ext cx="324500" cy="358425"/>
            </a:xfrm>
            <a:custGeom>
              <a:avLst/>
              <a:gdLst/>
              <a:ahLst/>
              <a:cxnLst/>
              <a:rect l="l" t="t" r="r" b="b"/>
              <a:pathLst>
                <a:path w="12980" h="14337" extrusionOk="0">
                  <a:moveTo>
                    <a:pt x="5209" y="1"/>
                  </a:moveTo>
                  <a:cubicBezTo>
                    <a:pt x="4938" y="1"/>
                    <a:pt x="4662" y="45"/>
                    <a:pt x="4378" y="136"/>
                  </a:cubicBezTo>
                  <a:cubicBezTo>
                    <a:pt x="3344" y="440"/>
                    <a:pt x="2493" y="957"/>
                    <a:pt x="2037" y="1990"/>
                  </a:cubicBezTo>
                  <a:cubicBezTo>
                    <a:pt x="1946" y="2142"/>
                    <a:pt x="1885" y="2264"/>
                    <a:pt x="1794" y="2416"/>
                  </a:cubicBezTo>
                  <a:cubicBezTo>
                    <a:pt x="1338" y="3297"/>
                    <a:pt x="974" y="4209"/>
                    <a:pt x="1217" y="5273"/>
                  </a:cubicBezTo>
                  <a:cubicBezTo>
                    <a:pt x="1338" y="5729"/>
                    <a:pt x="1004" y="6063"/>
                    <a:pt x="700" y="6489"/>
                  </a:cubicBezTo>
                  <a:cubicBezTo>
                    <a:pt x="274" y="7127"/>
                    <a:pt x="1" y="7856"/>
                    <a:pt x="122" y="8647"/>
                  </a:cubicBezTo>
                  <a:cubicBezTo>
                    <a:pt x="244" y="9315"/>
                    <a:pt x="426" y="9984"/>
                    <a:pt x="882" y="10501"/>
                  </a:cubicBezTo>
                  <a:cubicBezTo>
                    <a:pt x="1429" y="11109"/>
                    <a:pt x="1217" y="10987"/>
                    <a:pt x="1278" y="11717"/>
                  </a:cubicBezTo>
                  <a:cubicBezTo>
                    <a:pt x="1308" y="12811"/>
                    <a:pt x="1916" y="13328"/>
                    <a:pt x="3101" y="14118"/>
                  </a:cubicBezTo>
                  <a:cubicBezTo>
                    <a:pt x="3375" y="14307"/>
                    <a:pt x="3590" y="14336"/>
                    <a:pt x="3898" y="14336"/>
                  </a:cubicBezTo>
                  <a:cubicBezTo>
                    <a:pt x="4035" y="14336"/>
                    <a:pt x="4191" y="14331"/>
                    <a:pt x="4378" y="14331"/>
                  </a:cubicBezTo>
                  <a:cubicBezTo>
                    <a:pt x="5199" y="14331"/>
                    <a:pt x="6050" y="13662"/>
                    <a:pt x="6445" y="12932"/>
                  </a:cubicBezTo>
                  <a:cubicBezTo>
                    <a:pt x="6578" y="12647"/>
                    <a:pt x="6734" y="12624"/>
                    <a:pt x="7041" y="12624"/>
                  </a:cubicBezTo>
                  <a:cubicBezTo>
                    <a:pt x="7102" y="12624"/>
                    <a:pt x="7170" y="12625"/>
                    <a:pt x="7244" y="12625"/>
                  </a:cubicBezTo>
                  <a:cubicBezTo>
                    <a:pt x="7393" y="12625"/>
                    <a:pt x="7569" y="12621"/>
                    <a:pt x="7782" y="12598"/>
                  </a:cubicBezTo>
                  <a:cubicBezTo>
                    <a:pt x="9211" y="12476"/>
                    <a:pt x="9089" y="11747"/>
                    <a:pt x="9788" y="11413"/>
                  </a:cubicBezTo>
                  <a:cubicBezTo>
                    <a:pt x="10761" y="10957"/>
                    <a:pt x="11582" y="10197"/>
                    <a:pt x="12129" y="9285"/>
                  </a:cubicBezTo>
                  <a:cubicBezTo>
                    <a:pt x="12828" y="8191"/>
                    <a:pt x="12980" y="6975"/>
                    <a:pt x="12281" y="5789"/>
                  </a:cubicBezTo>
                  <a:cubicBezTo>
                    <a:pt x="12068" y="5425"/>
                    <a:pt x="11764" y="5090"/>
                    <a:pt x="11977" y="4574"/>
                  </a:cubicBezTo>
                  <a:cubicBezTo>
                    <a:pt x="12098" y="4239"/>
                    <a:pt x="12190" y="3875"/>
                    <a:pt x="12129" y="3571"/>
                  </a:cubicBezTo>
                  <a:cubicBezTo>
                    <a:pt x="12129" y="3236"/>
                    <a:pt x="12129" y="2993"/>
                    <a:pt x="12068" y="2750"/>
                  </a:cubicBezTo>
                  <a:cubicBezTo>
                    <a:pt x="11673" y="1656"/>
                    <a:pt x="10913" y="957"/>
                    <a:pt x="9819" y="713"/>
                  </a:cubicBezTo>
                  <a:cubicBezTo>
                    <a:pt x="9378" y="605"/>
                    <a:pt x="9018" y="569"/>
                    <a:pt x="8714" y="569"/>
                  </a:cubicBezTo>
                  <a:cubicBezTo>
                    <a:pt x="8103" y="569"/>
                    <a:pt x="7722" y="716"/>
                    <a:pt x="7373" y="716"/>
                  </a:cubicBezTo>
                  <a:cubicBezTo>
                    <a:pt x="7167" y="716"/>
                    <a:pt x="6973" y="664"/>
                    <a:pt x="6749" y="501"/>
                  </a:cubicBezTo>
                  <a:cubicBezTo>
                    <a:pt x="6262" y="176"/>
                    <a:pt x="5749" y="1"/>
                    <a:pt x="5209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2688925" y="2606500"/>
              <a:ext cx="480875" cy="55700"/>
            </a:xfrm>
            <a:custGeom>
              <a:avLst/>
              <a:gdLst/>
              <a:ahLst/>
              <a:cxnLst/>
              <a:rect l="l" t="t" r="r" b="b"/>
              <a:pathLst>
                <a:path w="19235" h="2228" extrusionOk="0">
                  <a:moveTo>
                    <a:pt x="9172" y="0"/>
                  </a:moveTo>
                  <a:cubicBezTo>
                    <a:pt x="8542" y="0"/>
                    <a:pt x="7606" y="18"/>
                    <a:pt x="6774" y="18"/>
                  </a:cubicBezTo>
                  <a:cubicBezTo>
                    <a:pt x="6469" y="18"/>
                    <a:pt x="6178" y="15"/>
                    <a:pt x="5921" y="9"/>
                  </a:cubicBezTo>
                  <a:cubicBezTo>
                    <a:pt x="5258" y="9"/>
                    <a:pt x="4645" y="135"/>
                    <a:pt x="3991" y="135"/>
                  </a:cubicBezTo>
                  <a:cubicBezTo>
                    <a:pt x="3926" y="135"/>
                    <a:pt x="3860" y="133"/>
                    <a:pt x="3794" y="131"/>
                  </a:cubicBezTo>
                  <a:cubicBezTo>
                    <a:pt x="3733" y="128"/>
                    <a:pt x="3672" y="127"/>
                    <a:pt x="3611" y="127"/>
                  </a:cubicBezTo>
                  <a:cubicBezTo>
                    <a:pt x="2882" y="127"/>
                    <a:pt x="2150" y="283"/>
                    <a:pt x="1392" y="283"/>
                  </a:cubicBezTo>
                  <a:cubicBezTo>
                    <a:pt x="145" y="312"/>
                    <a:pt x="0" y="2140"/>
                    <a:pt x="872" y="2140"/>
                  </a:cubicBezTo>
                  <a:cubicBezTo>
                    <a:pt x="893" y="2140"/>
                    <a:pt x="915" y="2139"/>
                    <a:pt x="936" y="2137"/>
                  </a:cubicBezTo>
                  <a:cubicBezTo>
                    <a:pt x="1035" y="2129"/>
                    <a:pt x="1132" y="2125"/>
                    <a:pt x="1228" y="2125"/>
                  </a:cubicBezTo>
                  <a:cubicBezTo>
                    <a:pt x="1516" y="2125"/>
                    <a:pt x="1795" y="2159"/>
                    <a:pt x="2091" y="2228"/>
                  </a:cubicBezTo>
                  <a:lnTo>
                    <a:pt x="6651" y="2228"/>
                  </a:lnTo>
                  <a:cubicBezTo>
                    <a:pt x="10329" y="2228"/>
                    <a:pt x="15435" y="2076"/>
                    <a:pt x="15496" y="2015"/>
                  </a:cubicBezTo>
                  <a:cubicBezTo>
                    <a:pt x="15853" y="1948"/>
                    <a:pt x="16140" y="1922"/>
                    <a:pt x="16384" y="1922"/>
                  </a:cubicBezTo>
                  <a:cubicBezTo>
                    <a:pt x="17155" y="1922"/>
                    <a:pt x="17500" y="2177"/>
                    <a:pt x="18284" y="2177"/>
                  </a:cubicBezTo>
                  <a:cubicBezTo>
                    <a:pt x="18372" y="2177"/>
                    <a:pt x="18466" y="2174"/>
                    <a:pt x="18566" y="2167"/>
                  </a:cubicBezTo>
                  <a:cubicBezTo>
                    <a:pt x="18809" y="2167"/>
                    <a:pt x="19022" y="2015"/>
                    <a:pt x="19083" y="1802"/>
                  </a:cubicBezTo>
                  <a:cubicBezTo>
                    <a:pt x="19143" y="1468"/>
                    <a:pt x="19235" y="1134"/>
                    <a:pt x="19174" y="769"/>
                  </a:cubicBezTo>
                  <a:cubicBezTo>
                    <a:pt x="19140" y="232"/>
                    <a:pt x="18820" y="112"/>
                    <a:pt x="18478" y="112"/>
                  </a:cubicBezTo>
                  <a:cubicBezTo>
                    <a:pt x="18201" y="112"/>
                    <a:pt x="17909" y="191"/>
                    <a:pt x="17745" y="191"/>
                  </a:cubicBezTo>
                  <a:cubicBezTo>
                    <a:pt x="16867" y="191"/>
                    <a:pt x="15997" y="218"/>
                    <a:pt x="15126" y="218"/>
                  </a:cubicBezTo>
                  <a:cubicBezTo>
                    <a:pt x="14401" y="218"/>
                    <a:pt x="13675" y="200"/>
                    <a:pt x="12943" y="131"/>
                  </a:cubicBezTo>
                  <a:cubicBezTo>
                    <a:pt x="12411" y="70"/>
                    <a:pt x="11871" y="70"/>
                    <a:pt x="11332" y="70"/>
                  </a:cubicBezTo>
                  <a:cubicBezTo>
                    <a:pt x="10792" y="70"/>
                    <a:pt x="10253" y="70"/>
                    <a:pt x="9721" y="9"/>
                  </a:cubicBezTo>
                  <a:cubicBezTo>
                    <a:pt x="9592" y="3"/>
                    <a:pt x="9403" y="0"/>
                    <a:pt x="9172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2612700" y="1905450"/>
              <a:ext cx="750125" cy="454000"/>
            </a:xfrm>
            <a:custGeom>
              <a:avLst/>
              <a:gdLst/>
              <a:ahLst/>
              <a:cxnLst/>
              <a:rect l="l" t="t" r="r" b="b"/>
              <a:pathLst>
                <a:path w="30005" h="18160" extrusionOk="0">
                  <a:moveTo>
                    <a:pt x="27968" y="1"/>
                  </a:moveTo>
                  <a:cubicBezTo>
                    <a:pt x="27734" y="1"/>
                    <a:pt x="27664" y="112"/>
                    <a:pt x="27664" y="573"/>
                  </a:cubicBezTo>
                  <a:cubicBezTo>
                    <a:pt x="27846" y="9418"/>
                    <a:pt x="25110" y="12792"/>
                    <a:pt x="18575" y="15102"/>
                  </a:cubicBezTo>
                  <a:cubicBezTo>
                    <a:pt x="10823" y="17849"/>
                    <a:pt x="1" y="18145"/>
                    <a:pt x="13731" y="18145"/>
                  </a:cubicBezTo>
                  <a:cubicBezTo>
                    <a:pt x="14589" y="18145"/>
                    <a:pt x="15543" y="18144"/>
                    <a:pt x="16600" y="18142"/>
                  </a:cubicBezTo>
                  <a:cubicBezTo>
                    <a:pt x="16704" y="18142"/>
                    <a:pt x="16812" y="18160"/>
                    <a:pt x="16914" y="18160"/>
                  </a:cubicBezTo>
                  <a:cubicBezTo>
                    <a:pt x="17078" y="18160"/>
                    <a:pt x="17223" y="18113"/>
                    <a:pt x="17299" y="17868"/>
                  </a:cubicBezTo>
                  <a:cubicBezTo>
                    <a:pt x="17329" y="17868"/>
                    <a:pt x="17360" y="17838"/>
                    <a:pt x="17390" y="17838"/>
                  </a:cubicBezTo>
                  <a:cubicBezTo>
                    <a:pt x="17401" y="17839"/>
                    <a:pt x="17412" y="17840"/>
                    <a:pt x="17423" y="17840"/>
                  </a:cubicBezTo>
                  <a:cubicBezTo>
                    <a:pt x="17555" y="17840"/>
                    <a:pt x="17707" y="17754"/>
                    <a:pt x="17822" y="17754"/>
                  </a:cubicBezTo>
                  <a:cubicBezTo>
                    <a:pt x="17916" y="17754"/>
                    <a:pt x="17985" y="17812"/>
                    <a:pt x="17998" y="18020"/>
                  </a:cubicBezTo>
                  <a:cubicBezTo>
                    <a:pt x="18034" y="18110"/>
                    <a:pt x="18006" y="18136"/>
                    <a:pt x="20175" y="18136"/>
                  </a:cubicBezTo>
                  <a:cubicBezTo>
                    <a:pt x="21672" y="18136"/>
                    <a:pt x="24214" y="18124"/>
                    <a:pt x="28545" y="18112"/>
                  </a:cubicBezTo>
                  <a:cubicBezTo>
                    <a:pt x="28614" y="18112"/>
                    <a:pt x="28684" y="18113"/>
                    <a:pt x="28756" y="18113"/>
                  </a:cubicBezTo>
                  <a:cubicBezTo>
                    <a:pt x="29094" y="18113"/>
                    <a:pt x="29449" y="18072"/>
                    <a:pt x="29700" y="17595"/>
                  </a:cubicBezTo>
                  <a:cubicBezTo>
                    <a:pt x="29943" y="17169"/>
                    <a:pt x="29822" y="16926"/>
                    <a:pt x="29852" y="15254"/>
                  </a:cubicBezTo>
                  <a:cubicBezTo>
                    <a:pt x="29913" y="13461"/>
                    <a:pt x="29852" y="11637"/>
                    <a:pt x="29943" y="9874"/>
                  </a:cubicBezTo>
                  <a:cubicBezTo>
                    <a:pt x="30004" y="8111"/>
                    <a:pt x="29791" y="6318"/>
                    <a:pt x="29852" y="4586"/>
                  </a:cubicBezTo>
                  <a:cubicBezTo>
                    <a:pt x="29852" y="4403"/>
                    <a:pt x="29791" y="2762"/>
                    <a:pt x="29791" y="2519"/>
                  </a:cubicBezTo>
                  <a:cubicBezTo>
                    <a:pt x="29761" y="1911"/>
                    <a:pt x="29639" y="1303"/>
                    <a:pt x="29761" y="695"/>
                  </a:cubicBezTo>
                  <a:cubicBezTo>
                    <a:pt x="29829" y="79"/>
                    <a:pt x="29368" y="28"/>
                    <a:pt x="28812" y="28"/>
                  </a:cubicBezTo>
                  <a:cubicBezTo>
                    <a:pt x="28701" y="28"/>
                    <a:pt x="28586" y="30"/>
                    <a:pt x="28471" y="30"/>
                  </a:cubicBezTo>
                  <a:cubicBezTo>
                    <a:pt x="28394" y="30"/>
                    <a:pt x="28317" y="29"/>
                    <a:pt x="28241" y="26"/>
                  </a:cubicBezTo>
                  <a:cubicBezTo>
                    <a:pt x="28132" y="12"/>
                    <a:pt x="28041" y="1"/>
                    <a:pt x="27968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485875" y="2401550"/>
              <a:ext cx="108700" cy="827850"/>
            </a:xfrm>
            <a:custGeom>
              <a:avLst/>
              <a:gdLst/>
              <a:ahLst/>
              <a:cxnLst/>
              <a:rect l="l" t="t" r="r" b="b"/>
              <a:pathLst>
                <a:path w="4348" h="33114" extrusionOk="0">
                  <a:moveTo>
                    <a:pt x="1807" y="1146"/>
                  </a:moveTo>
                  <a:cubicBezTo>
                    <a:pt x="958" y="1146"/>
                    <a:pt x="981" y="1231"/>
                    <a:pt x="1004" y="1915"/>
                  </a:cubicBezTo>
                  <a:cubicBezTo>
                    <a:pt x="1064" y="2736"/>
                    <a:pt x="1125" y="2675"/>
                    <a:pt x="1125" y="5167"/>
                  </a:cubicBezTo>
                  <a:cubicBezTo>
                    <a:pt x="1125" y="9119"/>
                    <a:pt x="1156" y="16687"/>
                    <a:pt x="700" y="19423"/>
                  </a:cubicBezTo>
                  <a:cubicBezTo>
                    <a:pt x="92" y="23162"/>
                    <a:pt x="0" y="23040"/>
                    <a:pt x="213" y="23466"/>
                  </a:cubicBezTo>
                  <a:cubicBezTo>
                    <a:pt x="517" y="23921"/>
                    <a:pt x="821" y="24377"/>
                    <a:pt x="1247" y="24712"/>
                  </a:cubicBezTo>
                  <a:cubicBezTo>
                    <a:pt x="1703" y="25046"/>
                    <a:pt x="2067" y="25502"/>
                    <a:pt x="2493" y="25897"/>
                  </a:cubicBezTo>
                  <a:cubicBezTo>
                    <a:pt x="3040" y="26384"/>
                    <a:pt x="2827" y="26657"/>
                    <a:pt x="2888" y="29301"/>
                  </a:cubicBezTo>
                  <a:cubicBezTo>
                    <a:pt x="2918" y="30396"/>
                    <a:pt x="2280" y="30548"/>
                    <a:pt x="2159" y="32037"/>
                  </a:cubicBezTo>
                  <a:cubicBezTo>
                    <a:pt x="2128" y="32645"/>
                    <a:pt x="2432" y="32736"/>
                    <a:pt x="3496" y="33071"/>
                  </a:cubicBezTo>
                  <a:cubicBezTo>
                    <a:pt x="3593" y="33100"/>
                    <a:pt x="3678" y="33113"/>
                    <a:pt x="3755" y="33113"/>
                  </a:cubicBezTo>
                  <a:cubicBezTo>
                    <a:pt x="4158" y="33113"/>
                    <a:pt x="4291" y="32731"/>
                    <a:pt x="4317" y="32219"/>
                  </a:cubicBezTo>
                  <a:cubicBezTo>
                    <a:pt x="4347" y="31520"/>
                    <a:pt x="4195" y="31855"/>
                    <a:pt x="4195" y="28998"/>
                  </a:cubicBezTo>
                  <a:cubicBezTo>
                    <a:pt x="4165" y="0"/>
                    <a:pt x="3709" y="3040"/>
                    <a:pt x="3982" y="2280"/>
                  </a:cubicBezTo>
                  <a:cubicBezTo>
                    <a:pt x="4256" y="1763"/>
                    <a:pt x="3891" y="1155"/>
                    <a:pt x="2979" y="1155"/>
                  </a:cubicBezTo>
                  <a:cubicBezTo>
                    <a:pt x="2470" y="1155"/>
                    <a:pt x="2090" y="1146"/>
                    <a:pt x="1807" y="1146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1853650" y="3292125"/>
              <a:ext cx="283450" cy="259825"/>
            </a:xfrm>
            <a:custGeom>
              <a:avLst/>
              <a:gdLst/>
              <a:ahLst/>
              <a:cxnLst/>
              <a:rect l="l" t="t" r="r" b="b"/>
              <a:pathLst>
                <a:path w="11338" h="10393" extrusionOk="0">
                  <a:moveTo>
                    <a:pt x="11064" y="1"/>
                  </a:moveTo>
                  <a:cubicBezTo>
                    <a:pt x="9362" y="1004"/>
                    <a:pt x="5745" y="2828"/>
                    <a:pt x="3496" y="3101"/>
                  </a:cubicBezTo>
                  <a:cubicBezTo>
                    <a:pt x="2582" y="3201"/>
                    <a:pt x="1916" y="3225"/>
                    <a:pt x="1429" y="3225"/>
                  </a:cubicBezTo>
                  <a:cubicBezTo>
                    <a:pt x="972" y="3225"/>
                    <a:pt x="674" y="3204"/>
                    <a:pt x="478" y="3204"/>
                  </a:cubicBezTo>
                  <a:cubicBezTo>
                    <a:pt x="181" y="3204"/>
                    <a:pt x="117" y="3252"/>
                    <a:pt x="91" y="3496"/>
                  </a:cubicBezTo>
                  <a:cubicBezTo>
                    <a:pt x="61" y="3861"/>
                    <a:pt x="152" y="4925"/>
                    <a:pt x="0" y="5654"/>
                  </a:cubicBezTo>
                  <a:cubicBezTo>
                    <a:pt x="0" y="5776"/>
                    <a:pt x="61" y="5867"/>
                    <a:pt x="91" y="5989"/>
                  </a:cubicBezTo>
                  <a:cubicBezTo>
                    <a:pt x="547" y="7174"/>
                    <a:pt x="2645" y="6901"/>
                    <a:pt x="3921" y="7053"/>
                  </a:cubicBezTo>
                  <a:cubicBezTo>
                    <a:pt x="4195" y="7083"/>
                    <a:pt x="4225" y="7083"/>
                    <a:pt x="4256" y="7357"/>
                  </a:cubicBezTo>
                  <a:cubicBezTo>
                    <a:pt x="4529" y="8542"/>
                    <a:pt x="4164" y="9819"/>
                    <a:pt x="4560" y="10183"/>
                  </a:cubicBezTo>
                  <a:cubicBezTo>
                    <a:pt x="4745" y="10325"/>
                    <a:pt x="4954" y="10393"/>
                    <a:pt x="5156" y="10393"/>
                  </a:cubicBezTo>
                  <a:cubicBezTo>
                    <a:pt x="5516" y="10393"/>
                    <a:pt x="5852" y="10178"/>
                    <a:pt x="5988" y="9788"/>
                  </a:cubicBezTo>
                  <a:cubicBezTo>
                    <a:pt x="6049" y="9575"/>
                    <a:pt x="6079" y="9332"/>
                    <a:pt x="6140" y="9119"/>
                  </a:cubicBezTo>
                  <a:cubicBezTo>
                    <a:pt x="6535" y="7296"/>
                    <a:pt x="6627" y="7417"/>
                    <a:pt x="7508" y="5259"/>
                  </a:cubicBezTo>
                  <a:cubicBezTo>
                    <a:pt x="8511" y="2767"/>
                    <a:pt x="11338" y="122"/>
                    <a:pt x="11186" y="1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2922825" y="2609050"/>
              <a:ext cx="244700" cy="52875"/>
            </a:xfrm>
            <a:custGeom>
              <a:avLst/>
              <a:gdLst/>
              <a:ahLst/>
              <a:cxnLst/>
              <a:rect l="l" t="t" r="r" b="b"/>
              <a:pathLst>
                <a:path w="9788" h="2115" extrusionOk="0">
                  <a:moveTo>
                    <a:pt x="9156" y="0"/>
                  </a:moveTo>
                  <a:cubicBezTo>
                    <a:pt x="9079" y="0"/>
                    <a:pt x="8996" y="10"/>
                    <a:pt x="8906" y="29"/>
                  </a:cubicBezTo>
                  <a:cubicBezTo>
                    <a:pt x="8511" y="120"/>
                    <a:pt x="8116" y="120"/>
                    <a:pt x="6778" y="120"/>
                  </a:cubicBezTo>
                  <a:cubicBezTo>
                    <a:pt x="6174" y="120"/>
                    <a:pt x="5762" y="107"/>
                    <a:pt x="5452" y="107"/>
                  </a:cubicBezTo>
                  <a:cubicBezTo>
                    <a:pt x="4934" y="107"/>
                    <a:pt x="4696" y="143"/>
                    <a:pt x="4316" y="333"/>
                  </a:cubicBezTo>
                  <a:cubicBezTo>
                    <a:pt x="2037" y="1457"/>
                    <a:pt x="304" y="1670"/>
                    <a:pt x="0" y="1974"/>
                  </a:cubicBezTo>
                  <a:cubicBezTo>
                    <a:pt x="115" y="2088"/>
                    <a:pt x="256" y="2115"/>
                    <a:pt x="404" y="2115"/>
                  </a:cubicBezTo>
                  <a:cubicBezTo>
                    <a:pt x="531" y="2115"/>
                    <a:pt x="664" y="2095"/>
                    <a:pt x="790" y="2095"/>
                  </a:cubicBezTo>
                  <a:cubicBezTo>
                    <a:pt x="922" y="2104"/>
                    <a:pt x="1054" y="2108"/>
                    <a:pt x="1186" y="2108"/>
                  </a:cubicBezTo>
                  <a:cubicBezTo>
                    <a:pt x="1895" y="2108"/>
                    <a:pt x="2604" y="2001"/>
                    <a:pt x="3313" y="2001"/>
                  </a:cubicBezTo>
                  <a:cubicBezTo>
                    <a:pt x="3384" y="2001"/>
                    <a:pt x="3455" y="2002"/>
                    <a:pt x="3526" y="2004"/>
                  </a:cubicBezTo>
                  <a:cubicBezTo>
                    <a:pt x="3825" y="2014"/>
                    <a:pt x="4097" y="2018"/>
                    <a:pt x="4346" y="2018"/>
                  </a:cubicBezTo>
                  <a:cubicBezTo>
                    <a:pt x="5742" y="2018"/>
                    <a:pt x="6426" y="1887"/>
                    <a:pt x="7077" y="1887"/>
                  </a:cubicBezTo>
                  <a:cubicBezTo>
                    <a:pt x="7386" y="1887"/>
                    <a:pt x="7688" y="1917"/>
                    <a:pt x="8055" y="2004"/>
                  </a:cubicBezTo>
                  <a:cubicBezTo>
                    <a:pt x="8316" y="2062"/>
                    <a:pt x="8491" y="2096"/>
                    <a:pt x="8629" y="2096"/>
                  </a:cubicBezTo>
                  <a:cubicBezTo>
                    <a:pt x="8924" y="2096"/>
                    <a:pt x="9048" y="1942"/>
                    <a:pt x="9483" y="1548"/>
                  </a:cubicBezTo>
                  <a:cubicBezTo>
                    <a:pt x="9727" y="1366"/>
                    <a:pt x="9787" y="1092"/>
                    <a:pt x="9787" y="788"/>
                  </a:cubicBezTo>
                  <a:cubicBezTo>
                    <a:pt x="9787" y="275"/>
                    <a:pt x="9571" y="0"/>
                    <a:pt x="9156" y="0"/>
                  </a:cubicBezTo>
                  <a:close/>
                </a:path>
              </a:pathLst>
            </a:custGeom>
            <a:solidFill>
              <a:srgbClr val="F2D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151550" y="995175"/>
              <a:ext cx="1169500" cy="891550"/>
            </a:xfrm>
            <a:custGeom>
              <a:avLst/>
              <a:gdLst/>
              <a:ahLst/>
              <a:cxnLst/>
              <a:rect l="l" t="t" r="r" b="b"/>
              <a:pathLst>
                <a:path w="46780" h="35662" extrusionOk="0">
                  <a:moveTo>
                    <a:pt x="45351" y="1"/>
                  </a:moveTo>
                  <a:cubicBezTo>
                    <a:pt x="45222" y="1"/>
                    <a:pt x="45093" y="8"/>
                    <a:pt x="44956" y="23"/>
                  </a:cubicBezTo>
                  <a:cubicBezTo>
                    <a:pt x="44591" y="104"/>
                    <a:pt x="44321" y="118"/>
                    <a:pt x="43380" y="118"/>
                  </a:cubicBezTo>
                  <a:cubicBezTo>
                    <a:pt x="42909" y="118"/>
                    <a:pt x="42271" y="115"/>
                    <a:pt x="41369" y="115"/>
                  </a:cubicBezTo>
                  <a:cubicBezTo>
                    <a:pt x="41199" y="115"/>
                    <a:pt x="41067" y="111"/>
                    <a:pt x="40960" y="111"/>
                  </a:cubicBezTo>
                  <a:cubicBezTo>
                    <a:pt x="40533" y="111"/>
                    <a:pt x="40518" y="169"/>
                    <a:pt x="40154" y="753"/>
                  </a:cubicBezTo>
                  <a:cubicBezTo>
                    <a:pt x="39637" y="1543"/>
                    <a:pt x="39242" y="2425"/>
                    <a:pt x="38907" y="3336"/>
                  </a:cubicBezTo>
                  <a:cubicBezTo>
                    <a:pt x="37357" y="7531"/>
                    <a:pt x="37844" y="9689"/>
                    <a:pt x="37935" y="13033"/>
                  </a:cubicBezTo>
                  <a:cubicBezTo>
                    <a:pt x="38026" y="17562"/>
                    <a:pt x="37205" y="19689"/>
                    <a:pt x="33527" y="22942"/>
                  </a:cubicBezTo>
                  <a:cubicBezTo>
                    <a:pt x="32676" y="23671"/>
                    <a:pt x="31734" y="24157"/>
                    <a:pt x="30792" y="24644"/>
                  </a:cubicBezTo>
                  <a:cubicBezTo>
                    <a:pt x="28603" y="25738"/>
                    <a:pt x="26293" y="26255"/>
                    <a:pt x="23892" y="26285"/>
                  </a:cubicBezTo>
                  <a:cubicBezTo>
                    <a:pt x="23413" y="26295"/>
                    <a:pt x="22931" y="26301"/>
                    <a:pt x="22447" y="26301"/>
                  </a:cubicBezTo>
                  <a:cubicBezTo>
                    <a:pt x="21365" y="26301"/>
                    <a:pt x="20273" y="26269"/>
                    <a:pt x="19181" y="26164"/>
                  </a:cubicBezTo>
                  <a:cubicBezTo>
                    <a:pt x="17822" y="26029"/>
                    <a:pt x="16418" y="25944"/>
                    <a:pt x="15009" y="25944"/>
                  </a:cubicBezTo>
                  <a:cubicBezTo>
                    <a:pt x="12601" y="25944"/>
                    <a:pt x="10177" y="26192"/>
                    <a:pt x="7934" y="26863"/>
                  </a:cubicBezTo>
                  <a:cubicBezTo>
                    <a:pt x="4743" y="27805"/>
                    <a:pt x="1551" y="29841"/>
                    <a:pt x="305" y="32851"/>
                  </a:cubicBezTo>
                  <a:cubicBezTo>
                    <a:pt x="1" y="33550"/>
                    <a:pt x="31" y="34249"/>
                    <a:pt x="183" y="34948"/>
                  </a:cubicBezTo>
                  <a:cubicBezTo>
                    <a:pt x="356" y="35590"/>
                    <a:pt x="890" y="35650"/>
                    <a:pt x="1215" y="35650"/>
                  </a:cubicBezTo>
                  <a:cubicBezTo>
                    <a:pt x="1290" y="35650"/>
                    <a:pt x="1353" y="35647"/>
                    <a:pt x="1399" y="35647"/>
                  </a:cubicBezTo>
                  <a:cubicBezTo>
                    <a:pt x="1561" y="35657"/>
                    <a:pt x="1722" y="35661"/>
                    <a:pt x="1881" y="35661"/>
                  </a:cubicBezTo>
                  <a:cubicBezTo>
                    <a:pt x="2677" y="35661"/>
                    <a:pt x="3441" y="35556"/>
                    <a:pt x="4226" y="35556"/>
                  </a:cubicBezTo>
                  <a:lnTo>
                    <a:pt x="24561" y="35556"/>
                  </a:lnTo>
                  <a:cubicBezTo>
                    <a:pt x="29728" y="35541"/>
                    <a:pt x="34416" y="35533"/>
                    <a:pt x="38090" y="35533"/>
                  </a:cubicBezTo>
                  <a:cubicBezTo>
                    <a:pt x="41765" y="35533"/>
                    <a:pt x="44424" y="35541"/>
                    <a:pt x="45534" y="35556"/>
                  </a:cubicBezTo>
                  <a:cubicBezTo>
                    <a:pt x="46020" y="35556"/>
                    <a:pt x="46081" y="35495"/>
                    <a:pt x="46172" y="35039"/>
                  </a:cubicBezTo>
                  <a:cubicBezTo>
                    <a:pt x="46385" y="33671"/>
                    <a:pt x="46081" y="13063"/>
                    <a:pt x="46354" y="8929"/>
                  </a:cubicBezTo>
                  <a:cubicBezTo>
                    <a:pt x="46446" y="7896"/>
                    <a:pt x="46233" y="6923"/>
                    <a:pt x="46294" y="5890"/>
                  </a:cubicBezTo>
                  <a:cubicBezTo>
                    <a:pt x="46354" y="2759"/>
                    <a:pt x="46142" y="2060"/>
                    <a:pt x="46506" y="1239"/>
                  </a:cubicBezTo>
                  <a:cubicBezTo>
                    <a:pt x="46780" y="692"/>
                    <a:pt x="46354" y="84"/>
                    <a:pt x="45746" y="23"/>
                  </a:cubicBezTo>
                  <a:cubicBezTo>
                    <a:pt x="45610" y="8"/>
                    <a:pt x="45480" y="1"/>
                    <a:pt x="453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5413750" y="995175"/>
              <a:ext cx="1169500" cy="891550"/>
            </a:xfrm>
            <a:custGeom>
              <a:avLst/>
              <a:gdLst/>
              <a:ahLst/>
              <a:cxnLst/>
              <a:rect l="l" t="t" r="r" b="b"/>
              <a:pathLst>
                <a:path w="46780" h="35662" extrusionOk="0">
                  <a:moveTo>
                    <a:pt x="45385" y="1"/>
                  </a:moveTo>
                  <a:cubicBezTo>
                    <a:pt x="45237" y="1"/>
                    <a:pt x="45092" y="8"/>
                    <a:pt x="44955" y="23"/>
                  </a:cubicBezTo>
                  <a:cubicBezTo>
                    <a:pt x="44611" y="104"/>
                    <a:pt x="44320" y="118"/>
                    <a:pt x="43382" y="118"/>
                  </a:cubicBezTo>
                  <a:cubicBezTo>
                    <a:pt x="42912" y="118"/>
                    <a:pt x="42281" y="115"/>
                    <a:pt x="41399" y="115"/>
                  </a:cubicBezTo>
                  <a:cubicBezTo>
                    <a:pt x="41223" y="115"/>
                    <a:pt x="41087" y="111"/>
                    <a:pt x="40978" y="111"/>
                  </a:cubicBezTo>
                  <a:cubicBezTo>
                    <a:pt x="40543" y="111"/>
                    <a:pt x="40548" y="169"/>
                    <a:pt x="40183" y="753"/>
                  </a:cubicBezTo>
                  <a:cubicBezTo>
                    <a:pt x="39636" y="1543"/>
                    <a:pt x="39271" y="2425"/>
                    <a:pt x="38907" y="3336"/>
                  </a:cubicBezTo>
                  <a:cubicBezTo>
                    <a:pt x="37356" y="7531"/>
                    <a:pt x="37843" y="9689"/>
                    <a:pt x="37934" y="13033"/>
                  </a:cubicBezTo>
                  <a:cubicBezTo>
                    <a:pt x="38056" y="17501"/>
                    <a:pt x="37235" y="19628"/>
                    <a:pt x="33527" y="22942"/>
                  </a:cubicBezTo>
                  <a:cubicBezTo>
                    <a:pt x="32676" y="23671"/>
                    <a:pt x="31733" y="24157"/>
                    <a:pt x="30791" y="24644"/>
                  </a:cubicBezTo>
                  <a:cubicBezTo>
                    <a:pt x="28602" y="25738"/>
                    <a:pt x="26292" y="26255"/>
                    <a:pt x="23891" y="26285"/>
                  </a:cubicBezTo>
                  <a:cubicBezTo>
                    <a:pt x="23412" y="26295"/>
                    <a:pt x="22930" y="26301"/>
                    <a:pt x="22447" y="26301"/>
                  </a:cubicBezTo>
                  <a:cubicBezTo>
                    <a:pt x="21367" y="26301"/>
                    <a:pt x="20281" y="26269"/>
                    <a:pt x="19210" y="26164"/>
                  </a:cubicBezTo>
                  <a:cubicBezTo>
                    <a:pt x="17830" y="26029"/>
                    <a:pt x="16420" y="25944"/>
                    <a:pt x="15010" y="25944"/>
                  </a:cubicBezTo>
                  <a:cubicBezTo>
                    <a:pt x="12603" y="25944"/>
                    <a:pt x="10196" y="26192"/>
                    <a:pt x="7933" y="26863"/>
                  </a:cubicBezTo>
                  <a:cubicBezTo>
                    <a:pt x="4803" y="27805"/>
                    <a:pt x="1550" y="29841"/>
                    <a:pt x="304" y="32851"/>
                  </a:cubicBezTo>
                  <a:cubicBezTo>
                    <a:pt x="0" y="33550"/>
                    <a:pt x="61" y="34249"/>
                    <a:pt x="213" y="34948"/>
                  </a:cubicBezTo>
                  <a:cubicBezTo>
                    <a:pt x="361" y="35590"/>
                    <a:pt x="891" y="35650"/>
                    <a:pt x="1231" y="35650"/>
                  </a:cubicBezTo>
                  <a:cubicBezTo>
                    <a:pt x="1309" y="35650"/>
                    <a:pt x="1377" y="35647"/>
                    <a:pt x="1429" y="35647"/>
                  </a:cubicBezTo>
                  <a:cubicBezTo>
                    <a:pt x="1586" y="35657"/>
                    <a:pt x="1742" y="35661"/>
                    <a:pt x="1898" y="35661"/>
                  </a:cubicBezTo>
                  <a:cubicBezTo>
                    <a:pt x="2676" y="35661"/>
                    <a:pt x="3440" y="35556"/>
                    <a:pt x="4225" y="35556"/>
                  </a:cubicBezTo>
                  <a:lnTo>
                    <a:pt x="24560" y="35556"/>
                  </a:lnTo>
                  <a:cubicBezTo>
                    <a:pt x="29742" y="35541"/>
                    <a:pt x="34431" y="35533"/>
                    <a:pt x="38101" y="35533"/>
                  </a:cubicBezTo>
                  <a:cubicBezTo>
                    <a:pt x="41771" y="35533"/>
                    <a:pt x="44423" y="35541"/>
                    <a:pt x="45533" y="35556"/>
                  </a:cubicBezTo>
                  <a:cubicBezTo>
                    <a:pt x="46019" y="35556"/>
                    <a:pt x="46110" y="35465"/>
                    <a:pt x="46171" y="35009"/>
                  </a:cubicBezTo>
                  <a:cubicBezTo>
                    <a:pt x="46354" y="33854"/>
                    <a:pt x="46141" y="12516"/>
                    <a:pt x="46354" y="8929"/>
                  </a:cubicBezTo>
                  <a:cubicBezTo>
                    <a:pt x="46445" y="7926"/>
                    <a:pt x="46232" y="6984"/>
                    <a:pt x="46293" y="6042"/>
                  </a:cubicBezTo>
                  <a:cubicBezTo>
                    <a:pt x="46414" y="2850"/>
                    <a:pt x="46141" y="1999"/>
                    <a:pt x="46566" y="1178"/>
                  </a:cubicBezTo>
                  <a:cubicBezTo>
                    <a:pt x="46779" y="722"/>
                    <a:pt x="46354" y="84"/>
                    <a:pt x="45837" y="23"/>
                  </a:cubicBezTo>
                  <a:cubicBezTo>
                    <a:pt x="45685" y="8"/>
                    <a:pt x="45533" y="1"/>
                    <a:pt x="45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630225" y="994825"/>
              <a:ext cx="1165500" cy="891900"/>
            </a:xfrm>
            <a:custGeom>
              <a:avLst/>
              <a:gdLst/>
              <a:ahLst/>
              <a:cxnLst/>
              <a:rect l="l" t="t" r="r" b="b"/>
              <a:pathLst>
                <a:path w="46620" h="35676" extrusionOk="0">
                  <a:moveTo>
                    <a:pt x="45682" y="1"/>
                  </a:moveTo>
                  <a:cubicBezTo>
                    <a:pt x="45653" y="1"/>
                    <a:pt x="45624" y="3"/>
                    <a:pt x="45594" y="7"/>
                  </a:cubicBezTo>
                  <a:cubicBezTo>
                    <a:pt x="45473" y="22"/>
                    <a:pt x="45344" y="22"/>
                    <a:pt x="45211" y="22"/>
                  </a:cubicBezTo>
                  <a:cubicBezTo>
                    <a:pt x="45078" y="22"/>
                    <a:pt x="44941" y="22"/>
                    <a:pt x="44804" y="37"/>
                  </a:cubicBezTo>
                  <a:cubicBezTo>
                    <a:pt x="44379" y="129"/>
                    <a:pt x="44014" y="129"/>
                    <a:pt x="43588" y="129"/>
                  </a:cubicBezTo>
                  <a:cubicBezTo>
                    <a:pt x="43270" y="132"/>
                    <a:pt x="42985" y="133"/>
                    <a:pt x="42729" y="133"/>
                  </a:cubicBezTo>
                  <a:cubicBezTo>
                    <a:pt x="42159" y="133"/>
                    <a:pt x="41736" y="127"/>
                    <a:pt x="41416" y="127"/>
                  </a:cubicBezTo>
                  <a:cubicBezTo>
                    <a:pt x="40566" y="127"/>
                    <a:pt x="40452" y="168"/>
                    <a:pt x="40275" y="463"/>
                  </a:cubicBezTo>
                  <a:cubicBezTo>
                    <a:pt x="36445" y="7302"/>
                    <a:pt x="38117" y="10250"/>
                    <a:pt x="37813" y="15205"/>
                  </a:cubicBezTo>
                  <a:cubicBezTo>
                    <a:pt x="37692" y="16907"/>
                    <a:pt x="37327" y="18518"/>
                    <a:pt x="36293" y="19916"/>
                  </a:cubicBezTo>
                  <a:cubicBezTo>
                    <a:pt x="35382" y="21132"/>
                    <a:pt x="34348" y="22287"/>
                    <a:pt x="33193" y="23229"/>
                  </a:cubicBezTo>
                  <a:cubicBezTo>
                    <a:pt x="30565" y="25326"/>
                    <a:pt x="26904" y="26332"/>
                    <a:pt x="23576" y="26332"/>
                  </a:cubicBezTo>
                  <a:cubicBezTo>
                    <a:pt x="23479" y="26332"/>
                    <a:pt x="23381" y="26331"/>
                    <a:pt x="23284" y="26330"/>
                  </a:cubicBezTo>
                  <a:cubicBezTo>
                    <a:pt x="21916" y="26299"/>
                    <a:pt x="20488" y="26299"/>
                    <a:pt x="19120" y="26178"/>
                  </a:cubicBezTo>
                  <a:cubicBezTo>
                    <a:pt x="19029" y="26162"/>
                    <a:pt x="18937" y="26162"/>
                    <a:pt x="18850" y="26162"/>
                  </a:cubicBezTo>
                  <a:cubicBezTo>
                    <a:pt x="18763" y="26162"/>
                    <a:pt x="18679" y="26162"/>
                    <a:pt x="18603" y="26147"/>
                  </a:cubicBezTo>
                  <a:cubicBezTo>
                    <a:pt x="17843" y="25995"/>
                    <a:pt x="17083" y="26117"/>
                    <a:pt x="16323" y="25965"/>
                  </a:cubicBezTo>
                  <a:cubicBezTo>
                    <a:pt x="16185" y="25964"/>
                    <a:pt x="16047" y="25963"/>
                    <a:pt x="15908" y="25963"/>
                  </a:cubicBezTo>
                  <a:cubicBezTo>
                    <a:pt x="11021" y="25963"/>
                    <a:pt x="5979" y="26517"/>
                    <a:pt x="2402" y="29916"/>
                  </a:cubicBezTo>
                  <a:cubicBezTo>
                    <a:pt x="1" y="32196"/>
                    <a:pt x="1" y="33442"/>
                    <a:pt x="153" y="34931"/>
                  </a:cubicBezTo>
                  <a:cubicBezTo>
                    <a:pt x="252" y="35603"/>
                    <a:pt x="881" y="35664"/>
                    <a:pt x="1239" y="35664"/>
                  </a:cubicBezTo>
                  <a:cubicBezTo>
                    <a:pt x="1319" y="35664"/>
                    <a:pt x="1385" y="35661"/>
                    <a:pt x="1430" y="35661"/>
                  </a:cubicBezTo>
                  <a:cubicBezTo>
                    <a:pt x="1587" y="35671"/>
                    <a:pt x="1743" y="35675"/>
                    <a:pt x="1898" y="35675"/>
                  </a:cubicBezTo>
                  <a:cubicBezTo>
                    <a:pt x="2677" y="35675"/>
                    <a:pt x="3441" y="35570"/>
                    <a:pt x="4226" y="35570"/>
                  </a:cubicBezTo>
                  <a:lnTo>
                    <a:pt x="24530" y="35570"/>
                  </a:lnTo>
                  <a:cubicBezTo>
                    <a:pt x="34986" y="35539"/>
                    <a:pt x="45473" y="35539"/>
                    <a:pt x="45594" y="35539"/>
                  </a:cubicBezTo>
                  <a:cubicBezTo>
                    <a:pt x="45604" y="35540"/>
                    <a:pt x="45614" y="35540"/>
                    <a:pt x="45623" y="35540"/>
                  </a:cubicBezTo>
                  <a:cubicBezTo>
                    <a:pt x="46407" y="35540"/>
                    <a:pt x="46051" y="34236"/>
                    <a:pt x="46142" y="24323"/>
                  </a:cubicBezTo>
                  <a:cubicBezTo>
                    <a:pt x="46172" y="21071"/>
                    <a:pt x="46050" y="17788"/>
                    <a:pt x="46202" y="14536"/>
                  </a:cubicBezTo>
                  <a:cubicBezTo>
                    <a:pt x="46294" y="12439"/>
                    <a:pt x="46263" y="10341"/>
                    <a:pt x="46263" y="8244"/>
                  </a:cubicBezTo>
                  <a:cubicBezTo>
                    <a:pt x="46263" y="1588"/>
                    <a:pt x="46142" y="1679"/>
                    <a:pt x="46446" y="1192"/>
                  </a:cubicBezTo>
                  <a:cubicBezTo>
                    <a:pt x="46620" y="902"/>
                    <a:pt x="46295" y="1"/>
                    <a:pt x="45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2887500" y="994900"/>
              <a:ext cx="1171175" cy="891825"/>
            </a:xfrm>
            <a:custGeom>
              <a:avLst/>
              <a:gdLst/>
              <a:ahLst/>
              <a:cxnLst/>
              <a:rect l="l" t="t" r="r" b="b"/>
              <a:pathLst>
                <a:path w="46847" h="35673" extrusionOk="0">
                  <a:moveTo>
                    <a:pt x="45859" y="1"/>
                  </a:moveTo>
                  <a:cubicBezTo>
                    <a:pt x="45837" y="1"/>
                    <a:pt x="45814" y="2"/>
                    <a:pt x="45791" y="4"/>
                  </a:cubicBezTo>
                  <a:cubicBezTo>
                    <a:pt x="45654" y="19"/>
                    <a:pt x="45517" y="19"/>
                    <a:pt x="45380" y="19"/>
                  </a:cubicBezTo>
                  <a:cubicBezTo>
                    <a:pt x="45244" y="19"/>
                    <a:pt x="45107" y="19"/>
                    <a:pt x="44970" y="34"/>
                  </a:cubicBezTo>
                  <a:cubicBezTo>
                    <a:pt x="44624" y="89"/>
                    <a:pt x="43533" y="100"/>
                    <a:pt x="42611" y="100"/>
                  </a:cubicBezTo>
                  <a:cubicBezTo>
                    <a:pt x="41996" y="100"/>
                    <a:pt x="41456" y="95"/>
                    <a:pt x="41262" y="95"/>
                  </a:cubicBezTo>
                  <a:cubicBezTo>
                    <a:pt x="41201" y="86"/>
                    <a:pt x="41144" y="82"/>
                    <a:pt x="41090" y="82"/>
                  </a:cubicBezTo>
                  <a:cubicBezTo>
                    <a:pt x="40768" y="82"/>
                    <a:pt x="40567" y="238"/>
                    <a:pt x="40411" y="551"/>
                  </a:cubicBezTo>
                  <a:cubicBezTo>
                    <a:pt x="40259" y="885"/>
                    <a:pt x="40046" y="1159"/>
                    <a:pt x="39894" y="1493"/>
                  </a:cubicBezTo>
                  <a:cubicBezTo>
                    <a:pt x="36550" y="7907"/>
                    <a:pt x="38709" y="12101"/>
                    <a:pt x="37918" y="16418"/>
                  </a:cubicBezTo>
                  <a:cubicBezTo>
                    <a:pt x="37371" y="19336"/>
                    <a:pt x="35943" y="20825"/>
                    <a:pt x="33480" y="23135"/>
                  </a:cubicBezTo>
                  <a:cubicBezTo>
                    <a:pt x="33389" y="23226"/>
                    <a:pt x="33268" y="23257"/>
                    <a:pt x="33207" y="23348"/>
                  </a:cubicBezTo>
                  <a:cubicBezTo>
                    <a:pt x="30441" y="25263"/>
                    <a:pt x="27310" y="26175"/>
                    <a:pt x="24879" y="26266"/>
                  </a:cubicBezTo>
                  <a:cubicBezTo>
                    <a:pt x="24233" y="26292"/>
                    <a:pt x="23587" y="26303"/>
                    <a:pt x="22969" y="26303"/>
                  </a:cubicBezTo>
                  <a:cubicBezTo>
                    <a:pt x="20762" y="26303"/>
                    <a:pt x="18918" y="26168"/>
                    <a:pt x="18799" y="26144"/>
                  </a:cubicBezTo>
                  <a:cubicBezTo>
                    <a:pt x="18039" y="25992"/>
                    <a:pt x="17280" y="25992"/>
                    <a:pt x="16520" y="25962"/>
                  </a:cubicBezTo>
                  <a:cubicBezTo>
                    <a:pt x="16011" y="25938"/>
                    <a:pt x="15515" y="25927"/>
                    <a:pt x="15032" y="25927"/>
                  </a:cubicBezTo>
                  <a:cubicBezTo>
                    <a:pt x="4300" y="25927"/>
                    <a:pt x="0" y="31553"/>
                    <a:pt x="349" y="34229"/>
                  </a:cubicBezTo>
                  <a:cubicBezTo>
                    <a:pt x="380" y="34473"/>
                    <a:pt x="349" y="34685"/>
                    <a:pt x="380" y="34898"/>
                  </a:cubicBezTo>
                  <a:cubicBezTo>
                    <a:pt x="530" y="35599"/>
                    <a:pt x="1092" y="35661"/>
                    <a:pt x="1439" y="35661"/>
                  </a:cubicBezTo>
                  <a:cubicBezTo>
                    <a:pt x="1513" y="35661"/>
                    <a:pt x="1578" y="35658"/>
                    <a:pt x="1626" y="35658"/>
                  </a:cubicBezTo>
                  <a:cubicBezTo>
                    <a:pt x="1783" y="35668"/>
                    <a:pt x="1939" y="35672"/>
                    <a:pt x="2095" y="35672"/>
                  </a:cubicBezTo>
                  <a:cubicBezTo>
                    <a:pt x="2874" y="35672"/>
                    <a:pt x="3642" y="35567"/>
                    <a:pt x="4453" y="35567"/>
                  </a:cubicBezTo>
                  <a:lnTo>
                    <a:pt x="24727" y="35567"/>
                  </a:lnTo>
                  <a:cubicBezTo>
                    <a:pt x="30319" y="35536"/>
                    <a:pt x="38040" y="35536"/>
                    <a:pt x="45517" y="35536"/>
                  </a:cubicBezTo>
                  <a:cubicBezTo>
                    <a:pt x="45570" y="35536"/>
                    <a:pt x="45622" y="35537"/>
                    <a:pt x="45673" y="35537"/>
                  </a:cubicBezTo>
                  <a:cubicBezTo>
                    <a:pt x="46004" y="35537"/>
                    <a:pt x="46281" y="35492"/>
                    <a:pt x="46307" y="34807"/>
                  </a:cubicBezTo>
                  <a:cubicBezTo>
                    <a:pt x="46368" y="33743"/>
                    <a:pt x="46277" y="17907"/>
                    <a:pt x="46429" y="14533"/>
                  </a:cubicBezTo>
                  <a:cubicBezTo>
                    <a:pt x="46611" y="10156"/>
                    <a:pt x="46247" y="2101"/>
                    <a:pt x="46642" y="1159"/>
                  </a:cubicBezTo>
                  <a:cubicBezTo>
                    <a:pt x="46847" y="720"/>
                    <a:pt x="46432" y="1"/>
                    <a:pt x="45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244200" y="3889350"/>
              <a:ext cx="126925" cy="504125"/>
            </a:xfrm>
            <a:custGeom>
              <a:avLst/>
              <a:gdLst/>
              <a:ahLst/>
              <a:cxnLst/>
              <a:rect l="l" t="t" r="r" b="b"/>
              <a:pathLst>
                <a:path w="5077" h="20165" extrusionOk="0">
                  <a:moveTo>
                    <a:pt x="2903" y="0"/>
                  </a:moveTo>
                  <a:cubicBezTo>
                    <a:pt x="2801" y="0"/>
                    <a:pt x="2704" y="67"/>
                    <a:pt x="2645" y="185"/>
                  </a:cubicBezTo>
                  <a:cubicBezTo>
                    <a:pt x="2615" y="276"/>
                    <a:pt x="2615" y="367"/>
                    <a:pt x="2615" y="459"/>
                  </a:cubicBezTo>
                  <a:cubicBezTo>
                    <a:pt x="1885" y="5808"/>
                    <a:pt x="1369" y="6386"/>
                    <a:pt x="2341" y="6720"/>
                  </a:cubicBezTo>
                  <a:cubicBezTo>
                    <a:pt x="2463" y="6751"/>
                    <a:pt x="2554" y="6781"/>
                    <a:pt x="2463" y="6902"/>
                  </a:cubicBezTo>
                  <a:cubicBezTo>
                    <a:pt x="852" y="9760"/>
                    <a:pt x="1399" y="8878"/>
                    <a:pt x="457" y="9486"/>
                  </a:cubicBezTo>
                  <a:cubicBezTo>
                    <a:pt x="62" y="9760"/>
                    <a:pt x="1" y="10094"/>
                    <a:pt x="274" y="10489"/>
                  </a:cubicBezTo>
                  <a:cubicBezTo>
                    <a:pt x="457" y="10763"/>
                    <a:pt x="457" y="10702"/>
                    <a:pt x="791" y="13225"/>
                  </a:cubicBezTo>
                  <a:cubicBezTo>
                    <a:pt x="1642" y="19486"/>
                    <a:pt x="1095" y="17784"/>
                    <a:pt x="1247" y="19334"/>
                  </a:cubicBezTo>
                  <a:cubicBezTo>
                    <a:pt x="1318" y="19804"/>
                    <a:pt x="1714" y="20164"/>
                    <a:pt x="2199" y="20164"/>
                  </a:cubicBezTo>
                  <a:cubicBezTo>
                    <a:pt x="2342" y="20164"/>
                    <a:pt x="2493" y="20133"/>
                    <a:pt x="2645" y="20064"/>
                  </a:cubicBezTo>
                  <a:cubicBezTo>
                    <a:pt x="3192" y="19821"/>
                    <a:pt x="3709" y="19669"/>
                    <a:pt x="4287" y="19577"/>
                  </a:cubicBezTo>
                  <a:cubicBezTo>
                    <a:pt x="4743" y="19486"/>
                    <a:pt x="5077" y="19000"/>
                    <a:pt x="5047" y="18544"/>
                  </a:cubicBezTo>
                  <a:cubicBezTo>
                    <a:pt x="5016" y="17845"/>
                    <a:pt x="4864" y="17085"/>
                    <a:pt x="4530" y="15413"/>
                  </a:cubicBezTo>
                  <a:cubicBezTo>
                    <a:pt x="4135" y="13620"/>
                    <a:pt x="4408" y="13529"/>
                    <a:pt x="4408" y="13103"/>
                  </a:cubicBezTo>
                  <a:cubicBezTo>
                    <a:pt x="4439" y="11553"/>
                    <a:pt x="4469" y="7754"/>
                    <a:pt x="4317" y="6659"/>
                  </a:cubicBezTo>
                  <a:cubicBezTo>
                    <a:pt x="4226" y="5687"/>
                    <a:pt x="4560" y="3802"/>
                    <a:pt x="3861" y="1279"/>
                  </a:cubicBezTo>
                  <a:cubicBezTo>
                    <a:pt x="3740" y="763"/>
                    <a:pt x="3436" y="398"/>
                    <a:pt x="3071" y="63"/>
                  </a:cubicBezTo>
                  <a:cubicBezTo>
                    <a:pt x="3017" y="20"/>
                    <a:pt x="2959" y="0"/>
                    <a:pt x="2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906050" y="4152450"/>
              <a:ext cx="326775" cy="178225"/>
            </a:xfrm>
            <a:custGeom>
              <a:avLst/>
              <a:gdLst/>
              <a:ahLst/>
              <a:cxnLst/>
              <a:rect l="l" t="t" r="r" b="b"/>
              <a:pathLst>
                <a:path w="13071" h="7129" extrusionOk="0">
                  <a:moveTo>
                    <a:pt x="12350" y="1"/>
                  </a:moveTo>
                  <a:cubicBezTo>
                    <a:pt x="12050" y="1"/>
                    <a:pt x="11317" y="1086"/>
                    <a:pt x="9272" y="2397"/>
                  </a:cubicBezTo>
                  <a:cubicBezTo>
                    <a:pt x="7934" y="3278"/>
                    <a:pt x="5472" y="4190"/>
                    <a:pt x="3527" y="4281"/>
                  </a:cubicBezTo>
                  <a:cubicBezTo>
                    <a:pt x="2676" y="4373"/>
                    <a:pt x="1855" y="4433"/>
                    <a:pt x="1004" y="4433"/>
                  </a:cubicBezTo>
                  <a:cubicBezTo>
                    <a:pt x="887" y="4433"/>
                    <a:pt x="786" y="4431"/>
                    <a:pt x="698" y="4431"/>
                  </a:cubicBezTo>
                  <a:cubicBezTo>
                    <a:pt x="258" y="4431"/>
                    <a:pt x="153" y="4494"/>
                    <a:pt x="153" y="5254"/>
                  </a:cubicBezTo>
                  <a:cubicBezTo>
                    <a:pt x="153" y="5619"/>
                    <a:pt x="1" y="5345"/>
                    <a:pt x="153" y="6166"/>
                  </a:cubicBezTo>
                  <a:cubicBezTo>
                    <a:pt x="214" y="6622"/>
                    <a:pt x="487" y="6835"/>
                    <a:pt x="913" y="6926"/>
                  </a:cubicBezTo>
                  <a:cubicBezTo>
                    <a:pt x="1835" y="7081"/>
                    <a:pt x="2978" y="7129"/>
                    <a:pt x="4173" y="7129"/>
                  </a:cubicBezTo>
                  <a:cubicBezTo>
                    <a:pt x="6010" y="7129"/>
                    <a:pt x="7968" y="7017"/>
                    <a:pt x="9423" y="7017"/>
                  </a:cubicBezTo>
                  <a:cubicBezTo>
                    <a:pt x="9727" y="7002"/>
                    <a:pt x="10031" y="7002"/>
                    <a:pt x="10320" y="7002"/>
                  </a:cubicBezTo>
                  <a:cubicBezTo>
                    <a:pt x="10609" y="7002"/>
                    <a:pt x="10882" y="7002"/>
                    <a:pt x="11126" y="6987"/>
                  </a:cubicBezTo>
                  <a:cubicBezTo>
                    <a:pt x="11551" y="6956"/>
                    <a:pt x="11946" y="6926"/>
                    <a:pt x="12372" y="6804"/>
                  </a:cubicBezTo>
                  <a:cubicBezTo>
                    <a:pt x="12858" y="6683"/>
                    <a:pt x="13010" y="6075"/>
                    <a:pt x="13010" y="5588"/>
                  </a:cubicBezTo>
                  <a:cubicBezTo>
                    <a:pt x="13010" y="4555"/>
                    <a:pt x="13071" y="3582"/>
                    <a:pt x="12949" y="2579"/>
                  </a:cubicBezTo>
                  <a:cubicBezTo>
                    <a:pt x="12919" y="2093"/>
                    <a:pt x="12676" y="573"/>
                    <a:pt x="12463" y="87"/>
                  </a:cubicBezTo>
                  <a:cubicBezTo>
                    <a:pt x="12434" y="28"/>
                    <a:pt x="12397" y="1"/>
                    <a:pt x="123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903775" y="4361300"/>
              <a:ext cx="343975" cy="52750"/>
            </a:xfrm>
            <a:custGeom>
              <a:avLst/>
              <a:gdLst/>
              <a:ahLst/>
              <a:cxnLst/>
              <a:rect l="l" t="t" r="r" b="b"/>
              <a:pathLst>
                <a:path w="13759" h="2110" extrusionOk="0">
                  <a:moveTo>
                    <a:pt x="1520" y="0"/>
                  </a:moveTo>
                  <a:cubicBezTo>
                    <a:pt x="1125" y="0"/>
                    <a:pt x="730" y="183"/>
                    <a:pt x="396" y="456"/>
                  </a:cubicBezTo>
                  <a:cubicBezTo>
                    <a:pt x="1" y="760"/>
                    <a:pt x="1" y="1307"/>
                    <a:pt x="426" y="1611"/>
                  </a:cubicBezTo>
                  <a:cubicBezTo>
                    <a:pt x="821" y="1915"/>
                    <a:pt x="1764" y="1915"/>
                    <a:pt x="2220" y="1915"/>
                  </a:cubicBezTo>
                  <a:cubicBezTo>
                    <a:pt x="4347" y="1915"/>
                    <a:pt x="3405" y="2067"/>
                    <a:pt x="5077" y="2098"/>
                  </a:cubicBezTo>
                  <a:cubicBezTo>
                    <a:pt x="5321" y="2106"/>
                    <a:pt x="5690" y="2110"/>
                    <a:pt x="6113" y="2110"/>
                  </a:cubicBezTo>
                  <a:cubicBezTo>
                    <a:pt x="7270" y="2110"/>
                    <a:pt x="8837" y="2081"/>
                    <a:pt x="9393" y="2037"/>
                  </a:cubicBezTo>
                  <a:cubicBezTo>
                    <a:pt x="10204" y="1988"/>
                    <a:pt x="10976" y="1899"/>
                    <a:pt x="11756" y="1899"/>
                  </a:cubicBezTo>
                  <a:cubicBezTo>
                    <a:pt x="11940" y="1899"/>
                    <a:pt x="12125" y="1904"/>
                    <a:pt x="12311" y="1915"/>
                  </a:cubicBezTo>
                  <a:cubicBezTo>
                    <a:pt x="12333" y="1916"/>
                    <a:pt x="12354" y="1916"/>
                    <a:pt x="12376" y="1916"/>
                  </a:cubicBezTo>
                  <a:cubicBezTo>
                    <a:pt x="13362" y="1916"/>
                    <a:pt x="13758" y="1237"/>
                    <a:pt x="13223" y="791"/>
                  </a:cubicBezTo>
                  <a:cubicBezTo>
                    <a:pt x="12554" y="244"/>
                    <a:pt x="11186" y="456"/>
                    <a:pt x="10031" y="335"/>
                  </a:cubicBezTo>
                  <a:cubicBezTo>
                    <a:pt x="9211" y="244"/>
                    <a:pt x="5472" y="31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751050" y="4261750"/>
              <a:ext cx="126150" cy="138325"/>
            </a:xfrm>
            <a:custGeom>
              <a:avLst/>
              <a:gdLst/>
              <a:ahLst/>
              <a:cxnLst/>
              <a:rect l="l" t="t" r="r" b="b"/>
              <a:pathLst>
                <a:path w="5046" h="5533" extrusionOk="0">
                  <a:moveTo>
                    <a:pt x="4255" y="1"/>
                  </a:moveTo>
                  <a:cubicBezTo>
                    <a:pt x="4012" y="1"/>
                    <a:pt x="3800" y="1"/>
                    <a:pt x="3587" y="61"/>
                  </a:cubicBezTo>
                  <a:cubicBezTo>
                    <a:pt x="2401" y="335"/>
                    <a:pt x="1611" y="760"/>
                    <a:pt x="760" y="1338"/>
                  </a:cubicBezTo>
                  <a:cubicBezTo>
                    <a:pt x="274" y="1672"/>
                    <a:pt x="547" y="1946"/>
                    <a:pt x="304" y="3070"/>
                  </a:cubicBezTo>
                  <a:cubicBezTo>
                    <a:pt x="91" y="4226"/>
                    <a:pt x="0" y="4681"/>
                    <a:pt x="851" y="4864"/>
                  </a:cubicBezTo>
                  <a:cubicBezTo>
                    <a:pt x="3830" y="5533"/>
                    <a:pt x="3040" y="5198"/>
                    <a:pt x="4104" y="5381"/>
                  </a:cubicBezTo>
                  <a:cubicBezTo>
                    <a:pt x="4132" y="5386"/>
                    <a:pt x="4161" y="5388"/>
                    <a:pt x="4190" y="5388"/>
                  </a:cubicBezTo>
                  <a:cubicBezTo>
                    <a:pt x="4494" y="5388"/>
                    <a:pt x="4780" y="5106"/>
                    <a:pt x="4863" y="4773"/>
                  </a:cubicBezTo>
                  <a:cubicBezTo>
                    <a:pt x="4955" y="4408"/>
                    <a:pt x="4894" y="1247"/>
                    <a:pt x="4955" y="821"/>
                  </a:cubicBezTo>
                  <a:cubicBezTo>
                    <a:pt x="5046" y="1"/>
                    <a:pt x="5046" y="1"/>
                    <a:pt x="4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785300" y="3460075"/>
              <a:ext cx="19775" cy="1229525"/>
            </a:xfrm>
            <a:custGeom>
              <a:avLst/>
              <a:gdLst/>
              <a:ahLst/>
              <a:cxnLst/>
              <a:rect l="l" t="t" r="r" b="b"/>
              <a:pathLst>
                <a:path w="791" h="49181" extrusionOk="0">
                  <a:moveTo>
                    <a:pt x="485" y="3162"/>
                  </a:moveTo>
                  <a:cubicBezTo>
                    <a:pt x="356" y="3162"/>
                    <a:pt x="213" y="3322"/>
                    <a:pt x="213" y="3739"/>
                  </a:cubicBezTo>
                  <a:cubicBezTo>
                    <a:pt x="243" y="4681"/>
                    <a:pt x="91" y="5532"/>
                    <a:pt x="152" y="6444"/>
                  </a:cubicBezTo>
                  <a:cubicBezTo>
                    <a:pt x="213" y="7508"/>
                    <a:pt x="61" y="40244"/>
                    <a:pt x="31" y="44682"/>
                  </a:cubicBezTo>
                  <a:cubicBezTo>
                    <a:pt x="31" y="44712"/>
                    <a:pt x="0" y="48633"/>
                    <a:pt x="31" y="48876"/>
                  </a:cubicBezTo>
                  <a:cubicBezTo>
                    <a:pt x="61" y="49089"/>
                    <a:pt x="213" y="49180"/>
                    <a:pt x="395" y="49180"/>
                  </a:cubicBezTo>
                  <a:cubicBezTo>
                    <a:pt x="760" y="49180"/>
                    <a:pt x="669" y="48694"/>
                    <a:pt x="669" y="48268"/>
                  </a:cubicBezTo>
                  <a:cubicBezTo>
                    <a:pt x="608" y="0"/>
                    <a:pt x="790" y="3556"/>
                    <a:pt x="638" y="3253"/>
                  </a:cubicBezTo>
                  <a:cubicBezTo>
                    <a:pt x="600" y="3195"/>
                    <a:pt x="544" y="3162"/>
                    <a:pt x="485" y="3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3388750" y="3920975"/>
              <a:ext cx="52700" cy="81675"/>
            </a:xfrm>
            <a:custGeom>
              <a:avLst/>
              <a:gdLst/>
              <a:ahLst/>
              <a:cxnLst/>
              <a:rect l="l" t="t" r="r" b="b"/>
              <a:pathLst>
                <a:path w="2108" h="3267" extrusionOk="0">
                  <a:moveTo>
                    <a:pt x="1403" y="0"/>
                  </a:moveTo>
                  <a:cubicBezTo>
                    <a:pt x="1326" y="0"/>
                    <a:pt x="1244" y="27"/>
                    <a:pt x="1166" y="83"/>
                  </a:cubicBezTo>
                  <a:cubicBezTo>
                    <a:pt x="710" y="448"/>
                    <a:pt x="223" y="1147"/>
                    <a:pt x="102" y="2150"/>
                  </a:cubicBezTo>
                  <a:cubicBezTo>
                    <a:pt x="1" y="2675"/>
                    <a:pt x="517" y="3267"/>
                    <a:pt x="1008" y="3267"/>
                  </a:cubicBezTo>
                  <a:cubicBezTo>
                    <a:pt x="1257" y="3267"/>
                    <a:pt x="1499" y="3115"/>
                    <a:pt x="1652" y="2727"/>
                  </a:cubicBezTo>
                  <a:cubicBezTo>
                    <a:pt x="1834" y="2271"/>
                    <a:pt x="2108" y="934"/>
                    <a:pt x="1713" y="235"/>
                  </a:cubicBezTo>
                  <a:cubicBezTo>
                    <a:pt x="1655" y="81"/>
                    <a:pt x="1536" y="0"/>
                    <a:pt x="1403" y="0"/>
                  </a:cubicBezTo>
                  <a:close/>
                </a:path>
              </a:pathLst>
            </a:custGeom>
            <a:solidFill>
              <a:srgbClr val="C99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3237025" y="4099800"/>
              <a:ext cx="53975" cy="32375"/>
            </a:xfrm>
            <a:custGeom>
              <a:avLst/>
              <a:gdLst/>
              <a:ahLst/>
              <a:cxnLst/>
              <a:rect l="l" t="t" r="r" b="b"/>
              <a:pathLst>
                <a:path w="2159" h="1295" extrusionOk="0">
                  <a:moveTo>
                    <a:pt x="1233" y="0"/>
                  </a:moveTo>
                  <a:cubicBezTo>
                    <a:pt x="1050" y="0"/>
                    <a:pt x="803" y="28"/>
                    <a:pt x="669" y="73"/>
                  </a:cubicBezTo>
                  <a:cubicBezTo>
                    <a:pt x="0" y="364"/>
                    <a:pt x="389" y="1295"/>
                    <a:pt x="1009" y="1295"/>
                  </a:cubicBezTo>
                  <a:cubicBezTo>
                    <a:pt x="1037" y="1295"/>
                    <a:pt x="1066" y="1293"/>
                    <a:pt x="1095" y="1289"/>
                  </a:cubicBezTo>
                  <a:cubicBezTo>
                    <a:pt x="1824" y="1228"/>
                    <a:pt x="2159" y="195"/>
                    <a:pt x="1399" y="12"/>
                  </a:cubicBezTo>
                  <a:cubicBezTo>
                    <a:pt x="1358" y="4"/>
                    <a:pt x="1300" y="0"/>
                    <a:pt x="12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218025" y="4078325"/>
              <a:ext cx="22075" cy="22550"/>
            </a:xfrm>
            <a:custGeom>
              <a:avLst/>
              <a:gdLst/>
              <a:ahLst/>
              <a:cxnLst/>
              <a:rect l="l" t="t" r="r" b="b"/>
              <a:pathLst>
                <a:path w="883" h="902" extrusionOk="0">
                  <a:moveTo>
                    <a:pt x="405" y="1"/>
                  </a:moveTo>
                  <a:cubicBezTo>
                    <a:pt x="362" y="1"/>
                    <a:pt x="318" y="7"/>
                    <a:pt x="274" y="20"/>
                  </a:cubicBezTo>
                  <a:cubicBezTo>
                    <a:pt x="122" y="111"/>
                    <a:pt x="1" y="324"/>
                    <a:pt x="1" y="476"/>
                  </a:cubicBezTo>
                  <a:cubicBezTo>
                    <a:pt x="1" y="719"/>
                    <a:pt x="183" y="902"/>
                    <a:pt x="426" y="902"/>
                  </a:cubicBezTo>
                  <a:cubicBezTo>
                    <a:pt x="639" y="902"/>
                    <a:pt x="882" y="719"/>
                    <a:pt x="882" y="476"/>
                  </a:cubicBezTo>
                  <a:cubicBezTo>
                    <a:pt x="882" y="216"/>
                    <a:pt x="660" y="1"/>
                    <a:pt x="40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4369200" y="1241450"/>
              <a:ext cx="570000" cy="481525"/>
            </a:xfrm>
            <a:custGeom>
              <a:avLst/>
              <a:gdLst/>
              <a:ahLst/>
              <a:cxnLst/>
              <a:rect l="l" t="t" r="r" b="b"/>
              <a:pathLst>
                <a:path w="22800" h="19261" extrusionOk="0">
                  <a:moveTo>
                    <a:pt x="17897" y="0"/>
                  </a:moveTo>
                  <a:cubicBezTo>
                    <a:pt x="17810" y="0"/>
                    <a:pt x="17717" y="16"/>
                    <a:pt x="17618" y="51"/>
                  </a:cubicBezTo>
                  <a:cubicBezTo>
                    <a:pt x="17283" y="203"/>
                    <a:pt x="17010" y="355"/>
                    <a:pt x="15399" y="2118"/>
                  </a:cubicBezTo>
                  <a:cubicBezTo>
                    <a:pt x="12950" y="4747"/>
                    <a:pt x="12687" y="5190"/>
                    <a:pt x="12516" y="5190"/>
                  </a:cubicBezTo>
                  <a:cubicBezTo>
                    <a:pt x="12485" y="5190"/>
                    <a:pt x="12457" y="5176"/>
                    <a:pt x="12420" y="5157"/>
                  </a:cubicBezTo>
                  <a:cubicBezTo>
                    <a:pt x="9448" y="3659"/>
                    <a:pt x="6456" y="1730"/>
                    <a:pt x="4387" y="1730"/>
                  </a:cubicBezTo>
                  <a:cubicBezTo>
                    <a:pt x="3938" y="1730"/>
                    <a:pt x="3532" y="1821"/>
                    <a:pt x="3180" y="2027"/>
                  </a:cubicBezTo>
                  <a:cubicBezTo>
                    <a:pt x="2207" y="2635"/>
                    <a:pt x="1903" y="3790"/>
                    <a:pt x="2693" y="5005"/>
                  </a:cubicBezTo>
                  <a:cubicBezTo>
                    <a:pt x="3696" y="6556"/>
                    <a:pt x="6979" y="8379"/>
                    <a:pt x="8468" y="9291"/>
                  </a:cubicBezTo>
                  <a:cubicBezTo>
                    <a:pt x="8651" y="9413"/>
                    <a:pt x="8742" y="9474"/>
                    <a:pt x="8347" y="9777"/>
                  </a:cubicBezTo>
                  <a:cubicBezTo>
                    <a:pt x="2663" y="14610"/>
                    <a:pt x="1629" y="14884"/>
                    <a:pt x="809" y="16252"/>
                  </a:cubicBezTo>
                  <a:cubicBezTo>
                    <a:pt x="1" y="17518"/>
                    <a:pt x="816" y="19261"/>
                    <a:pt x="2492" y="19261"/>
                  </a:cubicBezTo>
                  <a:cubicBezTo>
                    <a:pt x="2708" y="19261"/>
                    <a:pt x="2937" y="19232"/>
                    <a:pt x="3180" y="19170"/>
                  </a:cubicBezTo>
                  <a:cubicBezTo>
                    <a:pt x="3848" y="19018"/>
                    <a:pt x="4395" y="18683"/>
                    <a:pt x="4943" y="18288"/>
                  </a:cubicBezTo>
                  <a:cubicBezTo>
                    <a:pt x="7283" y="16616"/>
                    <a:pt x="10079" y="14246"/>
                    <a:pt x="12146" y="11844"/>
                  </a:cubicBezTo>
                  <a:cubicBezTo>
                    <a:pt x="12267" y="11715"/>
                    <a:pt x="12311" y="11639"/>
                    <a:pt x="12414" y="11639"/>
                  </a:cubicBezTo>
                  <a:cubicBezTo>
                    <a:pt x="12649" y="11639"/>
                    <a:pt x="13191" y="12034"/>
                    <a:pt x="15642" y="13091"/>
                  </a:cubicBezTo>
                  <a:cubicBezTo>
                    <a:pt x="17253" y="13820"/>
                    <a:pt x="18590" y="14306"/>
                    <a:pt x="20323" y="14641"/>
                  </a:cubicBezTo>
                  <a:cubicBezTo>
                    <a:pt x="20434" y="14663"/>
                    <a:pt x="20544" y="14674"/>
                    <a:pt x="20652" y="14674"/>
                  </a:cubicBezTo>
                  <a:cubicBezTo>
                    <a:pt x="21869" y="14674"/>
                    <a:pt x="22799" y="13321"/>
                    <a:pt x="21934" y="12148"/>
                  </a:cubicBezTo>
                  <a:cubicBezTo>
                    <a:pt x="20870" y="10689"/>
                    <a:pt x="17861" y="8562"/>
                    <a:pt x="16371" y="7589"/>
                  </a:cubicBezTo>
                  <a:cubicBezTo>
                    <a:pt x="16219" y="7467"/>
                    <a:pt x="15915" y="7437"/>
                    <a:pt x="15915" y="7194"/>
                  </a:cubicBezTo>
                  <a:cubicBezTo>
                    <a:pt x="15885" y="6951"/>
                    <a:pt x="17101" y="5796"/>
                    <a:pt x="17982" y="3759"/>
                  </a:cubicBezTo>
                  <a:cubicBezTo>
                    <a:pt x="18347" y="2878"/>
                    <a:pt x="18590" y="1054"/>
                    <a:pt x="18621" y="932"/>
                  </a:cubicBezTo>
                  <a:cubicBezTo>
                    <a:pt x="18621" y="424"/>
                    <a:pt x="18344" y="0"/>
                    <a:pt x="17897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3120375" y="1428125"/>
              <a:ext cx="570725" cy="95975"/>
            </a:xfrm>
            <a:custGeom>
              <a:avLst/>
              <a:gdLst/>
              <a:ahLst/>
              <a:cxnLst/>
              <a:rect l="l" t="t" r="r" b="b"/>
              <a:pathLst>
                <a:path w="22829" h="3839" extrusionOk="0">
                  <a:moveTo>
                    <a:pt x="19758" y="0"/>
                  </a:moveTo>
                  <a:cubicBezTo>
                    <a:pt x="19697" y="0"/>
                    <a:pt x="5867" y="578"/>
                    <a:pt x="5472" y="608"/>
                  </a:cubicBezTo>
                  <a:cubicBezTo>
                    <a:pt x="1551" y="943"/>
                    <a:pt x="1065" y="1064"/>
                    <a:pt x="396" y="1642"/>
                  </a:cubicBezTo>
                  <a:cubicBezTo>
                    <a:pt x="1" y="1976"/>
                    <a:pt x="31" y="2918"/>
                    <a:pt x="639" y="3283"/>
                  </a:cubicBezTo>
                  <a:cubicBezTo>
                    <a:pt x="1575" y="3774"/>
                    <a:pt x="3247" y="3839"/>
                    <a:pt x="6829" y="3839"/>
                  </a:cubicBezTo>
                  <a:cubicBezTo>
                    <a:pt x="8132" y="3839"/>
                    <a:pt x="9687" y="3830"/>
                    <a:pt x="11551" y="3830"/>
                  </a:cubicBezTo>
                  <a:cubicBezTo>
                    <a:pt x="14646" y="3830"/>
                    <a:pt x="16523" y="3838"/>
                    <a:pt x="17710" y="3838"/>
                  </a:cubicBezTo>
                  <a:cubicBezTo>
                    <a:pt x="19787" y="3838"/>
                    <a:pt x="19750" y="3814"/>
                    <a:pt x="20427" y="3678"/>
                  </a:cubicBezTo>
                  <a:cubicBezTo>
                    <a:pt x="22342" y="3435"/>
                    <a:pt x="22828" y="122"/>
                    <a:pt x="19758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932675" y="1396575"/>
              <a:ext cx="523600" cy="331225"/>
            </a:xfrm>
            <a:custGeom>
              <a:avLst/>
              <a:gdLst/>
              <a:ahLst/>
              <a:cxnLst/>
              <a:rect l="l" t="t" r="r" b="b"/>
              <a:pathLst>
                <a:path w="20944" h="13249" extrusionOk="0">
                  <a:moveTo>
                    <a:pt x="18617" y="0"/>
                  </a:moveTo>
                  <a:cubicBezTo>
                    <a:pt x="18177" y="0"/>
                    <a:pt x="17615" y="16"/>
                    <a:pt x="16870" y="16"/>
                  </a:cubicBezTo>
                  <a:cubicBezTo>
                    <a:pt x="16201" y="16"/>
                    <a:pt x="15730" y="9"/>
                    <a:pt x="15354" y="9"/>
                  </a:cubicBezTo>
                  <a:cubicBezTo>
                    <a:pt x="14978" y="9"/>
                    <a:pt x="14697" y="16"/>
                    <a:pt x="14408" y="47"/>
                  </a:cubicBezTo>
                  <a:cubicBezTo>
                    <a:pt x="7478" y="624"/>
                    <a:pt x="2280" y="533"/>
                    <a:pt x="730" y="1536"/>
                  </a:cubicBezTo>
                  <a:cubicBezTo>
                    <a:pt x="92" y="1901"/>
                    <a:pt x="0" y="2691"/>
                    <a:pt x="548" y="3238"/>
                  </a:cubicBezTo>
                  <a:cubicBezTo>
                    <a:pt x="852" y="3542"/>
                    <a:pt x="1155" y="3664"/>
                    <a:pt x="1642" y="3724"/>
                  </a:cubicBezTo>
                  <a:cubicBezTo>
                    <a:pt x="2306" y="3849"/>
                    <a:pt x="3865" y="3945"/>
                    <a:pt x="5241" y="3945"/>
                  </a:cubicBezTo>
                  <a:cubicBezTo>
                    <a:pt x="5879" y="3945"/>
                    <a:pt x="6478" y="3925"/>
                    <a:pt x="6931" y="3876"/>
                  </a:cubicBezTo>
                  <a:cubicBezTo>
                    <a:pt x="7569" y="3816"/>
                    <a:pt x="11186" y="3694"/>
                    <a:pt x="11672" y="3664"/>
                  </a:cubicBezTo>
                  <a:cubicBezTo>
                    <a:pt x="12094" y="3629"/>
                    <a:pt x="12636" y="3625"/>
                    <a:pt x="13184" y="3625"/>
                  </a:cubicBezTo>
                  <a:cubicBezTo>
                    <a:pt x="13367" y="3625"/>
                    <a:pt x="13551" y="3626"/>
                    <a:pt x="13732" y="3626"/>
                  </a:cubicBezTo>
                  <a:cubicBezTo>
                    <a:pt x="14454" y="3626"/>
                    <a:pt x="15122" y="3618"/>
                    <a:pt x="15472" y="3542"/>
                  </a:cubicBezTo>
                  <a:cubicBezTo>
                    <a:pt x="15609" y="3512"/>
                    <a:pt x="15730" y="3504"/>
                    <a:pt x="15852" y="3504"/>
                  </a:cubicBezTo>
                  <a:cubicBezTo>
                    <a:pt x="15973" y="3504"/>
                    <a:pt x="16095" y="3512"/>
                    <a:pt x="16232" y="3512"/>
                  </a:cubicBezTo>
                  <a:cubicBezTo>
                    <a:pt x="16262" y="3512"/>
                    <a:pt x="16293" y="3512"/>
                    <a:pt x="16293" y="3542"/>
                  </a:cubicBezTo>
                  <a:cubicBezTo>
                    <a:pt x="16293" y="3572"/>
                    <a:pt x="16596" y="3390"/>
                    <a:pt x="14256" y="5366"/>
                  </a:cubicBezTo>
                  <a:cubicBezTo>
                    <a:pt x="10760" y="8345"/>
                    <a:pt x="9393" y="8679"/>
                    <a:pt x="7478" y="9712"/>
                  </a:cubicBezTo>
                  <a:cubicBezTo>
                    <a:pt x="5745" y="10655"/>
                    <a:pt x="5472" y="10381"/>
                    <a:pt x="4742" y="10867"/>
                  </a:cubicBezTo>
                  <a:cubicBezTo>
                    <a:pt x="3575" y="11682"/>
                    <a:pt x="4299" y="13248"/>
                    <a:pt x="5702" y="13248"/>
                  </a:cubicBezTo>
                  <a:cubicBezTo>
                    <a:pt x="5869" y="13248"/>
                    <a:pt x="6047" y="13226"/>
                    <a:pt x="6232" y="13177"/>
                  </a:cubicBezTo>
                  <a:cubicBezTo>
                    <a:pt x="11703" y="11719"/>
                    <a:pt x="19302" y="7220"/>
                    <a:pt x="20761" y="2022"/>
                  </a:cubicBezTo>
                  <a:cubicBezTo>
                    <a:pt x="20943" y="1445"/>
                    <a:pt x="20791" y="958"/>
                    <a:pt x="20366" y="503"/>
                  </a:cubicBezTo>
                  <a:cubicBezTo>
                    <a:pt x="19933" y="70"/>
                    <a:pt x="19543" y="0"/>
                    <a:pt x="18617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941025" y="1244200"/>
              <a:ext cx="497675" cy="95050"/>
            </a:xfrm>
            <a:custGeom>
              <a:avLst/>
              <a:gdLst/>
              <a:ahLst/>
              <a:cxnLst/>
              <a:rect l="l" t="t" r="r" b="b"/>
              <a:pathLst>
                <a:path w="19907" h="3802" extrusionOk="0">
                  <a:moveTo>
                    <a:pt x="17564" y="1"/>
                  </a:moveTo>
                  <a:cubicBezTo>
                    <a:pt x="17536" y="1"/>
                    <a:pt x="17507" y="1"/>
                    <a:pt x="17478" y="2"/>
                  </a:cubicBezTo>
                  <a:cubicBezTo>
                    <a:pt x="16414" y="32"/>
                    <a:pt x="13679" y="2"/>
                    <a:pt x="12767" y="62"/>
                  </a:cubicBezTo>
                  <a:cubicBezTo>
                    <a:pt x="11399" y="184"/>
                    <a:pt x="4560" y="214"/>
                    <a:pt x="2128" y="792"/>
                  </a:cubicBezTo>
                  <a:cubicBezTo>
                    <a:pt x="518" y="1157"/>
                    <a:pt x="1" y="2616"/>
                    <a:pt x="1186" y="3254"/>
                  </a:cubicBezTo>
                  <a:cubicBezTo>
                    <a:pt x="1946" y="3710"/>
                    <a:pt x="2584" y="3680"/>
                    <a:pt x="3709" y="3801"/>
                  </a:cubicBezTo>
                  <a:cubicBezTo>
                    <a:pt x="3739" y="3801"/>
                    <a:pt x="15715" y="3345"/>
                    <a:pt x="18360" y="2768"/>
                  </a:cubicBezTo>
                  <a:cubicBezTo>
                    <a:pt x="19741" y="2467"/>
                    <a:pt x="19906" y="1"/>
                    <a:pt x="17564" y="1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5716950" y="1349475"/>
              <a:ext cx="563325" cy="311725"/>
            </a:xfrm>
            <a:custGeom>
              <a:avLst/>
              <a:gdLst/>
              <a:ahLst/>
              <a:cxnLst/>
              <a:rect l="l" t="t" r="r" b="b"/>
              <a:pathLst>
                <a:path w="22533" h="12469" extrusionOk="0">
                  <a:moveTo>
                    <a:pt x="21268" y="0"/>
                  </a:moveTo>
                  <a:cubicBezTo>
                    <a:pt x="21115" y="0"/>
                    <a:pt x="20944" y="35"/>
                    <a:pt x="20760" y="107"/>
                  </a:cubicBezTo>
                  <a:cubicBezTo>
                    <a:pt x="19453" y="593"/>
                    <a:pt x="18602" y="1596"/>
                    <a:pt x="15836" y="3329"/>
                  </a:cubicBezTo>
                  <a:cubicBezTo>
                    <a:pt x="6049" y="9529"/>
                    <a:pt x="2310" y="8283"/>
                    <a:pt x="1064" y="9013"/>
                  </a:cubicBezTo>
                  <a:cubicBezTo>
                    <a:pt x="456" y="9347"/>
                    <a:pt x="30" y="9833"/>
                    <a:pt x="30" y="10624"/>
                  </a:cubicBezTo>
                  <a:cubicBezTo>
                    <a:pt x="0" y="10867"/>
                    <a:pt x="91" y="11140"/>
                    <a:pt x="243" y="11384"/>
                  </a:cubicBezTo>
                  <a:cubicBezTo>
                    <a:pt x="736" y="12296"/>
                    <a:pt x="1470" y="12468"/>
                    <a:pt x="2313" y="12468"/>
                  </a:cubicBezTo>
                  <a:cubicBezTo>
                    <a:pt x="2510" y="12468"/>
                    <a:pt x="2712" y="12459"/>
                    <a:pt x="2918" y="12447"/>
                  </a:cubicBezTo>
                  <a:cubicBezTo>
                    <a:pt x="6717" y="12387"/>
                    <a:pt x="13921" y="9803"/>
                    <a:pt x="18511" y="5730"/>
                  </a:cubicBezTo>
                  <a:cubicBezTo>
                    <a:pt x="22533" y="2194"/>
                    <a:pt x="22480" y="0"/>
                    <a:pt x="21268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729100" y="1228600"/>
              <a:ext cx="259150" cy="169225"/>
            </a:xfrm>
            <a:custGeom>
              <a:avLst/>
              <a:gdLst/>
              <a:ahLst/>
              <a:cxnLst/>
              <a:rect l="l" t="t" r="r" b="b"/>
              <a:pathLst>
                <a:path w="10366" h="6769" extrusionOk="0">
                  <a:moveTo>
                    <a:pt x="1757" y="0"/>
                  </a:moveTo>
                  <a:cubicBezTo>
                    <a:pt x="1626" y="0"/>
                    <a:pt x="1497" y="16"/>
                    <a:pt x="1368" y="48"/>
                  </a:cubicBezTo>
                  <a:cubicBezTo>
                    <a:pt x="0" y="383"/>
                    <a:pt x="213" y="1872"/>
                    <a:pt x="1064" y="2814"/>
                  </a:cubicBezTo>
                  <a:cubicBezTo>
                    <a:pt x="3010" y="4911"/>
                    <a:pt x="4621" y="5671"/>
                    <a:pt x="6809" y="6492"/>
                  </a:cubicBezTo>
                  <a:cubicBezTo>
                    <a:pt x="7267" y="6651"/>
                    <a:pt x="7786" y="6768"/>
                    <a:pt x="8272" y="6768"/>
                  </a:cubicBezTo>
                  <a:cubicBezTo>
                    <a:pt x="8624" y="6768"/>
                    <a:pt x="8959" y="6706"/>
                    <a:pt x="9241" y="6553"/>
                  </a:cubicBezTo>
                  <a:cubicBezTo>
                    <a:pt x="10183" y="6006"/>
                    <a:pt x="10365" y="4759"/>
                    <a:pt x="9666" y="3969"/>
                  </a:cubicBezTo>
                  <a:cubicBezTo>
                    <a:pt x="9393" y="3665"/>
                    <a:pt x="9089" y="3392"/>
                    <a:pt x="8694" y="3240"/>
                  </a:cubicBezTo>
                  <a:cubicBezTo>
                    <a:pt x="4491" y="1372"/>
                    <a:pt x="2994" y="0"/>
                    <a:pt x="1757" y="0"/>
                  </a:cubicBezTo>
                  <a:close/>
                </a:path>
              </a:pathLst>
            </a:custGeom>
            <a:solidFill>
              <a:srgbClr val="E3A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3315300" y="4078325"/>
              <a:ext cx="21300" cy="22550"/>
            </a:xfrm>
            <a:custGeom>
              <a:avLst/>
              <a:gdLst/>
              <a:ahLst/>
              <a:cxnLst/>
              <a:rect l="l" t="t" r="r" b="b"/>
              <a:pathLst>
                <a:path w="852" h="902" extrusionOk="0">
                  <a:moveTo>
                    <a:pt x="365" y="1"/>
                  </a:moveTo>
                  <a:cubicBezTo>
                    <a:pt x="324" y="1"/>
                    <a:pt x="283" y="7"/>
                    <a:pt x="243" y="20"/>
                  </a:cubicBezTo>
                  <a:cubicBezTo>
                    <a:pt x="91" y="111"/>
                    <a:pt x="0" y="324"/>
                    <a:pt x="0" y="476"/>
                  </a:cubicBezTo>
                  <a:cubicBezTo>
                    <a:pt x="0" y="719"/>
                    <a:pt x="183" y="902"/>
                    <a:pt x="395" y="902"/>
                  </a:cubicBezTo>
                  <a:cubicBezTo>
                    <a:pt x="639" y="902"/>
                    <a:pt x="851" y="719"/>
                    <a:pt x="851" y="476"/>
                  </a:cubicBezTo>
                  <a:cubicBezTo>
                    <a:pt x="851" y="216"/>
                    <a:pt x="607" y="1"/>
                    <a:pt x="36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620350" y="4052775"/>
              <a:ext cx="274350" cy="98925"/>
            </a:xfrm>
            <a:custGeom>
              <a:avLst/>
              <a:gdLst/>
              <a:ahLst/>
              <a:cxnLst/>
              <a:rect l="l" t="t" r="r" b="b"/>
              <a:pathLst>
                <a:path w="10974" h="3957" extrusionOk="0">
                  <a:moveTo>
                    <a:pt x="6202" y="1"/>
                  </a:moveTo>
                  <a:cubicBezTo>
                    <a:pt x="5806" y="1"/>
                    <a:pt x="5776" y="214"/>
                    <a:pt x="5077" y="1095"/>
                  </a:cubicBezTo>
                  <a:cubicBezTo>
                    <a:pt x="4530" y="1855"/>
                    <a:pt x="3375" y="2615"/>
                    <a:pt x="2493" y="2949"/>
                  </a:cubicBezTo>
                  <a:cubicBezTo>
                    <a:pt x="518" y="3800"/>
                    <a:pt x="1" y="3618"/>
                    <a:pt x="1" y="3831"/>
                  </a:cubicBezTo>
                  <a:cubicBezTo>
                    <a:pt x="1" y="3952"/>
                    <a:pt x="62" y="3952"/>
                    <a:pt x="153" y="3952"/>
                  </a:cubicBezTo>
                  <a:cubicBezTo>
                    <a:pt x="487" y="3955"/>
                    <a:pt x="788" y="3956"/>
                    <a:pt x="1060" y="3956"/>
                  </a:cubicBezTo>
                  <a:cubicBezTo>
                    <a:pt x="3807" y="3956"/>
                    <a:pt x="3589" y="3828"/>
                    <a:pt x="4530" y="3800"/>
                  </a:cubicBezTo>
                  <a:cubicBezTo>
                    <a:pt x="4604" y="3802"/>
                    <a:pt x="4680" y="3804"/>
                    <a:pt x="4757" y="3804"/>
                  </a:cubicBezTo>
                  <a:cubicBezTo>
                    <a:pt x="5721" y="3804"/>
                    <a:pt x="6884" y="3635"/>
                    <a:pt x="7812" y="3466"/>
                  </a:cubicBezTo>
                  <a:cubicBezTo>
                    <a:pt x="8481" y="3344"/>
                    <a:pt x="9940" y="2919"/>
                    <a:pt x="10092" y="2463"/>
                  </a:cubicBezTo>
                  <a:cubicBezTo>
                    <a:pt x="10244" y="2007"/>
                    <a:pt x="10609" y="1794"/>
                    <a:pt x="10943" y="730"/>
                  </a:cubicBezTo>
                  <a:cubicBezTo>
                    <a:pt x="10974" y="487"/>
                    <a:pt x="10852" y="274"/>
                    <a:pt x="10639" y="214"/>
                  </a:cubicBezTo>
                  <a:cubicBezTo>
                    <a:pt x="10310" y="190"/>
                    <a:pt x="9980" y="94"/>
                    <a:pt x="9665" y="94"/>
                  </a:cubicBezTo>
                  <a:cubicBezTo>
                    <a:pt x="9573" y="94"/>
                    <a:pt x="9482" y="102"/>
                    <a:pt x="9393" y="122"/>
                  </a:cubicBezTo>
                  <a:cubicBezTo>
                    <a:pt x="9242" y="143"/>
                    <a:pt x="9093" y="151"/>
                    <a:pt x="8945" y="151"/>
                  </a:cubicBezTo>
                  <a:cubicBezTo>
                    <a:pt x="8436" y="151"/>
                    <a:pt x="7942" y="55"/>
                    <a:pt x="7448" y="31"/>
                  </a:cubicBezTo>
                  <a:cubicBezTo>
                    <a:pt x="7022" y="31"/>
                    <a:pt x="6597" y="31"/>
                    <a:pt x="6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2351700" y="4050175"/>
              <a:ext cx="313525" cy="89250"/>
            </a:xfrm>
            <a:custGeom>
              <a:avLst/>
              <a:gdLst/>
              <a:ahLst/>
              <a:cxnLst/>
              <a:rect l="l" t="t" r="r" b="b"/>
              <a:pathLst>
                <a:path w="12541" h="3570" extrusionOk="0">
                  <a:moveTo>
                    <a:pt x="10035" y="0"/>
                  </a:moveTo>
                  <a:cubicBezTo>
                    <a:pt x="9218" y="0"/>
                    <a:pt x="7819" y="14"/>
                    <a:pt x="6219" y="14"/>
                  </a:cubicBezTo>
                  <a:cubicBezTo>
                    <a:pt x="5580" y="14"/>
                    <a:pt x="5763" y="561"/>
                    <a:pt x="4699" y="1473"/>
                  </a:cubicBezTo>
                  <a:cubicBezTo>
                    <a:pt x="2349" y="3412"/>
                    <a:pt x="0" y="3510"/>
                    <a:pt x="3101" y="3510"/>
                  </a:cubicBezTo>
                  <a:cubicBezTo>
                    <a:pt x="3450" y="3510"/>
                    <a:pt x="3869" y="3509"/>
                    <a:pt x="4364" y="3509"/>
                  </a:cubicBezTo>
                  <a:cubicBezTo>
                    <a:pt x="7039" y="3479"/>
                    <a:pt x="6887" y="3570"/>
                    <a:pt x="8863" y="3205"/>
                  </a:cubicBezTo>
                  <a:cubicBezTo>
                    <a:pt x="10869" y="2901"/>
                    <a:pt x="12541" y="257"/>
                    <a:pt x="10778" y="14"/>
                  </a:cubicBezTo>
                  <a:cubicBezTo>
                    <a:pt x="10707" y="3"/>
                    <a:pt x="10444" y="0"/>
                    <a:pt x="10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1031450" y="4048825"/>
              <a:ext cx="293025" cy="91950"/>
            </a:xfrm>
            <a:custGeom>
              <a:avLst/>
              <a:gdLst/>
              <a:ahLst/>
              <a:cxnLst/>
              <a:rect l="l" t="t" r="r" b="b"/>
              <a:pathLst>
                <a:path w="11721" h="3678" extrusionOk="0">
                  <a:moveTo>
                    <a:pt x="10338" y="1"/>
                  </a:moveTo>
                  <a:cubicBezTo>
                    <a:pt x="10307" y="1"/>
                    <a:pt x="10276" y="3"/>
                    <a:pt x="10243" y="7"/>
                  </a:cubicBezTo>
                  <a:cubicBezTo>
                    <a:pt x="10015" y="37"/>
                    <a:pt x="9354" y="45"/>
                    <a:pt x="8693" y="45"/>
                  </a:cubicBezTo>
                  <a:cubicBezTo>
                    <a:pt x="8032" y="45"/>
                    <a:pt x="7371" y="37"/>
                    <a:pt x="7143" y="37"/>
                  </a:cubicBezTo>
                  <a:cubicBezTo>
                    <a:pt x="6566" y="37"/>
                    <a:pt x="6535" y="341"/>
                    <a:pt x="5654" y="1101"/>
                  </a:cubicBezTo>
                  <a:cubicBezTo>
                    <a:pt x="5046" y="1648"/>
                    <a:pt x="4407" y="2134"/>
                    <a:pt x="3617" y="2438"/>
                  </a:cubicBezTo>
                  <a:cubicBezTo>
                    <a:pt x="1277" y="3350"/>
                    <a:pt x="638" y="3320"/>
                    <a:pt x="31" y="3533"/>
                  </a:cubicBezTo>
                  <a:cubicBezTo>
                    <a:pt x="31" y="3533"/>
                    <a:pt x="0" y="3654"/>
                    <a:pt x="61" y="3654"/>
                  </a:cubicBezTo>
                  <a:cubicBezTo>
                    <a:pt x="233" y="3666"/>
                    <a:pt x="875" y="3677"/>
                    <a:pt x="1675" y="3677"/>
                  </a:cubicBezTo>
                  <a:cubicBezTo>
                    <a:pt x="2991" y="3677"/>
                    <a:pt x="4738" y="3646"/>
                    <a:pt x="5532" y="3533"/>
                  </a:cubicBezTo>
                  <a:cubicBezTo>
                    <a:pt x="6353" y="3472"/>
                    <a:pt x="7143" y="3381"/>
                    <a:pt x="7903" y="3259"/>
                  </a:cubicBezTo>
                  <a:cubicBezTo>
                    <a:pt x="11721" y="2667"/>
                    <a:pt x="11476" y="1"/>
                    <a:pt x="10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3612800" y="2544775"/>
              <a:ext cx="5350" cy="1812925"/>
            </a:xfrm>
            <a:custGeom>
              <a:avLst/>
              <a:gdLst/>
              <a:ahLst/>
              <a:cxnLst/>
              <a:rect l="l" t="t" r="r" b="b"/>
              <a:pathLst>
                <a:path w="214" h="72517" extrusionOk="0">
                  <a:moveTo>
                    <a:pt x="107" y="1"/>
                  </a:moveTo>
                  <a:cubicBezTo>
                    <a:pt x="84" y="1"/>
                    <a:pt x="61" y="411"/>
                    <a:pt x="61" y="1232"/>
                  </a:cubicBezTo>
                  <a:cubicBezTo>
                    <a:pt x="0" y="12873"/>
                    <a:pt x="0" y="24484"/>
                    <a:pt x="0" y="36156"/>
                  </a:cubicBezTo>
                  <a:cubicBezTo>
                    <a:pt x="0" y="47828"/>
                    <a:pt x="0" y="59439"/>
                    <a:pt x="61" y="71081"/>
                  </a:cubicBezTo>
                  <a:cubicBezTo>
                    <a:pt x="76" y="72038"/>
                    <a:pt x="99" y="72517"/>
                    <a:pt x="118" y="72517"/>
                  </a:cubicBezTo>
                  <a:cubicBezTo>
                    <a:pt x="137" y="72517"/>
                    <a:pt x="152" y="72038"/>
                    <a:pt x="152" y="71081"/>
                  </a:cubicBezTo>
                  <a:cubicBezTo>
                    <a:pt x="213" y="59439"/>
                    <a:pt x="213" y="47828"/>
                    <a:pt x="213" y="36156"/>
                  </a:cubicBezTo>
                  <a:cubicBezTo>
                    <a:pt x="213" y="24484"/>
                    <a:pt x="213" y="12873"/>
                    <a:pt x="152" y="1232"/>
                  </a:cubicBezTo>
                  <a:cubicBezTo>
                    <a:pt x="152" y="411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3717650" y="2553700"/>
              <a:ext cx="4600" cy="1795475"/>
            </a:xfrm>
            <a:custGeom>
              <a:avLst/>
              <a:gdLst/>
              <a:ahLst/>
              <a:cxnLst/>
              <a:rect l="l" t="t" r="r" b="b"/>
              <a:pathLst>
                <a:path w="184" h="71819" extrusionOk="0">
                  <a:moveTo>
                    <a:pt x="92" y="1"/>
                  </a:moveTo>
                  <a:cubicBezTo>
                    <a:pt x="62" y="1"/>
                    <a:pt x="31" y="404"/>
                    <a:pt x="31" y="1209"/>
                  </a:cubicBezTo>
                  <a:cubicBezTo>
                    <a:pt x="1" y="12729"/>
                    <a:pt x="1" y="24249"/>
                    <a:pt x="1" y="35799"/>
                  </a:cubicBezTo>
                  <a:cubicBezTo>
                    <a:pt x="1" y="47350"/>
                    <a:pt x="1" y="58870"/>
                    <a:pt x="31" y="70359"/>
                  </a:cubicBezTo>
                  <a:cubicBezTo>
                    <a:pt x="31" y="71332"/>
                    <a:pt x="54" y="71818"/>
                    <a:pt x="81" y="71818"/>
                  </a:cubicBezTo>
                  <a:cubicBezTo>
                    <a:pt x="107" y="71818"/>
                    <a:pt x="138" y="71332"/>
                    <a:pt x="153" y="70359"/>
                  </a:cubicBezTo>
                  <a:cubicBezTo>
                    <a:pt x="183" y="58870"/>
                    <a:pt x="183" y="47350"/>
                    <a:pt x="183" y="35799"/>
                  </a:cubicBezTo>
                  <a:cubicBezTo>
                    <a:pt x="183" y="24249"/>
                    <a:pt x="183" y="12729"/>
                    <a:pt x="153" y="1209"/>
                  </a:cubicBezTo>
                  <a:cubicBezTo>
                    <a:pt x="153" y="404"/>
                    <a:pt x="123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840725" y="1937450"/>
              <a:ext cx="4575" cy="1508975"/>
            </a:xfrm>
            <a:custGeom>
              <a:avLst/>
              <a:gdLst/>
              <a:ahLst/>
              <a:cxnLst/>
              <a:rect l="l" t="t" r="r" b="b"/>
              <a:pathLst>
                <a:path w="183" h="60359" extrusionOk="0">
                  <a:moveTo>
                    <a:pt x="92" y="0"/>
                  </a:moveTo>
                  <a:cubicBezTo>
                    <a:pt x="61" y="0"/>
                    <a:pt x="31" y="342"/>
                    <a:pt x="31" y="1026"/>
                  </a:cubicBezTo>
                  <a:cubicBezTo>
                    <a:pt x="31" y="10661"/>
                    <a:pt x="1" y="20388"/>
                    <a:pt x="1" y="30084"/>
                  </a:cubicBezTo>
                  <a:cubicBezTo>
                    <a:pt x="1" y="39780"/>
                    <a:pt x="31" y="49476"/>
                    <a:pt x="31" y="59142"/>
                  </a:cubicBezTo>
                  <a:cubicBezTo>
                    <a:pt x="31" y="59993"/>
                    <a:pt x="1" y="60358"/>
                    <a:pt x="1" y="60358"/>
                  </a:cubicBezTo>
                  <a:cubicBezTo>
                    <a:pt x="31" y="60358"/>
                    <a:pt x="31" y="60267"/>
                    <a:pt x="61" y="60054"/>
                  </a:cubicBezTo>
                  <a:cubicBezTo>
                    <a:pt x="122" y="59872"/>
                    <a:pt x="122" y="59568"/>
                    <a:pt x="122" y="59142"/>
                  </a:cubicBezTo>
                  <a:cubicBezTo>
                    <a:pt x="183" y="49507"/>
                    <a:pt x="183" y="39780"/>
                    <a:pt x="183" y="30084"/>
                  </a:cubicBezTo>
                  <a:cubicBezTo>
                    <a:pt x="183" y="20388"/>
                    <a:pt x="153" y="10722"/>
                    <a:pt x="153" y="1026"/>
                  </a:cubicBezTo>
                  <a:cubicBezTo>
                    <a:pt x="153" y="342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2695600" y="1936500"/>
              <a:ext cx="5350" cy="1343500"/>
            </a:xfrm>
            <a:custGeom>
              <a:avLst/>
              <a:gdLst/>
              <a:ahLst/>
              <a:cxnLst/>
              <a:rect l="l" t="t" r="r" b="b"/>
              <a:pathLst>
                <a:path w="214" h="53740" extrusionOk="0">
                  <a:moveTo>
                    <a:pt x="61" y="0"/>
                  </a:moveTo>
                  <a:cubicBezTo>
                    <a:pt x="31" y="0"/>
                    <a:pt x="1" y="304"/>
                    <a:pt x="1" y="912"/>
                  </a:cubicBezTo>
                  <a:lnTo>
                    <a:pt x="1" y="26779"/>
                  </a:lnTo>
                  <a:lnTo>
                    <a:pt x="1" y="52645"/>
                  </a:lnTo>
                  <a:cubicBezTo>
                    <a:pt x="1" y="53375"/>
                    <a:pt x="16" y="53739"/>
                    <a:pt x="39" y="53739"/>
                  </a:cubicBezTo>
                  <a:cubicBezTo>
                    <a:pt x="61" y="53739"/>
                    <a:pt x="92" y="53375"/>
                    <a:pt x="122" y="52645"/>
                  </a:cubicBezTo>
                  <a:cubicBezTo>
                    <a:pt x="183" y="44043"/>
                    <a:pt x="213" y="35411"/>
                    <a:pt x="213" y="26779"/>
                  </a:cubicBezTo>
                  <a:cubicBezTo>
                    <a:pt x="213" y="18146"/>
                    <a:pt x="213" y="9483"/>
                    <a:pt x="122" y="912"/>
                  </a:cubicBezTo>
                  <a:cubicBezTo>
                    <a:pt x="122" y="304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728250" y="1930600"/>
              <a:ext cx="5350" cy="1513350"/>
            </a:xfrm>
            <a:custGeom>
              <a:avLst/>
              <a:gdLst/>
              <a:ahLst/>
              <a:cxnLst/>
              <a:rect l="l" t="t" r="r" b="b"/>
              <a:pathLst>
                <a:path w="214" h="60534" extrusionOk="0">
                  <a:moveTo>
                    <a:pt x="107" y="1"/>
                  </a:moveTo>
                  <a:cubicBezTo>
                    <a:pt x="85" y="1"/>
                    <a:pt x="62" y="342"/>
                    <a:pt x="62" y="1026"/>
                  </a:cubicBezTo>
                  <a:cubicBezTo>
                    <a:pt x="62" y="10723"/>
                    <a:pt x="1" y="20449"/>
                    <a:pt x="1" y="30176"/>
                  </a:cubicBezTo>
                  <a:cubicBezTo>
                    <a:pt x="1" y="39902"/>
                    <a:pt x="62" y="49629"/>
                    <a:pt x="62" y="59325"/>
                  </a:cubicBezTo>
                  <a:cubicBezTo>
                    <a:pt x="62" y="60131"/>
                    <a:pt x="85" y="60533"/>
                    <a:pt x="107" y="60533"/>
                  </a:cubicBezTo>
                  <a:cubicBezTo>
                    <a:pt x="130" y="60533"/>
                    <a:pt x="153" y="60131"/>
                    <a:pt x="153" y="59325"/>
                  </a:cubicBezTo>
                  <a:cubicBezTo>
                    <a:pt x="153" y="49629"/>
                    <a:pt x="214" y="39902"/>
                    <a:pt x="214" y="30176"/>
                  </a:cubicBezTo>
                  <a:cubicBezTo>
                    <a:pt x="214" y="20449"/>
                    <a:pt x="153" y="10723"/>
                    <a:pt x="153" y="1026"/>
                  </a:cubicBezTo>
                  <a:cubicBezTo>
                    <a:pt x="153" y="342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589975" y="1928325"/>
              <a:ext cx="4600" cy="1270175"/>
            </a:xfrm>
            <a:custGeom>
              <a:avLst/>
              <a:gdLst/>
              <a:ahLst/>
              <a:cxnLst/>
              <a:rect l="l" t="t" r="r" b="b"/>
              <a:pathLst>
                <a:path w="184" h="50807" extrusionOk="0">
                  <a:moveTo>
                    <a:pt x="92" y="0"/>
                  </a:moveTo>
                  <a:cubicBezTo>
                    <a:pt x="61" y="0"/>
                    <a:pt x="31" y="281"/>
                    <a:pt x="31" y="844"/>
                  </a:cubicBezTo>
                  <a:cubicBezTo>
                    <a:pt x="1" y="8990"/>
                    <a:pt x="1" y="17166"/>
                    <a:pt x="1" y="25312"/>
                  </a:cubicBezTo>
                  <a:cubicBezTo>
                    <a:pt x="1" y="33489"/>
                    <a:pt x="1" y="41665"/>
                    <a:pt x="31" y="49781"/>
                  </a:cubicBezTo>
                  <a:cubicBezTo>
                    <a:pt x="31" y="50465"/>
                    <a:pt x="61" y="50807"/>
                    <a:pt x="92" y="50807"/>
                  </a:cubicBezTo>
                  <a:cubicBezTo>
                    <a:pt x="122" y="50807"/>
                    <a:pt x="153" y="50465"/>
                    <a:pt x="153" y="49781"/>
                  </a:cubicBezTo>
                  <a:cubicBezTo>
                    <a:pt x="183" y="41665"/>
                    <a:pt x="183" y="33489"/>
                    <a:pt x="183" y="25312"/>
                  </a:cubicBezTo>
                  <a:cubicBezTo>
                    <a:pt x="183" y="17166"/>
                    <a:pt x="183" y="8990"/>
                    <a:pt x="153" y="844"/>
                  </a:cubicBezTo>
                  <a:cubicBezTo>
                    <a:pt x="153" y="28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3822500" y="3281163"/>
              <a:ext cx="5350" cy="1129875"/>
            </a:xfrm>
            <a:custGeom>
              <a:avLst/>
              <a:gdLst/>
              <a:ahLst/>
              <a:cxnLst/>
              <a:rect l="l" t="t" r="r" b="b"/>
              <a:pathLst>
                <a:path w="214" h="45195" extrusionOk="0">
                  <a:moveTo>
                    <a:pt x="123" y="0"/>
                  </a:moveTo>
                  <a:cubicBezTo>
                    <a:pt x="92" y="0"/>
                    <a:pt x="62" y="251"/>
                    <a:pt x="62" y="756"/>
                  </a:cubicBezTo>
                  <a:cubicBezTo>
                    <a:pt x="1" y="8021"/>
                    <a:pt x="1" y="15285"/>
                    <a:pt x="1" y="22550"/>
                  </a:cubicBezTo>
                  <a:cubicBezTo>
                    <a:pt x="1" y="29784"/>
                    <a:pt x="1" y="37049"/>
                    <a:pt x="62" y="44283"/>
                  </a:cubicBezTo>
                  <a:cubicBezTo>
                    <a:pt x="77" y="44891"/>
                    <a:pt x="107" y="45195"/>
                    <a:pt x="134" y="45195"/>
                  </a:cubicBezTo>
                  <a:cubicBezTo>
                    <a:pt x="160" y="45195"/>
                    <a:pt x="183" y="44891"/>
                    <a:pt x="183" y="44283"/>
                  </a:cubicBezTo>
                  <a:cubicBezTo>
                    <a:pt x="214" y="37018"/>
                    <a:pt x="214" y="29754"/>
                    <a:pt x="214" y="22489"/>
                  </a:cubicBezTo>
                  <a:cubicBezTo>
                    <a:pt x="214" y="15194"/>
                    <a:pt x="214" y="7960"/>
                    <a:pt x="183" y="726"/>
                  </a:cubicBezTo>
                  <a:cubicBezTo>
                    <a:pt x="183" y="243"/>
                    <a:pt x="153" y="0"/>
                    <a:pt x="12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416775" y="1890125"/>
              <a:ext cx="1127700" cy="4600"/>
            </a:xfrm>
            <a:custGeom>
              <a:avLst/>
              <a:gdLst/>
              <a:ahLst/>
              <a:cxnLst/>
              <a:rect l="l" t="t" r="r" b="b"/>
              <a:pathLst>
                <a:path w="45108" h="184" extrusionOk="0">
                  <a:moveTo>
                    <a:pt x="1" y="1"/>
                  </a:moveTo>
                  <a:cubicBezTo>
                    <a:pt x="1" y="1"/>
                    <a:pt x="92" y="62"/>
                    <a:pt x="244" y="62"/>
                  </a:cubicBezTo>
                  <a:cubicBezTo>
                    <a:pt x="396" y="92"/>
                    <a:pt x="609" y="92"/>
                    <a:pt x="913" y="92"/>
                  </a:cubicBezTo>
                  <a:cubicBezTo>
                    <a:pt x="8086" y="183"/>
                    <a:pt x="15290" y="183"/>
                    <a:pt x="22494" y="183"/>
                  </a:cubicBezTo>
                  <a:cubicBezTo>
                    <a:pt x="29667" y="183"/>
                    <a:pt x="36901" y="183"/>
                    <a:pt x="44074" y="153"/>
                  </a:cubicBezTo>
                  <a:cubicBezTo>
                    <a:pt x="45108" y="153"/>
                    <a:pt x="45108" y="31"/>
                    <a:pt x="44074" y="31"/>
                  </a:cubicBezTo>
                  <a:cubicBezTo>
                    <a:pt x="36901" y="1"/>
                    <a:pt x="29728" y="1"/>
                    <a:pt x="22494" y="1"/>
                  </a:cubicBezTo>
                  <a:cubicBezTo>
                    <a:pt x="15320" y="1"/>
                    <a:pt x="8086" y="31"/>
                    <a:pt x="913" y="31"/>
                  </a:cubicBezTo>
                  <a:cubicBezTo>
                    <a:pt x="609" y="31"/>
                    <a:pt x="396" y="31"/>
                    <a:pt x="2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621875" y="1896225"/>
              <a:ext cx="1115550" cy="5325"/>
            </a:xfrm>
            <a:custGeom>
              <a:avLst/>
              <a:gdLst/>
              <a:ahLst/>
              <a:cxnLst/>
              <a:rect l="l" t="t" r="r" b="b"/>
              <a:pathLst>
                <a:path w="44622" h="213" extrusionOk="0">
                  <a:moveTo>
                    <a:pt x="22433" y="0"/>
                  </a:moveTo>
                  <a:cubicBezTo>
                    <a:pt x="15350" y="0"/>
                    <a:pt x="8299" y="0"/>
                    <a:pt x="1216" y="30"/>
                  </a:cubicBezTo>
                  <a:cubicBezTo>
                    <a:pt x="1" y="91"/>
                    <a:pt x="1" y="152"/>
                    <a:pt x="1216" y="152"/>
                  </a:cubicBezTo>
                  <a:cubicBezTo>
                    <a:pt x="8299" y="213"/>
                    <a:pt x="15350" y="213"/>
                    <a:pt x="22433" y="213"/>
                  </a:cubicBezTo>
                  <a:cubicBezTo>
                    <a:pt x="29484" y="213"/>
                    <a:pt x="36567" y="213"/>
                    <a:pt x="43618" y="152"/>
                  </a:cubicBezTo>
                  <a:cubicBezTo>
                    <a:pt x="44621" y="152"/>
                    <a:pt x="44621" y="30"/>
                    <a:pt x="43618" y="30"/>
                  </a:cubicBezTo>
                  <a:cubicBezTo>
                    <a:pt x="36567" y="0"/>
                    <a:pt x="29484" y="0"/>
                    <a:pt x="224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143950" y="1890125"/>
              <a:ext cx="1106450" cy="4600"/>
            </a:xfrm>
            <a:custGeom>
              <a:avLst/>
              <a:gdLst/>
              <a:ahLst/>
              <a:cxnLst/>
              <a:rect l="l" t="t" r="r" b="b"/>
              <a:pathLst>
                <a:path w="44258" h="184" extrusionOk="0">
                  <a:moveTo>
                    <a:pt x="22220" y="1"/>
                  </a:moveTo>
                  <a:cubicBezTo>
                    <a:pt x="15199" y="1"/>
                    <a:pt x="8177" y="1"/>
                    <a:pt x="1186" y="31"/>
                  </a:cubicBezTo>
                  <a:cubicBezTo>
                    <a:pt x="1" y="31"/>
                    <a:pt x="1" y="153"/>
                    <a:pt x="1186" y="153"/>
                  </a:cubicBezTo>
                  <a:cubicBezTo>
                    <a:pt x="8208" y="183"/>
                    <a:pt x="15199" y="183"/>
                    <a:pt x="22220" y="183"/>
                  </a:cubicBezTo>
                  <a:cubicBezTo>
                    <a:pt x="29272" y="183"/>
                    <a:pt x="36293" y="183"/>
                    <a:pt x="43284" y="153"/>
                  </a:cubicBezTo>
                  <a:cubicBezTo>
                    <a:pt x="44257" y="153"/>
                    <a:pt x="44257" y="31"/>
                    <a:pt x="43284" y="31"/>
                  </a:cubicBezTo>
                  <a:cubicBezTo>
                    <a:pt x="36263" y="1"/>
                    <a:pt x="29272" y="1"/>
                    <a:pt x="2222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890900" y="1893925"/>
              <a:ext cx="1101875" cy="4600"/>
            </a:xfrm>
            <a:custGeom>
              <a:avLst/>
              <a:gdLst/>
              <a:ahLst/>
              <a:cxnLst/>
              <a:rect l="l" t="t" r="r" b="b"/>
              <a:pathLst>
                <a:path w="44075" h="184" extrusionOk="0">
                  <a:moveTo>
                    <a:pt x="22128" y="1"/>
                  </a:moveTo>
                  <a:cubicBezTo>
                    <a:pt x="15137" y="1"/>
                    <a:pt x="8146" y="1"/>
                    <a:pt x="1155" y="31"/>
                  </a:cubicBezTo>
                  <a:cubicBezTo>
                    <a:pt x="0" y="62"/>
                    <a:pt x="0" y="122"/>
                    <a:pt x="1155" y="153"/>
                  </a:cubicBezTo>
                  <a:cubicBezTo>
                    <a:pt x="8116" y="183"/>
                    <a:pt x="15137" y="183"/>
                    <a:pt x="22128" y="183"/>
                  </a:cubicBezTo>
                  <a:cubicBezTo>
                    <a:pt x="29119" y="183"/>
                    <a:pt x="36111" y="183"/>
                    <a:pt x="43102" y="153"/>
                  </a:cubicBezTo>
                  <a:cubicBezTo>
                    <a:pt x="44074" y="153"/>
                    <a:pt x="44074" y="31"/>
                    <a:pt x="43102" y="31"/>
                  </a:cubicBezTo>
                  <a:cubicBezTo>
                    <a:pt x="36111" y="1"/>
                    <a:pt x="29119" y="1"/>
                    <a:pt x="2212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640850" y="2784525"/>
              <a:ext cx="949900" cy="4575"/>
            </a:xfrm>
            <a:custGeom>
              <a:avLst/>
              <a:gdLst/>
              <a:ahLst/>
              <a:cxnLst/>
              <a:rect l="l" t="t" r="r" b="b"/>
              <a:pathLst>
                <a:path w="37996" h="183" extrusionOk="0">
                  <a:moveTo>
                    <a:pt x="19089" y="1"/>
                  </a:moveTo>
                  <a:cubicBezTo>
                    <a:pt x="13040" y="1"/>
                    <a:pt x="6992" y="1"/>
                    <a:pt x="1004" y="31"/>
                  </a:cubicBezTo>
                  <a:cubicBezTo>
                    <a:pt x="1" y="31"/>
                    <a:pt x="1" y="153"/>
                    <a:pt x="973" y="153"/>
                  </a:cubicBezTo>
                  <a:cubicBezTo>
                    <a:pt x="6992" y="183"/>
                    <a:pt x="13040" y="183"/>
                    <a:pt x="19089" y="183"/>
                  </a:cubicBezTo>
                  <a:cubicBezTo>
                    <a:pt x="25108" y="183"/>
                    <a:pt x="31156" y="183"/>
                    <a:pt x="37144" y="153"/>
                  </a:cubicBezTo>
                  <a:cubicBezTo>
                    <a:pt x="37995" y="153"/>
                    <a:pt x="37995" y="31"/>
                    <a:pt x="37144" y="31"/>
                  </a:cubicBezTo>
                  <a:cubicBezTo>
                    <a:pt x="31156" y="1"/>
                    <a:pt x="25108" y="1"/>
                    <a:pt x="1908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01350" y="1622325"/>
              <a:ext cx="909600" cy="6775"/>
            </a:xfrm>
            <a:custGeom>
              <a:avLst/>
              <a:gdLst/>
              <a:ahLst/>
              <a:cxnLst/>
              <a:rect l="l" t="t" r="r" b="b"/>
              <a:pathLst>
                <a:path w="36384" h="271" extrusionOk="0">
                  <a:moveTo>
                    <a:pt x="29818" y="0"/>
                  </a:moveTo>
                  <a:cubicBezTo>
                    <a:pt x="25968" y="0"/>
                    <a:pt x="22118" y="14"/>
                    <a:pt x="18268" y="14"/>
                  </a:cubicBezTo>
                  <a:cubicBezTo>
                    <a:pt x="12493" y="74"/>
                    <a:pt x="6718" y="74"/>
                    <a:pt x="942" y="135"/>
                  </a:cubicBezTo>
                  <a:cubicBezTo>
                    <a:pt x="0" y="135"/>
                    <a:pt x="0" y="226"/>
                    <a:pt x="942" y="257"/>
                  </a:cubicBezTo>
                  <a:cubicBezTo>
                    <a:pt x="2867" y="267"/>
                    <a:pt x="4793" y="270"/>
                    <a:pt x="6718" y="270"/>
                  </a:cubicBezTo>
                  <a:cubicBezTo>
                    <a:pt x="10568" y="270"/>
                    <a:pt x="14418" y="257"/>
                    <a:pt x="18268" y="257"/>
                  </a:cubicBezTo>
                  <a:cubicBezTo>
                    <a:pt x="24043" y="226"/>
                    <a:pt x="29818" y="226"/>
                    <a:pt x="35594" y="135"/>
                  </a:cubicBezTo>
                  <a:cubicBezTo>
                    <a:pt x="36384" y="135"/>
                    <a:pt x="36384" y="14"/>
                    <a:pt x="35594" y="14"/>
                  </a:cubicBezTo>
                  <a:cubicBezTo>
                    <a:pt x="33668" y="4"/>
                    <a:pt x="31743" y="0"/>
                    <a:pt x="2981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599825" y="1548950"/>
              <a:ext cx="911900" cy="5350"/>
            </a:xfrm>
            <a:custGeom>
              <a:avLst/>
              <a:gdLst/>
              <a:ahLst/>
              <a:cxnLst/>
              <a:rect l="l" t="t" r="r" b="b"/>
              <a:pathLst>
                <a:path w="36476" h="214" extrusionOk="0">
                  <a:moveTo>
                    <a:pt x="18329" y="0"/>
                  </a:moveTo>
                  <a:cubicBezTo>
                    <a:pt x="12554" y="0"/>
                    <a:pt x="6779" y="31"/>
                    <a:pt x="1003" y="122"/>
                  </a:cubicBezTo>
                  <a:cubicBezTo>
                    <a:pt x="0" y="152"/>
                    <a:pt x="61" y="213"/>
                    <a:pt x="1003" y="213"/>
                  </a:cubicBezTo>
                  <a:lnTo>
                    <a:pt x="35655" y="213"/>
                  </a:lnTo>
                  <a:cubicBezTo>
                    <a:pt x="36445" y="213"/>
                    <a:pt x="36475" y="152"/>
                    <a:pt x="35655" y="122"/>
                  </a:cubicBezTo>
                  <a:cubicBezTo>
                    <a:pt x="29879" y="0"/>
                    <a:pt x="24104" y="0"/>
                    <a:pt x="183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657675" y="983975"/>
              <a:ext cx="4600" cy="894975"/>
            </a:xfrm>
            <a:custGeom>
              <a:avLst/>
              <a:gdLst/>
              <a:ahLst/>
              <a:cxnLst/>
              <a:rect l="l" t="t" r="r" b="b"/>
              <a:pathLst>
                <a:path w="184" h="35799" extrusionOk="0">
                  <a:moveTo>
                    <a:pt x="92" y="0"/>
                  </a:moveTo>
                  <a:cubicBezTo>
                    <a:pt x="62" y="0"/>
                    <a:pt x="31" y="198"/>
                    <a:pt x="31" y="593"/>
                  </a:cubicBezTo>
                  <a:cubicBezTo>
                    <a:pt x="1" y="6338"/>
                    <a:pt x="1" y="12082"/>
                    <a:pt x="1" y="17858"/>
                  </a:cubicBezTo>
                  <a:cubicBezTo>
                    <a:pt x="1" y="23572"/>
                    <a:pt x="1" y="29347"/>
                    <a:pt x="31" y="35092"/>
                  </a:cubicBezTo>
                  <a:cubicBezTo>
                    <a:pt x="31" y="35563"/>
                    <a:pt x="47" y="35799"/>
                    <a:pt x="69" y="35799"/>
                  </a:cubicBezTo>
                  <a:cubicBezTo>
                    <a:pt x="92" y="35799"/>
                    <a:pt x="122" y="35563"/>
                    <a:pt x="153" y="35092"/>
                  </a:cubicBezTo>
                  <a:cubicBezTo>
                    <a:pt x="183" y="29347"/>
                    <a:pt x="183" y="23633"/>
                    <a:pt x="183" y="17858"/>
                  </a:cubicBezTo>
                  <a:cubicBezTo>
                    <a:pt x="183" y="12113"/>
                    <a:pt x="183" y="6338"/>
                    <a:pt x="153" y="593"/>
                  </a:cubicBezTo>
                  <a:cubicBezTo>
                    <a:pt x="153" y="19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5382575" y="995375"/>
              <a:ext cx="4600" cy="889650"/>
            </a:xfrm>
            <a:custGeom>
              <a:avLst/>
              <a:gdLst/>
              <a:ahLst/>
              <a:cxnLst/>
              <a:rect l="l" t="t" r="r" b="b"/>
              <a:pathLst>
                <a:path w="184" h="35586" extrusionOk="0">
                  <a:moveTo>
                    <a:pt x="92" y="0"/>
                  </a:moveTo>
                  <a:cubicBezTo>
                    <a:pt x="62" y="0"/>
                    <a:pt x="31" y="198"/>
                    <a:pt x="31" y="593"/>
                  </a:cubicBezTo>
                  <a:cubicBezTo>
                    <a:pt x="1" y="6307"/>
                    <a:pt x="1" y="11991"/>
                    <a:pt x="1" y="17736"/>
                  </a:cubicBezTo>
                  <a:cubicBezTo>
                    <a:pt x="1" y="23420"/>
                    <a:pt x="1" y="29165"/>
                    <a:pt x="31" y="34879"/>
                  </a:cubicBezTo>
                  <a:cubicBezTo>
                    <a:pt x="47" y="35350"/>
                    <a:pt x="77" y="35586"/>
                    <a:pt x="103" y="35586"/>
                  </a:cubicBezTo>
                  <a:cubicBezTo>
                    <a:pt x="130" y="35586"/>
                    <a:pt x="153" y="35350"/>
                    <a:pt x="153" y="34879"/>
                  </a:cubicBezTo>
                  <a:cubicBezTo>
                    <a:pt x="183" y="29165"/>
                    <a:pt x="183" y="23481"/>
                    <a:pt x="183" y="17736"/>
                  </a:cubicBezTo>
                  <a:cubicBezTo>
                    <a:pt x="183" y="12022"/>
                    <a:pt x="183" y="6307"/>
                    <a:pt x="153" y="593"/>
                  </a:cubicBezTo>
                  <a:cubicBezTo>
                    <a:pt x="153" y="19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119650" y="971800"/>
              <a:ext cx="5350" cy="887400"/>
            </a:xfrm>
            <a:custGeom>
              <a:avLst/>
              <a:gdLst/>
              <a:ahLst/>
              <a:cxnLst/>
              <a:rect l="l" t="t" r="r" b="b"/>
              <a:pathLst>
                <a:path w="214" h="35496" extrusionOk="0">
                  <a:moveTo>
                    <a:pt x="91" y="1"/>
                  </a:moveTo>
                  <a:cubicBezTo>
                    <a:pt x="61" y="1"/>
                    <a:pt x="31" y="198"/>
                    <a:pt x="31" y="594"/>
                  </a:cubicBezTo>
                  <a:cubicBezTo>
                    <a:pt x="0" y="6278"/>
                    <a:pt x="0" y="11992"/>
                    <a:pt x="0" y="17676"/>
                  </a:cubicBezTo>
                  <a:cubicBezTo>
                    <a:pt x="0" y="23390"/>
                    <a:pt x="31" y="29074"/>
                    <a:pt x="61" y="34789"/>
                  </a:cubicBezTo>
                  <a:cubicBezTo>
                    <a:pt x="76" y="35260"/>
                    <a:pt x="107" y="35495"/>
                    <a:pt x="133" y="35495"/>
                  </a:cubicBezTo>
                  <a:cubicBezTo>
                    <a:pt x="160" y="35495"/>
                    <a:pt x="183" y="35260"/>
                    <a:pt x="183" y="34789"/>
                  </a:cubicBezTo>
                  <a:cubicBezTo>
                    <a:pt x="213" y="29074"/>
                    <a:pt x="213" y="23390"/>
                    <a:pt x="213" y="17676"/>
                  </a:cubicBezTo>
                  <a:cubicBezTo>
                    <a:pt x="213" y="11992"/>
                    <a:pt x="183" y="6278"/>
                    <a:pt x="152" y="594"/>
                  </a:cubicBezTo>
                  <a:cubicBezTo>
                    <a:pt x="152" y="19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2786025" y="1003725"/>
              <a:ext cx="4600" cy="884150"/>
            </a:xfrm>
            <a:custGeom>
              <a:avLst/>
              <a:gdLst/>
              <a:ahLst/>
              <a:cxnLst/>
              <a:rect l="l" t="t" r="r" b="b"/>
              <a:pathLst>
                <a:path w="184" h="35366" extrusionOk="0">
                  <a:moveTo>
                    <a:pt x="92" y="0"/>
                  </a:moveTo>
                  <a:cubicBezTo>
                    <a:pt x="62" y="0"/>
                    <a:pt x="31" y="198"/>
                    <a:pt x="31" y="593"/>
                  </a:cubicBezTo>
                  <a:cubicBezTo>
                    <a:pt x="1" y="6277"/>
                    <a:pt x="1" y="11931"/>
                    <a:pt x="1" y="17615"/>
                  </a:cubicBezTo>
                  <a:cubicBezTo>
                    <a:pt x="1" y="23299"/>
                    <a:pt x="1" y="28983"/>
                    <a:pt x="31" y="34636"/>
                  </a:cubicBezTo>
                  <a:cubicBezTo>
                    <a:pt x="46" y="35123"/>
                    <a:pt x="77" y="35366"/>
                    <a:pt x="103" y="35366"/>
                  </a:cubicBezTo>
                  <a:cubicBezTo>
                    <a:pt x="130" y="35366"/>
                    <a:pt x="153" y="35123"/>
                    <a:pt x="153" y="34636"/>
                  </a:cubicBezTo>
                  <a:cubicBezTo>
                    <a:pt x="183" y="28983"/>
                    <a:pt x="183" y="23329"/>
                    <a:pt x="183" y="17615"/>
                  </a:cubicBezTo>
                  <a:cubicBezTo>
                    <a:pt x="183" y="11961"/>
                    <a:pt x="183" y="6277"/>
                    <a:pt x="153" y="593"/>
                  </a:cubicBezTo>
                  <a:cubicBezTo>
                    <a:pt x="153" y="19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048975" y="971250"/>
              <a:ext cx="7625" cy="881875"/>
            </a:xfrm>
            <a:custGeom>
              <a:avLst/>
              <a:gdLst/>
              <a:ahLst/>
              <a:cxnLst/>
              <a:rect l="l" t="t" r="r" b="b"/>
              <a:pathLst>
                <a:path w="305" h="35275" extrusionOk="0">
                  <a:moveTo>
                    <a:pt x="213" y="0"/>
                  </a:moveTo>
                  <a:cubicBezTo>
                    <a:pt x="183" y="0"/>
                    <a:pt x="152" y="205"/>
                    <a:pt x="152" y="616"/>
                  </a:cubicBezTo>
                  <a:cubicBezTo>
                    <a:pt x="31" y="6269"/>
                    <a:pt x="0" y="11923"/>
                    <a:pt x="31" y="17576"/>
                  </a:cubicBezTo>
                  <a:lnTo>
                    <a:pt x="152" y="34567"/>
                  </a:lnTo>
                  <a:cubicBezTo>
                    <a:pt x="152" y="35039"/>
                    <a:pt x="175" y="35274"/>
                    <a:pt x="202" y="35274"/>
                  </a:cubicBezTo>
                  <a:cubicBezTo>
                    <a:pt x="228" y="35274"/>
                    <a:pt x="259" y="35039"/>
                    <a:pt x="274" y="34567"/>
                  </a:cubicBezTo>
                  <a:cubicBezTo>
                    <a:pt x="304" y="28914"/>
                    <a:pt x="304" y="23260"/>
                    <a:pt x="274" y="17576"/>
                  </a:cubicBezTo>
                  <a:cubicBezTo>
                    <a:pt x="274" y="11923"/>
                    <a:pt x="244" y="6269"/>
                    <a:pt x="274" y="616"/>
                  </a:cubicBezTo>
                  <a:cubicBezTo>
                    <a:pt x="274" y="205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5299000" y="990800"/>
              <a:ext cx="4575" cy="879800"/>
            </a:xfrm>
            <a:custGeom>
              <a:avLst/>
              <a:gdLst/>
              <a:ahLst/>
              <a:cxnLst/>
              <a:rect l="l" t="t" r="r" b="b"/>
              <a:pathLst>
                <a:path w="183" h="35192" extrusionOk="0">
                  <a:moveTo>
                    <a:pt x="92" y="1"/>
                  </a:moveTo>
                  <a:cubicBezTo>
                    <a:pt x="61" y="1"/>
                    <a:pt x="31" y="198"/>
                    <a:pt x="31" y="593"/>
                  </a:cubicBezTo>
                  <a:cubicBezTo>
                    <a:pt x="0" y="6247"/>
                    <a:pt x="0" y="11870"/>
                    <a:pt x="0" y="17524"/>
                  </a:cubicBezTo>
                  <a:cubicBezTo>
                    <a:pt x="0" y="23208"/>
                    <a:pt x="0" y="28861"/>
                    <a:pt x="31" y="34485"/>
                  </a:cubicBezTo>
                  <a:cubicBezTo>
                    <a:pt x="61" y="34956"/>
                    <a:pt x="92" y="35191"/>
                    <a:pt x="114" y="35191"/>
                  </a:cubicBezTo>
                  <a:cubicBezTo>
                    <a:pt x="137" y="35191"/>
                    <a:pt x="152" y="34956"/>
                    <a:pt x="152" y="34485"/>
                  </a:cubicBezTo>
                  <a:cubicBezTo>
                    <a:pt x="183" y="28831"/>
                    <a:pt x="183" y="23208"/>
                    <a:pt x="183" y="17524"/>
                  </a:cubicBezTo>
                  <a:cubicBezTo>
                    <a:pt x="183" y="11870"/>
                    <a:pt x="183" y="6217"/>
                    <a:pt x="152" y="593"/>
                  </a:cubicBezTo>
                  <a:cubicBezTo>
                    <a:pt x="152" y="198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2862775" y="995750"/>
              <a:ext cx="5350" cy="880725"/>
            </a:xfrm>
            <a:custGeom>
              <a:avLst/>
              <a:gdLst/>
              <a:ahLst/>
              <a:cxnLst/>
              <a:rect l="l" t="t" r="r" b="b"/>
              <a:pathLst>
                <a:path w="214" h="35229" extrusionOk="0">
                  <a:moveTo>
                    <a:pt x="183" y="0"/>
                  </a:moveTo>
                  <a:lnTo>
                    <a:pt x="153" y="61"/>
                  </a:lnTo>
                  <a:cubicBezTo>
                    <a:pt x="153" y="92"/>
                    <a:pt x="92" y="122"/>
                    <a:pt x="92" y="152"/>
                  </a:cubicBezTo>
                  <a:cubicBezTo>
                    <a:pt x="62" y="274"/>
                    <a:pt x="62" y="426"/>
                    <a:pt x="62" y="608"/>
                  </a:cubicBezTo>
                  <a:cubicBezTo>
                    <a:pt x="1" y="6292"/>
                    <a:pt x="1" y="11915"/>
                    <a:pt x="1" y="17569"/>
                  </a:cubicBezTo>
                  <a:cubicBezTo>
                    <a:pt x="1" y="23223"/>
                    <a:pt x="1" y="28876"/>
                    <a:pt x="31" y="34499"/>
                  </a:cubicBezTo>
                  <a:cubicBezTo>
                    <a:pt x="31" y="34986"/>
                    <a:pt x="62" y="35229"/>
                    <a:pt x="96" y="35229"/>
                  </a:cubicBezTo>
                  <a:cubicBezTo>
                    <a:pt x="130" y="35229"/>
                    <a:pt x="168" y="34986"/>
                    <a:pt x="183" y="34499"/>
                  </a:cubicBezTo>
                  <a:cubicBezTo>
                    <a:pt x="214" y="28846"/>
                    <a:pt x="214" y="23223"/>
                    <a:pt x="214" y="17569"/>
                  </a:cubicBezTo>
                  <a:cubicBezTo>
                    <a:pt x="214" y="11915"/>
                    <a:pt x="183" y="6231"/>
                    <a:pt x="183" y="608"/>
                  </a:cubicBezTo>
                  <a:lnTo>
                    <a:pt x="183" y="152"/>
                  </a:lnTo>
                  <a:lnTo>
                    <a:pt x="183" y="6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621100" y="1767025"/>
              <a:ext cx="885300" cy="5350"/>
            </a:xfrm>
            <a:custGeom>
              <a:avLst/>
              <a:gdLst/>
              <a:ahLst/>
              <a:cxnLst/>
              <a:rect l="l" t="t" r="r" b="b"/>
              <a:pathLst>
                <a:path w="35412" h="214" extrusionOk="0">
                  <a:moveTo>
                    <a:pt x="17782" y="1"/>
                  </a:moveTo>
                  <a:cubicBezTo>
                    <a:pt x="12159" y="1"/>
                    <a:pt x="6536" y="1"/>
                    <a:pt x="943" y="62"/>
                  </a:cubicBezTo>
                  <a:cubicBezTo>
                    <a:pt x="0" y="62"/>
                    <a:pt x="0" y="153"/>
                    <a:pt x="912" y="153"/>
                  </a:cubicBezTo>
                  <a:cubicBezTo>
                    <a:pt x="6536" y="214"/>
                    <a:pt x="12128" y="214"/>
                    <a:pt x="17752" y="214"/>
                  </a:cubicBezTo>
                  <a:cubicBezTo>
                    <a:pt x="23375" y="214"/>
                    <a:pt x="28998" y="214"/>
                    <a:pt x="34591" y="153"/>
                  </a:cubicBezTo>
                  <a:cubicBezTo>
                    <a:pt x="35411" y="153"/>
                    <a:pt x="35411" y="62"/>
                    <a:pt x="34591" y="62"/>
                  </a:cubicBezTo>
                  <a:cubicBezTo>
                    <a:pt x="28998" y="1"/>
                    <a:pt x="23405" y="1"/>
                    <a:pt x="177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6568025" y="1002975"/>
              <a:ext cx="4575" cy="864575"/>
            </a:xfrm>
            <a:custGeom>
              <a:avLst/>
              <a:gdLst/>
              <a:ahLst/>
              <a:cxnLst/>
              <a:rect l="l" t="t" r="r" b="b"/>
              <a:pathLst>
                <a:path w="183" h="34583" extrusionOk="0">
                  <a:moveTo>
                    <a:pt x="91" y="0"/>
                  </a:moveTo>
                  <a:cubicBezTo>
                    <a:pt x="61" y="0"/>
                    <a:pt x="31" y="198"/>
                    <a:pt x="31" y="593"/>
                  </a:cubicBezTo>
                  <a:cubicBezTo>
                    <a:pt x="0" y="6125"/>
                    <a:pt x="0" y="11687"/>
                    <a:pt x="0" y="17250"/>
                  </a:cubicBezTo>
                  <a:cubicBezTo>
                    <a:pt x="0" y="22782"/>
                    <a:pt x="0" y="28344"/>
                    <a:pt x="31" y="33876"/>
                  </a:cubicBezTo>
                  <a:cubicBezTo>
                    <a:pt x="31" y="34347"/>
                    <a:pt x="53" y="34583"/>
                    <a:pt x="80" y="34583"/>
                  </a:cubicBezTo>
                  <a:cubicBezTo>
                    <a:pt x="107" y="34583"/>
                    <a:pt x="137" y="34347"/>
                    <a:pt x="152" y="33876"/>
                  </a:cubicBezTo>
                  <a:cubicBezTo>
                    <a:pt x="183" y="28344"/>
                    <a:pt x="183" y="22782"/>
                    <a:pt x="183" y="17250"/>
                  </a:cubicBezTo>
                  <a:cubicBezTo>
                    <a:pt x="183" y="11687"/>
                    <a:pt x="183" y="6125"/>
                    <a:pt x="152" y="593"/>
                  </a:cubicBezTo>
                  <a:cubicBezTo>
                    <a:pt x="152" y="198"/>
                    <a:pt x="122" y="0"/>
                    <a:pt x="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2733600" y="3162200"/>
              <a:ext cx="862500" cy="5325"/>
            </a:xfrm>
            <a:custGeom>
              <a:avLst/>
              <a:gdLst/>
              <a:ahLst/>
              <a:cxnLst/>
              <a:rect l="l" t="t" r="r" b="b"/>
              <a:pathLst>
                <a:path w="34500" h="213" extrusionOk="0">
                  <a:moveTo>
                    <a:pt x="17326" y="0"/>
                  </a:moveTo>
                  <a:cubicBezTo>
                    <a:pt x="11855" y="0"/>
                    <a:pt x="6384" y="0"/>
                    <a:pt x="912" y="61"/>
                  </a:cubicBezTo>
                  <a:cubicBezTo>
                    <a:pt x="0" y="61"/>
                    <a:pt x="0" y="122"/>
                    <a:pt x="912" y="183"/>
                  </a:cubicBezTo>
                  <a:cubicBezTo>
                    <a:pt x="6353" y="213"/>
                    <a:pt x="11855" y="213"/>
                    <a:pt x="17326" y="213"/>
                  </a:cubicBezTo>
                  <a:cubicBezTo>
                    <a:pt x="22797" y="213"/>
                    <a:pt x="28268" y="213"/>
                    <a:pt x="33740" y="183"/>
                  </a:cubicBezTo>
                  <a:cubicBezTo>
                    <a:pt x="34500" y="183"/>
                    <a:pt x="34500" y="61"/>
                    <a:pt x="33740" y="61"/>
                  </a:cubicBezTo>
                  <a:cubicBezTo>
                    <a:pt x="28299" y="0"/>
                    <a:pt x="22797" y="0"/>
                    <a:pt x="1732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745000" y="3054100"/>
              <a:ext cx="858700" cy="4775"/>
            </a:xfrm>
            <a:custGeom>
              <a:avLst/>
              <a:gdLst/>
              <a:ahLst/>
              <a:cxnLst/>
              <a:rect l="l" t="t" r="r" b="b"/>
              <a:pathLst>
                <a:path w="34348" h="191" extrusionOk="0">
                  <a:moveTo>
                    <a:pt x="8" y="152"/>
                  </a:moveTo>
                  <a:cubicBezTo>
                    <a:pt x="3" y="154"/>
                    <a:pt x="0" y="157"/>
                    <a:pt x="0" y="160"/>
                  </a:cubicBezTo>
                  <a:lnTo>
                    <a:pt x="8" y="152"/>
                  </a:lnTo>
                  <a:close/>
                  <a:moveTo>
                    <a:pt x="8884" y="0"/>
                  </a:moveTo>
                  <a:cubicBezTo>
                    <a:pt x="6140" y="0"/>
                    <a:pt x="3405" y="8"/>
                    <a:pt x="669" y="38"/>
                  </a:cubicBezTo>
                  <a:cubicBezTo>
                    <a:pt x="456" y="38"/>
                    <a:pt x="304" y="38"/>
                    <a:pt x="183" y="99"/>
                  </a:cubicBezTo>
                  <a:cubicBezTo>
                    <a:pt x="122" y="99"/>
                    <a:pt x="61" y="130"/>
                    <a:pt x="31" y="130"/>
                  </a:cubicBezTo>
                  <a:lnTo>
                    <a:pt x="8" y="152"/>
                  </a:lnTo>
                  <a:lnTo>
                    <a:pt x="8" y="152"/>
                  </a:lnTo>
                  <a:cubicBezTo>
                    <a:pt x="19" y="148"/>
                    <a:pt x="40" y="146"/>
                    <a:pt x="72" y="146"/>
                  </a:cubicBezTo>
                  <a:cubicBezTo>
                    <a:pt x="169" y="146"/>
                    <a:pt x="365" y="160"/>
                    <a:pt x="669" y="160"/>
                  </a:cubicBezTo>
                  <a:cubicBezTo>
                    <a:pt x="6140" y="160"/>
                    <a:pt x="11672" y="190"/>
                    <a:pt x="17144" y="190"/>
                  </a:cubicBezTo>
                  <a:cubicBezTo>
                    <a:pt x="22645" y="190"/>
                    <a:pt x="28116" y="190"/>
                    <a:pt x="33588" y="160"/>
                  </a:cubicBezTo>
                  <a:cubicBezTo>
                    <a:pt x="34348" y="160"/>
                    <a:pt x="34348" y="38"/>
                    <a:pt x="33588" y="38"/>
                  </a:cubicBezTo>
                  <a:cubicBezTo>
                    <a:pt x="28116" y="8"/>
                    <a:pt x="22584" y="8"/>
                    <a:pt x="17144" y="8"/>
                  </a:cubicBezTo>
                  <a:cubicBezTo>
                    <a:pt x="14378" y="8"/>
                    <a:pt x="11627" y="0"/>
                    <a:pt x="88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602875" y="1042300"/>
              <a:ext cx="6100" cy="831150"/>
            </a:xfrm>
            <a:custGeom>
              <a:avLst/>
              <a:gdLst/>
              <a:ahLst/>
              <a:cxnLst/>
              <a:rect l="l" t="t" r="r" b="b"/>
              <a:pathLst>
                <a:path w="244" h="33246" extrusionOk="0">
                  <a:moveTo>
                    <a:pt x="61" y="0"/>
                  </a:moveTo>
                  <a:cubicBezTo>
                    <a:pt x="31" y="0"/>
                    <a:pt x="1" y="190"/>
                    <a:pt x="1" y="570"/>
                  </a:cubicBezTo>
                  <a:lnTo>
                    <a:pt x="1" y="16588"/>
                  </a:lnTo>
                  <a:lnTo>
                    <a:pt x="1" y="32577"/>
                  </a:lnTo>
                  <a:cubicBezTo>
                    <a:pt x="1" y="33032"/>
                    <a:pt x="1" y="33215"/>
                    <a:pt x="92" y="33245"/>
                  </a:cubicBezTo>
                  <a:cubicBezTo>
                    <a:pt x="92" y="33245"/>
                    <a:pt x="153" y="33032"/>
                    <a:pt x="153" y="32577"/>
                  </a:cubicBezTo>
                  <a:cubicBezTo>
                    <a:pt x="244" y="27257"/>
                    <a:pt x="244" y="21908"/>
                    <a:pt x="244" y="16588"/>
                  </a:cubicBezTo>
                  <a:cubicBezTo>
                    <a:pt x="244" y="11208"/>
                    <a:pt x="183" y="5889"/>
                    <a:pt x="122" y="570"/>
                  </a:cubicBezTo>
                  <a:cubicBezTo>
                    <a:pt x="122" y="190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2771600" y="3469950"/>
              <a:ext cx="822225" cy="5350"/>
            </a:xfrm>
            <a:custGeom>
              <a:avLst/>
              <a:gdLst/>
              <a:ahLst/>
              <a:cxnLst/>
              <a:rect l="l" t="t" r="r" b="b"/>
              <a:pathLst>
                <a:path w="32889" h="214" extrusionOk="0">
                  <a:moveTo>
                    <a:pt x="16536" y="0"/>
                  </a:moveTo>
                  <a:cubicBezTo>
                    <a:pt x="11277" y="0"/>
                    <a:pt x="6079" y="0"/>
                    <a:pt x="882" y="61"/>
                  </a:cubicBezTo>
                  <a:cubicBezTo>
                    <a:pt x="0" y="61"/>
                    <a:pt x="0" y="183"/>
                    <a:pt x="882" y="183"/>
                  </a:cubicBezTo>
                  <a:cubicBezTo>
                    <a:pt x="6079" y="213"/>
                    <a:pt x="11307" y="213"/>
                    <a:pt x="16536" y="213"/>
                  </a:cubicBezTo>
                  <a:cubicBezTo>
                    <a:pt x="21764" y="213"/>
                    <a:pt x="26961" y="213"/>
                    <a:pt x="32189" y="183"/>
                  </a:cubicBezTo>
                  <a:cubicBezTo>
                    <a:pt x="32888" y="183"/>
                    <a:pt x="32888" y="61"/>
                    <a:pt x="32189" y="61"/>
                  </a:cubicBezTo>
                  <a:cubicBezTo>
                    <a:pt x="26961" y="0"/>
                    <a:pt x="21733" y="0"/>
                    <a:pt x="165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1296650" y="3672825"/>
              <a:ext cx="753075" cy="4600"/>
            </a:xfrm>
            <a:custGeom>
              <a:avLst/>
              <a:gdLst/>
              <a:ahLst/>
              <a:cxnLst/>
              <a:rect l="l" t="t" r="r" b="b"/>
              <a:pathLst>
                <a:path w="30123" h="184" extrusionOk="0">
                  <a:moveTo>
                    <a:pt x="15107" y="1"/>
                  </a:moveTo>
                  <a:cubicBezTo>
                    <a:pt x="10335" y="1"/>
                    <a:pt x="5532" y="1"/>
                    <a:pt x="791" y="31"/>
                  </a:cubicBezTo>
                  <a:cubicBezTo>
                    <a:pt x="0" y="31"/>
                    <a:pt x="0" y="123"/>
                    <a:pt x="791" y="153"/>
                  </a:cubicBezTo>
                  <a:cubicBezTo>
                    <a:pt x="5532" y="183"/>
                    <a:pt x="10335" y="183"/>
                    <a:pt x="15107" y="183"/>
                  </a:cubicBezTo>
                  <a:cubicBezTo>
                    <a:pt x="19879" y="183"/>
                    <a:pt x="24682" y="183"/>
                    <a:pt x="29423" y="153"/>
                  </a:cubicBezTo>
                  <a:cubicBezTo>
                    <a:pt x="30122" y="153"/>
                    <a:pt x="30122" y="31"/>
                    <a:pt x="29423" y="31"/>
                  </a:cubicBezTo>
                  <a:cubicBezTo>
                    <a:pt x="24682" y="1"/>
                    <a:pt x="19879" y="1"/>
                    <a:pt x="15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1506375" y="3320250"/>
              <a:ext cx="160350" cy="314625"/>
            </a:xfrm>
            <a:custGeom>
              <a:avLst/>
              <a:gdLst/>
              <a:ahLst/>
              <a:cxnLst/>
              <a:rect l="l" t="t" r="r" b="b"/>
              <a:pathLst>
                <a:path w="6414" h="12585" extrusionOk="0">
                  <a:moveTo>
                    <a:pt x="4529" y="0"/>
                  </a:moveTo>
                  <a:cubicBezTo>
                    <a:pt x="4377" y="0"/>
                    <a:pt x="4469" y="183"/>
                    <a:pt x="4529" y="578"/>
                  </a:cubicBezTo>
                  <a:cubicBezTo>
                    <a:pt x="4572" y="987"/>
                    <a:pt x="4646" y="1412"/>
                    <a:pt x="4804" y="1798"/>
                  </a:cubicBezTo>
                  <a:lnTo>
                    <a:pt x="4804" y="1798"/>
                  </a:lnTo>
                  <a:cubicBezTo>
                    <a:pt x="4667" y="1413"/>
                    <a:pt x="4600" y="1011"/>
                    <a:pt x="4560" y="608"/>
                  </a:cubicBezTo>
                  <a:cubicBezTo>
                    <a:pt x="4529" y="183"/>
                    <a:pt x="4469" y="0"/>
                    <a:pt x="4529" y="0"/>
                  </a:cubicBezTo>
                  <a:close/>
                  <a:moveTo>
                    <a:pt x="2048" y="16"/>
                  </a:moveTo>
                  <a:cubicBezTo>
                    <a:pt x="2022" y="16"/>
                    <a:pt x="1991" y="183"/>
                    <a:pt x="1976" y="517"/>
                  </a:cubicBezTo>
                  <a:cubicBezTo>
                    <a:pt x="1885" y="1095"/>
                    <a:pt x="1763" y="1703"/>
                    <a:pt x="1459" y="2189"/>
                  </a:cubicBezTo>
                  <a:cubicBezTo>
                    <a:pt x="1307" y="2462"/>
                    <a:pt x="1095" y="2645"/>
                    <a:pt x="852" y="2858"/>
                  </a:cubicBezTo>
                  <a:cubicBezTo>
                    <a:pt x="608" y="3040"/>
                    <a:pt x="456" y="3314"/>
                    <a:pt x="335" y="3617"/>
                  </a:cubicBezTo>
                  <a:cubicBezTo>
                    <a:pt x="92" y="4225"/>
                    <a:pt x="152" y="4833"/>
                    <a:pt x="92" y="5441"/>
                  </a:cubicBezTo>
                  <a:cubicBezTo>
                    <a:pt x="61" y="6049"/>
                    <a:pt x="31" y="6657"/>
                    <a:pt x="31" y="7265"/>
                  </a:cubicBezTo>
                  <a:cubicBezTo>
                    <a:pt x="0" y="8450"/>
                    <a:pt x="31" y="9636"/>
                    <a:pt x="244" y="10882"/>
                  </a:cubicBezTo>
                  <a:cubicBezTo>
                    <a:pt x="304" y="11186"/>
                    <a:pt x="365" y="11490"/>
                    <a:pt x="578" y="11733"/>
                  </a:cubicBezTo>
                  <a:cubicBezTo>
                    <a:pt x="730" y="12007"/>
                    <a:pt x="1003" y="12250"/>
                    <a:pt x="1338" y="12311"/>
                  </a:cubicBezTo>
                  <a:cubicBezTo>
                    <a:pt x="1642" y="12432"/>
                    <a:pt x="1946" y="12463"/>
                    <a:pt x="2250" y="12493"/>
                  </a:cubicBezTo>
                  <a:cubicBezTo>
                    <a:pt x="2554" y="12523"/>
                    <a:pt x="2858" y="12584"/>
                    <a:pt x="3162" y="12584"/>
                  </a:cubicBezTo>
                  <a:cubicBezTo>
                    <a:pt x="3769" y="12584"/>
                    <a:pt x="4408" y="12554"/>
                    <a:pt x="4985" y="12311"/>
                  </a:cubicBezTo>
                  <a:cubicBezTo>
                    <a:pt x="5289" y="12250"/>
                    <a:pt x="5593" y="12098"/>
                    <a:pt x="5806" y="11855"/>
                  </a:cubicBezTo>
                  <a:cubicBezTo>
                    <a:pt x="6049" y="11581"/>
                    <a:pt x="6201" y="11277"/>
                    <a:pt x="6232" y="10973"/>
                  </a:cubicBezTo>
                  <a:cubicBezTo>
                    <a:pt x="6384" y="9757"/>
                    <a:pt x="6414" y="8542"/>
                    <a:pt x="6414" y="7326"/>
                  </a:cubicBezTo>
                  <a:cubicBezTo>
                    <a:pt x="6384" y="6718"/>
                    <a:pt x="6384" y="6110"/>
                    <a:pt x="6353" y="5502"/>
                  </a:cubicBezTo>
                  <a:lnTo>
                    <a:pt x="6262" y="4590"/>
                  </a:lnTo>
                  <a:cubicBezTo>
                    <a:pt x="6262" y="4286"/>
                    <a:pt x="6232" y="3982"/>
                    <a:pt x="6140" y="3678"/>
                  </a:cubicBezTo>
                  <a:cubicBezTo>
                    <a:pt x="6080" y="3374"/>
                    <a:pt x="5897" y="3070"/>
                    <a:pt x="5654" y="2888"/>
                  </a:cubicBezTo>
                  <a:cubicBezTo>
                    <a:pt x="5441" y="2706"/>
                    <a:pt x="5198" y="2462"/>
                    <a:pt x="5046" y="2250"/>
                  </a:cubicBezTo>
                  <a:cubicBezTo>
                    <a:pt x="4949" y="2108"/>
                    <a:pt x="4869" y="1956"/>
                    <a:pt x="4804" y="1798"/>
                  </a:cubicBezTo>
                  <a:lnTo>
                    <a:pt x="4804" y="1798"/>
                  </a:lnTo>
                  <a:cubicBezTo>
                    <a:pt x="4875" y="1994"/>
                    <a:pt x="4963" y="2186"/>
                    <a:pt x="5077" y="2371"/>
                  </a:cubicBezTo>
                  <a:cubicBezTo>
                    <a:pt x="5228" y="2614"/>
                    <a:pt x="5472" y="2858"/>
                    <a:pt x="5684" y="3040"/>
                  </a:cubicBezTo>
                  <a:cubicBezTo>
                    <a:pt x="5928" y="3222"/>
                    <a:pt x="6080" y="3496"/>
                    <a:pt x="6140" y="3769"/>
                  </a:cubicBezTo>
                  <a:cubicBezTo>
                    <a:pt x="6232" y="4013"/>
                    <a:pt x="6232" y="4317"/>
                    <a:pt x="6262" y="4651"/>
                  </a:cubicBezTo>
                  <a:lnTo>
                    <a:pt x="6292" y="5532"/>
                  </a:lnTo>
                  <a:cubicBezTo>
                    <a:pt x="6353" y="6110"/>
                    <a:pt x="6353" y="6718"/>
                    <a:pt x="6353" y="7326"/>
                  </a:cubicBezTo>
                  <a:cubicBezTo>
                    <a:pt x="6353" y="8511"/>
                    <a:pt x="6292" y="9727"/>
                    <a:pt x="6110" y="10912"/>
                  </a:cubicBezTo>
                  <a:cubicBezTo>
                    <a:pt x="6080" y="11216"/>
                    <a:pt x="5958" y="11460"/>
                    <a:pt x="5776" y="11672"/>
                  </a:cubicBezTo>
                  <a:cubicBezTo>
                    <a:pt x="5593" y="11855"/>
                    <a:pt x="5320" y="11976"/>
                    <a:pt x="5046" y="12067"/>
                  </a:cubicBezTo>
                  <a:cubicBezTo>
                    <a:pt x="4469" y="12280"/>
                    <a:pt x="3921" y="12311"/>
                    <a:pt x="3314" y="12311"/>
                  </a:cubicBezTo>
                  <a:cubicBezTo>
                    <a:pt x="3010" y="12280"/>
                    <a:pt x="2706" y="12280"/>
                    <a:pt x="2402" y="12250"/>
                  </a:cubicBezTo>
                  <a:cubicBezTo>
                    <a:pt x="2098" y="12189"/>
                    <a:pt x="1794" y="12159"/>
                    <a:pt x="1520" y="12098"/>
                  </a:cubicBezTo>
                  <a:cubicBezTo>
                    <a:pt x="1247" y="11976"/>
                    <a:pt x="1034" y="11824"/>
                    <a:pt x="882" y="11581"/>
                  </a:cubicBezTo>
                  <a:cubicBezTo>
                    <a:pt x="730" y="11368"/>
                    <a:pt x="639" y="11095"/>
                    <a:pt x="578" y="10791"/>
                  </a:cubicBezTo>
                  <a:cubicBezTo>
                    <a:pt x="365" y="9605"/>
                    <a:pt x="335" y="8450"/>
                    <a:pt x="335" y="7235"/>
                  </a:cubicBezTo>
                  <a:cubicBezTo>
                    <a:pt x="335" y="6657"/>
                    <a:pt x="335" y="6049"/>
                    <a:pt x="365" y="5441"/>
                  </a:cubicBezTo>
                  <a:cubicBezTo>
                    <a:pt x="426" y="4864"/>
                    <a:pt x="365" y="4225"/>
                    <a:pt x="578" y="3678"/>
                  </a:cubicBezTo>
                  <a:cubicBezTo>
                    <a:pt x="639" y="3435"/>
                    <a:pt x="791" y="3162"/>
                    <a:pt x="1034" y="2979"/>
                  </a:cubicBezTo>
                  <a:cubicBezTo>
                    <a:pt x="1247" y="2766"/>
                    <a:pt x="1490" y="2554"/>
                    <a:pt x="1642" y="2280"/>
                  </a:cubicBezTo>
                  <a:cubicBezTo>
                    <a:pt x="1946" y="1733"/>
                    <a:pt x="2037" y="1155"/>
                    <a:pt x="2098" y="517"/>
                  </a:cubicBezTo>
                  <a:cubicBezTo>
                    <a:pt x="2098" y="183"/>
                    <a:pt x="2075" y="16"/>
                    <a:pt x="2048" y="16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427750" y="4525700"/>
              <a:ext cx="287275" cy="195375"/>
            </a:xfrm>
            <a:custGeom>
              <a:avLst/>
              <a:gdLst/>
              <a:ahLst/>
              <a:cxnLst/>
              <a:rect l="l" t="t" r="r" b="b"/>
              <a:pathLst>
                <a:path w="11491" h="7815" extrusionOk="0">
                  <a:moveTo>
                    <a:pt x="9409" y="1"/>
                  </a:moveTo>
                  <a:cubicBezTo>
                    <a:pt x="9353" y="1"/>
                    <a:pt x="9478" y="112"/>
                    <a:pt x="9788" y="302"/>
                  </a:cubicBezTo>
                  <a:cubicBezTo>
                    <a:pt x="10244" y="606"/>
                    <a:pt x="10639" y="970"/>
                    <a:pt x="10913" y="1487"/>
                  </a:cubicBezTo>
                  <a:cubicBezTo>
                    <a:pt x="11217" y="1973"/>
                    <a:pt x="11308" y="2551"/>
                    <a:pt x="11308" y="3068"/>
                  </a:cubicBezTo>
                  <a:cubicBezTo>
                    <a:pt x="11308" y="4162"/>
                    <a:pt x="10761" y="5226"/>
                    <a:pt x="9879" y="5925"/>
                  </a:cubicBezTo>
                  <a:cubicBezTo>
                    <a:pt x="9484" y="6259"/>
                    <a:pt x="8968" y="6533"/>
                    <a:pt x="8451" y="6685"/>
                  </a:cubicBezTo>
                  <a:cubicBezTo>
                    <a:pt x="8018" y="6829"/>
                    <a:pt x="7604" y="6916"/>
                    <a:pt x="7164" y="6916"/>
                  </a:cubicBezTo>
                  <a:cubicBezTo>
                    <a:pt x="7048" y="6916"/>
                    <a:pt x="6930" y="6910"/>
                    <a:pt x="6809" y="6897"/>
                  </a:cubicBezTo>
                  <a:cubicBezTo>
                    <a:pt x="6376" y="6897"/>
                    <a:pt x="5960" y="6846"/>
                    <a:pt x="5536" y="6846"/>
                  </a:cubicBezTo>
                  <a:cubicBezTo>
                    <a:pt x="5394" y="6846"/>
                    <a:pt x="5252" y="6852"/>
                    <a:pt x="5107" y="6867"/>
                  </a:cubicBezTo>
                  <a:cubicBezTo>
                    <a:pt x="4530" y="6897"/>
                    <a:pt x="3952" y="7141"/>
                    <a:pt x="3466" y="7384"/>
                  </a:cubicBezTo>
                  <a:cubicBezTo>
                    <a:pt x="3124" y="7576"/>
                    <a:pt x="2753" y="7693"/>
                    <a:pt x="2382" y="7693"/>
                  </a:cubicBezTo>
                  <a:cubicBezTo>
                    <a:pt x="2226" y="7693"/>
                    <a:pt x="2069" y="7672"/>
                    <a:pt x="1916" y="7627"/>
                  </a:cubicBezTo>
                  <a:cubicBezTo>
                    <a:pt x="1369" y="7505"/>
                    <a:pt x="913" y="7171"/>
                    <a:pt x="609" y="6715"/>
                  </a:cubicBezTo>
                  <a:cubicBezTo>
                    <a:pt x="305" y="6259"/>
                    <a:pt x="214" y="5682"/>
                    <a:pt x="426" y="5195"/>
                  </a:cubicBezTo>
                  <a:cubicBezTo>
                    <a:pt x="548" y="4983"/>
                    <a:pt x="700" y="4739"/>
                    <a:pt x="882" y="4557"/>
                  </a:cubicBezTo>
                  <a:cubicBezTo>
                    <a:pt x="1065" y="4375"/>
                    <a:pt x="1308" y="4192"/>
                    <a:pt x="1521" y="4071"/>
                  </a:cubicBezTo>
                  <a:cubicBezTo>
                    <a:pt x="2493" y="3493"/>
                    <a:pt x="3587" y="3250"/>
                    <a:pt x="4682" y="3037"/>
                  </a:cubicBezTo>
                  <a:cubicBezTo>
                    <a:pt x="5229" y="2916"/>
                    <a:pt x="5776" y="2855"/>
                    <a:pt x="6323" y="2642"/>
                  </a:cubicBezTo>
                  <a:cubicBezTo>
                    <a:pt x="6840" y="2460"/>
                    <a:pt x="7417" y="2186"/>
                    <a:pt x="7721" y="1700"/>
                  </a:cubicBezTo>
                  <a:cubicBezTo>
                    <a:pt x="7843" y="1517"/>
                    <a:pt x="7873" y="1365"/>
                    <a:pt x="7904" y="1213"/>
                  </a:cubicBezTo>
                  <a:lnTo>
                    <a:pt x="7904" y="1062"/>
                  </a:lnTo>
                  <a:cubicBezTo>
                    <a:pt x="7904" y="1062"/>
                    <a:pt x="7873" y="1092"/>
                    <a:pt x="7843" y="1183"/>
                  </a:cubicBezTo>
                  <a:cubicBezTo>
                    <a:pt x="7812" y="1274"/>
                    <a:pt x="7752" y="1396"/>
                    <a:pt x="7661" y="1548"/>
                  </a:cubicBezTo>
                  <a:cubicBezTo>
                    <a:pt x="7387" y="2004"/>
                    <a:pt x="6840" y="2277"/>
                    <a:pt x="6323" y="2429"/>
                  </a:cubicBezTo>
                  <a:cubicBezTo>
                    <a:pt x="5776" y="2581"/>
                    <a:pt x="5259" y="2642"/>
                    <a:pt x="4682" y="2764"/>
                  </a:cubicBezTo>
                  <a:cubicBezTo>
                    <a:pt x="3587" y="2946"/>
                    <a:pt x="2432" y="3220"/>
                    <a:pt x="1460" y="3797"/>
                  </a:cubicBezTo>
                  <a:cubicBezTo>
                    <a:pt x="1217" y="3949"/>
                    <a:pt x="1004" y="4101"/>
                    <a:pt x="761" y="4283"/>
                  </a:cubicBezTo>
                  <a:cubicBezTo>
                    <a:pt x="578" y="4466"/>
                    <a:pt x="396" y="4739"/>
                    <a:pt x="274" y="5013"/>
                  </a:cubicBezTo>
                  <a:cubicBezTo>
                    <a:pt x="1" y="5590"/>
                    <a:pt x="122" y="6229"/>
                    <a:pt x="457" y="6715"/>
                  </a:cubicBezTo>
                  <a:cubicBezTo>
                    <a:pt x="821" y="7201"/>
                    <a:pt x="1308" y="7597"/>
                    <a:pt x="1885" y="7749"/>
                  </a:cubicBezTo>
                  <a:cubicBezTo>
                    <a:pt x="2048" y="7794"/>
                    <a:pt x="2222" y="7815"/>
                    <a:pt x="2398" y="7815"/>
                  </a:cubicBezTo>
                  <a:cubicBezTo>
                    <a:pt x="2814" y="7815"/>
                    <a:pt x="3246" y="7698"/>
                    <a:pt x="3587" y="7505"/>
                  </a:cubicBezTo>
                  <a:cubicBezTo>
                    <a:pt x="4074" y="7293"/>
                    <a:pt x="4621" y="7049"/>
                    <a:pt x="5138" y="7019"/>
                  </a:cubicBezTo>
                  <a:cubicBezTo>
                    <a:pt x="5274" y="7004"/>
                    <a:pt x="5411" y="6998"/>
                    <a:pt x="5548" y="6998"/>
                  </a:cubicBezTo>
                  <a:cubicBezTo>
                    <a:pt x="5960" y="6998"/>
                    <a:pt x="6376" y="7049"/>
                    <a:pt x="6809" y="7049"/>
                  </a:cubicBezTo>
                  <a:cubicBezTo>
                    <a:pt x="6930" y="7062"/>
                    <a:pt x="7052" y="7068"/>
                    <a:pt x="7174" y="7068"/>
                  </a:cubicBezTo>
                  <a:cubicBezTo>
                    <a:pt x="7637" y="7068"/>
                    <a:pt x="8103" y="6981"/>
                    <a:pt x="8512" y="6837"/>
                  </a:cubicBezTo>
                  <a:cubicBezTo>
                    <a:pt x="9059" y="6654"/>
                    <a:pt x="9575" y="6411"/>
                    <a:pt x="10031" y="6046"/>
                  </a:cubicBezTo>
                  <a:cubicBezTo>
                    <a:pt x="10943" y="5317"/>
                    <a:pt x="11490" y="4162"/>
                    <a:pt x="11490" y="3037"/>
                  </a:cubicBezTo>
                  <a:cubicBezTo>
                    <a:pt x="11490" y="2460"/>
                    <a:pt x="11369" y="1882"/>
                    <a:pt x="11065" y="1396"/>
                  </a:cubicBezTo>
                  <a:cubicBezTo>
                    <a:pt x="10761" y="910"/>
                    <a:pt x="10305" y="514"/>
                    <a:pt x="9849" y="210"/>
                  </a:cubicBezTo>
                  <a:cubicBezTo>
                    <a:pt x="9599" y="66"/>
                    <a:pt x="9451" y="1"/>
                    <a:pt x="94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2718400" y="2349875"/>
              <a:ext cx="626950" cy="4575"/>
            </a:xfrm>
            <a:custGeom>
              <a:avLst/>
              <a:gdLst/>
              <a:ahLst/>
              <a:cxnLst/>
              <a:rect l="l" t="t" r="r" b="b"/>
              <a:pathLst>
                <a:path w="25078" h="183" extrusionOk="0">
                  <a:moveTo>
                    <a:pt x="12584" y="0"/>
                  </a:moveTo>
                  <a:cubicBezTo>
                    <a:pt x="8572" y="0"/>
                    <a:pt x="4590" y="0"/>
                    <a:pt x="639" y="31"/>
                  </a:cubicBezTo>
                  <a:cubicBezTo>
                    <a:pt x="1" y="31"/>
                    <a:pt x="1" y="152"/>
                    <a:pt x="639" y="152"/>
                  </a:cubicBezTo>
                  <a:cubicBezTo>
                    <a:pt x="4590" y="183"/>
                    <a:pt x="8572" y="183"/>
                    <a:pt x="12584" y="183"/>
                  </a:cubicBezTo>
                  <a:cubicBezTo>
                    <a:pt x="16566" y="183"/>
                    <a:pt x="20548" y="183"/>
                    <a:pt x="24500" y="152"/>
                  </a:cubicBezTo>
                  <a:cubicBezTo>
                    <a:pt x="25077" y="152"/>
                    <a:pt x="25077" y="31"/>
                    <a:pt x="24500" y="31"/>
                  </a:cubicBezTo>
                  <a:cubicBezTo>
                    <a:pt x="20548" y="0"/>
                    <a:pt x="16566" y="0"/>
                    <a:pt x="125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2600" y="3411150"/>
              <a:ext cx="57000" cy="612225"/>
            </a:xfrm>
            <a:custGeom>
              <a:avLst/>
              <a:gdLst/>
              <a:ahLst/>
              <a:cxnLst/>
              <a:rect l="l" t="t" r="r" b="b"/>
              <a:pathLst>
                <a:path w="2280" h="24489" extrusionOk="0">
                  <a:moveTo>
                    <a:pt x="1424" y="0"/>
                  </a:moveTo>
                  <a:cubicBezTo>
                    <a:pt x="1405" y="0"/>
                    <a:pt x="1352" y="137"/>
                    <a:pt x="1277" y="407"/>
                  </a:cubicBezTo>
                  <a:cubicBezTo>
                    <a:pt x="1155" y="893"/>
                    <a:pt x="1034" y="1380"/>
                    <a:pt x="1034" y="1866"/>
                  </a:cubicBezTo>
                  <a:cubicBezTo>
                    <a:pt x="1034" y="2413"/>
                    <a:pt x="1094" y="2899"/>
                    <a:pt x="1155" y="3386"/>
                  </a:cubicBezTo>
                  <a:cubicBezTo>
                    <a:pt x="1246" y="4389"/>
                    <a:pt x="1459" y="5362"/>
                    <a:pt x="1672" y="6365"/>
                  </a:cubicBezTo>
                  <a:cubicBezTo>
                    <a:pt x="1915" y="7337"/>
                    <a:pt x="2067" y="8340"/>
                    <a:pt x="2067" y="9313"/>
                  </a:cubicBezTo>
                  <a:cubicBezTo>
                    <a:pt x="2067" y="10316"/>
                    <a:pt x="1793" y="11258"/>
                    <a:pt x="1459" y="12201"/>
                  </a:cubicBezTo>
                  <a:cubicBezTo>
                    <a:pt x="821" y="14115"/>
                    <a:pt x="152" y="16061"/>
                    <a:pt x="91" y="18067"/>
                  </a:cubicBezTo>
                  <a:cubicBezTo>
                    <a:pt x="61" y="18584"/>
                    <a:pt x="0" y="19100"/>
                    <a:pt x="0" y="19587"/>
                  </a:cubicBezTo>
                  <a:cubicBezTo>
                    <a:pt x="0" y="20103"/>
                    <a:pt x="91" y="20620"/>
                    <a:pt x="122" y="21106"/>
                  </a:cubicBezTo>
                  <a:cubicBezTo>
                    <a:pt x="213" y="22079"/>
                    <a:pt x="395" y="23082"/>
                    <a:pt x="730" y="24024"/>
                  </a:cubicBezTo>
                  <a:cubicBezTo>
                    <a:pt x="863" y="24336"/>
                    <a:pt x="946" y="24488"/>
                    <a:pt x="971" y="24488"/>
                  </a:cubicBezTo>
                  <a:cubicBezTo>
                    <a:pt x="997" y="24488"/>
                    <a:pt x="960" y="24321"/>
                    <a:pt x="851" y="23994"/>
                  </a:cubicBezTo>
                  <a:cubicBezTo>
                    <a:pt x="517" y="23021"/>
                    <a:pt x="365" y="22049"/>
                    <a:pt x="274" y="21046"/>
                  </a:cubicBezTo>
                  <a:cubicBezTo>
                    <a:pt x="243" y="20559"/>
                    <a:pt x="183" y="20073"/>
                    <a:pt x="183" y="19587"/>
                  </a:cubicBezTo>
                  <a:cubicBezTo>
                    <a:pt x="183" y="19100"/>
                    <a:pt x="243" y="18584"/>
                    <a:pt x="274" y="18097"/>
                  </a:cubicBezTo>
                  <a:cubicBezTo>
                    <a:pt x="365" y="16091"/>
                    <a:pt x="1003" y="14176"/>
                    <a:pt x="1642" y="12292"/>
                  </a:cubicBezTo>
                  <a:cubicBezTo>
                    <a:pt x="1824" y="11836"/>
                    <a:pt x="1976" y="11349"/>
                    <a:pt x="2097" y="10833"/>
                  </a:cubicBezTo>
                  <a:cubicBezTo>
                    <a:pt x="2219" y="10346"/>
                    <a:pt x="2280" y="9830"/>
                    <a:pt x="2280" y="9313"/>
                  </a:cubicBezTo>
                  <a:cubicBezTo>
                    <a:pt x="2280" y="8310"/>
                    <a:pt x="2128" y="7307"/>
                    <a:pt x="1915" y="6334"/>
                  </a:cubicBezTo>
                  <a:cubicBezTo>
                    <a:pt x="1672" y="5362"/>
                    <a:pt x="1490" y="4389"/>
                    <a:pt x="1338" y="3386"/>
                  </a:cubicBezTo>
                  <a:cubicBezTo>
                    <a:pt x="1277" y="2899"/>
                    <a:pt x="1186" y="2413"/>
                    <a:pt x="1186" y="1927"/>
                  </a:cubicBezTo>
                  <a:cubicBezTo>
                    <a:pt x="1186" y="1410"/>
                    <a:pt x="1277" y="924"/>
                    <a:pt x="1368" y="437"/>
                  </a:cubicBezTo>
                  <a:cubicBezTo>
                    <a:pt x="1430" y="145"/>
                    <a:pt x="1444" y="0"/>
                    <a:pt x="14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1237375" y="3425125"/>
              <a:ext cx="74500" cy="609825"/>
            </a:xfrm>
            <a:custGeom>
              <a:avLst/>
              <a:gdLst/>
              <a:ahLst/>
              <a:cxnLst/>
              <a:rect l="l" t="t" r="r" b="b"/>
              <a:pathLst>
                <a:path w="2980" h="24393" extrusionOk="0">
                  <a:moveTo>
                    <a:pt x="791" y="0"/>
                  </a:moveTo>
                  <a:cubicBezTo>
                    <a:pt x="760" y="0"/>
                    <a:pt x="639" y="91"/>
                    <a:pt x="578" y="365"/>
                  </a:cubicBezTo>
                  <a:cubicBezTo>
                    <a:pt x="426" y="851"/>
                    <a:pt x="395" y="1337"/>
                    <a:pt x="304" y="1854"/>
                  </a:cubicBezTo>
                  <a:cubicBezTo>
                    <a:pt x="274" y="2340"/>
                    <a:pt x="183" y="2827"/>
                    <a:pt x="152" y="3313"/>
                  </a:cubicBezTo>
                  <a:cubicBezTo>
                    <a:pt x="92" y="4316"/>
                    <a:pt x="0" y="5350"/>
                    <a:pt x="92" y="6322"/>
                  </a:cubicBezTo>
                  <a:cubicBezTo>
                    <a:pt x="122" y="7325"/>
                    <a:pt x="274" y="8298"/>
                    <a:pt x="487" y="9301"/>
                  </a:cubicBezTo>
                  <a:cubicBezTo>
                    <a:pt x="730" y="10243"/>
                    <a:pt x="1064" y="11186"/>
                    <a:pt x="1368" y="12128"/>
                  </a:cubicBezTo>
                  <a:cubicBezTo>
                    <a:pt x="1672" y="13100"/>
                    <a:pt x="1976" y="14043"/>
                    <a:pt x="2158" y="15046"/>
                  </a:cubicBezTo>
                  <a:cubicBezTo>
                    <a:pt x="2371" y="15988"/>
                    <a:pt x="2523" y="16961"/>
                    <a:pt x="2584" y="17964"/>
                  </a:cubicBezTo>
                  <a:cubicBezTo>
                    <a:pt x="2736" y="19939"/>
                    <a:pt x="2584" y="21915"/>
                    <a:pt x="2250" y="23891"/>
                  </a:cubicBezTo>
                  <a:cubicBezTo>
                    <a:pt x="2189" y="24225"/>
                    <a:pt x="2189" y="24392"/>
                    <a:pt x="2227" y="24392"/>
                  </a:cubicBezTo>
                  <a:cubicBezTo>
                    <a:pt x="2265" y="24392"/>
                    <a:pt x="2341" y="24225"/>
                    <a:pt x="2432" y="23891"/>
                  </a:cubicBezTo>
                  <a:cubicBezTo>
                    <a:pt x="2827" y="21946"/>
                    <a:pt x="2979" y="19939"/>
                    <a:pt x="2858" y="17933"/>
                  </a:cubicBezTo>
                  <a:cubicBezTo>
                    <a:pt x="2827" y="16930"/>
                    <a:pt x="2614" y="15958"/>
                    <a:pt x="2432" y="14955"/>
                  </a:cubicBezTo>
                  <a:cubicBezTo>
                    <a:pt x="2250" y="13982"/>
                    <a:pt x="1946" y="13009"/>
                    <a:pt x="1642" y="12067"/>
                  </a:cubicBezTo>
                  <a:cubicBezTo>
                    <a:pt x="1307" y="11125"/>
                    <a:pt x="943" y="10183"/>
                    <a:pt x="730" y="9210"/>
                  </a:cubicBezTo>
                  <a:cubicBezTo>
                    <a:pt x="487" y="8268"/>
                    <a:pt x="335" y="7295"/>
                    <a:pt x="304" y="6292"/>
                  </a:cubicBezTo>
                  <a:cubicBezTo>
                    <a:pt x="244" y="5319"/>
                    <a:pt x="304" y="4316"/>
                    <a:pt x="335" y="3344"/>
                  </a:cubicBezTo>
                  <a:lnTo>
                    <a:pt x="456" y="1854"/>
                  </a:lnTo>
                  <a:cubicBezTo>
                    <a:pt x="487" y="1368"/>
                    <a:pt x="547" y="851"/>
                    <a:pt x="699" y="395"/>
                  </a:cubicBezTo>
                  <a:cubicBezTo>
                    <a:pt x="760" y="122"/>
                    <a:pt x="851" y="0"/>
                    <a:pt x="7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1876450" y="2428650"/>
              <a:ext cx="682925" cy="6150"/>
            </a:xfrm>
            <a:custGeom>
              <a:avLst/>
              <a:gdLst/>
              <a:ahLst/>
              <a:cxnLst/>
              <a:rect l="l" t="t" r="r" b="b"/>
              <a:pathLst>
                <a:path w="27317" h="246" extrusionOk="0">
                  <a:moveTo>
                    <a:pt x="8227" y="1"/>
                  </a:moveTo>
                  <a:cubicBezTo>
                    <a:pt x="5690" y="1"/>
                    <a:pt x="3154" y="30"/>
                    <a:pt x="608" y="102"/>
                  </a:cubicBezTo>
                  <a:cubicBezTo>
                    <a:pt x="0" y="102"/>
                    <a:pt x="0" y="223"/>
                    <a:pt x="608" y="223"/>
                  </a:cubicBezTo>
                  <a:cubicBezTo>
                    <a:pt x="2057" y="213"/>
                    <a:pt x="3502" y="210"/>
                    <a:pt x="4947" y="210"/>
                  </a:cubicBezTo>
                  <a:cubicBezTo>
                    <a:pt x="7835" y="210"/>
                    <a:pt x="10720" y="223"/>
                    <a:pt x="13617" y="223"/>
                  </a:cubicBezTo>
                  <a:cubicBezTo>
                    <a:pt x="15776" y="238"/>
                    <a:pt x="17941" y="246"/>
                    <a:pt x="20107" y="246"/>
                  </a:cubicBezTo>
                  <a:cubicBezTo>
                    <a:pt x="22273" y="246"/>
                    <a:pt x="24438" y="238"/>
                    <a:pt x="26596" y="223"/>
                  </a:cubicBezTo>
                  <a:cubicBezTo>
                    <a:pt x="27245" y="223"/>
                    <a:pt x="27317" y="127"/>
                    <a:pt x="26813" y="127"/>
                  </a:cubicBezTo>
                  <a:cubicBezTo>
                    <a:pt x="26749" y="127"/>
                    <a:pt x="26677" y="129"/>
                    <a:pt x="26596" y="132"/>
                  </a:cubicBezTo>
                  <a:lnTo>
                    <a:pt x="13617" y="41"/>
                  </a:lnTo>
                  <a:cubicBezTo>
                    <a:pt x="11817" y="16"/>
                    <a:pt x="10022" y="1"/>
                    <a:pt x="82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3355950" y="1922425"/>
              <a:ext cx="5350" cy="581725"/>
            </a:xfrm>
            <a:custGeom>
              <a:avLst/>
              <a:gdLst/>
              <a:ahLst/>
              <a:cxnLst/>
              <a:rect l="l" t="t" r="r" b="b"/>
              <a:pathLst>
                <a:path w="214" h="23269" extrusionOk="0">
                  <a:moveTo>
                    <a:pt x="122" y="1"/>
                  </a:moveTo>
                  <a:cubicBezTo>
                    <a:pt x="92" y="1"/>
                    <a:pt x="61" y="138"/>
                    <a:pt x="61" y="411"/>
                  </a:cubicBezTo>
                  <a:cubicBezTo>
                    <a:pt x="31" y="4119"/>
                    <a:pt x="1" y="7888"/>
                    <a:pt x="1" y="11627"/>
                  </a:cubicBezTo>
                  <a:cubicBezTo>
                    <a:pt x="1" y="15335"/>
                    <a:pt x="1" y="19104"/>
                    <a:pt x="31" y="22813"/>
                  </a:cubicBezTo>
                  <a:cubicBezTo>
                    <a:pt x="31" y="23117"/>
                    <a:pt x="46" y="23269"/>
                    <a:pt x="69" y="23269"/>
                  </a:cubicBezTo>
                  <a:cubicBezTo>
                    <a:pt x="92" y="23269"/>
                    <a:pt x="122" y="23117"/>
                    <a:pt x="153" y="22813"/>
                  </a:cubicBezTo>
                  <a:cubicBezTo>
                    <a:pt x="183" y="19104"/>
                    <a:pt x="213" y="15335"/>
                    <a:pt x="213" y="11627"/>
                  </a:cubicBezTo>
                  <a:cubicBezTo>
                    <a:pt x="213" y="7888"/>
                    <a:pt x="213" y="4119"/>
                    <a:pt x="183" y="411"/>
                  </a:cubicBezTo>
                  <a:cubicBezTo>
                    <a:pt x="183" y="138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3788325" y="1922425"/>
              <a:ext cx="5350" cy="581725"/>
            </a:xfrm>
            <a:custGeom>
              <a:avLst/>
              <a:gdLst/>
              <a:ahLst/>
              <a:cxnLst/>
              <a:rect l="l" t="t" r="r" b="b"/>
              <a:pathLst>
                <a:path w="214" h="23269" extrusionOk="0">
                  <a:moveTo>
                    <a:pt x="122" y="1"/>
                  </a:moveTo>
                  <a:cubicBezTo>
                    <a:pt x="92" y="1"/>
                    <a:pt x="62" y="138"/>
                    <a:pt x="62" y="411"/>
                  </a:cubicBezTo>
                  <a:cubicBezTo>
                    <a:pt x="1" y="4119"/>
                    <a:pt x="1" y="7888"/>
                    <a:pt x="1" y="11627"/>
                  </a:cubicBezTo>
                  <a:cubicBezTo>
                    <a:pt x="1" y="15335"/>
                    <a:pt x="1" y="19104"/>
                    <a:pt x="62" y="22813"/>
                  </a:cubicBezTo>
                  <a:cubicBezTo>
                    <a:pt x="77" y="23117"/>
                    <a:pt x="107" y="23269"/>
                    <a:pt x="134" y="23269"/>
                  </a:cubicBezTo>
                  <a:cubicBezTo>
                    <a:pt x="160" y="23269"/>
                    <a:pt x="183" y="23117"/>
                    <a:pt x="183" y="22813"/>
                  </a:cubicBezTo>
                  <a:cubicBezTo>
                    <a:pt x="214" y="19104"/>
                    <a:pt x="214" y="15335"/>
                    <a:pt x="214" y="11627"/>
                  </a:cubicBezTo>
                  <a:cubicBezTo>
                    <a:pt x="214" y="7888"/>
                    <a:pt x="214" y="4119"/>
                    <a:pt x="183" y="411"/>
                  </a:cubicBezTo>
                  <a:cubicBezTo>
                    <a:pt x="183" y="138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569475" y="4145175"/>
              <a:ext cx="44850" cy="562575"/>
            </a:xfrm>
            <a:custGeom>
              <a:avLst/>
              <a:gdLst/>
              <a:ahLst/>
              <a:cxnLst/>
              <a:rect l="l" t="t" r="r" b="b"/>
              <a:pathLst>
                <a:path w="1794" h="22503" extrusionOk="0">
                  <a:moveTo>
                    <a:pt x="631" y="1"/>
                  </a:moveTo>
                  <a:cubicBezTo>
                    <a:pt x="600" y="1"/>
                    <a:pt x="605" y="138"/>
                    <a:pt x="669" y="408"/>
                  </a:cubicBezTo>
                  <a:cubicBezTo>
                    <a:pt x="1581" y="3995"/>
                    <a:pt x="1459" y="7794"/>
                    <a:pt x="1550" y="11533"/>
                  </a:cubicBezTo>
                  <a:cubicBezTo>
                    <a:pt x="1550" y="13417"/>
                    <a:pt x="1581" y="15302"/>
                    <a:pt x="1550" y="17156"/>
                  </a:cubicBezTo>
                  <a:cubicBezTo>
                    <a:pt x="1489" y="18068"/>
                    <a:pt x="1489" y="19010"/>
                    <a:pt x="1398" y="19922"/>
                  </a:cubicBezTo>
                  <a:cubicBezTo>
                    <a:pt x="1307" y="20378"/>
                    <a:pt x="1246" y="20834"/>
                    <a:pt x="1125" y="21290"/>
                  </a:cubicBezTo>
                  <a:cubicBezTo>
                    <a:pt x="1064" y="21533"/>
                    <a:pt x="973" y="21746"/>
                    <a:pt x="912" y="21959"/>
                  </a:cubicBezTo>
                  <a:cubicBezTo>
                    <a:pt x="821" y="22171"/>
                    <a:pt x="669" y="22323"/>
                    <a:pt x="456" y="22354"/>
                  </a:cubicBezTo>
                  <a:cubicBezTo>
                    <a:pt x="182" y="22415"/>
                    <a:pt x="0" y="22445"/>
                    <a:pt x="61" y="22475"/>
                  </a:cubicBezTo>
                  <a:cubicBezTo>
                    <a:pt x="61" y="22475"/>
                    <a:pt x="128" y="22502"/>
                    <a:pt x="272" y="22502"/>
                  </a:cubicBezTo>
                  <a:cubicBezTo>
                    <a:pt x="345" y="22502"/>
                    <a:pt x="436" y="22496"/>
                    <a:pt x="547" y="22475"/>
                  </a:cubicBezTo>
                  <a:cubicBezTo>
                    <a:pt x="669" y="22475"/>
                    <a:pt x="821" y="22384"/>
                    <a:pt x="912" y="22323"/>
                  </a:cubicBezTo>
                  <a:cubicBezTo>
                    <a:pt x="973" y="22263"/>
                    <a:pt x="1064" y="22141"/>
                    <a:pt x="1094" y="22019"/>
                  </a:cubicBezTo>
                  <a:lnTo>
                    <a:pt x="1307" y="21320"/>
                  </a:lnTo>
                  <a:cubicBezTo>
                    <a:pt x="1429" y="20925"/>
                    <a:pt x="1489" y="20408"/>
                    <a:pt x="1581" y="19953"/>
                  </a:cubicBezTo>
                  <a:cubicBezTo>
                    <a:pt x="1702" y="19010"/>
                    <a:pt x="1733" y="18098"/>
                    <a:pt x="1763" y="17156"/>
                  </a:cubicBezTo>
                  <a:cubicBezTo>
                    <a:pt x="1793" y="15302"/>
                    <a:pt x="1763" y="13387"/>
                    <a:pt x="1763" y="11533"/>
                  </a:cubicBezTo>
                  <a:cubicBezTo>
                    <a:pt x="1733" y="9679"/>
                    <a:pt x="1733" y="7764"/>
                    <a:pt x="1611" y="5910"/>
                  </a:cubicBezTo>
                  <a:cubicBezTo>
                    <a:pt x="1489" y="4056"/>
                    <a:pt x="1277" y="2171"/>
                    <a:pt x="790" y="347"/>
                  </a:cubicBezTo>
                  <a:cubicBezTo>
                    <a:pt x="718" y="115"/>
                    <a:pt x="659" y="1"/>
                    <a:pt x="6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202425" y="4146625"/>
              <a:ext cx="43825" cy="560525"/>
            </a:xfrm>
            <a:custGeom>
              <a:avLst/>
              <a:gdLst/>
              <a:ahLst/>
              <a:cxnLst/>
              <a:rect l="l" t="t" r="r" b="b"/>
              <a:pathLst>
                <a:path w="1753" h="22421" extrusionOk="0">
                  <a:moveTo>
                    <a:pt x="1207" y="0"/>
                  </a:moveTo>
                  <a:cubicBezTo>
                    <a:pt x="1183" y="0"/>
                    <a:pt x="1123" y="115"/>
                    <a:pt x="1034" y="350"/>
                  </a:cubicBezTo>
                  <a:cubicBezTo>
                    <a:pt x="882" y="806"/>
                    <a:pt x="791" y="1262"/>
                    <a:pt x="670" y="1718"/>
                  </a:cubicBezTo>
                  <a:lnTo>
                    <a:pt x="457" y="3086"/>
                  </a:lnTo>
                  <a:cubicBezTo>
                    <a:pt x="335" y="3998"/>
                    <a:pt x="274" y="4909"/>
                    <a:pt x="183" y="5852"/>
                  </a:cubicBezTo>
                  <a:cubicBezTo>
                    <a:pt x="62" y="7706"/>
                    <a:pt x="1" y="9590"/>
                    <a:pt x="1" y="11445"/>
                  </a:cubicBezTo>
                  <a:cubicBezTo>
                    <a:pt x="1" y="13299"/>
                    <a:pt x="31" y="15153"/>
                    <a:pt x="122" y="17037"/>
                  </a:cubicBezTo>
                  <a:cubicBezTo>
                    <a:pt x="153" y="17980"/>
                    <a:pt x="244" y="18922"/>
                    <a:pt x="305" y="19834"/>
                  </a:cubicBezTo>
                  <a:cubicBezTo>
                    <a:pt x="335" y="20320"/>
                    <a:pt x="426" y="20776"/>
                    <a:pt x="487" y="21232"/>
                  </a:cubicBezTo>
                  <a:cubicBezTo>
                    <a:pt x="548" y="21475"/>
                    <a:pt x="609" y="21688"/>
                    <a:pt x="730" y="21931"/>
                  </a:cubicBezTo>
                  <a:cubicBezTo>
                    <a:pt x="852" y="22144"/>
                    <a:pt x="1065" y="22296"/>
                    <a:pt x="1308" y="22387"/>
                  </a:cubicBezTo>
                  <a:cubicBezTo>
                    <a:pt x="1424" y="22410"/>
                    <a:pt x="1518" y="22420"/>
                    <a:pt x="1588" y="22420"/>
                  </a:cubicBezTo>
                  <a:cubicBezTo>
                    <a:pt x="1701" y="22420"/>
                    <a:pt x="1752" y="22394"/>
                    <a:pt x="1733" y="22357"/>
                  </a:cubicBezTo>
                  <a:cubicBezTo>
                    <a:pt x="1733" y="22296"/>
                    <a:pt x="1612" y="22296"/>
                    <a:pt x="1308" y="22235"/>
                  </a:cubicBezTo>
                  <a:cubicBezTo>
                    <a:pt x="1065" y="22144"/>
                    <a:pt x="913" y="21992"/>
                    <a:pt x="791" y="21809"/>
                  </a:cubicBezTo>
                  <a:cubicBezTo>
                    <a:pt x="670" y="21627"/>
                    <a:pt x="639" y="21384"/>
                    <a:pt x="609" y="21171"/>
                  </a:cubicBezTo>
                  <a:cubicBezTo>
                    <a:pt x="518" y="20715"/>
                    <a:pt x="487" y="20259"/>
                    <a:pt x="457" y="19803"/>
                  </a:cubicBezTo>
                  <a:cubicBezTo>
                    <a:pt x="366" y="18891"/>
                    <a:pt x="335" y="17949"/>
                    <a:pt x="305" y="17037"/>
                  </a:cubicBezTo>
                  <a:cubicBezTo>
                    <a:pt x="214" y="15153"/>
                    <a:pt x="214" y="13299"/>
                    <a:pt x="214" y="11445"/>
                  </a:cubicBezTo>
                  <a:cubicBezTo>
                    <a:pt x="214" y="9590"/>
                    <a:pt x="274" y="7706"/>
                    <a:pt x="396" y="5852"/>
                  </a:cubicBezTo>
                  <a:cubicBezTo>
                    <a:pt x="426" y="4940"/>
                    <a:pt x="487" y="3998"/>
                    <a:pt x="609" y="3086"/>
                  </a:cubicBezTo>
                  <a:cubicBezTo>
                    <a:pt x="639" y="2630"/>
                    <a:pt x="730" y="2174"/>
                    <a:pt x="791" y="1718"/>
                  </a:cubicBezTo>
                  <a:cubicBezTo>
                    <a:pt x="913" y="1292"/>
                    <a:pt x="974" y="806"/>
                    <a:pt x="1156" y="381"/>
                  </a:cubicBezTo>
                  <a:cubicBezTo>
                    <a:pt x="1219" y="130"/>
                    <a:pt x="1233" y="0"/>
                    <a:pt x="12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452425" y="4153950"/>
              <a:ext cx="42575" cy="562250"/>
            </a:xfrm>
            <a:custGeom>
              <a:avLst/>
              <a:gdLst/>
              <a:ahLst/>
              <a:cxnLst/>
              <a:rect l="l" t="t" r="r" b="b"/>
              <a:pathLst>
                <a:path w="1703" h="22490" extrusionOk="0">
                  <a:moveTo>
                    <a:pt x="1211" y="0"/>
                  </a:moveTo>
                  <a:cubicBezTo>
                    <a:pt x="1192" y="0"/>
                    <a:pt x="1139" y="122"/>
                    <a:pt x="1064" y="361"/>
                  </a:cubicBezTo>
                  <a:cubicBezTo>
                    <a:pt x="547" y="2154"/>
                    <a:pt x="365" y="4009"/>
                    <a:pt x="213" y="5863"/>
                  </a:cubicBezTo>
                  <a:cubicBezTo>
                    <a:pt x="61" y="7717"/>
                    <a:pt x="0" y="9601"/>
                    <a:pt x="0" y="11455"/>
                  </a:cubicBezTo>
                  <a:cubicBezTo>
                    <a:pt x="0" y="13310"/>
                    <a:pt x="31" y="15164"/>
                    <a:pt x="92" y="17048"/>
                  </a:cubicBezTo>
                  <a:cubicBezTo>
                    <a:pt x="183" y="17960"/>
                    <a:pt x="213" y="18902"/>
                    <a:pt x="335" y="19814"/>
                  </a:cubicBezTo>
                  <a:cubicBezTo>
                    <a:pt x="365" y="20301"/>
                    <a:pt x="456" y="20757"/>
                    <a:pt x="517" y="21212"/>
                  </a:cubicBezTo>
                  <a:cubicBezTo>
                    <a:pt x="578" y="21456"/>
                    <a:pt x="578" y="21668"/>
                    <a:pt x="699" y="21912"/>
                  </a:cubicBezTo>
                  <a:cubicBezTo>
                    <a:pt x="791" y="22124"/>
                    <a:pt x="973" y="22368"/>
                    <a:pt x="1216" y="22428"/>
                  </a:cubicBezTo>
                  <a:cubicBezTo>
                    <a:pt x="1331" y="22474"/>
                    <a:pt x="1428" y="22490"/>
                    <a:pt x="1505" y="22490"/>
                  </a:cubicBezTo>
                  <a:cubicBezTo>
                    <a:pt x="1632" y="22490"/>
                    <a:pt x="1702" y="22447"/>
                    <a:pt x="1702" y="22428"/>
                  </a:cubicBezTo>
                  <a:cubicBezTo>
                    <a:pt x="1702" y="22398"/>
                    <a:pt x="1490" y="22428"/>
                    <a:pt x="1247" y="22307"/>
                  </a:cubicBezTo>
                  <a:cubicBezTo>
                    <a:pt x="1064" y="22246"/>
                    <a:pt x="882" y="22064"/>
                    <a:pt x="821" y="21851"/>
                  </a:cubicBezTo>
                  <a:cubicBezTo>
                    <a:pt x="730" y="21668"/>
                    <a:pt x="699" y="21456"/>
                    <a:pt x="669" y="21212"/>
                  </a:cubicBezTo>
                  <a:cubicBezTo>
                    <a:pt x="608" y="20757"/>
                    <a:pt x="517" y="20301"/>
                    <a:pt x="487" y="19845"/>
                  </a:cubicBezTo>
                  <a:cubicBezTo>
                    <a:pt x="365" y="18933"/>
                    <a:pt x="335" y="17991"/>
                    <a:pt x="304" y="17079"/>
                  </a:cubicBezTo>
                  <a:cubicBezTo>
                    <a:pt x="213" y="15225"/>
                    <a:pt x="213" y="13340"/>
                    <a:pt x="213" y="11486"/>
                  </a:cubicBezTo>
                  <a:cubicBezTo>
                    <a:pt x="213" y="9632"/>
                    <a:pt x="304" y="7778"/>
                    <a:pt x="395" y="5893"/>
                  </a:cubicBezTo>
                  <a:cubicBezTo>
                    <a:pt x="547" y="4039"/>
                    <a:pt x="699" y="2185"/>
                    <a:pt x="1155" y="392"/>
                  </a:cubicBezTo>
                  <a:cubicBezTo>
                    <a:pt x="1217" y="129"/>
                    <a:pt x="1232" y="0"/>
                    <a:pt x="121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869575" y="4145000"/>
              <a:ext cx="43350" cy="562850"/>
            </a:xfrm>
            <a:custGeom>
              <a:avLst/>
              <a:gdLst/>
              <a:ahLst/>
              <a:cxnLst/>
              <a:rect l="l" t="t" r="r" b="b"/>
              <a:pathLst>
                <a:path w="1734" h="22514" extrusionOk="0">
                  <a:moveTo>
                    <a:pt x="1227" y="1"/>
                  </a:moveTo>
                  <a:cubicBezTo>
                    <a:pt x="1200" y="1"/>
                    <a:pt x="1140" y="130"/>
                    <a:pt x="1065" y="385"/>
                  </a:cubicBezTo>
                  <a:cubicBezTo>
                    <a:pt x="578" y="2148"/>
                    <a:pt x="396" y="4032"/>
                    <a:pt x="244" y="5886"/>
                  </a:cubicBezTo>
                  <a:cubicBezTo>
                    <a:pt x="92" y="7740"/>
                    <a:pt x="1" y="9595"/>
                    <a:pt x="1" y="11479"/>
                  </a:cubicBezTo>
                  <a:cubicBezTo>
                    <a:pt x="1" y="13333"/>
                    <a:pt x="62" y="15187"/>
                    <a:pt x="122" y="17042"/>
                  </a:cubicBezTo>
                  <a:cubicBezTo>
                    <a:pt x="214" y="17953"/>
                    <a:pt x="244" y="18926"/>
                    <a:pt x="366" y="19838"/>
                  </a:cubicBezTo>
                  <a:cubicBezTo>
                    <a:pt x="396" y="20324"/>
                    <a:pt x="457" y="20780"/>
                    <a:pt x="548" y="21236"/>
                  </a:cubicBezTo>
                  <a:cubicBezTo>
                    <a:pt x="609" y="21449"/>
                    <a:pt x="609" y="21692"/>
                    <a:pt x="730" y="21905"/>
                  </a:cubicBezTo>
                  <a:cubicBezTo>
                    <a:pt x="822" y="22148"/>
                    <a:pt x="1004" y="22361"/>
                    <a:pt x="1217" y="22452"/>
                  </a:cubicBezTo>
                  <a:cubicBezTo>
                    <a:pt x="1331" y="22498"/>
                    <a:pt x="1433" y="22513"/>
                    <a:pt x="1515" y="22513"/>
                  </a:cubicBezTo>
                  <a:cubicBezTo>
                    <a:pt x="1651" y="22513"/>
                    <a:pt x="1733" y="22471"/>
                    <a:pt x="1733" y="22452"/>
                  </a:cubicBezTo>
                  <a:cubicBezTo>
                    <a:pt x="1733" y="22422"/>
                    <a:pt x="1521" y="22452"/>
                    <a:pt x="1277" y="22330"/>
                  </a:cubicBezTo>
                  <a:cubicBezTo>
                    <a:pt x="1065" y="22270"/>
                    <a:pt x="913" y="22057"/>
                    <a:pt x="852" y="21874"/>
                  </a:cubicBezTo>
                  <a:cubicBezTo>
                    <a:pt x="761" y="21692"/>
                    <a:pt x="730" y="21449"/>
                    <a:pt x="700" y="21236"/>
                  </a:cubicBezTo>
                  <a:cubicBezTo>
                    <a:pt x="609" y="20780"/>
                    <a:pt x="548" y="20324"/>
                    <a:pt x="518" y="19868"/>
                  </a:cubicBezTo>
                  <a:cubicBezTo>
                    <a:pt x="396" y="18956"/>
                    <a:pt x="366" y="18014"/>
                    <a:pt x="305" y="17102"/>
                  </a:cubicBezTo>
                  <a:cubicBezTo>
                    <a:pt x="244" y="15218"/>
                    <a:pt x="244" y="13364"/>
                    <a:pt x="244" y="11510"/>
                  </a:cubicBezTo>
                  <a:cubicBezTo>
                    <a:pt x="244" y="9655"/>
                    <a:pt x="305" y="7771"/>
                    <a:pt x="426" y="5917"/>
                  </a:cubicBezTo>
                  <a:cubicBezTo>
                    <a:pt x="578" y="4063"/>
                    <a:pt x="730" y="2208"/>
                    <a:pt x="1186" y="415"/>
                  </a:cubicBezTo>
                  <a:cubicBezTo>
                    <a:pt x="1248" y="138"/>
                    <a:pt x="1255" y="1"/>
                    <a:pt x="12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236600" y="4145575"/>
              <a:ext cx="43350" cy="564000"/>
            </a:xfrm>
            <a:custGeom>
              <a:avLst/>
              <a:gdLst/>
              <a:ahLst/>
              <a:cxnLst/>
              <a:rect l="l" t="t" r="r" b="b"/>
              <a:pathLst>
                <a:path w="1734" h="22560" extrusionOk="0">
                  <a:moveTo>
                    <a:pt x="536" y="0"/>
                  </a:moveTo>
                  <a:cubicBezTo>
                    <a:pt x="508" y="0"/>
                    <a:pt x="529" y="138"/>
                    <a:pt x="609" y="392"/>
                  </a:cubicBezTo>
                  <a:lnTo>
                    <a:pt x="730" y="727"/>
                  </a:lnTo>
                  <a:cubicBezTo>
                    <a:pt x="761" y="848"/>
                    <a:pt x="761" y="970"/>
                    <a:pt x="791" y="1061"/>
                  </a:cubicBezTo>
                  <a:lnTo>
                    <a:pt x="943" y="1760"/>
                  </a:lnTo>
                  <a:cubicBezTo>
                    <a:pt x="1034" y="2216"/>
                    <a:pt x="1095" y="2672"/>
                    <a:pt x="1126" y="3128"/>
                  </a:cubicBezTo>
                  <a:cubicBezTo>
                    <a:pt x="1247" y="4040"/>
                    <a:pt x="1278" y="4982"/>
                    <a:pt x="1369" y="5894"/>
                  </a:cubicBezTo>
                  <a:cubicBezTo>
                    <a:pt x="1490" y="7748"/>
                    <a:pt x="1521" y="9632"/>
                    <a:pt x="1521" y="11487"/>
                  </a:cubicBezTo>
                  <a:cubicBezTo>
                    <a:pt x="1521" y="13341"/>
                    <a:pt x="1521" y="15195"/>
                    <a:pt x="1430" y="17079"/>
                  </a:cubicBezTo>
                  <a:cubicBezTo>
                    <a:pt x="1399" y="17991"/>
                    <a:pt x="1369" y="18933"/>
                    <a:pt x="1278" y="19845"/>
                  </a:cubicBezTo>
                  <a:cubicBezTo>
                    <a:pt x="1247" y="20301"/>
                    <a:pt x="1217" y="20757"/>
                    <a:pt x="1126" y="21213"/>
                  </a:cubicBezTo>
                  <a:cubicBezTo>
                    <a:pt x="1095" y="21426"/>
                    <a:pt x="1065" y="21669"/>
                    <a:pt x="943" y="21851"/>
                  </a:cubicBezTo>
                  <a:cubicBezTo>
                    <a:pt x="822" y="22034"/>
                    <a:pt x="670" y="22186"/>
                    <a:pt x="487" y="22307"/>
                  </a:cubicBezTo>
                  <a:cubicBezTo>
                    <a:pt x="214" y="22429"/>
                    <a:pt x="31" y="22399"/>
                    <a:pt x="1" y="22490"/>
                  </a:cubicBezTo>
                  <a:cubicBezTo>
                    <a:pt x="1" y="22525"/>
                    <a:pt x="62" y="22560"/>
                    <a:pt x="172" y="22560"/>
                  </a:cubicBezTo>
                  <a:cubicBezTo>
                    <a:pt x="252" y="22560"/>
                    <a:pt x="359" y="22541"/>
                    <a:pt x="487" y="22490"/>
                  </a:cubicBezTo>
                  <a:cubicBezTo>
                    <a:pt x="730" y="22399"/>
                    <a:pt x="913" y="22247"/>
                    <a:pt x="1034" y="22003"/>
                  </a:cubicBezTo>
                  <a:cubicBezTo>
                    <a:pt x="1186" y="21791"/>
                    <a:pt x="1217" y="21547"/>
                    <a:pt x="1247" y="21335"/>
                  </a:cubicBezTo>
                  <a:cubicBezTo>
                    <a:pt x="1338" y="20879"/>
                    <a:pt x="1399" y="20362"/>
                    <a:pt x="1430" y="19906"/>
                  </a:cubicBezTo>
                  <a:cubicBezTo>
                    <a:pt x="1551" y="18964"/>
                    <a:pt x="1582" y="18052"/>
                    <a:pt x="1642" y="17110"/>
                  </a:cubicBezTo>
                  <a:cubicBezTo>
                    <a:pt x="1703" y="15195"/>
                    <a:pt x="1734" y="13341"/>
                    <a:pt x="1734" y="11487"/>
                  </a:cubicBezTo>
                  <a:cubicBezTo>
                    <a:pt x="1734" y="9572"/>
                    <a:pt x="1673" y="7717"/>
                    <a:pt x="1551" y="5863"/>
                  </a:cubicBezTo>
                  <a:cubicBezTo>
                    <a:pt x="1490" y="4951"/>
                    <a:pt x="1399" y="4009"/>
                    <a:pt x="1278" y="3097"/>
                  </a:cubicBezTo>
                  <a:lnTo>
                    <a:pt x="1065" y="1730"/>
                  </a:lnTo>
                  <a:cubicBezTo>
                    <a:pt x="1034" y="1486"/>
                    <a:pt x="943" y="1274"/>
                    <a:pt x="913" y="1030"/>
                  </a:cubicBezTo>
                  <a:cubicBezTo>
                    <a:pt x="882" y="909"/>
                    <a:pt x="882" y="818"/>
                    <a:pt x="822" y="696"/>
                  </a:cubicBezTo>
                  <a:lnTo>
                    <a:pt x="730" y="362"/>
                  </a:lnTo>
                  <a:cubicBezTo>
                    <a:pt x="629" y="11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818700" y="4154225"/>
              <a:ext cx="43325" cy="563925"/>
            </a:xfrm>
            <a:custGeom>
              <a:avLst/>
              <a:gdLst/>
              <a:ahLst/>
              <a:cxnLst/>
              <a:rect l="l" t="t" r="r" b="b"/>
              <a:pathLst>
                <a:path w="1733" h="22557" extrusionOk="0">
                  <a:moveTo>
                    <a:pt x="546" y="0"/>
                  </a:moveTo>
                  <a:cubicBezTo>
                    <a:pt x="516" y="0"/>
                    <a:pt x="530" y="130"/>
                    <a:pt x="608" y="381"/>
                  </a:cubicBezTo>
                  <a:lnTo>
                    <a:pt x="730" y="715"/>
                  </a:lnTo>
                  <a:lnTo>
                    <a:pt x="790" y="1080"/>
                  </a:lnTo>
                  <a:cubicBezTo>
                    <a:pt x="821" y="1292"/>
                    <a:pt x="912" y="1505"/>
                    <a:pt x="942" y="1748"/>
                  </a:cubicBezTo>
                  <a:cubicBezTo>
                    <a:pt x="1034" y="2204"/>
                    <a:pt x="1094" y="2660"/>
                    <a:pt x="1125" y="3116"/>
                  </a:cubicBezTo>
                  <a:cubicBezTo>
                    <a:pt x="1246" y="4028"/>
                    <a:pt x="1307" y="4970"/>
                    <a:pt x="1368" y="5882"/>
                  </a:cubicBezTo>
                  <a:cubicBezTo>
                    <a:pt x="1489" y="7767"/>
                    <a:pt x="1520" y="9621"/>
                    <a:pt x="1520" y="11475"/>
                  </a:cubicBezTo>
                  <a:cubicBezTo>
                    <a:pt x="1520" y="13329"/>
                    <a:pt x="1520" y="15214"/>
                    <a:pt x="1459" y="17068"/>
                  </a:cubicBezTo>
                  <a:cubicBezTo>
                    <a:pt x="1398" y="17980"/>
                    <a:pt x="1368" y="18922"/>
                    <a:pt x="1307" y="19834"/>
                  </a:cubicBezTo>
                  <a:cubicBezTo>
                    <a:pt x="1246" y="20290"/>
                    <a:pt x="1216" y="20746"/>
                    <a:pt x="1125" y="21201"/>
                  </a:cubicBezTo>
                  <a:cubicBezTo>
                    <a:pt x="1094" y="21445"/>
                    <a:pt x="1064" y="21657"/>
                    <a:pt x="942" y="21840"/>
                  </a:cubicBezTo>
                  <a:cubicBezTo>
                    <a:pt x="851" y="22053"/>
                    <a:pt x="699" y="22205"/>
                    <a:pt x="486" y="22296"/>
                  </a:cubicBezTo>
                  <a:cubicBezTo>
                    <a:pt x="243" y="22448"/>
                    <a:pt x="30" y="22417"/>
                    <a:pt x="0" y="22508"/>
                  </a:cubicBezTo>
                  <a:cubicBezTo>
                    <a:pt x="0" y="22527"/>
                    <a:pt x="67" y="22557"/>
                    <a:pt x="188" y="22557"/>
                  </a:cubicBezTo>
                  <a:cubicBezTo>
                    <a:pt x="267" y="22557"/>
                    <a:pt x="367" y="22544"/>
                    <a:pt x="486" y="22508"/>
                  </a:cubicBezTo>
                  <a:cubicBezTo>
                    <a:pt x="730" y="22387"/>
                    <a:pt x="912" y="22235"/>
                    <a:pt x="1034" y="21992"/>
                  </a:cubicBezTo>
                  <a:cubicBezTo>
                    <a:pt x="1185" y="21779"/>
                    <a:pt x="1216" y="21536"/>
                    <a:pt x="1246" y="21323"/>
                  </a:cubicBezTo>
                  <a:cubicBezTo>
                    <a:pt x="1337" y="20867"/>
                    <a:pt x="1398" y="20381"/>
                    <a:pt x="1429" y="19925"/>
                  </a:cubicBezTo>
                  <a:cubicBezTo>
                    <a:pt x="1550" y="18952"/>
                    <a:pt x="1581" y="18040"/>
                    <a:pt x="1641" y="17098"/>
                  </a:cubicBezTo>
                  <a:cubicBezTo>
                    <a:pt x="1733" y="15214"/>
                    <a:pt x="1733" y="13329"/>
                    <a:pt x="1733" y="11475"/>
                  </a:cubicBezTo>
                  <a:cubicBezTo>
                    <a:pt x="1733" y="9590"/>
                    <a:pt x="1672" y="7706"/>
                    <a:pt x="1550" y="5852"/>
                  </a:cubicBezTo>
                  <a:cubicBezTo>
                    <a:pt x="1489" y="4940"/>
                    <a:pt x="1398" y="3998"/>
                    <a:pt x="1307" y="3086"/>
                  </a:cubicBezTo>
                  <a:lnTo>
                    <a:pt x="1064" y="1718"/>
                  </a:lnTo>
                  <a:cubicBezTo>
                    <a:pt x="1034" y="1475"/>
                    <a:pt x="942" y="1262"/>
                    <a:pt x="912" y="1019"/>
                  </a:cubicBezTo>
                  <a:lnTo>
                    <a:pt x="851" y="684"/>
                  </a:lnTo>
                  <a:lnTo>
                    <a:pt x="730" y="350"/>
                  </a:lnTo>
                  <a:cubicBezTo>
                    <a:pt x="641" y="115"/>
                    <a:pt x="574" y="0"/>
                    <a:pt x="5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2545875" y="4154025"/>
              <a:ext cx="27400" cy="538050"/>
            </a:xfrm>
            <a:custGeom>
              <a:avLst/>
              <a:gdLst/>
              <a:ahLst/>
              <a:cxnLst/>
              <a:rect l="l" t="t" r="r" b="b"/>
              <a:pathLst>
                <a:path w="1096" h="21522" extrusionOk="0">
                  <a:moveTo>
                    <a:pt x="31" y="1"/>
                  </a:moveTo>
                  <a:cubicBezTo>
                    <a:pt x="1" y="1"/>
                    <a:pt x="14" y="123"/>
                    <a:pt x="93" y="358"/>
                  </a:cubicBezTo>
                  <a:cubicBezTo>
                    <a:pt x="367" y="1148"/>
                    <a:pt x="367" y="2030"/>
                    <a:pt x="427" y="2911"/>
                  </a:cubicBezTo>
                  <a:cubicBezTo>
                    <a:pt x="488" y="3732"/>
                    <a:pt x="549" y="4613"/>
                    <a:pt x="579" y="5495"/>
                  </a:cubicBezTo>
                  <a:cubicBezTo>
                    <a:pt x="670" y="7228"/>
                    <a:pt x="731" y="8930"/>
                    <a:pt x="792" y="10693"/>
                  </a:cubicBezTo>
                  <a:cubicBezTo>
                    <a:pt x="853" y="14158"/>
                    <a:pt x="792" y="17653"/>
                    <a:pt x="701" y="21088"/>
                  </a:cubicBezTo>
                  <a:cubicBezTo>
                    <a:pt x="716" y="21377"/>
                    <a:pt x="746" y="21521"/>
                    <a:pt x="773" y="21521"/>
                  </a:cubicBezTo>
                  <a:cubicBezTo>
                    <a:pt x="800" y="21521"/>
                    <a:pt x="822" y="21377"/>
                    <a:pt x="822" y="21088"/>
                  </a:cubicBezTo>
                  <a:cubicBezTo>
                    <a:pt x="974" y="17653"/>
                    <a:pt x="1096" y="14158"/>
                    <a:pt x="1005" y="10693"/>
                  </a:cubicBezTo>
                  <a:cubicBezTo>
                    <a:pt x="974" y="8930"/>
                    <a:pt x="883" y="7228"/>
                    <a:pt x="792" y="5495"/>
                  </a:cubicBezTo>
                  <a:cubicBezTo>
                    <a:pt x="731" y="4644"/>
                    <a:pt x="670" y="3762"/>
                    <a:pt x="579" y="2911"/>
                  </a:cubicBezTo>
                  <a:cubicBezTo>
                    <a:pt x="518" y="2030"/>
                    <a:pt x="518" y="1148"/>
                    <a:pt x="215" y="328"/>
                  </a:cubicBezTo>
                  <a:cubicBezTo>
                    <a:pt x="126" y="107"/>
                    <a:pt x="60" y="1"/>
                    <a:pt x="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244225" y="4154025"/>
              <a:ext cx="25900" cy="538050"/>
            </a:xfrm>
            <a:custGeom>
              <a:avLst/>
              <a:gdLst/>
              <a:ahLst/>
              <a:cxnLst/>
              <a:rect l="l" t="t" r="r" b="b"/>
              <a:pathLst>
                <a:path w="1036" h="21522" extrusionOk="0">
                  <a:moveTo>
                    <a:pt x="1009" y="1"/>
                  </a:moveTo>
                  <a:cubicBezTo>
                    <a:pt x="984" y="1"/>
                    <a:pt x="925" y="107"/>
                    <a:pt x="852" y="328"/>
                  </a:cubicBezTo>
                  <a:cubicBezTo>
                    <a:pt x="244" y="3732"/>
                    <a:pt x="92" y="7228"/>
                    <a:pt x="31" y="10693"/>
                  </a:cubicBezTo>
                  <a:cubicBezTo>
                    <a:pt x="1" y="14158"/>
                    <a:pt x="122" y="17653"/>
                    <a:pt x="274" y="21088"/>
                  </a:cubicBezTo>
                  <a:cubicBezTo>
                    <a:pt x="274" y="21377"/>
                    <a:pt x="305" y="21521"/>
                    <a:pt x="327" y="21521"/>
                  </a:cubicBezTo>
                  <a:cubicBezTo>
                    <a:pt x="350" y="21521"/>
                    <a:pt x="365" y="21377"/>
                    <a:pt x="335" y="21088"/>
                  </a:cubicBezTo>
                  <a:cubicBezTo>
                    <a:pt x="274" y="17653"/>
                    <a:pt x="183" y="14158"/>
                    <a:pt x="244" y="10693"/>
                  </a:cubicBezTo>
                  <a:cubicBezTo>
                    <a:pt x="305" y="7228"/>
                    <a:pt x="426" y="3732"/>
                    <a:pt x="943" y="358"/>
                  </a:cubicBezTo>
                  <a:cubicBezTo>
                    <a:pt x="1021" y="123"/>
                    <a:pt x="1035" y="1"/>
                    <a:pt x="10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909850" y="4154225"/>
              <a:ext cx="25525" cy="538025"/>
            </a:xfrm>
            <a:custGeom>
              <a:avLst/>
              <a:gdLst/>
              <a:ahLst/>
              <a:cxnLst/>
              <a:rect l="l" t="t" r="r" b="b"/>
              <a:pathLst>
                <a:path w="1021" h="21521" extrusionOk="0">
                  <a:moveTo>
                    <a:pt x="982" y="0"/>
                  </a:moveTo>
                  <a:cubicBezTo>
                    <a:pt x="955" y="0"/>
                    <a:pt x="912" y="115"/>
                    <a:pt x="882" y="350"/>
                  </a:cubicBezTo>
                  <a:cubicBezTo>
                    <a:pt x="578" y="2052"/>
                    <a:pt x="426" y="3754"/>
                    <a:pt x="274" y="5517"/>
                  </a:cubicBezTo>
                  <a:cubicBezTo>
                    <a:pt x="122" y="7250"/>
                    <a:pt x="31" y="8982"/>
                    <a:pt x="1" y="10715"/>
                  </a:cubicBezTo>
                  <a:cubicBezTo>
                    <a:pt x="1" y="11596"/>
                    <a:pt x="1" y="12478"/>
                    <a:pt x="31" y="13329"/>
                  </a:cubicBezTo>
                  <a:cubicBezTo>
                    <a:pt x="62" y="14180"/>
                    <a:pt x="122" y="15062"/>
                    <a:pt x="122" y="15913"/>
                  </a:cubicBezTo>
                  <a:cubicBezTo>
                    <a:pt x="122" y="16764"/>
                    <a:pt x="122" y="17645"/>
                    <a:pt x="153" y="18496"/>
                  </a:cubicBezTo>
                  <a:cubicBezTo>
                    <a:pt x="183" y="18922"/>
                    <a:pt x="183" y="19378"/>
                    <a:pt x="214" y="19803"/>
                  </a:cubicBezTo>
                  <a:lnTo>
                    <a:pt x="274" y="20442"/>
                  </a:lnTo>
                  <a:cubicBezTo>
                    <a:pt x="305" y="20685"/>
                    <a:pt x="335" y="20867"/>
                    <a:pt x="305" y="21080"/>
                  </a:cubicBezTo>
                  <a:cubicBezTo>
                    <a:pt x="289" y="21377"/>
                    <a:pt x="298" y="21521"/>
                    <a:pt x="310" y="21521"/>
                  </a:cubicBezTo>
                  <a:cubicBezTo>
                    <a:pt x="321" y="21521"/>
                    <a:pt x="335" y="21392"/>
                    <a:pt x="335" y="21141"/>
                  </a:cubicBezTo>
                  <a:cubicBezTo>
                    <a:pt x="366" y="20928"/>
                    <a:pt x="366" y="20715"/>
                    <a:pt x="335" y="20472"/>
                  </a:cubicBezTo>
                  <a:lnTo>
                    <a:pt x="305" y="19834"/>
                  </a:lnTo>
                  <a:cubicBezTo>
                    <a:pt x="305" y="19408"/>
                    <a:pt x="274" y="18952"/>
                    <a:pt x="274" y="18557"/>
                  </a:cubicBezTo>
                  <a:lnTo>
                    <a:pt x="274" y="15973"/>
                  </a:lnTo>
                  <a:cubicBezTo>
                    <a:pt x="305" y="15092"/>
                    <a:pt x="274" y="14210"/>
                    <a:pt x="214" y="13329"/>
                  </a:cubicBezTo>
                  <a:cubicBezTo>
                    <a:pt x="183" y="12508"/>
                    <a:pt x="214" y="11627"/>
                    <a:pt x="214" y="10745"/>
                  </a:cubicBezTo>
                  <a:cubicBezTo>
                    <a:pt x="274" y="9013"/>
                    <a:pt x="335" y="7311"/>
                    <a:pt x="457" y="5548"/>
                  </a:cubicBezTo>
                  <a:cubicBezTo>
                    <a:pt x="609" y="3815"/>
                    <a:pt x="730" y="2083"/>
                    <a:pt x="973" y="381"/>
                  </a:cubicBezTo>
                  <a:cubicBezTo>
                    <a:pt x="1020" y="130"/>
                    <a:pt x="1011" y="0"/>
                    <a:pt x="98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492700" y="4161725"/>
              <a:ext cx="25875" cy="538700"/>
            </a:xfrm>
            <a:custGeom>
              <a:avLst/>
              <a:gdLst/>
              <a:ahLst/>
              <a:cxnLst/>
              <a:rect l="l" t="t" r="r" b="b"/>
              <a:pathLst>
                <a:path w="1035" h="21548" extrusionOk="0">
                  <a:moveTo>
                    <a:pt x="987" y="1"/>
                  </a:moveTo>
                  <a:cubicBezTo>
                    <a:pt x="956" y="1"/>
                    <a:pt x="912" y="115"/>
                    <a:pt x="882" y="354"/>
                  </a:cubicBezTo>
                  <a:cubicBezTo>
                    <a:pt x="578" y="2056"/>
                    <a:pt x="426" y="3758"/>
                    <a:pt x="274" y="5521"/>
                  </a:cubicBezTo>
                  <a:cubicBezTo>
                    <a:pt x="122" y="7254"/>
                    <a:pt x="31" y="8986"/>
                    <a:pt x="0" y="10719"/>
                  </a:cubicBezTo>
                  <a:cubicBezTo>
                    <a:pt x="0" y="11600"/>
                    <a:pt x="0" y="12482"/>
                    <a:pt x="31" y="13333"/>
                  </a:cubicBezTo>
                  <a:cubicBezTo>
                    <a:pt x="91" y="14184"/>
                    <a:pt x="122" y="15066"/>
                    <a:pt x="152" y="15917"/>
                  </a:cubicBezTo>
                  <a:cubicBezTo>
                    <a:pt x="243" y="17680"/>
                    <a:pt x="243" y="19382"/>
                    <a:pt x="243" y="21145"/>
                  </a:cubicBezTo>
                  <a:cubicBezTo>
                    <a:pt x="243" y="21411"/>
                    <a:pt x="272" y="21548"/>
                    <a:pt x="302" y="21548"/>
                  </a:cubicBezTo>
                  <a:cubicBezTo>
                    <a:pt x="333" y="21548"/>
                    <a:pt x="365" y="21396"/>
                    <a:pt x="365" y="21084"/>
                  </a:cubicBezTo>
                  <a:cubicBezTo>
                    <a:pt x="395" y="19351"/>
                    <a:pt x="395" y="17649"/>
                    <a:pt x="365" y="15886"/>
                  </a:cubicBezTo>
                  <a:cubicBezTo>
                    <a:pt x="304" y="15066"/>
                    <a:pt x="274" y="14184"/>
                    <a:pt x="243" y="13303"/>
                  </a:cubicBezTo>
                  <a:cubicBezTo>
                    <a:pt x="213" y="12482"/>
                    <a:pt x="243" y="11600"/>
                    <a:pt x="243" y="10719"/>
                  </a:cubicBezTo>
                  <a:cubicBezTo>
                    <a:pt x="274" y="8986"/>
                    <a:pt x="335" y="7223"/>
                    <a:pt x="456" y="5521"/>
                  </a:cubicBezTo>
                  <a:cubicBezTo>
                    <a:pt x="608" y="3758"/>
                    <a:pt x="730" y="2056"/>
                    <a:pt x="1003" y="354"/>
                  </a:cubicBezTo>
                  <a:cubicBezTo>
                    <a:pt x="1034" y="122"/>
                    <a:pt x="1018" y="1"/>
                    <a:pt x="98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2095675" y="3844775"/>
              <a:ext cx="538400" cy="77125"/>
            </a:xfrm>
            <a:custGeom>
              <a:avLst/>
              <a:gdLst/>
              <a:ahLst/>
              <a:cxnLst/>
              <a:rect l="l" t="t" r="r" b="b"/>
              <a:pathLst>
                <a:path w="21536" h="3085" extrusionOk="0">
                  <a:moveTo>
                    <a:pt x="21533" y="1478"/>
                  </a:moveTo>
                  <a:cubicBezTo>
                    <a:pt x="21532" y="1478"/>
                    <a:pt x="21532" y="1478"/>
                    <a:pt x="21532" y="1478"/>
                  </a:cubicBezTo>
                  <a:lnTo>
                    <a:pt x="21532" y="1478"/>
                  </a:lnTo>
                  <a:cubicBezTo>
                    <a:pt x="21533" y="1479"/>
                    <a:pt x="21534" y="1480"/>
                    <a:pt x="21536" y="1482"/>
                  </a:cubicBezTo>
                  <a:cubicBezTo>
                    <a:pt x="21536" y="1479"/>
                    <a:pt x="21535" y="1478"/>
                    <a:pt x="21533" y="1478"/>
                  </a:cubicBezTo>
                  <a:close/>
                  <a:moveTo>
                    <a:pt x="44" y="1"/>
                  </a:moveTo>
                  <a:cubicBezTo>
                    <a:pt x="1" y="1"/>
                    <a:pt x="70" y="111"/>
                    <a:pt x="289" y="296"/>
                  </a:cubicBezTo>
                  <a:cubicBezTo>
                    <a:pt x="958" y="874"/>
                    <a:pt x="1778" y="1330"/>
                    <a:pt x="2630" y="1603"/>
                  </a:cubicBezTo>
                  <a:cubicBezTo>
                    <a:pt x="3085" y="1755"/>
                    <a:pt x="3511" y="1846"/>
                    <a:pt x="3967" y="1938"/>
                  </a:cubicBezTo>
                  <a:cubicBezTo>
                    <a:pt x="4392" y="2059"/>
                    <a:pt x="4848" y="2120"/>
                    <a:pt x="5304" y="2120"/>
                  </a:cubicBezTo>
                  <a:cubicBezTo>
                    <a:pt x="5386" y="2123"/>
                    <a:pt x="5467" y="2124"/>
                    <a:pt x="5549" y="2124"/>
                  </a:cubicBezTo>
                  <a:cubicBezTo>
                    <a:pt x="6379" y="2124"/>
                    <a:pt x="7207" y="1993"/>
                    <a:pt x="8010" y="1938"/>
                  </a:cubicBezTo>
                  <a:cubicBezTo>
                    <a:pt x="8247" y="1904"/>
                    <a:pt x="8487" y="1889"/>
                    <a:pt x="8729" y="1889"/>
                  </a:cubicBezTo>
                  <a:cubicBezTo>
                    <a:pt x="9353" y="1889"/>
                    <a:pt x="9988" y="1989"/>
                    <a:pt x="10624" y="2120"/>
                  </a:cubicBezTo>
                  <a:cubicBezTo>
                    <a:pt x="11505" y="2302"/>
                    <a:pt x="12356" y="2576"/>
                    <a:pt x="13238" y="2758"/>
                  </a:cubicBezTo>
                  <a:cubicBezTo>
                    <a:pt x="14119" y="2971"/>
                    <a:pt x="15031" y="3062"/>
                    <a:pt x="15943" y="3062"/>
                  </a:cubicBezTo>
                  <a:cubicBezTo>
                    <a:pt x="16158" y="3077"/>
                    <a:pt x="16373" y="3084"/>
                    <a:pt x="16588" y="3084"/>
                  </a:cubicBezTo>
                  <a:cubicBezTo>
                    <a:pt x="17284" y="3084"/>
                    <a:pt x="17975" y="3005"/>
                    <a:pt x="18648" y="2819"/>
                  </a:cubicBezTo>
                  <a:cubicBezTo>
                    <a:pt x="19499" y="2546"/>
                    <a:pt x="20350" y="2211"/>
                    <a:pt x="21141" y="1755"/>
                  </a:cubicBezTo>
                  <a:cubicBezTo>
                    <a:pt x="21385" y="1619"/>
                    <a:pt x="21509" y="1483"/>
                    <a:pt x="21532" y="1478"/>
                  </a:cubicBezTo>
                  <a:lnTo>
                    <a:pt x="21532" y="1478"/>
                  </a:lnTo>
                  <a:cubicBezTo>
                    <a:pt x="21520" y="1468"/>
                    <a:pt x="21507" y="1463"/>
                    <a:pt x="21491" y="1463"/>
                  </a:cubicBezTo>
                  <a:cubicBezTo>
                    <a:pt x="21428" y="1463"/>
                    <a:pt x="21325" y="1545"/>
                    <a:pt x="21110" y="1664"/>
                  </a:cubicBezTo>
                  <a:cubicBezTo>
                    <a:pt x="20350" y="2090"/>
                    <a:pt x="19499" y="2424"/>
                    <a:pt x="18648" y="2667"/>
                  </a:cubicBezTo>
                  <a:cubicBezTo>
                    <a:pt x="17767" y="2880"/>
                    <a:pt x="16855" y="2880"/>
                    <a:pt x="15973" y="2880"/>
                  </a:cubicBezTo>
                  <a:cubicBezTo>
                    <a:pt x="15061" y="2850"/>
                    <a:pt x="14180" y="2728"/>
                    <a:pt x="13329" y="2546"/>
                  </a:cubicBezTo>
                  <a:cubicBezTo>
                    <a:pt x="12447" y="2363"/>
                    <a:pt x="11566" y="2090"/>
                    <a:pt x="10684" y="1907"/>
                  </a:cubicBezTo>
                  <a:cubicBezTo>
                    <a:pt x="10056" y="1750"/>
                    <a:pt x="9394" y="1659"/>
                    <a:pt x="8724" y="1659"/>
                  </a:cubicBezTo>
                  <a:cubicBezTo>
                    <a:pt x="8486" y="1659"/>
                    <a:pt x="8248" y="1671"/>
                    <a:pt x="8010" y="1695"/>
                  </a:cubicBezTo>
                  <a:cubicBezTo>
                    <a:pt x="7206" y="1778"/>
                    <a:pt x="6377" y="1911"/>
                    <a:pt x="5570" y="1911"/>
                  </a:cubicBezTo>
                  <a:cubicBezTo>
                    <a:pt x="5491" y="1911"/>
                    <a:pt x="5413" y="1910"/>
                    <a:pt x="5335" y="1907"/>
                  </a:cubicBezTo>
                  <a:cubicBezTo>
                    <a:pt x="3541" y="1786"/>
                    <a:pt x="1718" y="1360"/>
                    <a:pt x="350" y="236"/>
                  </a:cubicBezTo>
                  <a:cubicBezTo>
                    <a:pt x="187" y="73"/>
                    <a:pt x="79" y="1"/>
                    <a:pt x="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795475" y="4161625"/>
              <a:ext cx="26275" cy="538800"/>
            </a:xfrm>
            <a:custGeom>
              <a:avLst/>
              <a:gdLst/>
              <a:ahLst/>
              <a:cxnLst/>
              <a:rect l="l" t="t" r="r" b="b"/>
              <a:pathLst>
                <a:path w="1051" h="21552" extrusionOk="0">
                  <a:moveTo>
                    <a:pt x="31" y="1"/>
                  </a:moveTo>
                  <a:cubicBezTo>
                    <a:pt x="2" y="1"/>
                    <a:pt x="0" y="123"/>
                    <a:pt x="48" y="358"/>
                  </a:cubicBezTo>
                  <a:cubicBezTo>
                    <a:pt x="352" y="2060"/>
                    <a:pt x="443" y="3823"/>
                    <a:pt x="595" y="5525"/>
                  </a:cubicBezTo>
                  <a:cubicBezTo>
                    <a:pt x="747" y="7258"/>
                    <a:pt x="868" y="8990"/>
                    <a:pt x="807" y="10723"/>
                  </a:cubicBezTo>
                  <a:cubicBezTo>
                    <a:pt x="777" y="14218"/>
                    <a:pt x="747" y="17684"/>
                    <a:pt x="716" y="21149"/>
                  </a:cubicBezTo>
                  <a:cubicBezTo>
                    <a:pt x="716" y="21415"/>
                    <a:pt x="731" y="21552"/>
                    <a:pt x="745" y="21552"/>
                  </a:cubicBezTo>
                  <a:cubicBezTo>
                    <a:pt x="761" y="21552"/>
                    <a:pt x="777" y="21400"/>
                    <a:pt x="777" y="21088"/>
                  </a:cubicBezTo>
                  <a:cubicBezTo>
                    <a:pt x="899" y="17653"/>
                    <a:pt x="959" y="14158"/>
                    <a:pt x="1020" y="10693"/>
                  </a:cubicBezTo>
                  <a:cubicBezTo>
                    <a:pt x="1051" y="8930"/>
                    <a:pt x="929" y="7197"/>
                    <a:pt x="777" y="5495"/>
                  </a:cubicBezTo>
                  <a:cubicBezTo>
                    <a:pt x="625" y="3762"/>
                    <a:pt x="504" y="2030"/>
                    <a:pt x="169" y="328"/>
                  </a:cubicBezTo>
                  <a:cubicBezTo>
                    <a:pt x="110" y="107"/>
                    <a:pt x="59" y="1"/>
                    <a:pt x="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4150" y="4154025"/>
              <a:ext cx="26275" cy="538050"/>
            </a:xfrm>
            <a:custGeom>
              <a:avLst/>
              <a:gdLst/>
              <a:ahLst/>
              <a:cxnLst/>
              <a:rect l="l" t="t" r="r" b="b"/>
              <a:pathLst>
                <a:path w="1051" h="21522" extrusionOk="0">
                  <a:moveTo>
                    <a:pt x="32" y="1"/>
                  </a:moveTo>
                  <a:cubicBezTo>
                    <a:pt x="2" y="1"/>
                    <a:pt x="1" y="123"/>
                    <a:pt x="48" y="358"/>
                  </a:cubicBezTo>
                  <a:cubicBezTo>
                    <a:pt x="352" y="2060"/>
                    <a:pt x="443" y="3823"/>
                    <a:pt x="595" y="5525"/>
                  </a:cubicBezTo>
                  <a:lnTo>
                    <a:pt x="747" y="8109"/>
                  </a:lnTo>
                  <a:cubicBezTo>
                    <a:pt x="808" y="8930"/>
                    <a:pt x="777" y="9811"/>
                    <a:pt x="777" y="10693"/>
                  </a:cubicBezTo>
                  <a:cubicBezTo>
                    <a:pt x="747" y="14188"/>
                    <a:pt x="717" y="17653"/>
                    <a:pt x="656" y="21088"/>
                  </a:cubicBezTo>
                  <a:cubicBezTo>
                    <a:pt x="656" y="21377"/>
                    <a:pt x="686" y="21521"/>
                    <a:pt x="717" y="21521"/>
                  </a:cubicBezTo>
                  <a:cubicBezTo>
                    <a:pt x="747" y="21521"/>
                    <a:pt x="777" y="21377"/>
                    <a:pt x="777" y="21088"/>
                  </a:cubicBezTo>
                  <a:cubicBezTo>
                    <a:pt x="899" y="17653"/>
                    <a:pt x="960" y="14158"/>
                    <a:pt x="990" y="10693"/>
                  </a:cubicBezTo>
                  <a:cubicBezTo>
                    <a:pt x="990" y="9811"/>
                    <a:pt x="1051" y="8930"/>
                    <a:pt x="960" y="8079"/>
                  </a:cubicBezTo>
                  <a:cubicBezTo>
                    <a:pt x="899" y="7228"/>
                    <a:pt x="838" y="6346"/>
                    <a:pt x="777" y="5495"/>
                  </a:cubicBezTo>
                  <a:cubicBezTo>
                    <a:pt x="625" y="3762"/>
                    <a:pt x="504" y="2030"/>
                    <a:pt x="169" y="328"/>
                  </a:cubicBezTo>
                  <a:cubicBezTo>
                    <a:pt x="111" y="107"/>
                    <a:pt x="59" y="1"/>
                    <a:pt x="3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3196000" y="4227650"/>
              <a:ext cx="101075" cy="476825"/>
            </a:xfrm>
            <a:custGeom>
              <a:avLst/>
              <a:gdLst/>
              <a:ahLst/>
              <a:cxnLst/>
              <a:rect l="l" t="t" r="r" b="b"/>
              <a:pathLst>
                <a:path w="4043" h="19073" extrusionOk="0">
                  <a:moveTo>
                    <a:pt x="4019" y="18878"/>
                  </a:moveTo>
                  <a:cubicBezTo>
                    <a:pt x="4011" y="18878"/>
                    <a:pt x="3999" y="18881"/>
                    <a:pt x="3986" y="18887"/>
                  </a:cubicBezTo>
                  <a:lnTo>
                    <a:pt x="3986" y="18887"/>
                  </a:lnTo>
                  <a:cubicBezTo>
                    <a:pt x="3993" y="18886"/>
                    <a:pt x="3999" y="18885"/>
                    <a:pt x="4004" y="18885"/>
                  </a:cubicBezTo>
                  <a:cubicBezTo>
                    <a:pt x="4030" y="18885"/>
                    <a:pt x="4043" y="18893"/>
                    <a:pt x="4043" y="18911"/>
                  </a:cubicBezTo>
                  <a:cubicBezTo>
                    <a:pt x="4043" y="18888"/>
                    <a:pt x="4035" y="18878"/>
                    <a:pt x="4019" y="18878"/>
                  </a:cubicBezTo>
                  <a:close/>
                  <a:moveTo>
                    <a:pt x="489" y="1"/>
                  </a:moveTo>
                  <a:cubicBezTo>
                    <a:pt x="462" y="1"/>
                    <a:pt x="410" y="115"/>
                    <a:pt x="365" y="339"/>
                  </a:cubicBezTo>
                  <a:cubicBezTo>
                    <a:pt x="152" y="1160"/>
                    <a:pt x="61" y="2041"/>
                    <a:pt x="61" y="2923"/>
                  </a:cubicBezTo>
                  <a:cubicBezTo>
                    <a:pt x="0" y="3774"/>
                    <a:pt x="122" y="4625"/>
                    <a:pt x="243" y="5506"/>
                  </a:cubicBezTo>
                  <a:cubicBezTo>
                    <a:pt x="517" y="7208"/>
                    <a:pt x="851" y="8880"/>
                    <a:pt x="1155" y="10582"/>
                  </a:cubicBezTo>
                  <a:cubicBezTo>
                    <a:pt x="1489" y="12254"/>
                    <a:pt x="1763" y="14017"/>
                    <a:pt x="1459" y="15689"/>
                  </a:cubicBezTo>
                  <a:lnTo>
                    <a:pt x="1216" y="16935"/>
                  </a:lnTo>
                  <a:cubicBezTo>
                    <a:pt x="1186" y="17117"/>
                    <a:pt x="1155" y="17330"/>
                    <a:pt x="1155" y="17573"/>
                  </a:cubicBezTo>
                  <a:cubicBezTo>
                    <a:pt x="1155" y="17786"/>
                    <a:pt x="1186" y="18029"/>
                    <a:pt x="1307" y="18212"/>
                  </a:cubicBezTo>
                  <a:cubicBezTo>
                    <a:pt x="1520" y="18607"/>
                    <a:pt x="1945" y="18850"/>
                    <a:pt x="2371" y="18971"/>
                  </a:cubicBezTo>
                  <a:cubicBezTo>
                    <a:pt x="2620" y="19043"/>
                    <a:pt x="2880" y="19072"/>
                    <a:pt x="3132" y="19072"/>
                  </a:cubicBezTo>
                  <a:cubicBezTo>
                    <a:pt x="3310" y="19072"/>
                    <a:pt x="3484" y="19057"/>
                    <a:pt x="3648" y="19032"/>
                  </a:cubicBezTo>
                  <a:cubicBezTo>
                    <a:pt x="3815" y="18977"/>
                    <a:pt x="3925" y="18909"/>
                    <a:pt x="3986" y="18887"/>
                  </a:cubicBezTo>
                  <a:lnTo>
                    <a:pt x="3986" y="18887"/>
                  </a:lnTo>
                  <a:cubicBezTo>
                    <a:pt x="3918" y="18893"/>
                    <a:pt x="3793" y="18932"/>
                    <a:pt x="3617" y="18971"/>
                  </a:cubicBezTo>
                  <a:cubicBezTo>
                    <a:pt x="3449" y="19007"/>
                    <a:pt x="3277" y="19024"/>
                    <a:pt x="3107" y="19024"/>
                  </a:cubicBezTo>
                  <a:cubicBezTo>
                    <a:pt x="2846" y="19024"/>
                    <a:pt x="2592" y="18984"/>
                    <a:pt x="2371" y="18911"/>
                  </a:cubicBezTo>
                  <a:cubicBezTo>
                    <a:pt x="1976" y="18789"/>
                    <a:pt x="1611" y="18516"/>
                    <a:pt x="1429" y="18181"/>
                  </a:cubicBezTo>
                  <a:cubicBezTo>
                    <a:pt x="1216" y="17816"/>
                    <a:pt x="1277" y="17391"/>
                    <a:pt x="1338" y="16965"/>
                  </a:cubicBezTo>
                  <a:cubicBezTo>
                    <a:pt x="1429" y="16540"/>
                    <a:pt x="1520" y="16145"/>
                    <a:pt x="1611" y="15719"/>
                  </a:cubicBezTo>
                  <a:cubicBezTo>
                    <a:pt x="1945" y="14017"/>
                    <a:pt x="1641" y="12224"/>
                    <a:pt x="1338" y="10552"/>
                  </a:cubicBezTo>
                  <a:cubicBezTo>
                    <a:pt x="1034" y="8850"/>
                    <a:pt x="699" y="7178"/>
                    <a:pt x="426" y="5445"/>
                  </a:cubicBezTo>
                  <a:cubicBezTo>
                    <a:pt x="304" y="4625"/>
                    <a:pt x="213" y="3774"/>
                    <a:pt x="213" y="2923"/>
                  </a:cubicBezTo>
                  <a:cubicBezTo>
                    <a:pt x="213" y="2041"/>
                    <a:pt x="274" y="1190"/>
                    <a:pt x="456" y="369"/>
                  </a:cubicBezTo>
                  <a:cubicBezTo>
                    <a:pt x="518" y="122"/>
                    <a:pt x="517" y="1"/>
                    <a:pt x="48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979000" y="3434775"/>
              <a:ext cx="59725" cy="516300"/>
            </a:xfrm>
            <a:custGeom>
              <a:avLst/>
              <a:gdLst/>
              <a:ahLst/>
              <a:cxnLst/>
              <a:rect l="l" t="t" r="r" b="b"/>
              <a:pathLst>
                <a:path w="2389" h="20652" extrusionOk="0">
                  <a:moveTo>
                    <a:pt x="2364" y="0"/>
                  </a:moveTo>
                  <a:cubicBezTo>
                    <a:pt x="2342" y="0"/>
                    <a:pt x="2291" y="100"/>
                    <a:pt x="2220" y="313"/>
                  </a:cubicBezTo>
                  <a:cubicBezTo>
                    <a:pt x="1794" y="1924"/>
                    <a:pt x="1521" y="3596"/>
                    <a:pt x="1247" y="5237"/>
                  </a:cubicBezTo>
                  <a:cubicBezTo>
                    <a:pt x="1034" y="6909"/>
                    <a:pt x="791" y="8520"/>
                    <a:pt x="609" y="10192"/>
                  </a:cubicBezTo>
                  <a:cubicBezTo>
                    <a:pt x="426" y="11863"/>
                    <a:pt x="274" y="13535"/>
                    <a:pt x="153" y="15207"/>
                  </a:cubicBezTo>
                  <a:cubicBezTo>
                    <a:pt x="92" y="16879"/>
                    <a:pt x="1" y="18550"/>
                    <a:pt x="122" y="20222"/>
                  </a:cubicBezTo>
                  <a:cubicBezTo>
                    <a:pt x="137" y="20507"/>
                    <a:pt x="175" y="20652"/>
                    <a:pt x="201" y="20652"/>
                  </a:cubicBezTo>
                  <a:cubicBezTo>
                    <a:pt x="228" y="20652"/>
                    <a:pt x="244" y="20500"/>
                    <a:pt x="214" y="20192"/>
                  </a:cubicBezTo>
                  <a:cubicBezTo>
                    <a:pt x="153" y="18550"/>
                    <a:pt x="214" y="16879"/>
                    <a:pt x="335" y="15207"/>
                  </a:cubicBezTo>
                  <a:cubicBezTo>
                    <a:pt x="457" y="13535"/>
                    <a:pt x="609" y="11924"/>
                    <a:pt x="791" y="10252"/>
                  </a:cubicBezTo>
                  <a:cubicBezTo>
                    <a:pt x="973" y="8581"/>
                    <a:pt x="1217" y="6909"/>
                    <a:pt x="1460" y="5268"/>
                  </a:cubicBezTo>
                  <a:cubicBezTo>
                    <a:pt x="1673" y="3626"/>
                    <a:pt x="1946" y="1954"/>
                    <a:pt x="2311" y="374"/>
                  </a:cubicBezTo>
                  <a:cubicBezTo>
                    <a:pt x="2376" y="131"/>
                    <a:pt x="2389" y="0"/>
                    <a:pt x="23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3452825" y="4006625"/>
              <a:ext cx="208250" cy="507625"/>
            </a:xfrm>
            <a:custGeom>
              <a:avLst/>
              <a:gdLst/>
              <a:ahLst/>
              <a:cxnLst/>
              <a:rect l="l" t="t" r="r" b="b"/>
              <a:pathLst>
                <a:path w="8330" h="20305" extrusionOk="0">
                  <a:moveTo>
                    <a:pt x="1" y="0"/>
                  </a:moveTo>
                  <a:cubicBezTo>
                    <a:pt x="1" y="61"/>
                    <a:pt x="62" y="122"/>
                    <a:pt x="214" y="304"/>
                  </a:cubicBezTo>
                  <a:cubicBezTo>
                    <a:pt x="487" y="639"/>
                    <a:pt x="609" y="1095"/>
                    <a:pt x="761" y="1520"/>
                  </a:cubicBezTo>
                  <a:cubicBezTo>
                    <a:pt x="882" y="1976"/>
                    <a:pt x="1034" y="2402"/>
                    <a:pt x="1186" y="2827"/>
                  </a:cubicBezTo>
                  <a:cubicBezTo>
                    <a:pt x="1338" y="3253"/>
                    <a:pt x="1490" y="3648"/>
                    <a:pt x="1703" y="4073"/>
                  </a:cubicBezTo>
                  <a:cubicBezTo>
                    <a:pt x="1946" y="4499"/>
                    <a:pt x="2189" y="4864"/>
                    <a:pt x="2463" y="5198"/>
                  </a:cubicBezTo>
                  <a:cubicBezTo>
                    <a:pt x="3010" y="5928"/>
                    <a:pt x="3618" y="6627"/>
                    <a:pt x="4165" y="7295"/>
                  </a:cubicBezTo>
                  <a:cubicBezTo>
                    <a:pt x="4743" y="7995"/>
                    <a:pt x="5229" y="8754"/>
                    <a:pt x="5685" y="9514"/>
                  </a:cubicBezTo>
                  <a:cubicBezTo>
                    <a:pt x="6597" y="11034"/>
                    <a:pt x="7235" y="12736"/>
                    <a:pt x="7661" y="14499"/>
                  </a:cubicBezTo>
                  <a:cubicBezTo>
                    <a:pt x="7873" y="15350"/>
                    <a:pt x="8056" y="16262"/>
                    <a:pt x="8086" y="17144"/>
                  </a:cubicBezTo>
                  <a:cubicBezTo>
                    <a:pt x="8116" y="18055"/>
                    <a:pt x="8056" y="18937"/>
                    <a:pt x="8056" y="19849"/>
                  </a:cubicBezTo>
                  <a:cubicBezTo>
                    <a:pt x="8071" y="20153"/>
                    <a:pt x="8101" y="20305"/>
                    <a:pt x="8132" y="20305"/>
                  </a:cubicBezTo>
                  <a:cubicBezTo>
                    <a:pt x="8162" y="20305"/>
                    <a:pt x="8192" y="20153"/>
                    <a:pt x="8208" y="19849"/>
                  </a:cubicBezTo>
                  <a:cubicBezTo>
                    <a:pt x="8238" y="18967"/>
                    <a:pt x="8329" y="18055"/>
                    <a:pt x="8268" y="17144"/>
                  </a:cubicBezTo>
                  <a:cubicBezTo>
                    <a:pt x="8238" y="16232"/>
                    <a:pt x="8086" y="15320"/>
                    <a:pt x="7904" y="14438"/>
                  </a:cubicBezTo>
                  <a:cubicBezTo>
                    <a:pt x="7478" y="12706"/>
                    <a:pt x="6840" y="10943"/>
                    <a:pt x="5928" y="9393"/>
                  </a:cubicBezTo>
                  <a:cubicBezTo>
                    <a:pt x="5472" y="8602"/>
                    <a:pt x="4925" y="7873"/>
                    <a:pt x="4378" y="7143"/>
                  </a:cubicBezTo>
                  <a:cubicBezTo>
                    <a:pt x="3800" y="6444"/>
                    <a:pt x="3192" y="5776"/>
                    <a:pt x="2615" y="5077"/>
                  </a:cubicBezTo>
                  <a:cubicBezTo>
                    <a:pt x="2341" y="4712"/>
                    <a:pt x="2098" y="4347"/>
                    <a:pt x="1855" y="3952"/>
                  </a:cubicBezTo>
                  <a:cubicBezTo>
                    <a:pt x="1673" y="3587"/>
                    <a:pt x="1490" y="3162"/>
                    <a:pt x="1338" y="2736"/>
                  </a:cubicBezTo>
                  <a:lnTo>
                    <a:pt x="882" y="1490"/>
                  </a:lnTo>
                  <a:cubicBezTo>
                    <a:pt x="730" y="1034"/>
                    <a:pt x="609" y="608"/>
                    <a:pt x="305" y="244"/>
                  </a:cubicBezTo>
                  <a:cubicBezTo>
                    <a:pt x="153" y="6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3641325" y="3844225"/>
              <a:ext cx="61175" cy="487750"/>
            </a:xfrm>
            <a:custGeom>
              <a:avLst/>
              <a:gdLst/>
              <a:ahLst/>
              <a:cxnLst/>
              <a:rect l="l" t="t" r="r" b="b"/>
              <a:pathLst>
                <a:path w="2447" h="19510" extrusionOk="0">
                  <a:moveTo>
                    <a:pt x="43" y="0"/>
                  </a:moveTo>
                  <a:cubicBezTo>
                    <a:pt x="0" y="0"/>
                    <a:pt x="33" y="118"/>
                    <a:pt x="166" y="318"/>
                  </a:cubicBezTo>
                  <a:cubicBezTo>
                    <a:pt x="957" y="1717"/>
                    <a:pt x="1504" y="3236"/>
                    <a:pt x="1808" y="4847"/>
                  </a:cubicBezTo>
                  <a:cubicBezTo>
                    <a:pt x="2112" y="6428"/>
                    <a:pt x="2203" y="8069"/>
                    <a:pt x="2203" y="9680"/>
                  </a:cubicBezTo>
                  <a:cubicBezTo>
                    <a:pt x="2203" y="12902"/>
                    <a:pt x="1686" y="16124"/>
                    <a:pt x="501" y="19133"/>
                  </a:cubicBezTo>
                  <a:cubicBezTo>
                    <a:pt x="408" y="19380"/>
                    <a:pt x="378" y="19509"/>
                    <a:pt x="403" y="19509"/>
                  </a:cubicBezTo>
                  <a:cubicBezTo>
                    <a:pt x="427" y="19509"/>
                    <a:pt x="503" y="19388"/>
                    <a:pt x="622" y="19133"/>
                  </a:cubicBezTo>
                  <a:cubicBezTo>
                    <a:pt x="1899" y="16154"/>
                    <a:pt x="2446" y="12872"/>
                    <a:pt x="2446" y="9619"/>
                  </a:cubicBezTo>
                  <a:cubicBezTo>
                    <a:pt x="2446" y="8008"/>
                    <a:pt x="2324" y="6367"/>
                    <a:pt x="1990" y="4756"/>
                  </a:cubicBezTo>
                  <a:cubicBezTo>
                    <a:pt x="1686" y="3175"/>
                    <a:pt x="1109" y="1625"/>
                    <a:pt x="288" y="258"/>
                  </a:cubicBezTo>
                  <a:cubicBezTo>
                    <a:pt x="165" y="79"/>
                    <a:pt x="78" y="0"/>
                    <a:pt x="4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751050" y="3267000"/>
              <a:ext cx="133200" cy="447650"/>
            </a:xfrm>
            <a:custGeom>
              <a:avLst/>
              <a:gdLst/>
              <a:ahLst/>
              <a:cxnLst/>
              <a:rect l="l" t="t" r="r" b="b"/>
              <a:pathLst>
                <a:path w="5328" h="17906" extrusionOk="0">
                  <a:moveTo>
                    <a:pt x="5224" y="0"/>
                  </a:moveTo>
                  <a:cubicBezTo>
                    <a:pt x="5167" y="0"/>
                    <a:pt x="5055" y="20"/>
                    <a:pt x="4894" y="64"/>
                  </a:cubicBezTo>
                  <a:cubicBezTo>
                    <a:pt x="4104" y="367"/>
                    <a:pt x="3344" y="793"/>
                    <a:pt x="2705" y="1401"/>
                  </a:cubicBezTo>
                  <a:cubicBezTo>
                    <a:pt x="2097" y="2009"/>
                    <a:pt x="1611" y="2738"/>
                    <a:pt x="1246" y="3529"/>
                  </a:cubicBezTo>
                  <a:cubicBezTo>
                    <a:pt x="912" y="4349"/>
                    <a:pt x="699" y="5170"/>
                    <a:pt x="486" y="6021"/>
                  </a:cubicBezTo>
                  <a:cubicBezTo>
                    <a:pt x="304" y="6842"/>
                    <a:pt x="152" y="7662"/>
                    <a:pt x="91" y="8544"/>
                  </a:cubicBezTo>
                  <a:cubicBezTo>
                    <a:pt x="0" y="9425"/>
                    <a:pt x="0" y="10246"/>
                    <a:pt x="30" y="11128"/>
                  </a:cubicBezTo>
                  <a:cubicBezTo>
                    <a:pt x="91" y="11979"/>
                    <a:pt x="152" y="12860"/>
                    <a:pt x="304" y="13681"/>
                  </a:cubicBezTo>
                  <a:cubicBezTo>
                    <a:pt x="456" y="14532"/>
                    <a:pt x="760" y="15352"/>
                    <a:pt x="1216" y="16082"/>
                  </a:cubicBezTo>
                  <a:cubicBezTo>
                    <a:pt x="1672" y="16811"/>
                    <a:pt x="2280" y="17480"/>
                    <a:pt x="3131" y="17784"/>
                  </a:cubicBezTo>
                  <a:cubicBezTo>
                    <a:pt x="3435" y="17906"/>
                    <a:pt x="3587" y="17906"/>
                    <a:pt x="3587" y="17906"/>
                  </a:cubicBezTo>
                  <a:cubicBezTo>
                    <a:pt x="3587" y="17845"/>
                    <a:pt x="3465" y="17815"/>
                    <a:pt x="3192" y="17693"/>
                  </a:cubicBezTo>
                  <a:cubicBezTo>
                    <a:pt x="2432" y="17359"/>
                    <a:pt x="1824" y="16720"/>
                    <a:pt x="1398" y="15991"/>
                  </a:cubicBezTo>
                  <a:cubicBezTo>
                    <a:pt x="942" y="15292"/>
                    <a:pt x="699" y="14471"/>
                    <a:pt x="547" y="13650"/>
                  </a:cubicBezTo>
                  <a:cubicBezTo>
                    <a:pt x="395" y="12799"/>
                    <a:pt x="334" y="11918"/>
                    <a:pt x="304" y="11097"/>
                  </a:cubicBezTo>
                  <a:cubicBezTo>
                    <a:pt x="274" y="10246"/>
                    <a:pt x="274" y="9395"/>
                    <a:pt x="334" y="8544"/>
                  </a:cubicBezTo>
                  <a:cubicBezTo>
                    <a:pt x="426" y="7723"/>
                    <a:pt x="547" y="6872"/>
                    <a:pt x="730" y="6051"/>
                  </a:cubicBezTo>
                  <a:cubicBezTo>
                    <a:pt x="912" y="5200"/>
                    <a:pt x="1155" y="4410"/>
                    <a:pt x="1459" y="3620"/>
                  </a:cubicBezTo>
                  <a:cubicBezTo>
                    <a:pt x="1763" y="2799"/>
                    <a:pt x="2219" y="2130"/>
                    <a:pt x="2827" y="1523"/>
                  </a:cubicBezTo>
                  <a:cubicBezTo>
                    <a:pt x="3435" y="945"/>
                    <a:pt x="4134" y="489"/>
                    <a:pt x="4955" y="185"/>
                  </a:cubicBezTo>
                  <a:cubicBezTo>
                    <a:pt x="5249" y="67"/>
                    <a:pt x="5328" y="0"/>
                    <a:pt x="52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744975" y="2289350"/>
              <a:ext cx="72775" cy="483300"/>
            </a:xfrm>
            <a:custGeom>
              <a:avLst/>
              <a:gdLst/>
              <a:ahLst/>
              <a:cxnLst/>
              <a:rect l="l" t="t" r="r" b="b"/>
              <a:pathLst>
                <a:path w="2911" h="19332" extrusionOk="0">
                  <a:moveTo>
                    <a:pt x="2405" y="0"/>
                  </a:moveTo>
                  <a:cubicBezTo>
                    <a:pt x="2378" y="0"/>
                    <a:pt x="2304" y="93"/>
                    <a:pt x="2189" y="294"/>
                  </a:cubicBezTo>
                  <a:cubicBezTo>
                    <a:pt x="1824" y="993"/>
                    <a:pt x="1429" y="1722"/>
                    <a:pt x="1125" y="2482"/>
                  </a:cubicBezTo>
                  <a:cubicBezTo>
                    <a:pt x="973" y="2877"/>
                    <a:pt x="852" y="3272"/>
                    <a:pt x="761" y="3667"/>
                  </a:cubicBezTo>
                  <a:lnTo>
                    <a:pt x="609" y="4275"/>
                  </a:lnTo>
                  <a:lnTo>
                    <a:pt x="487" y="4883"/>
                  </a:lnTo>
                  <a:cubicBezTo>
                    <a:pt x="153" y="6464"/>
                    <a:pt x="1" y="8105"/>
                    <a:pt x="31" y="9747"/>
                  </a:cubicBezTo>
                  <a:cubicBezTo>
                    <a:pt x="61" y="11388"/>
                    <a:pt x="244" y="12999"/>
                    <a:pt x="669" y="14579"/>
                  </a:cubicBezTo>
                  <a:cubicBezTo>
                    <a:pt x="1095" y="16130"/>
                    <a:pt x="1733" y="17649"/>
                    <a:pt x="2615" y="19017"/>
                  </a:cubicBezTo>
                  <a:cubicBezTo>
                    <a:pt x="2753" y="19225"/>
                    <a:pt x="2841" y="19332"/>
                    <a:pt x="2873" y="19332"/>
                  </a:cubicBezTo>
                  <a:cubicBezTo>
                    <a:pt x="2911" y="19332"/>
                    <a:pt x="2869" y="19180"/>
                    <a:pt x="2736" y="18865"/>
                  </a:cubicBezTo>
                  <a:cubicBezTo>
                    <a:pt x="1004" y="16099"/>
                    <a:pt x="305" y="12817"/>
                    <a:pt x="244" y="9625"/>
                  </a:cubicBezTo>
                  <a:cubicBezTo>
                    <a:pt x="244" y="8044"/>
                    <a:pt x="396" y="6433"/>
                    <a:pt x="700" y="4853"/>
                  </a:cubicBezTo>
                  <a:lnTo>
                    <a:pt x="821" y="4245"/>
                  </a:lnTo>
                  <a:lnTo>
                    <a:pt x="973" y="3667"/>
                  </a:lnTo>
                  <a:cubicBezTo>
                    <a:pt x="1065" y="3272"/>
                    <a:pt x="1156" y="2908"/>
                    <a:pt x="1308" y="2512"/>
                  </a:cubicBezTo>
                  <a:cubicBezTo>
                    <a:pt x="1581" y="1753"/>
                    <a:pt x="1916" y="1053"/>
                    <a:pt x="2311" y="324"/>
                  </a:cubicBezTo>
                  <a:cubicBezTo>
                    <a:pt x="2407" y="115"/>
                    <a:pt x="2436" y="0"/>
                    <a:pt x="240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2621900" y="3384075"/>
              <a:ext cx="20525" cy="472675"/>
            </a:xfrm>
            <a:custGeom>
              <a:avLst/>
              <a:gdLst/>
              <a:ahLst/>
              <a:cxnLst/>
              <a:rect l="l" t="t" r="r" b="b"/>
              <a:pathLst>
                <a:path w="821" h="18907" extrusionOk="0">
                  <a:moveTo>
                    <a:pt x="124" y="0"/>
                  </a:moveTo>
                  <a:cubicBezTo>
                    <a:pt x="99" y="0"/>
                    <a:pt x="105" y="115"/>
                    <a:pt x="152" y="335"/>
                  </a:cubicBezTo>
                  <a:cubicBezTo>
                    <a:pt x="304" y="1064"/>
                    <a:pt x="365" y="1824"/>
                    <a:pt x="365" y="2584"/>
                  </a:cubicBezTo>
                  <a:cubicBezTo>
                    <a:pt x="365" y="3344"/>
                    <a:pt x="304" y="4104"/>
                    <a:pt x="274" y="4864"/>
                  </a:cubicBezTo>
                  <a:cubicBezTo>
                    <a:pt x="152" y="6384"/>
                    <a:pt x="0" y="7903"/>
                    <a:pt x="0" y="9423"/>
                  </a:cubicBezTo>
                  <a:cubicBezTo>
                    <a:pt x="0" y="10183"/>
                    <a:pt x="61" y="10943"/>
                    <a:pt x="152" y="11703"/>
                  </a:cubicBezTo>
                  <a:cubicBezTo>
                    <a:pt x="274" y="12463"/>
                    <a:pt x="395" y="13192"/>
                    <a:pt x="456" y="13952"/>
                  </a:cubicBezTo>
                  <a:cubicBezTo>
                    <a:pt x="547" y="14712"/>
                    <a:pt x="578" y="15472"/>
                    <a:pt x="578" y="16232"/>
                  </a:cubicBezTo>
                  <a:cubicBezTo>
                    <a:pt x="578" y="16597"/>
                    <a:pt x="578" y="16992"/>
                    <a:pt x="547" y="17357"/>
                  </a:cubicBezTo>
                  <a:cubicBezTo>
                    <a:pt x="547" y="17752"/>
                    <a:pt x="487" y="18116"/>
                    <a:pt x="487" y="18512"/>
                  </a:cubicBezTo>
                  <a:cubicBezTo>
                    <a:pt x="487" y="18755"/>
                    <a:pt x="487" y="18876"/>
                    <a:pt x="578" y="18907"/>
                  </a:cubicBezTo>
                  <a:cubicBezTo>
                    <a:pt x="608" y="18907"/>
                    <a:pt x="669" y="18816"/>
                    <a:pt x="669" y="18542"/>
                  </a:cubicBezTo>
                  <a:cubicBezTo>
                    <a:pt x="669" y="18147"/>
                    <a:pt x="760" y="17782"/>
                    <a:pt x="760" y="17387"/>
                  </a:cubicBezTo>
                  <a:cubicBezTo>
                    <a:pt x="821" y="17022"/>
                    <a:pt x="821" y="16627"/>
                    <a:pt x="821" y="16262"/>
                  </a:cubicBezTo>
                  <a:cubicBezTo>
                    <a:pt x="821" y="15502"/>
                    <a:pt x="760" y="14742"/>
                    <a:pt x="730" y="13983"/>
                  </a:cubicBezTo>
                  <a:cubicBezTo>
                    <a:pt x="669" y="13223"/>
                    <a:pt x="547" y="12463"/>
                    <a:pt x="426" y="11703"/>
                  </a:cubicBezTo>
                  <a:cubicBezTo>
                    <a:pt x="304" y="10943"/>
                    <a:pt x="274" y="10183"/>
                    <a:pt x="274" y="9423"/>
                  </a:cubicBezTo>
                  <a:cubicBezTo>
                    <a:pt x="274" y="7903"/>
                    <a:pt x="426" y="6384"/>
                    <a:pt x="517" y="4864"/>
                  </a:cubicBezTo>
                  <a:cubicBezTo>
                    <a:pt x="547" y="4104"/>
                    <a:pt x="547" y="3344"/>
                    <a:pt x="547" y="2584"/>
                  </a:cubicBezTo>
                  <a:cubicBezTo>
                    <a:pt x="517" y="1824"/>
                    <a:pt x="456" y="1064"/>
                    <a:pt x="274" y="305"/>
                  </a:cubicBezTo>
                  <a:cubicBezTo>
                    <a:pt x="201" y="99"/>
                    <a:pt x="149" y="0"/>
                    <a:pt x="1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2327050" y="3251625"/>
              <a:ext cx="57025" cy="472050"/>
            </a:xfrm>
            <a:custGeom>
              <a:avLst/>
              <a:gdLst/>
              <a:ahLst/>
              <a:cxnLst/>
              <a:rect l="l" t="t" r="r" b="b"/>
              <a:pathLst>
                <a:path w="2281" h="18882" extrusionOk="0">
                  <a:moveTo>
                    <a:pt x="1828" y="0"/>
                  </a:moveTo>
                  <a:cubicBezTo>
                    <a:pt x="1792" y="0"/>
                    <a:pt x="1804" y="118"/>
                    <a:pt x="1885" y="314"/>
                  </a:cubicBezTo>
                  <a:cubicBezTo>
                    <a:pt x="2128" y="1043"/>
                    <a:pt x="2098" y="1803"/>
                    <a:pt x="2037" y="2563"/>
                  </a:cubicBezTo>
                  <a:cubicBezTo>
                    <a:pt x="1977" y="3323"/>
                    <a:pt x="1855" y="4083"/>
                    <a:pt x="1733" y="4843"/>
                  </a:cubicBezTo>
                  <a:cubicBezTo>
                    <a:pt x="1490" y="6362"/>
                    <a:pt x="1186" y="7821"/>
                    <a:pt x="882" y="9341"/>
                  </a:cubicBezTo>
                  <a:cubicBezTo>
                    <a:pt x="609" y="10861"/>
                    <a:pt x="305" y="12381"/>
                    <a:pt x="153" y="13931"/>
                  </a:cubicBezTo>
                  <a:cubicBezTo>
                    <a:pt x="62" y="14691"/>
                    <a:pt x="1" y="15481"/>
                    <a:pt x="1" y="16241"/>
                  </a:cubicBezTo>
                  <a:cubicBezTo>
                    <a:pt x="31" y="17001"/>
                    <a:pt x="153" y="17761"/>
                    <a:pt x="274" y="18521"/>
                  </a:cubicBezTo>
                  <a:cubicBezTo>
                    <a:pt x="304" y="18760"/>
                    <a:pt x="342" y="18882"/>
                    <a:pt x="361" y="18882"/>
                  </a:cubicBezTo>
                  <a:cubicBezTo>
                    <a:pt x="381" y="18882"/>
                    <a:pt x="381" y="18753"/>
                    <a:pt x="335" y="18490"/>
                  </a:cubicBezTo>
                  <a:cubicBezTo>
                    <a:pt x="274" y="17730"/>
                    <a:pt x="153" y="16971"/>
                    <a:pt x="153" y="16211"/>
                  </a:cubicBezTo>
                  <a:cubicBezTo>
                    <a:pt x="122" y="15451"/>
                    <a:pt x="214" y="14691"/>
                    <a:pt x="305" y="13931"/>
                  </a:cubicBezTo>
                  <a:cubicBezTo>
                    <a:pt x="487" y="12381"/>
                    <a:pt x="761" y="10922"/>
                    <a:pt x="1065" y="9402"/>
                  </a:cubicBezTo>
                  <a:cubicBezTo>
                    <a:pt x="1369" y="7913"/>
                    <a:pt x="1703" y="6393"/>
                    <a:pt x="1946" y="4873"/>
                  </a:cubicBezTo>
                  <a:cubicBezTo>
                    <a:pt x="2037" y="4113"/>
                    <a:pt x="2159" y="3353"/>
                    <a:pt x="2189" y="2593"/>
                  </a:cubicBezTo>
                  <a:cubicBezTo>
                    <a:pt x="2250" y="1803"/>
                    <a:pt x="2280" y="1043"/>
                    <a:pt x="2007" y="283"/>
                  </a:cubicBezTo>
                  <a:cubicBezTo>
                    <a:pt x="1923" y="87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720400" y="1204625"/>
              <a:ext cx="260100" cy="465625"/>
            </a:xfrm>
            <a:custGeom>
              <a:avLst/>
              <a:gdLst/>
              <a:ahLst/>
              <a:cxnLst/>
              <a:rect l="l" t="t" r="r" b="b"/>
              <a:pathLst>
                <a:path w="10404" h="18625" extrusionOk="0">
                  <a:moveTo>
                    <a:pt x="10368" y="0"/>
                  </a:moveTo>
                  <a:cubicBezTo>
                    <a:pt x="10339" y="0"/>
                    <a:pt x="10259" y="87"/>
                    <a:pt x="10137" y="278"/>
                  </a:cubicBezTo>
                  <a:cubicBezTo>
                    <a:pt x="8374" y="3196"/>
                    <a:pt x="6763" y="6205"/>
                    <a:pt x="5091" y="9214"/>
                  </a:cubicBezTo>
                  <a:cubicBezTo>
                    <a:pt x="3419" y="12223"/>
                    <a:pt x="1778" y="15202"/>
                    <a:pt x="167" y="18211"/>
                  </a:cubicBezTo>
                  <a:cubicBezTo>
                    <a:pt x="34" y="18477"/>
                    <a:pt x="1" y="18625"/>
                    <a:pt x="48" y="18625"/>
                  </a:cubicBezTo>
                  <a:cubicBezTo>
                    <a:pt x="87" y="18625"/>
                    <a:pt x="181" y="18523"/>
                    <a:pt x="319" y="18302"/>
                  </a:cubicBezTo>
                  <a:cubicBezTo>
                    <a:pt x="1990" y="15323"/>
                    <a:pt x="3662" y="12314"/>
                    <a:pt x="5304" y="9336"/>
                  </a:cubicBezTo>
                  <a:cubicBezTo>
                    <a:pt x="6945" y="6326"/>
                    <a:pt x="8617" y="3348"/>
                    <a:pt x="10228" y="369"/>
                  </a:cubicBezTo>
                  <a:cubicBezTo>
                    <a:pt x="10362" y="134"/>
                    <a:pt x="10404" y="0"/>
                    <a:pt x="1036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326450" y="3888075"/>
              <a:ext cx="46025" cy="465650"/>
            </a:xfrm>
            <a:custGeom>
              <a:avLst/>
              <a:gdLst/>
              <a:ahLst/>
              <a:cxnLst/>
              <a:rect l="l" t="t" r="r" b="b"/>
              <a:pathLst>
                <a:path w="1841" h="18626" extrusionOk="0">
                  <a:moveTo>
                    <a:pt x="35" y="0"/>
                  </a:moveTo>
                  <a:cubicBezTo>
                    <a:pt x="1" y="0"/>
                    <a:pt x="6" y="106"/>
                    <a:pt x="85" y="327"/>
                  </a:cubicBezTo>
                  <a:cubicBezTo>
                    <a:pt x="237" y="692"/>
                    <a:pt x="389" y="1026"/>
                    <a:pt x="510" y="1391"/>
                  </a:cubicBezTo>
                  <a:cubicBezTo>
                    <a:pt x="632" y="1725"/>
                    <a:pt x="632" y="2090"/>
                    <a:pt x="693" y="2485"/>
                  </a:cubicBezTo>
                  <a:cubicBezTo>
                    <a:pt x="814" y="3215"/>
                    <a:pt x="845" y="3975"/>
                    <a:pt x="875" y="4735"/>
                  </a:cubicBezTo>
                  <a:cubicBezTo>
                    <a:pt x="966" y="6194"/>
                    <a:pt x="936" y="7713"/>
                    <a:pt x="936" y="9233"/>
                  </a:cubicBezTo>
                  <a:cubicBezTo>
                    <a:pt x="936" y="12242"/>
                    <a:pt x="936" y="15312"/>
                    <a:pt x="1696" y="18261"/>
                  </a:cubicBezTo>
                  <a:cubicBezTo>
                    <a:pt x="1741" y="18504"/>
                    <a:pt x="1795" y="18625"/>
                    <a:pt x="1817" y="18625"/>
                  </a:cubicBezTo>
                  <a:cubicBezTo>
                    <a:pt x="1840" y="18625"/>
                    <a:pt x="1833" y="18504"/>
                    <a:pt x="1757" y="18261"/>
                  </a:cubicBezTo>
                  <a:cubicBezTo>
                    <a:pt x="1088" y="15282"/>
                    <a:pt x="1118" y="12242"/>
                    <a:pt x="1118" y="9233"/>
                  </a:cubicBezTo>
                  <a:cubicBezTo>
                    <a:pt x="1118" y="7774"/>
                    <a:pt x="1149" y="6254"/>
                    <a:pt x="1088" y="4735"/>
                  </a:cubicBezTo>
                  <a:cubicBezTo>
                    <a:pt x="1027" y="3975"/>
                    <a:pt x="966" y="3215"/>
                    <a:pt x="845" y="2455"/>
                  </a:cubicBezTo>
                  <a:cubicBezTo>
                    <a:pt x="814" y="2090"/>
                    <a:pt x="784" y="1725"/>
                    <a:pt x="632" y="1330"/>
                  </a:cubicBezTo>
                  <a:cubicBezTo>
                    <a:pt x="510" y="966"/>
                    <a:pt x="358" y="631"/>
                    <a:pt x="206" y="266"/>
                  </a:cubicBezTo>
                  <a:cubicBezTo>
                    <a:pt x="133" y="91"/>
                    <a:pt x="67" y="0"/>
                    <a:pt x="3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2181825" y="3196275"/>
              <a:ext cx="465850" cy="80925"/>
            </a:xfrm>
            <a:custGeom>
              <a:avLst/>
              <a:gdLst/>
              <a:ahLst/>
              <a:cxnLst/>
              <a:rect l="l" t="t" r="r" b="b"/>
              <a:pathLst>
                <a:path w="18634" h="3237" extrusionOk="0">
                  <a:moveTo>
                    <a:pt x="8325" y="1"/>
                  </a:moveTo>
                  <a:cubicBezTo>
                    <a:pt x="7160" y="1"/>
                    <a:pt x="5984" y="97"/>
                    <a:pt x="4807" y="278"/>
                  </a:cubicBezTo>
                  <a:cubicBezTo>
                    <a:pt x="4442" y="400"/>
                    <a:pt x="4047" y="430"/>
                    <a:pt x="3682" y="552"/>
                  </a:cubicBezTo>
                  <a:lnTo>
                    <a:pt x="2527" y="886"/>
                  </a:lnTo>
                  <a:cubicBezTo>
                    <a:pt x="2162" y="1038"/>
                    <a:pt x="1828" y="1160"/>
                    <a:pt x="1433" y="1312"/>
                  </a:cubicBezTo>
                  <a:cubicBezTo>
                    <a:pt x="1068" y="1464"/>
                    <a:pt x="703" y="1646"/>
                    <a:pt x="369" y="1859"/>
                  </a:cubicBezTo>
                  <a:cubicBezTo>
                    <a:pt x="100" y="1984"/>
                    <a:pt x="1" y="2078"/>
                    <a:pt x="57" y="2078"/>
                  </a:cubicBezTo>
                  <a:cubicBezTo>
                    <a:pt x="96" y="2078"/>
                    <a:pt x="212" y="2032"/>
                    <a:pt x="399" y="1920"/>
                  </a:cubicBezTo>
                  <a:cubicBezTo>
                    <a:pt x="794" y="1737"/>
                    <a:pt x="1129" y="1555"/>
                    <a:pt x="1463" y="1403"/>
                  </a:cubicBezTo>
                  <a:cubicBezTo>
                    <a:pt x="1858" y="1282"/>
                    <a:pt x="2193" y="1160"/>
                    <a:pt x="2588" y="1008"/>
                  </a:cubicBezTo>
                  <a:cubicBezTo>
                    <a:pt x="2953" y="886"/>
                    <a:pt x="3348" y="826"/>
                    <a:pt x="3712" y="704"/>
                  </a:cubicBezTo>
                  <a:lnTo>
                    <a:pt x="4868" y="491"/>
                  </a:lnTo>
                  <a:cubicBezTo>
                    <a:pt x="5996" y="292"/>
                    <a:pt x="7125" y="222"/>
                    <a:pt x="8254" y="222"/>
                  </a:cubicBezTo>
                  <a:cubicBezTo>
                    <a:pt x="8675" y="222"/>
                    <a:pt x="9097" y="232"/>
                    <a:pt x="9518" y="248"/>
                  </a:cubicBezTo>
                  <a:cubicBezTo>
                    <a:pt x="11099" y="370"/>
                    <a:pt x="12649" y="582"/>
                    <a:pt x="14138" y="1038"/>
                  </a:cubicBezTo>
                  <a:cubicBezTo>
                    <a:pt x="15597" y="1464"/>
                    <a:pt x="17087" y="2072"/>
                    <a:pt x="18302" y="3075"/>
                  </a:cubicBezTo>
                  <a:cubicBezTo>
                    <a:pt x="18451" y="3183"/>
                    <a:pt x="18552" y="3237"/>
                    <a:pt x="18588" y="3237"/>
                  </a:cubicBezTo>
                  <a:cubicBezTo>
                    <a:pt x="18634" y="3237"/>
                    <a:pt x="18579" y="3153"/>
                    <a:pt x="18394" y="2984"/>
                  </a:cubicBezTo>
                  <a:cubicBezTo>
                    <a:pt x="17208" y="1950"/>
                    <a:pt x="15719" y="1312"/>
                    <a:pt x="14199" y="856"/>
                  </a:cubicBezTo>
                  <a:cubicBezTo>
                    <a:pt x="12679" y="370"/>
                    <a:pt x="11099" y="127"/>
                    <a:pt x="9518" y="35"/>
                  </a:cubicBezTo>
                  <a:cubicBezTo>
                    <a:pt x="9122" y="12"/>
                    <a:pt x="8724" y="1"/>
                    <a:pt x="832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2087500" y="3385675"/>
              <a:ext cx="50375" cy="444475"/>
            </a:xfrm>
            <a:custGeom>
              <a:avLst/>
              <a:gdLst/>
              <a:ahLst/>
              <a:cxnLst/>
              <a:rect l="l" t="t" r="r" b="b"/>
              <a:pathLst>
                <a:path w="2015" h="17779" extrusionOk="0">
                  <a:moveTo>
                    <a:pt x="947" y="0"/>
                  </a:moveTo>
                  <a:cubicBezTo>
                    <a:pt x="920" y="0"/>
                    <a:pt x="918" y="108"/>
                    <a:pt x="950" y="301"/>
                  </a:cubicBezTo>
                  <a:cubicBezTo>
                    <a:pt x="1558" y="3159"/>
                    <a:pt x="1801" y="6046"/>
                    <a:pt x="1680" y="8934"/>
                  </a:cubicBezTo>
                  <a:cubicBezTo>
                    <a:pt x="1650" y="10393"/>
                    <a:pt x="1498" y="11821"/>
                    <a:pt x="1224" y="13220"/>
                  </a:cubicBezTo>
                  <a:cubicBezTo>
                    <a:pt x="981" y="14678"/>
                    <a:pt x="616" y="16046"/>
                    <a:pt x="130" y="17414"/>
                  </a:cubicBezTo>
                  <a:cubicBezTo>
                    <a:pt x="23" y="17657"/>
                    <a:pt x="1" y="17779"/>
                    <a:pt x="27" y="17779"/>
                  </a:cubicBezTo>
                  <a:cubicBezTo>
                    <a:pt x="54" y="17779"/>
                    <a:pt x="130" y="17657"/>
                    <a:pt x="221" y="17414"/>
                  </a:cubicBezTo>
                  <a:cubicBezTo>
                    <a:pt x="768" y="16077"/>
                    <a:pt x="1133" y="14678"/>
                    <a:pt x="1406" y="13220"/>
                  </a:cubicBezTo>
                  <a:cubicBezTo>
                    <a:pt x="1680" y="11791"/>
                    <a:pt x="1832" y="10332"/>
                    <a:pt x="1893" y="8903"/>
                  </a:cubicBezTo>
                  <a:cubicBezTo>
                    <a:pt x="2014" y="6016"/>
                    <a:pt x="1741" y="3067"/>
                    <a:pt x="1072" y="271"/>
                  </a:cubicBezTo>
                  <a:cubicBezTo>
                    <a:pt x="1015" y="85"/>
                    <a:pt x="971" y="0"/>
                    <a:pt x="9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2713850" y="2654575"/>
              <a:ext cx="449875" cy="4600"/>
            </a:xfrm>
            <a:custGeom>
              <a:avLst/>
              <a:gdLst/>
              <a:ahLst/>
              <a:cxnLst/>
              <a:rect l="l" t="t" r="r" b="b"/>
              <a:pathLst>
                <a:path w="17995" h="184" extrusionOk="0">
                  <a:moveTo>
                    <a:pt x="9028" y="1"/>
                  </a:moveTo>
                  <a:cubicBezTo>
                    <a:pt x="6171" y="1"/>
                    <a:pt x="3313" y="1"/>
                    <a:pt x="487" y="31"/>
                  </a:cubicBezTo>
                  <a:cubicBezTo>
                    <a:pt x="0" y="62"/>
                    <a:pt x="0" y="153"/>
                    <a:pt x="487" y="153"/>
                  </a:cubicBezTo>
                  <a:cubicBezTo>
                    <a:pt x="3313" y="183"/>
                    <a:pt x="6171" y="183"/>
                    <a:pt x="9028" y="183"/>
                  </a:cubicBezTo>
                  <a:cubicBezTo>
                    <a:pt x="11885" y="183"/>
                    <a:pt x="14712" y="183"/>
                    <a:pt x="17569" y="153"/>
                  </a:cubicBezTo>
                  <a:cubicBezTo>
                    <a:pt x="17994" y="153"/>
                    <a:pt x="17994" y="31"/>
                    <a:pt x="17569" y="31"/>
                  </a:cubicBezTo>
                  <a:cubicBezTo>
                    <a:pt x="14712" y="1"/>
                    <a:pt x="11885" y="1"/>
                    <a:pt x="902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2716250" y="2605950"/>
              <a:ext cx="443675" cy="6225"/>
            </a:xfrm>
            <a:custGeom>
              <a:avLst/>
              <a:gdLst/>
              <a:ahLst/>
              <a:cxnLst/>
              <a:rect l="l" t="t" r="r" b="b"/>
              <a:pathLst>
                <a:path w="17747" h="249" extrusionOk="0">
                  <a:moveTo>
                    <a:pt x="8901" y="1"/>
                  </a:moveTo>
                  <a:cubicBezTo>
                    <a:pt x="6075" y="1"/>
                    <a:pt x="3278" y="1"/>
                    <a:pt x="451" y="122"/>
                  </a:cubicBezTo>
                  <a:cubicBezTo>
                    <a:pt x="45" y="149"/>
                    <a:pt x="1" y="249"/>
                    <a:pt x="318" y="249"/>
                  </a:cubicBezTo>
                  <a:cubicBezTo>
                    <a:pt x="357" y="249"/>
                    <a:pt x="401" y="247"/>
                    <a:pt x="451" y="244"/>
                  </a:cubicBezTo>
                  <a:lnTo>
                    <a:pt x="17321" y="244"/>
                  </a:lnTo>
                  <a:cubicBezTo>
                    <a:pt x="17716" y="244"/>
                    <a:pt x="17746" y="153"/>
                    <a:pt x="17321" y="122"/>
                  </a:cubicBezTo>
                  <a:cubicBezTo>
                    <a:pt x="14525" y="1"/>
                    <a:pt x="11698" y="1"/>
                    <a:pt x="890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2001825" y="3259075"/>
              <a:ext cx="168975" cy="407700"/>
            </a:xfrm>
            <a:custGeom>
              <a:avLst/>
              <a:gdLst/>
              <a:ahLst/>
              <a:cxnLst/>
              <a:rect l="l" t="t" r="r" b="b"/>
              <a:pathLst>
                <a:path w="6759" h="16308" extrusionOk="0">
                  <a:moveTo>
                    <a:pt x="6708" y="0"/>
                  </a:moveTo>
                  <a:cubicBezTo>
                    <a:pt x="6671" y="0"/>
                    <a:pt x="6570" y="51"/>
                    <a:pt x="6414" y="168"/>
                  </a:cubicBezTo>
                  <a:cubicBezTo>
                    <a:pt x="5168" y="1110"/>
                    <a:pt x="4043" y="2265"/>
                    <a:pt x="3162" y="3572"/>
                  </a:cubicBezTo>
                  <a:cubicBezTo>
                    <a:pt x="2250" y="4879"/>
                    <a:pt x="1581" y="6368"/>
                    <a:pt x="1064" y="7827"/>
                  </a:cubicBezTo>
                  <a:cubicBezTo>
                    <a:pt x="852" y="8587"/>
                    <a:pt x="608" y="9347"/>
                    <a:pt x="426" y="10107"/>
                  </a:cubicBezTo>
                  <a:cubicBezTo>
                    <a:pt x="304" y="10533"/>
                    <a:pt x="244" y="10928"/>
                    <a:pt x="152" y="11293"/>
                  </a:cubicBezTo>
                  <a:cubicBezTo>
                    <a:pt x="92" y="11688"/>
                    <a:pt x="61" y="12083"/>
                    <a:pt x="61" y="12478"/>
                  </a:cubicBezTo>
                  <a:cubicBezTo>
                    <a:pt x="0" y="12843"/>
                    <a:pt x="0" y="13238"/>
                    <a:pt x="61" y="13663"/>
                  </a:cubicBezTo>
                  <a:cubicBezTo>
                    <a:pt x="92" y="14028"/>
                    <a:pt x="213" y="14454"/>
                    <a:pt x="426" y="14788"/>
                  </a:cubicBezTo>
                  <a:cubicBezTo>
                    <a:pt x="669" y="15153"/>
                    <a:pt x="1003" y="15396"/>
                    <a:pt x="1307" y="15639"/>
                  </a:cubicBezTo>
                  <a:cubicBezTo>
                    <a:pt x="1642" y="15852"/>
                    <a:pt x="1976" y="16065"/>
                    <a:pt x="2371" y="16217"/>
                  </a:cubicBezTo>
                  <a:cubicBezTo>
                    <a:pt x="2645" y="16308"/>
                    <a:pt x="2736" y="16308"/>
                    <a:pt x="2766" y="16308"/>
                  </a:cubicBezTo>
                  <a:cubicBezTo>
                    <a:pt x="2827" y="16277"/>
                    <a:pt x="2675" y="16217"/>
                    <a:pt x="2432" y="16125"/>
                  </a:cubicBezTo>
                  <a:cubicBezTo>
                    <a:pt x="2067" y="15973"/>
                    <a:pt x="1703" y="15791"/>
                    <a:pt x="1399" y="15548"/>
                  </a:cubicBezTo>
                  <a:cubicBezTo>
                    <a:pt x="1095" y="15335"/>
                    <a:pt x="791" y="15092"/>
                    <a:pt x="608" y="14758"/>
                  </a:cubicBezTo>
                  <a:cubicBezTo>
                    <a:pt x="183" y="14119"/>
                    <a:pt x="274" y="13268"/>
                    <a:pt x="304" y="12508"/>
                  </a:cubicBezTo>
                  <a:cubicBezTo>
                    <a:pt x="304" y="12083"/>
                    <a:pt x="335" y="11718"/>
                    <a:pt x="426" y="11323"/>
                  </a:cubicBezTo>
                  <a:cubicBezTo>
                    <a:pt x="487" y="10958"/>
                    <a:pt x="608" y="10563"/>
                    <a:pt x="700" y="10198"/>
                  </a:cubicBezTo>
                  <a:cubicBezTo>
                    <a:pt x="882" y="9438"/>
                    <a:pt x="1064" y="8679"/>
                    <a:pt x="1338" y="7919"/>
                  </a:cubicBezTo>
                  <a:cubicBezTo>
                    <a:pt x="1824" y="6429"/>
                    <a:pt x="2462" y="5001"/>
                    <a:pt x="3344" y="3694"/>
                  </a:cubicBezTo>
                  <a:cubicBezTo>
                    <a:pt x="4225" y="2417"/>
                    <a:pt x="5289" y="1232"/>
                    <a:pt x="6505" y="229"/>
                  </a:cubicBezTo>
                  <a:cubicBezTo>
                    <a:pt x="6696" y="90"/>
                    <a:pt x="6758" y="0"/>
                    <a:pt x="670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896950" y="1130825"/>
              <a:ext cx="430875" cy="366475"/>
            </a:xfrm>
            <a:custGeom>
              <a:avLst/>
              <a:gdLst/>
              <a:ahLst/>
              <a:cxnLst/>
              <a:rect l="l" t="t" r="r" b="b"/>
              <a:pathLst>
                <a:path w="17235" h="14659" extrusionOk="0">
                  <a:moveTo>
                    <a:pt x="17191" y="1"/>
                  </a:moveTo>
                  <a:cubicBezTo>
                    <a:pt x="17156" y="1"/>
                    <a:pt x="17046" y="71"/>
                    <a:pt x="16870" y="221"/>
                  </a:cubicBezTo>
                  <a:cubicBezTo>
                    <a:pt x="14104" y="2531"/>
                    <a:pt x="11338" y="4901"/>
                    <a:pt x="8572" y="7272"/>
                  </a:cubicBezTo>
                  <a:cubicBezTo>
                    <a:pt x="5806" y="9613"/>
                    <a:pt x="3040" y="11984"/>
                    <a:pt x="274" y="14324"/>
                  </a:cubicBezTo>
                  <a:cubicBezTo>
                    <a:pt x="182" y="14446"/>
                    <a:pt x="91" y="14506"/>
                    <a:pt x="61" y="14506"/>
                  </a:cubicBezTo>
                  <a:cubicBezTo>
                    <a:pt x="0" y="14567"/>
                    <a:pt x="0" y="14598"/>
                    <a:pt x="0" y="14628"/>
                  </a:cubicBezTo>
                  <a:lnTo>
                    <a:pt x="61" y="14658"/>
                  </a:lnTo>
                  <a:lnTo>
                    <a:pt x="61" y="14628"/>
                  </a:lnTo>
                  <a:cubicBezTo>
                    <a:pt x="61" y="14628"/>
                    <a:pt x="61" y="14598"/>
                    <a:pt x="91" y="14598"/>
                  </a:cubicBezTo>
                  <a:cubicBezTo>
                    <a:pt x="152" y="14567"/>
                    <a:pt x="243" y="14506"/>
                    <a:pt x="365" y="14415"/>
                  </a:cubicBezTo>
                  <a:cubicBezTo>
                    <a:pt x="3161" y="12075"/>
                    <a:pt x="5927" y="9765"/>
                    <a:pt x="8724" y="7424"/>
                  </a:cubicBezTo>
                  <a:cubicBezTo>
                    <a:pt x="11490" y="5053"/>
                    <a:pt x="14225" y="2683"/>
                    <a:pt x="16961" y="312"/>
                  </a:cubicBezTo>
                  <a:cubicBezTo>
                    <a:pt x="17163" y="110"/>
                    <a:pt x="17234" y="1"/>
                    <a:pt x="171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3632400" y="2898575"/>
              <a:ext cx="70850" cy="430225"/>
            </a:xfrm>
            <a:custGeom>
              <a:avLst/>
              <a:gdLst/>
              <a:ahLst/>
              <a:cxnLst/>
              <a:rect l="l" t="t" r="r" b="b"/>
              <a:pathLst>
                <a:path w="2834" h="17209" extrusionOk="0">
                  <a:moveTo>
                    <a:pt x="396" y="1"/>
                  </a:moveTo>
                  <a:cubicBezTo>
                    <a:pt x="361" y="1"/>
                    <a:pt x="380" y="109"/>
                    <a:pt x="493" y="302"/>
                  </a:cubicBezTo>
                  <a:cubicBezTo>
                    <a:pt x="1678" y="2977"/>
                    <a:pt x="2499" y="5803"/>
                    <a:pt x="2560" y="8691"/>
                  </a:cubicBezTo>
                  <a:cubicBezTo>
                    <a:pt x="2590" y="10150"/>
                    <a:pt x="2499" y="11579"/>
                    <a:pt x="2074" y="13007"/>
                  </a:cubicBezTo>
                  <a:cubicBezTo>
                    <a:pt x="2013" y="13342"/>
                    <a:pt x="1861" y="13676"/>
                    <a:pt x="1739" y="14010"/>
                  </a:cubicBezTo>
                  <a:cubicBezTo>
                    <a:pt x="1618" y="14375"/>
                    <a:pt x="1496" y="14709"/>
                    <a:pt x="1344" y="15044"/>
                  </a:cubicBezTo>
                  <a:cubicBezTo>
                    <a:pt x="1040" y="15743"/>
                    <a:pt x="706" y="16381"/>
                    <a:pt x="250" y="16898"/>
                  </a:cubicBezTo>
                  <a:cubicBezTo>
                    <a:pt x="65" y="17100"/>
                    <a:pt x="1" y="17209"/>
                    <a:pt x="48" y="17209"/>
                  </a:cubicBezTo>
                  <a:cubicBezTo>
                    <a:pt x="85" y="17209"/>
                    <a:pt x="195" y="17138"/>
                    <a:pt x="371" y="16989"/>
                  </a:cubicBezTo>
                  <a:cubicBezTo>
                    <a:pt x="858" y="16442"/>
                    <a:pt x="1192" y="15773"/>
                    <a:pt x="1496" y="15104"/>
                  </a:cubicBezTo>
                  <a:cubicBezTo>
                    <a:pt x="1648" y="14770"/>
                    <a:pt x="1800" y="14436"/>
                    <a:pt x="1922" y="14101"/>
                  </a:cubicBezTo>
                  <a:cubicBezTo>
                    <a:pt x="2043" y="13767"/>
                    <a:pt x="2195" y="13402"/>
                    <a:pt x="2256" y="13068"/>
                  </a:cubicBezTo>
                  <a:cubicBezTo>
                    <a:pt x="2712" y="11670"/>
                    <a:pt x="2833" y="10150"/>
                    <a:pt x="2803" y="8691"/>
                  </a:cubicBezTo>
                  <a:cubicBezTo>
                    <a:pt x="2681" y="5773"/>
                    <a:pt x="1891" y="2885"/>
                    <a:pt x="584" y="271"/>
                  </a:cubicBezTo>
                  <a:cubicBezTo>
                    <a:pt x="498" y="86"/>
                    <a:pt x="426" y="1"/>
                    <a:pt x="39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2614725" y="2284975"/>
              <a:ext cx="65700" cy="421550"/>
            </a:xfrm>
            <a:custGeom>
              <a:avLst/>
              <a:gdLst/>
              <a:ahLst/>
              <a:cxnLst/>
              <a:rect l="l" t="t" r="r" b="b"/>
              <a:pathLst>
                <a:path w="2628" h="16862" extrusionOk="0">
                  <a:moveTo>
                    <a:pt x="380" y="0"/>
                  </a:moveTo>
                  <a:cubicBezTo>
                    <a:pt x="347" y="0"/>
                    <a:pt x="359" y="107"/>
                    <a:pt x="439" y="317"/>
                  </a:cubicBezTo>
                  <a:cubicBezTo>
                    <a:pt x="1625" y="2839"/>
                    <a:pt x="2293" y="5697"/>
                    <a:pt x="2354" y="8493"/>
                  </a:cubicBezTo>
                  <a:cubicBezTo>
                    <a:pt x="2385" y="9952"/>
                    <a:pt x="2293" y="11350"/>
                    <a:pt x="1929" y="12718"/>
                  </a:cubicBezTo>
                  <a:cubicBezTo>
                    <a:pt x="1746" y="13417"/>
                    <a:pt x="1564" y="14086"/>
                    <a:pt x="1290" y="14754"/>
                  </a:cubicBezTo>
                  <a:cubicBezTo>
                    <a:pt x="1078" y="15393"/>
                    <a:pt x="713" y="16031"/>
                    <a:pt x="257" y="16578"/>
                  </a:cubicBezTo>
                  <a:cubicBezTo>
                    <a:pt x="75" y="16760"/>
                    <a:pt x="1" y="16861"/>
                    <a:pt x="35" y="16861"/>
                  </a:cubicBezTo>
                  <a:cubicBezTo>
                    <a:pt x="64" y="16861"/>
                    <a:pt x="168" y="16791"/>
                    <a:pt x="348" y="16639"/>
                  </a:cubicBezTo>
                  <a:cubicBezTo>
                    <a:pt x="834" y="16092"/>
                    <a:pt x="1169" y="15454"/>
                    <a:pt x="1442" y="14815"/>
                  </a:cubicBezTo>
                  <a:cubicBezTo>
                    <a:pt x="1746" y="14116"/>
                    <a:pt x="1929" y="13447"/>
                    <a:pt x="2141" y="12748"/>
                  </a:cubicBezTo>
                  <a:cubicBezTo>
                    <a:pt x="2476" y="11381"/>
                    <a:pt x="2628" y="9952"/>
                    <a:pt x="2597" y="8493"/>
                  </a:cubicBezTo>
                  <a:cubicBezTo>
                    <a:pt x="2506" y="5666"/>
                    <a:pt x="1868" y="2809"/>
                    <a:pt x="561" y="256"/>
                  </a:cubicBezTo>
                  <a:cubicBezTo>
                    <a:pt x="475" y="84"/>
                    <a:pt x="410" y="0"/>
                    <a:pt x="38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1445575" y="4057350"/>
              <a:ext cx="422525" cy="6100"/>
            </a:xfrm>
            <a:custGeom>
              <a:avLst/>
              <a:gdLst/>
              <a:ahLst/>
              <a:cxnLst/>
              <a:rect l="l" t="t" r="r" b="b"/>
              <a:pathLst>
                <a:path w="16901" h="244" extrusionOk="0">
                  <a:moveTo>
                    <a:pt x="8542" y="0"/>
                  </a:moveTo>
                  <a:cubicBezTo>
                    <a:pt x="5837" y="0"/>
                    <a:pt x="3162" y="0"/>
                    <a:pt x="457" y="31"/>
                  </a:cubicBezTo>
                  <a:cubicBezTo>
                    <a:pt x="1" y="31"/>
                    <a:pt x="1" y="122"/>
                    <a:pt x="457" y="182"/>
                  </a:cubicBezTo>
                  <a:cubicBezTo>
                    <a:pt x="3162" y="243"/>
                    <a:pt x="5837" y="243"/>
                    <a:pt x="8542" y="243"/>
                  </a:cubicBezTo>
                  <a:cubicBezTo>
                    <a:pt x="11247" y="243"/>
                    <a:pt x="13952" y="243"/>
                    <a:pt x="16627" y="152"/>
                  </a:cubicBezTo>
                  <a:cubicBezTo>
                    <a:pt x="16749" y="152"/>
                    <a:pt x="16840" y="152"/>
                    <a:pt x="16870" y="122"/>
                  </a:cubicBezTo>
                  <a:cubicBezTo>
                    <a:pt x="16901" y="91"/>
                    <a:pt x="16901" y="31"/>
                    <a:pt x="16901" y="31"/>
                  </a:cubicBezTo>
                  <a:lnTo>
                    <a:pt x="16627" y="31"/>
                  </a:lnTo>
                  <a:cubicBezTo>
                    <a:pt x="13952" y="31"/>
                    <a:pt x="11247" y="0"/>
                    <a:pt x="854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2195600" y="4048225"/>
              <a:ext cx="423275" cy="5350"/>
            </a:xfrm>
            <a:custGeom>
              <a:avLst/>
              <a:gdLst/>
              <a:ahLst/>
              <a:cxnLst/>
              <a:rect l="l" t="t" r="r" b="b"/>
              <a:pathLst>
                <a:path w="16931" h="214" extrusionOk="0">
                  <a:moveTo>
                    <a:pt x="8420" y="0"/>
                  </a:moveTo>
                  <a:cubicBezTo>
                    <a:pt x="5715" y="0"/>
                    <a:pt x="3010" y="31"/>
                    <a:pt x="304" y="31"/>
                  </a:cubicBezTo>
                  <a:lnTo>
                    <a:pt x="61" y="31"/>
                  </a:lnTo>
                  <a:cubicBezTo>
                    <a:pt x="0" y="61"/>
                    <a:pt x="61" y="61"/>
                    <a:pt x="92" y="92"/>
                  </a:cubicBezTo>
                  <a:cubicBezTo>
                    <a:pt x="152" y="152"/>
                    <a:pt x="183" y="152"/>
                    <a:pt x="304" y="152"/>
                  </a:cubicBezTo>
                  <a:cubicBezTo>
                    <a:pt x="3040" y="213"/>
                    <a:pt x="5745" y="213"/>
                    <a:pt x="8450" y="213"/>
                  </a:cubicBezTo>
                  <a:cubicBezTo>
                    <a:pt x="11186" y="213"/>
                    <a:pt x="13891" y="213"/>
                    <a:pt x="16566" y="183"/>
                  </a:cubicBezTo>
                  <a:cubicBezTo>
                    <a:pt x="16840" y="183"/>
                    <a:pt x="16931" y="61"/>
                    <a:pt x="16840" y="31"/>
                  </a:cubicBezTo>
                  <a:cubicBezTo>
                    <a:pt x="16829" y="21"/>
                    <a:pt x="16813" y="17"/>
                    <a:pt x="16787" y="17"/>
                  </a:cubicBezTo>
                  <a:cubicBezTo>
                    <a:pt x="16735" y="17"/>
                    <a:pt x="16647" y="31"/>
                    <a:pt x="16505" y="31"/>
                  </a:cubicBezTo>
                  <a:cubicBezTo>
                    <a:pt x="13800" y="0"/>
                    <a:pt x="11095" y="0"/>
                    <a:pt x="842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863500" y="4048975"/>
              <a:ext cx="422525" cy="5350"/>
            </a:xfrm>
            <a:custGeom>
              <a:avLst/>
              <a:gdLst/>
              <a:ahLst/>
              <a:cxnLst/>
              <a:rect l="l" t="t" r="r" b="b"/>
              <a:pathLst>
                <a:path w="16901" h="214" extrusionOk="0">
                  <a:moveTo>
                    <a:pt x="8542" y="1"/>
                  </a:moveTo>
                  <a:cubicBezTo>
                    <a:pt x="5837" y="1"/>
                    <a:pt x="3131" y="1"/>
                    <a:pt x="457" y="31"/>
                  </a:cubicBezTo>
                  <a:cubicBezTo>
                    <a:pt x="1" y="31"/>
                    <a:pt x="1" y="122"/>
                    <a:pt x="457" y="183"/>
                  </a:cubicBezTo>
                  <a:cubicBezTo>
                    <a:pt x="3131" y="214"/>
                    <a:pt x="5837" y="214"/>
                    <a:pt x="8542" y="214"/>
                  </a:cubicBezTo>
                  <a:cubicBezTo>
                    <a:pt x="11247" y="214"/>
                    <a:pt x="13922" y="214"/>
                    <a:pt x="16627" y="153"/>
                  </a:cubicBezTo>
                  <a:cubicBezTo>
                    <a:pt x="16749" y="153"/>
                    <a:pt x="16809" y="153"/>
                    <a:pt x="16870" y="122"/>
                  </a:cubicBezTo>
                  <a:cubicBezTo>
                    <a:pt x="16901" y="62"/>
                    <a:pt x="16901" y="31"/>
                    <a:pt x="16901" y="31"/>
                  </a:cubicBezTo>
                  <a:lnTo>
                    <a:pt x="16627" y="31"/>
                  </a:lnTo>
                  <a:cubicBezTo>
                    <a:pt x="13922" y="31"/>
                    <a:pt x="11247" y="1"/>
                    <a:pt x="854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3639400" y="1988100"/>
              <a:ext cx="105650" cy="199925"/>
            </a:xfrm>
            <a:custGeom>
              <a:avLst/>
              <a:gdLst/>
              <a:ahLst/>
              <a:cxnLst/>
              <a:rect l="l" t="t" r="r" b="b"/>
              <a:pathLst>
                <a:path w="4226" h="7997" extrusionOk="0">
                  <a:moveTo>
                    <a:pt x="2018" y="0"/>
                  </a:moveTo>
                  <a:cubicBezTo>
                    <a:pt x="1994" y="0"/>
                    <a:pt x="1970" y="1"/>
                    <a:pt x="1945" y="3"/>
                  </a:cubicBezTo>
                  <a:cubicBezTo>
                    <a:pt x="1520" y="64"/>
                    <a:pt x="1216" y="307"/>
                    <a:pt x="1003" y="611"/>
                  </a:cubicBezTo>
                  <a:cubicBezTo>
                    <a:pt x="547" y="1188"/>
                    <a:pt x="304" y="1918"/>
                    <a:pt x="152" y="2647"/>
                  </a:cubicBezTo>
                  <a:cubicBezTo>
                    <a:pt x="61" y="3346"/>
                    <a:pt x="0" y="4076"/>
                    <a:pt x="91" y="4805"/>
                  </a:cubicBezTo>
                  <a:cubicBezTo>
                    <a:pt x="152" y="5535"/>
                    <a:pt x="304" y="6264"/>
                    <a:pt x="669" y="6903"/>
                  </a:cubicBezTo>
                  <a:cubicBezTo>
                    <a:pt x="851" y="7237"/>
                    <a:pt x="1034" y="7541"/>
                    <a:pt x="1338" y="7784"/>
                  </a:cubicBezTo>
                  <a:cubicBezTo>
                    <a:pt x="1490" y="7875"/>
                    <a:pt x="1672" y="7967"/>
                    <a:pt x="1885" y="7997"/>
                  </a:cubicBezTo>
                  <a:cubicBezTo>
                    <a:pt x="2067" y="7997"/>
                    <a:pt x="2219" y="7967"/>
                    <a:pt x="2401" y="7936"/>
                  </a:cubicBezTo>
                  <a:cubicBezTo>
                    <a:pt x="2675" y="7845"/>
                    <a:pt x="2736" y="7784"/>
                    <a:pt x="2705" y="7663"/>
                  </a:cubicBezTo>
                  <a:lnTo>
                    <a:pt x="2705" y="7663"/>
                  </a:lnTo>
                  <a:cubicBezTo>
                    <a:pt x="2705" y="7663"/>
                    <a:pt x="2584" y="7663"/>
                    <a:pt x="2371" y="7723"/>
                  </a:cubicBezTo>
                  <a:cubicBezTo>
                    <a:pt x="2266" y="7744"/>
                    <a:pt x="2132" y="7780"/>
                    <a:pt x="2010" y="7780"/>
                  </a:cubicBezTo>
                  <a:cubicBezTo>
                    <a:pt x="1954" y="7780"/>
                    <a:pt x="1901" y="7773"/>
                    <a:pt x="1854" y="7754"/>
                  </a:cubicBezTo>
                  <a:cubicBezTo>
                    <a:pt x="1702" y="7754"/>
                    <a:pt x="1550" y="7693"/>
                    <a:pt x="1398" y="7571"/>
                  </a:cubicBezTo>
                  <a:cubicBezTo>
                    <a:pt x="1155" y="7359"/>
                    <a:pt x="942" y="7055"/>
                    <a:pt x="790" y="6751"/>
                  </a:cubicBezTo>
                  <a:cubicBezTo>
                    <a:pt x="487" y="6143"/>
                    <a:pt x="335" y="5413"/>
                    <a:pt x="274" y="4714"/>
                  </a:cubicBezTo>
                  <a:cubicBezTo>
                    <a:pt x="243" y="4046"/>
                    <a:pt x="274" y="3316"/>
                    <a:pt x="395" y="2647"/>
                  </a:cubicBezTo>
                  <a:cubicBezTo>
                    <a:pt x="487" y="1948"/>
                    <a:pt x="730" y="1280"/>
                    <a:pt x="1186" y="732"/>
                  </a:cubicBezTo>
                  <a:cubicBezTo>
                    <a:pt x="1368" y="429"/>
                    <a:pt x="1672" y="246"/>
                    <a:pt x="1976" y="216"/>
                  </a:cubicBezTo>
                  <a:cubicBezTo>
                    <a:pt x="2021" y="207"/>
                    <a:pt x="2066" y="202"/>
                    <a:pt x="2110" y="202"/>
                  </a:cubicBezTo>
                  <a:cubicBezTo>
                    <a:pt x="2368" y="202"/>
                    <a:pt x="2620" y="347"/>
                    <a:pt x="2827" y="580"/>
                  </a:cubicBezTo>
                  <a:cubicBezTo>
                    <a:pt x="2918" y="732"/>
                    <a:pt x="3040" y="854"/>
                    <a:pt x="3131" y="1006"/>
                  </a:cubicBezTo>
                  <a:cubicBezTo>
                    <a:pt x="3192" y="1158"/>
                    <a:pt x="3283" y="1340"/>
                    <a:pt x="3344" y="1492"/>
                  </a:cubicBezTo>
                  <a:cubicBezTo>
                    <a:pt x="3496" y="1796"/>
                    <a:pt x="3617" y="2131"/>
                    <a:pt x="3678" y="2495"/>
                  </a:cubicBezTo>
                  <a:cubicBezTo>
                    <a:pt x="4043" y="3863"/>
                    <a:pt x="3891" y="5322"/>
                    <a:pt x="3313" y="6629"/>
                  </a:cubicBezTo>
                  <a:cubicBezTo>
                    <a:pt x="3231" y="6810"/>
                    <a:pt x="3220" y="6920"/>
                    <a:pt x="3256" y="6920"/>
                  </a:cubicBezTo>
                  <a:cubicBezTo>
                    <a:pt x="3287" y="6920"/>
                    <a:pt x="3351" y="6841"/>
                    <a:pt x="3435" y="6660"/>
                  </a:cubicBezTo>
                  <a:cubicBezTo>
                    <a:pt x="4043" y="5383"/>
                    <a:pt x="4225" y="3863"/>
                    <a:pt x="3891" y="2435"/>
                  </a:cubicBezTo>
                  <a:lnTo>
                    <a:pt x="3556" y="1432"/>
                  </a:lnTo>
                  <a:cubicBezTo>
                    <a:pt x="3465" y="1280"/>
                    <a:pt x="3374" y="1067"/>
                    <a:pt x="3313" y="915"/>
                  </a:cubicBezTo>
                  <a:cubicBezTo>
                    <a:pt x="3253" y="732"/>
                    <a:pt x="3101" y="580"/>
                    <a:pt x="2979" y="459"/>
                  </a:cubicBezTo>
                  <a:cubicBezTo>
                    <a:pt x="2750" y="230"/>
                    <a:pt x="2412" y="0"/>
                    <a:pt x="201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1057275" y="3467375"/>
              <a:ext cx="23200" cy="412075"/>
            </a:xfrm>
            <a:custGeom>
              <a:avLst/>
              <a:gdLst/>
              <a:ahLst/>
              <a:cxnLst/>
              <a:rect l="l" t="t" r="r" b="b"/>
              <a:pathLst>
                <a:path w="928" h="16483" extrusionOk="0">
                  <a:moveTo>
                    <a:pt x="417" y="1"/>
                  </a:moveTo>
                  <a:cubicBezTo>
                    <a:pt x="387" y="1"/>
                    <a:pt x="350" y="92"/>
                    <a:pt x="335" y="286"/>
                  </a:cubicBezTo>
                  <a:cubicBezTo>
                    <a:pt x="1" y="2900"/>
                    <a:pt x="153" y="5544"/>
                    <a:pt x="305" y="8219"/>
                  </a:cubicBezTo>
                  <a:cubicBezTo>
                    <a:pt x="457" y="10863"/>
                    <a:pt x="457" y="13538"/>
                    <a:pt x="791" y="16152"/>
                  </a:cubicBezTo>
                  <a:cubicBezTo>
                    <a:pt x="821" y="16376"/>
                    <a:pt x="858" y="16483"/>
                    <a:pt x="884" y="16483"/>
                  </a:cubicBezTo>
                  <a:cubicBezTo>
                    <a:pt x="912" y="16483"/>
                    <a:pt x="928" y="16369"/>
                    <a:pt x="912" y="16152"/>
                  </a:cubicBezTo>
                  <a:cubicBezTo>
                    <a:pt x="669" y="13538"/>
                    <a:pt x="669" y="10863"/>
                    <a:pt x="517" y="8219"/>
                  </a:cubicBezTo>
                  <a:cubicBezTo>
                    <a:pt x="365" y="5544"/>
                    <a:pt x="183" y="2900"/>
                    <a:pt x="457" y="286"/>
                  </a:cubicBezTo>
                  <a:cubicBezTo>
                    <a:pt x="472" y="100"/>
                    <a:pt x="448" y="1"/>
                    <a:pt x="41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3633325" y="3393200"/>
              <a:ext cx="64875" cy="406925"/>
            </a:xfrm>
            <a:custGeom>
              <a:avLst/>
              <a:gdLst/>
              <a:ahLst/>
              <a:cxnLst/>
              <a:rect l="l" t="t" r="r" b="b"/>
              <a:pathLst>
                <a:path w="2595" h="16277" extrusionOk="0">
                  <a:moveTo>
                    <a:pt x="2039" y="1"/>
                  </a:moveTo>
                  <a:cubicBezTo>
                    <a:pt x="2009" y="1"/>
                    <a:pt x="1931" y="66"/>
                    <a:pt x="1824" y="213"/>
                  </a:cubicBezTo>
                  <a:cubicBezTo>
                    <a:pt x="1337" y="730"/>
                    <a:pt x="1064" y="1368"/>
                    <a:pt x="821" y="2037"/>
                  </a:cubicBezTo>
                  <a:cubicBezTo>
                    <a:pt x="608" y="2675"/>
                    <a:pt x="395" y="3344"/>
                    <a:pt x="304" y="4043"/>
                  </a:cubicBezTo>
                  <a:cubicBezTo>
                    <a:pt x="61" y="5411"/>
                    <a:pt x="0" y="6809"/>
                    <a:pt x="30" y="8177"/>
                  </a:cubicBezTo>
                  <a:cubicBezTo>
                    <a:pt x="61" y="9575"/>
                    <a:pt x="243" y="10943"/>
                    <a:pt x="608" y="12280"/>
                  </a:cubicBezTo>
                  <a:cubicBezTo>
                    <a:pt x="942" y="13618"/>
                    <a:pt x="1459" y="14955"/>
                    <a:pt x="2310" y="16049"/>
                  </a:cubicBezTo>
                  <a:cubicBezTo>
                    <a:pt x="2447" y="16200"/>
                    <a:pt x="2534" y="16276"/>
                    <a:pt x="2562" y="16276"/>
                  </a:cubicBezTo>
                  <a:cubicBezTo>
                    <a:pt x="2595" y="16276"/>
                    <a:pt x="2538" y="16162"/>
                    <a:pt x="2371" y="15928"/>
                  </a:cubicBezTo>
                  <a:cubicBezTo>
                    <a:pt x="1581" y="14833"/>
                    <a:pt x="1125" y="13526"/>
                    <a:pt x="790" y="12189"/>
                  </a:cubicBezTo>
                  <a:cubicBezTo>
                    <a:pt x="456" y="10882"/>
                    <a:pt x="243" y="9514"/>
                    <a:pt x="213" y="8146"/>
                  </a:cubicBezTo>
                  <a:cubicBezTo>
                    <a:pt x="122" y="6779"/>
                    <a:pt x="213" y="5350"/>
                    <a:pt x="456" y="4043"/>
                  </a:cubicBezTo>
                  <a:cubicBezTo>
                    <a:pt x="547" y="3344"/>
                    <a:pt x="699" y="2706"/>
                    <a:pt x="942" y="2067"/>
                  </a:cubicBezTo>
                  <a:cubicBezTo>
                    <a:pt x="1155" y="1399"/>
                    <a:pt x="1459" y="791"/>
                    <a:pt x="1885" y="274"/>
                  </a:cubicBezTo>
                  <a:cubicBezTo>
                    <a:pt x="2037" y="104"/>
                    <a:pt x="2076" y="1"/>
                    <a:pt x="203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2646975" y="4436525"/>
              <a:ext cx="275875" cy="153900"/>
            </a:xfrm>
            <a:custGeom>
              <a:avLst/>
              <a:gdLst/>
              <a:ahLst/>
              <a:cxnLst/>
              <a:rect l="l" t="t" r="r" b="b"/>
              <a:pathLst>
                <a:path w="11035" h="6156" extrusionOk="0">
                  <a:moveTo>
                    <a:pt x="6444" y="1"/>
                  </a:moveTo>
                  <a:cubicBezTo>
                    <a:pt x="6444" y="1"/>
                    <a:pt x="6535" y="152"/>
                    <a:pt x="6809" y="304"/>
                  </a:cubicBezTo>
                  <a:cubicBezTo>
                    <a:pt x="7174" y="517"/>
                    <a:pt x="7599" y="669"/>
                    <a:pt x="8055" y="791"/>
                  </a:cubicBezTo>
                  <a:cubicBezTo>
                    <a:pt x="8511" y="882"/>
                    <a:pt x="8967" y="943"/>
                    <a:pt x="9393" y="1034"/>
                  </a:cubicBezTo>
                  <a:cubicBezTo>
                    <a:pt x="9788" y="1095"/>
                    <a:pt x="10213" y="1247"/>
                    <a:pt x="10487" y="1581"/>
                  </a:cubicBezTo>
                  <a:cubicBezTo>
                    <a:pt x="10760" y="1946"/>
                    <a:pt x="10700" y="2402"/>
                    <a:pt x="10517" y="2767"/>
                  </a:cubicBezTo>
                  <a:cubicBezTo>
                    <a:pt x="10153" y="3526"/>
                    <a:pt x="9301" y="3982"/>
                    <a:pt x="8481" y="4286"/>
                  </a:cubicBezTo>
                  <a:cubicBezTo>
                    <a:pt x="7630" y="4590"/>
                    <a:pt x="6687" y="4590"/>
                    <a:pt x="5806" y="4833"/>
                  </a:cubicBezTo>
                  <a:cubicBezTo>
                    <a:pt x="5350" y="4925"/>
                    <a:pt x="4924" y="5077"/>
                    <a:pt x="4529" y="5289"/>
                  </a:cubicBezTo>
                  <a:cubicBezTo>
                    <a:pt x="4134" y="5502"/>
                    <a:pt x="3709" y="5684"/>
                    <a:pt x="3314" y="5806"/>
                  </a:cubicBezTo>
                  <a:cubicBezTo>
                    <a:pt x="3030" y="5887"/>
                    <a:pt x="2733" y="5928"/>
                    <a:pt x="2440" y="5928"/>
                  </a:cubicBezTo>
                  <a:cubicBezTo>
                    <a:pt x="2294" y="5928"/>
                    <a:pt x="2148" y="5918"/>
                    <a:pt x="2006" y="5897"/>
                  </a:cubicBezTo>
                  <a:cubicBezTo>
                    <a:pt x="1581" y="5806"/>
                    <a:pt x="1186" y="5654"/>
                    <a:pt x="821" y="5381"/>
                  </a:cubicBezTo>
                  <a:cubicBezTo>
                    <a:pt x="487" y="5137"/>
                    <a:pt x="335" y="4712"/>
                    <a:pt x="213" y="4286"/>
                  </a:cubicBezTo>
                  <a:cubicBezTo>
                    <a:pt x="152" y="3830"/>
                    <a:pt x="122" y="3405"/>
                    <a:pt x="122" y="2949"/>
                  </a:cubicBezTo>
                  <a:cubicBezTo>
                    <a:pt x="122" y="2554"/>
                    <a:pt x="183" y="2098"/>
                    <a:pt x="213" y="1642"/>
                  </a:cubicBezTo>
                  <a:cubicBezTo>
                    <a:pt x="304" y="1216"/>
                    <a:pt x="304" y="730"/>
                    <a:pt x="578" y="365"/>
                  </a:cubicBezTo>
                  <a:cubicBezTo>
                    <a:pt x="730" y="183"/>
                    <a:pt x="821" y="122"/>
                    <a:pt x="791" y="61"/>
                  </a:cubicBezTo>
                  <a:cubicBezTo>
                    <a:pt x="791" y="55"/>
                    <a:pt x="785" y="52"/>
                    <a:pt x="774" y="52"/>
                  </a:cubicBezTo>
                  <a:cubicBezTo>
                    <a:pt x="730" y="52"/>
                    <a:pt x="608" y="110"/>
                    <a:pt x="487" y="304"/>
                  </a:cubicBezTo>
                  <a:cubicBezTo>
                    <a:pt x="183" y="730"/>
                    <a:pt x="183" y="1216"/>
                    <a:pt x="122" y="1642"/>
                  </a:cubicBezTo>
                  <a:cubicBezTo>
                    <a:pt x="61" y="2098"/>
                    <a:pt x="0" y="2554"/>
                    <a:pt x="0" y="3010"/>
                  </a:cubicBezTo>
                  <a:cubicBezTo>
                    <a:pt x="0" y="3466"/>
                    <a:pt x="0" y="3922"/>
                    <a:pt x="122" y="4377"/>
                  </a:cubicBezTo>
                  <a:cubicBezTo>
                    <a:pt x="183" y="4833"/>
                    <a:pt x="365" y="5289"/>
                    <a:pt x="760" y="5593"/>
                  </a:cubicBezTo>
                  <a:cubicBezTo>
                    <a:pt x="1125" y="5897"/>
                    <a:pt x="1581" y="6049"/>
                    <a:pt x="2037" y="6110"/>
                  </a:cubicBezTo>
                  <a:cubicBezTo>
                    <a:pt x="2206" y="6142"/>
                    <a:pt x="2369" y="6155"/>
                    <a:pt x="2527" y="6155"/>
                  </a:cubicBezTo>
                  <a:cubicBezTo>
                    <a:pt x="2824" y="6155"/>
                    <a:pt x="3108" y="6109"/>
                    <a:pt x="3405" y="6049"/>
                  </a:cubicBezTo>
                  <a:cubicBezTo>
                    <a:pt x="3830" y="5928"/>
                    <a:pt x="4286" y="5684"/>
                    <a:pt x="4681" y="5502"/>
                  </a:cubicBezTo>
                  <a:cubicBezTo>
                    <a:pt x="5046" y="5320"/>
                    <a:pt x="5502" y="5198"/>
                    <a:pt x="5928" y="5077"/>
                  </a:cubicBezTo>
                  <a:cubicBezTo>
                    <a:pt x="6809" y="4864"/>
                    <a:pt x="7721" y="4864"/>
                    <a:pt x="8602" y="4560"/>
                  </a:cubicBezTo>
                  <a:cubicBezTo>
                    <a:pt x="9028" y="4408"/>
                    <a:pt x="9453" y="4225"/>
                    <a:pt x="9849" y="3952"/>
                  </a:cubicBezTo>
                  <a:cubicBezTo>
                    <a:pt x="10213" y="3678"/>
                    <a:pt x="10548" y="3344"/>
                    <a:pt x="10791" y="2918"/>
                  </a:cubicBezTo>
                  <a:cubicBezTo>
                    <a:pt x="11034" y="2493"/>
                    <a:pt x="11034" y="1946"/>
                    <a:pt x="10730" y="1551"/>
                  </a:cubicBezTo>
                  <a:cubicBezTo>
                    <a:pt x="10457" y="1125"/>
                    <a:pt x="9909" y="973"/>
                    <a:pt x="9514" y="912"/>
                  </a:cubicBezTo>
                  <a:cubicBezTo>
                    <a:pt x="9058" y="791"/>
                    <a:pt x="8602" y="760"/>
                    <a:pt x="8177" y="669"/>
                  </a:cubicBezTo>
                  <a:cubicBezTo>
                    <a:pt x="7721" y="608"/>
                    <a:pt x="7295" y="456"/>
                    <a:pt x="6931" y="213"/>
                  </a:cubicBezTo>
                  <a:cubicBezTo>
                    <a:pt x="6687" y="61"/>
                    <a:pt x="6535" y="1"/>
                    <a:pt x="644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891650" y="4439100"/>
              <a:ext cx="276625" cy="153825"/>
            </a:xfrm>
            <a:custGeom>
              <a:avLst/>
              <a:gdLst/>
              <a:ahLst/>
              <a:cxnLst/>
              <a:rect l="l" t="t" r="r" b="b"/>
              <a:pathLst>
                <a:path w="11065" h="6153" extrusionOk="0">
                  <a:moveTo>
                    <a:pt x="4530" y="1"/>
                  </a:moveTo>
                  <a:cubicBezTo>
                    <a:pt x="4523" y="1"/>
                    <a:pt x="4509" y="12"/>
                    <a:pt x="4485" y="31"/>
                  </a:cubicBezTo>
                  <a:lnTo>
                    <a:pt x="4485" y="31"/>
                  </a:lnTo>
                  <a:cubicBezTo>
                    <a:pt x="4489" y="31"/>
                    <a:pt x="4493" y="30"/>
                    <a:pt x="4496" y="30"/>
                  </a:cubicBezTo>
                  <a:cubicBezTo>
                    <a:pt x="4512" y="30"/>
                    <a:pt x="4523" y="36"/>
                    <a:pt x="4529" y="49"/>
                  </a:cubicBezTo>
                  <a:cubicBezTo>
                    <a:pt x="4538" y="16"/>
                    <a:pt x="4539" y="1"/>
                    <a:pt x="4530" y="1"/>
                  </a:cubicBezTo>
                  <a:close/>
                  <a:moveTo>
                    <a:pt x="4485" y="31"/>
                  </a:moveTo>
                  <a:cubicBezTo>
                    <a:pt x="4425" y="40"/>
                    <a:pt x="4306" y="120"/>
                    <a:pt x="4103" y="232"/>
                  </a:cubicBezTo>
                  <a:cubicBezTo>
                    <a:pt x="3739" y="445"/>
                    <a:pt x="3313" y="627"/>
                    <a:pt x="2888" y="688"/>
                  </a:cubicBezTo>
                  <a:cubicBezTo>
                    <a:pt x="2493" y="809"/>
                    <a:pt x="2037" y="840"/>
                    <a:pt x="1581" y="931"/>
                  </a:cubicBezTo>
                  <a:cubicBezTo>
                    <a:pt x="1155" y="992"/>
                    <a:pt x="669" y="1144"/>
                    <a:pt x="365" y="1539"/>
                  </a:cubicBezTo>
                  <a:cubicBezTo>
                    <a:pt x="0" y="1904"/>
                    <a:pt x="0" y="2481"/>
                    <a:pt x="243" y="2907"/>
                  </a:cubicBezTo>
                  <a:cubicBezTo>
                    <a:pt x="365" y="3119"/>
                    <a:pt x="517" y="3302"/>
                    <a:pt x="669" y="3454"/>
                  </a:cubicBezTo>
                  <a:cubicBezTo>
                    <a:pt x="821" y="3606"/>
                    <a:pt x="973" y="3758"/>
                    <a:pt x="1155" y="3910"/>
                  </a:cubicBezTo>
                  <a:cubicBezTo>
                    <a:pt x="1489" y="4183"/>
                    <a:pt x="1915" y="4366"/>
                    <a:pt x="2371" y="4518"/>
                  </a:cubicBezTo>
                  <a:cubicBezTo>
                    <a:pt x="3252" y="4791"/>
                    <a:pt x="4164" y="4822"/>
                    <a:pt x="5015" y="5065"/>
                  </a:cubicBezTo>
                  <a:cubicBezTo>
                    <a:pt x="5441" y="5126"/>
                    <a:pt x="5866" y="5278"/>
                    <a:pt x="6292" y="5490"/>
                  </a:cubicBezTo>
                  <a:cubicBezTo>
                    <a:pt x="6657" y="5673"/>
                    <a:pt x="7082" y="5885"/>
                    <a:pt x="7538" y="6007"/>
                  </a:cubicBezTo>
                  <a:cubicBezTo>
                    <a:pt x="7850" y="6096"/>
                    <a:pt x="8194" y="6152"/>
                    <a:pt x="8535" y="6152"/>
                  </a:cubicBezTo>
                  <a:cubicBezTo>
                    <a:pt x="8659" y="6152"/>
                    <a:pt x="8784" y="6145"/>
                    <a:pt x="8906" y="6129"/>
                  </a:cubicBezTo>
                  <a:cubicBezTo>
                    <a:pt x="9362" y="6098"/>
                    <a:pt x="9818" y="5946"/>
                    <a:pt x="10183" y="5642"/>
                  </a:cubicBezTo>
                  <a:cubicBezTo>
                    <a:pt x="10578" y="5338"/>
                    <a:pt x="10791" y="4913"/>
                    <a:pt x="10912" y="4457"/>
                  </a:cubicBezTo>
                  <a:cubicBezTo>
                    <a:pt x="11064" y="4001"/>
                    <a:pt x="11064" y="3545"/>
                    <a:pt x="11064" y="3089"/>
                  </a:cubicBezTo>
                  <a:cubicBezTo>
                    <a:pt x="11064" y="2633"/>
                    <a:pt x="11034" y="2177"/>
                    <a:pt x="10943" y="1721"/>
                  </a:cubicBezTo>
                  <a:cubicBezTo>
                    <a:pt x="10882" y="1265"/>
                    <a:pt x="10882" y="809"/>
                    <a:pt x="10608" y="384"/>
                  </a:cubicBezTo>
                  <a:cubicBezTo>
                    <a:pt x="10456" y="201"/>
                    <a:pt x="10304" y="141"/>
                    <a:pt x="10304" y="141"/>
                  </a:cubicBezTo>
                  <a:lnTo>
                    <a:pt x="10304" y="141"/>
                  </a:lnTo>
                  <a:cubicBezTo>
                    <a:pt x="10304" y="201"/>
                    <a:pt x="10426" y="262"/>
                    <a:pt x="10547" y="445"/>
                  </a:cubicBezTo>
                  <a:cubicBezTo>
                    <a:pt x="10760" y="809"/>
                    <a:pt x="10760" y="1265"/>
                    <a:pt x="10851" y="1721"/>
                  </a:cubicBezTo>
                  <a:cubicBezTo>
                    <a:pt x="10882" y="2177"/>
                    <a:pt x="10912" y="2603"/>
                    <a:pt x="10912" y="3028"/>
                  </a:cubicBezTo>
                  <a:cubicBezTo>
                    <a:pt x="10912" y="3484"/>
                    <a:pt x="10882" y="3940"/>
                    <a:pt x="10760" y="4366"/>
                  </a:cubicBezTo>
                  <a:cubicBezTo>
                    <a:pt x="10639" y="4791"/>
                    <a:pt x="10426" y="5186"/>
                    <a:pt x="10091" y="5430"/>
                  </a:cubicBezTo>
                  <a:cubicBezTo>
                    <a:pt x="9787" y="5703"/>
                    <a:pt x="9332" y="5825"/>
                    <a:pt x="8906" y="5885"/>
                  </a:cubicBezTo>
                  <a:cubicBezTo>
                    <a:pt x="8806" y="5893"/>
                    <a:pt x="8703" y="5896"/>
                    <a:pt x="8600" y="5896"/>
                  </a:cubicBezTo>
                  <a:cubicBezTo>
                    <a:pt x="8267" y="5896"/>
                    <a:pt x="7924" y="5857"/>
                    <a:pt x="7599" y="5764"/>
                  </a:cubicBezTo>
                  <a:cubicBezTo>
                    <a:pt x="7204" y="5673"/>
                    <a:pt x="6809" y="5430"/>
                    <a:pt x="6383" y="5247"/>
                  </a:cubicBezTo>
                  <a:cubicBezTo>
                    <a:pt x="5988" y="5034"/>
                    <a:pt x="5562" y="4913"/>
                    <a:pt x="5107" y="4791"/>
                  </a:cubicBezTo>
                  <a:cubicBezTo>
                    <a:pt x="4225" y="4578"/>
                    <a:pt x="3313" y="4518"/>
                    <a:pt x="2493" y="4274"/>
                  </a:cubicBezTo>
                  <a:cubicBezTo>
                    <a:pt x="2067" y="4153"/>
                    <a:pt x="1641" y="3971"/>
                    <a:pt x="1307" y="3697"/>
                  </a:cubicBezTo>
                  <a:cubicBezTo>
                    <a:pt x="1125" y="3545"/>
                    <a:pt x="973" y="3393"/>
                    <a:pt x="821" y="3241"/>
                  </a:cubicBezTo>
                  <a:cubicBezTo>
                    <a:pt x="669" y="3059"/>
                    <a:pt x="486" y="2907"/>
                    <a:pt x="426" y="2694"/>
                  </a:cubicBezTo>
                  <a:cubicBezTo>
                    <a:pt x="243" y="2329"/>
                    <a:pt x="243" y="1873"/>
                    <a:pt x="486" y="1539"/>
                  </a:cubicBezTo>
                  <a:cubicBezTo>
                    <a:pt x="760" y="1174"/>
                    <a:pt x="1216" y="1022"/>
                    <a:pt x="1641" y="961"/>
                  </a:cubicBezTo>
                  <a:cubicBezTo>
                    <a:pt x="2097" y="870"/>
                    <a:pt x="2523" y="840"/>
                    <a:pt x="2979" y="718"/>
                  </a:cubicBezTo>
                  <a:cubicBezTo>
                    <a:pt x="3404" y="657"/>
                    <a:pt x="3860" y="475"/>
                    <a:pt x="4225" y="232"/>
                  </a:cubicBezTo>
                  <a:cubicBezTo>
                    <a:pt x="4356" y="144"/>
                    <a:pt x="4439" y="71"/>
                    <a:pt x="4485" y="3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228250" y="3175875"/>
              <a:ext cx="405850" cy="60325"/>
            </a:xfrm>
            <a:custGeom>
              <a:avLst/>
              <a:gdLst/>
              <a:ahLst/>
              <a:cxnLst/>
              <a:rect l="l" t="t" r="r" b="b"/>
              <a:pathLst>
                <a:path w="16234" h="2413" extrusionOk="0">
                  <a:moveTo>
                    <a:pt x="11916" y="0"/>
                  </a:moveTo>
                  <a:cubicBezTo>
                    <a:pt x="11247" y="0"/>
                    <a:pt x="10548" y="274"/>
                    <a:pt x="9940" y="608"/>
                  </a:cubicBezTo>
                  <a:cubicBezTo>
                    <a:pt x="9332" y="943"/>
                    <a:pt x="8755" y="1368"/>
                    <a:pt x="8207" y="1702"/>
                  </a:cubicBezTo>
                  <a:cubicBezTo>
                    <a:pt x="7712" y="2015"/>
                    <a:pt x="7173" y="2171"/>
                    <a:pt x="6588" y="2171"/>
                  </a:cubicBezTo>
                  <a:cubicBezTo>
                    <a:pt x="6491" y="2171"/>
                    <a:pt x="6392" y="2167"/>
                    <a:pt x="6293" y="2158"/>
                  </a:cubicBezTo>
                  <a:cubicBezTo>
                    <a:pt x="5624" y="2128"/>
                    <a:pt x="4955" y="1946"/>
                    <a:pt x="4317" y="1702"/>
                  </a:cubicBezTo>
                  <a:cubicBezTo>
                    <a:pt x="3678" y="1490"/>
                    <a:pt x="2979" y="1246"/>
                    <a:pt x="2311" y="1186"/>
                  </a:cubicBezTo>
                  <a:cubicBezTo>
                    <a:pt x="2174" y="1169"/>
                    <a:pt x="2039" y="1160"/>
                    <a:pt x="1907" y="1160"/>
                  </a:cubicBezTo>
                  <a:cubicBezTo>
                    <a:pt x="1333" y="1160"/>
                    <a:pt x="798" y="1321"/>
                    <a:pt x="305" y="1642"/>
                  </a:cubicBezTo>
                  <a:cubicBezTo>
                    <a:pt x="56" y="1775"/>
                    <a:pt x="0" y="1861"/>
                    <a:pt x="68" y="1861"/>
                  </a:cubicBezTo>
                  <a:cubicBezTo>
                    <a:pt x="108" y="1861"/>
                    <a:pt x="192" y="1831"/>
                    <a:pt x="305" y="1763"/>
                  </a:cubicBezTo>
                  <a:cubicBezTo>
                    <a:pt x="824" y="1504"/>
                    <a:pt x="1365" y="1355"/>
                    <a:pt x="1929" y="1355"/>
                  </a:cubicBezTo>
                  <a:cubicBezTo>
                    <a:pt x="2025" y="1355"/>
                    <a:pt x="2122" y="1359"/>
                    <a:pt x="2219" y="1368"/>
                  </a:cubicBezTo>
                  <a:cubicBezTo>
                    <a:pt x="2858" y="1459"/>
                    <a:pt x="3527" y="1672"/>
                    <a:pt x="4165" y="1915"/>
                  </a:cubicBezTo>
                  <a:cubicBezTo>
                    <a:pt x="4803" y="2128"/>
                    <a:pt x="5502" y="2371"/>
                    <a:pt x="6171" y="2402"/>
                  </a:cubicBezTo>
                  <a:cubicBezTo>
                    <a:pt x="6270" y="2409"/>
                    <a:pt x="6365" y="2413"/>
                    <a:pt x="6457" y="2413"/>
                  </a:cubicBezTo>
                  <a:cubicBezTo>
                    <a:pt x="6733" y="2413"/>
                    <a:pt x="6984" y="2379"/>
                    <a:pt x="7235" y="2310"/>
                  </a:cubicBezTo>
                  <a:cubicBezTo>
                    <a:pt x="7569" y="2219"/>
                    <a:pt x="7934" y="2098"/>
                    <a:pt x="8238" y="1915"/>
                  </a:cubicBezTo>
                  <a:cubicBezTo>
                    <a:pt x="8846" y="1550"/>
                    <a:pt x="9393" y="1155"/>
                    <a:pt x="9970" y="791"/>
                  </a:cubicBezTo>
                  <a:cubicBezTo>
                    <a:pt x="10578" y="456"/>
                    <a:pt x="11186" y="183"/>
                    <a:pt x="11885" y="183"/>
                  </a:cubicBezTo>
                  <a:cubicBezTo>
                    <a:pt x="12220" y="183"/>
                    <a:pt x="12554" y="213"/>
                    <a:pt x="12858" y="335"/>
                  </a:cubicBezTo>
                  <a:cubicBezTo>
                    <a:pt x="13162" y="456"/>
                    <a:pt x="13466" y="608"/>
                    <a:pt x="13800" y="730"/>
                  </a:cubicBezTo>
                  <a:cubicBezTo>
                    <a:pt x="14286" y="884"/>
                    <a:pt x="14788" y="991"/>
                    <a:pt x="15294" y="991"/>
                  </a:cubicBezTo>
                  <a:cubicBezTo>
                    <a:pt x="15485" y="991"/>
                    <a:pt x="15676" y="976"/>
                    <a:pt x="15867" y="943"/>
                  </a:cubicBezTo>
                  <a:cubicBezTo>
                    <a:pt x="16194" y="896"/>
                    <a:pt x="16234" y="831"/>
                    <a:pt x="16070" y="831"/>
                  </a:cubicBezTo>
                  <a:cubicBezTo>
                    <a:pt x="16020" y="831"/>
                    <a:pt x="15952" y="837"/>
                    <a:pt x="15867" y="851"/>
                  </a:cubicBezTo>
                  <a:cubicBezTo>
                    <a:pt x="15756" y="862"/>
                    <a:pt x="15643" y="867"/>
                    <a:pt x="15529" y="867"/>
                  </a:cubicBezTo>
                  <a:cubicBezTo>
                    <a:pt x="14987" y="867"/>
                    <a:pt x="14419" y="753"/>
                    <a:pt x="13891" y="578"/>
                  </a:cubicBezTo>
                  <a:cubicBezTo>
                    <a:pt x="13587" y="456"/>
                    <a:pt x="13284" y="304"/>
                    <a:pt x="12949" y="183"/>
                  </a:cubicBezTo>
                  <a:cubicBezTo>
                    <a:pt x="12645" y="91"/>
                    <a:pt x="12250" y="0"/>
                    <a:pt x="1191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3373425" y="2510975"/>
              <a:ext cx="405800" cy="4575"/>
            </a:xfrm>
            <a:custGeom>
              <a:avLst/>
              <a:gdLst/>
              <a:ahLst/>
              <a:cxnLst/>
              <a:rect l="l" t="t" r="r" b="b"/>
              <a:pathLst>
                <a:path w="16232" h="183" extrusionOk="0">
                  <a:moveTo>
                    <a:pt x="8147" y="0"/>
                  </a:moveTo>
                  <a:cubicBezTo>
                    <a:pt x="5563" y="0"/>
                    <a:pt x="3010" y="0"/>
                    <a:pt x="426" y="31"/>
                  </a:cubicBezTo>
                  <a:cubicBezTo>
                    <a:pt x="1" y="31"/>
                    <a:pt x="1" y="122"/>
                    <a:pt x="426" y="152"/>
                  </a:cubicBezTo>
                  <a:cubicBezTo>
                    <a:pt x="2979" y="182"/>
                    <a:pt x="5563" y="182"/>
                    <a:pt x="8147" y="182"/>
                  </a:cubicBezTo>
                  <a:cubicBezTo>
                    <a:pt x="10730" y="182"/>
                    <a:pt x="13284" y="182"/>
                    <a:pt x="15867" y="152"/>
                  </a:cubicBezTo>
                  <a:cubicBezTo>
                    <a:pt x="16232" y="152"/>
                    <a:pt x="16232" y="31"/>
                    <a:pt x="15867" y="31"/>
                  </a:cubicBezTo>
                  <a:cubicBezTo>
                    <a:pt x="13314" y="0"/>
                    <a:pt x="10730" y="0"/>
                    <a:pt x="81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2814900" y="4017625"/>
              <a:ext cx="87425" cy="387950"/>
            </a:xfrm>
            <a:custGeom>
              <a:avLst/>
              <a:gdLst/>
              <a:ahLst/>
              <a:cxnLst/>
              <a:rect l="l" t="t" r="r" b="b"/>
              <a:pathLst>
                <a:path w="3497" h="15518" extrusionOk="0">
                  <a:moveTo>
                    <a:pt x="3462" y="1"/>
                  </a:moveTo>
                  <a:cubicBezTo>
                    <a:pt x="3443" y="1"/>
                    <a:pt x="3420" y="85"/>
                    <a:pt x="3405" y="252"/>
                  </a:cubicBezTo>
                  <a:cubicBezTo>
                    <a:pt x="3223" y="1528"/>
                    <a:pt x="2980" y="2775"/>
                    <a:pt x="2706" y="4021"/>
                  </a:cubicBezTo>
                  <a:cubicBezTo>
                    <a:pt x="2432" y="5267"/>
                    <a:pt x="2129" y="6544"/>
                    <a:pt x="1885" y="7790"/>
                  </a:cubicBezTo>
                  <a:cubicBezTo>
                    <a:pt x="1612" y="9006"/>
                    <a:pt x="1308" y="10252"/>
                    <a:pt x="1004" y="11498"/>
                  </a:cubicBezTo>
                  <a:cubicBezTo>
                    <a:pt x="700" y="12775"/>
                    <a:pt x="396" y="14021"/>
                    <a:pt x="31" y="15237"/>
                  </a:cubicBezTo>
                  <a:cubicBezTo>
                    <a:pt x="1" y="15298"/>
                    <a:pt x="1" y="15389"/>
                    <a:pt x="31" y="15389"/>
                  </a:cubicBezTo>
                  <a:cubicBezTo>
                    <a:pt x="31" y="15480"/>
                    <a:pt x="46" y="15518"/>
                    <a:pt x="65" y="15518"/>
                  </a:cubicBezTo>
                  <a:cubicBezTo>
                    <a:pt x="84" y="15518"/>
                    <a:pt x="107" y="15480"/>
                    <a:pt x="122" y="15419"/>
                  </a:cubicBezTo>
                  <a:cubicBezTo>
                    <a:pt x="153" y="15389"/>
                    <a:pt x="153" y="15298"/>
                    <a:pt x="183" y="15237"/>
                  </a:cubicBezTo>
                  <a:cubicBezTo>
                    <a:pt x="578" y="14021"/>
                    <a:pt x="913" y="12805"/>
                    <a:pt x="1217" y="11559"/>
                  </a:cubicBezTo>
                  <a:cubicBezTo>
                    <a:pt x="1521" y="10343"/>
                    <a:pt x="1825" y="9066"/>
                    <a:pt x="2098" y="7820"/>
                  </a:cubicBezTo>
                  <a:lnTo>
                    <a:pt x="2888" y="4051"/>
                  </a:lnTo>
                  <a:cubicBezTo>
                    <a:pt x="3132" y="2805"/>
                    <a:pt x="3405" y="1559"/>
                    <a:pt x="3496" y="252"/>
                  </a:cubicBezTo>
                  <a:cubicBezTo>
                    <a:pt x="3496" y="85"/>
                    <a:pt x="3481" y="1"/>
                    <a:pt x="346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914425" y="4018025"/>
              <a:ext cx="87425" cy="389450"/>
            </a:xfrm>
            <a:custGeom>
              <a:avLst/>
              <a:gdLst/>
              <a:ahLst/>
              <a:cxnLst/>
              <a:rect l="l" t="t" r="r" b="b"/>
              <a:pathLst>
                <a:path w="3497" h="15578" extrusionOk="0">
                  <a:moveTo>
                    <a:pt x="50" y="0"/>
                  </a:moveTo>
                  <a:cubicBezTo>
                    <a:pt x="24" y="0"/>
                    <a:pt x="1" y="99"/>
                    <a:pt x="1" y="297"/>
                  </a:cubicBezTo>
                  <a:cubicBezTo>
                    <a:pt x="123" y="1573"/>
                    <a:pt x="396" y="2819"/>
                    <a:pt x="609" y="4096"/>
                  </a:cubicBezTo>
                  <a:cubicBezTo>
                    <a:pt x="852" y="5342"/>
                    <a:pt x="1156" y="6588"/>
                    <a:pt x="1430" y="7835"/>
                  </a:cubicBezTo>
                  <a:cubicBezTo>
                    <a:pt x="1673" y="9050"/>
                    <a:pt x="1977" y="10327"/>
                    <a:pt x="2281" y="11573"/>
                  </a:cubicBezTo>
                  <a:cubicBezTo>
                    <a:pt x="2585" y="12789"/>
                    <a:pt x="2949" y="14035"/>
                    <a:pt x="3314" y="15251"/>
                  </a:cubicBezTo>
                  <a:cubicBezTo>
                    <a:pt x="3344" y="15342"/>
                    <a:pt x="3344" y="15403"/>
                    <a:pt x="3436" y="15494"/>
                  </a:cubicBezTo>
                  <a:cubicBezTo>
                    <a:pt x="3436" y="15540"/>
                    <a:pt x="3451" y="15578"/>
                    <a:pt x="3466" y="15578"/>
                  </a:cubicBezTo>
                  <a:cubicBezTo>
                    <a:pt x="3481" y="15578"/>
                    <a:pt x="3496" y="15540"/>
                    <a:pt x="3496" y="15434"/>
                  </a:cubicBezTo>
                  <a:cubicBezTo>
                    <a:pt x="3496" y="15403"/>
                    <a:pt x="3496" y="15342"/>
                    <a:pt x="3466" y="15251"/>
                  </a:cubicBezTo>
                  <a:cubicBezTo>
                    <a:pt x="3132" y="14035"/>
                    <a:pt x="2828" y="12789"/>
                    <a:pt x="2524" y="11543"/>
                  </a:cubicBezTo>
                  <a:cubicBezTo>
                    <a:pt x="2220" y="10327"/>
                    <a:pt x="1916" y="9050"/>
                    <a:pt x="1642" y="7804"/>
                  </a:cubicBezTo>
                  <a:cubicBezTo>
                    <a:pt x="1338" y="6558"/>
                    <a:pt x="1065" y="5312"/>
                    <a:pt x="822" y="4035"/>
                  </a:cubicBezTo>
                  <a:cubicBezTo>
                    <a:pt x="548" y="2789"/>
                    <a:pt x="274" y="1543"/>
                    <a:pt x="123" y="297"/>
                  </a:cubicBezTo>
                  <a:cubicBezTo>
                    <a:pt x="107" y="99"/>
                    <a:pt x="77" y="0"/>
                    <a:pt x="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3061125" y="1942375"/>
              <a:ext cx="6850" cy="375225"/>
            </a:xfrm>
            <a:custGeom>
              <a:avLst/>
              <a:gdLst/>
              <a:ahLst/>
              <a:cxnLst/>
              <a:rect l="l" t="t" r="r" b="b"/>
              <a:pathLst>
                <a:path w="274" h="15009" extrusionOk="0">
                  <a:moveTo>
                    <a:pt x="182" y="1"/>
                  </a:moveTo>
                  <a:cubicBezTo>
                    <a:pt x="152" y="1"/>
                    <a:pt x="122" y="84"/>
                    <a:pt x="122" y="251"/>
                  </a:cubicBezTo>
                  <a:cubicBezTo>
                    <a:pt x="0" y="2653"/>
                    <a:pt x="0" y="5084"/>
                    <a:pt x="0" y="7486"/>
                  </a:cubicBezTo>
                  <a:cubicBezTo>
                    <a:pt x="30" y="9856"/>
                    <a:pt x="61" y="12288"/>
                    <a:pt x="122" y="14689"/>
                  </a:cubicBezTo>
                  <a:cubicBezTo>
                    <a:pt x="122" y="14902"/>
                    <a:pt x="137" y="15008"/>
                    <a:pt x="160" y="15008"/>
                  </a:cubicBezTo>
                  <a:cubicBezTo>
                    <a:pt x="182" y="15008"/>
                    <a:pt x="213" y="14902"/>
                    <a:pt x="243" y="14689"/>
                  </a:cubicBezTo>
                  <a:cubicBezTo>
                    <a:pt x="274" y="12288"/>
                    <a:pt x="243" y="9856"/>
                    <a:pt x="243" y="7486"/>
                  </a:cubicBezTo>
                  <a:lnTo>
                    <a:pt x="243" y="251"/>
                  </a:lnTo>
                  <a:cubicBezTo>
                    <a:pt x="243" y="84"/>
                    <a:pt x="213" y="1"/>
                    <a:pt x="1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597550" y="2804375"/>
              <a:ext cx="52875" cy="372025"/>
            </a:xfrm>
            <a:custGeom>
              <a:avLst/>
              <a:gdLst/>
              <a:ahLst/>
              <a:cxnLst/>
              <a:rect l="l" t="t" r="r" b="b"/>
              <a:pathLst>
                <a:path w="2115" h="14881" extrusionOk="0">
                  <a:moveTo>
                    <a:pt x="234" y="0"/>
                  </a:moveTo>
                  <a:cubicBezTo>
                    <a:pt x="204" y="0"/>
                    <a:pt x="168" y="77"/>
                    <a:pt x="153" y="240"/>
                  </a:cubicBezTo>
                  <a:cubicBezTo>
                    <a:pt x="1" y="1456"/>
                    <a:pt x="31" y="2672"/>
                    <a:pt x="122" y="3887"/>
                  </a:cubicBezTo>
                  <a:cubicBezTo>
                    <a:pt x="183" y="5103"/>
                    <a:pt x="335" y="6289"/>
                    <a:pt x="487" y="7505"/>
                  </a:cubicBezTo>
                  <a:cubicBezTo>
                    <a:pt x="670" y="8660"/>
                    <a:pt x="882" y="9875"/>
                    <a:pt x="1095" y="11061"/>
                  </a:cubicBezTo>
                  <a:cubicBezTo>
                    <a:pt x="1338" y="12246"/>
                    <a:pt x="1551" y="13432"/>
                    <a:pt x="1916" y="14587"/>
                  </a:cubicBezTo>
                  <a:cubicBezTo>
                    <a:pt x="2002" y="14788"/>
                    <a:pt x="2061" y="14880"/>
                    <a:pt x="2086" y="14880"/>
                  </a:cubicBezTo>
                  <a:cubicBezTo>
                    <a:pt x="2115" y="14880"/>
                    <a:pt x="2102" y="14765"/>
                    <a:pt x="2037" y="14556"/>
                  </a:cubicBezTo>
                  <a:cubicBezTo>
                    <a:pt x="1703" y="13432"/>
                    <a:pt x="1521" y="12216"/>
                    <a:pt x="1278" y="11030"/>
                  </a:cubicBezTo>
                  <a:cubicBezTo>
                    <a:pt x="1065" y="9845"/>
                    <a:pt x="882" y="8629"/>
                    <a:pt x="730" y="7444"/>
                  </a:cubicBezTo>
                  <a:cubicBezTo>
                    <a:pt x="518" y="6228"/>
                    <a:pt x="426" y="5073"/>
                    <a:pt x="305" y="3857"/>
                  </a:cubicBezTo>
                  <a:cubicBezTo>
                    <a:pt x="214" y="2641"/>
                    <a:pt x="153" y="1425"/>
                    <a:pt x="274" y="240"/>
                  </a:cubicBezTo>
                  <a:cubicBezTo>
                    <a:pt x="290" y="84"/>
                    <a:pt x="266" y="0"/>
                    <a:pt x="23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577075" y="1983400"/>
              <a:ext cx="49800" cy="360225"/>
            </a:xfrm>
            <a:custGeom>
              <a:avLst/>
              <a:gdLst/>
              <a:ahLst/>
              <a:cxnLst/>
              <a:rect l="l" t="t" r="r" b="b"/>
              <a:pathLst>
                <a:path w="1992" h="14409" extrusionOk="0">
                  <a:moveTo>
                    <a:pt x="35" y="1"/>
                  </a:moveTo>
                  <a:cubicBezTo>
                    <a:pt x="16" y="1"/>
                    <a:pt x="1" y="85"/>
                    <a:pt x="1" y="252"/>
                  </a:cubicBezTo>
                  <a:cubicBezTo>
                    <a:pt x="183" y="2562"/>
                    <a:pt x="548" y="4872"/>
                    <a:pt x="852" y="7212"/>
                  </a:cubicBezTo>
                  <a:cubicBezTo>
                    <a:pt x="1217" y="9522"/>
                    <a:pt x="1551" y="11802"/>
                    <a:pt x="1855" y="14112"/>
                  </a:cubicBezTo>
                  <a:cubicBezTo>
                    <a:pt x="1870" y="14310"/>
                    <a:pt x="1908" y="14408"/>
                    <a:pt x="1938" y="14408"/>
                  </a:cubicBezTo>
                  <a:cubicBezTo>
                    <a:pt x="1969" y="14408"/>
                    <a:pt x="1992" y="14310"/>
                    <a:pt x="1976" y="14112"/>
                  </a:cubicBezTo>
                  <a:cubicBezTo>
                    <a:pt x="1794" y="11802"/>
                    <a:pt x="1429" y="9492"/>
                    <a:pt x="1095" y="7152"/>
                  </a:cubicBezTo>
                  <a:cubicBezTo>
                    <a:pt x="761" y="4841"/>
                    <a:pt x="365" y="2562"/>
                    <a:pt x="92" y="252"/>
                  </a:cubicBezTo>
                  <a:cubicBezTo>
                    <a:pt x="77" y="85"/>
                    <a:pt x="54" y="1"/>
                    <a:pt x="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3420500" y="2369800"/>
              <a:ext cx="353975" cy="58550"/>
            </a:xfrm>
            <a:custGeom>
              <a:avLst/>
              <a:gdLst/>
              <a:ahLst/>
              <a:cxnLst/>
              <a:rect l="l" t="t" r="r" b="b"/>
              <a:pathLst>
                <a:path w="14159" h="2342" extrusionOk="0">
                  <a:moveTo>
                    <a:pt x="14116" y="0"/>
                  </a:moveTo>
                  <a:cubicBezTo>
                    <a:pt x="14085" y="0"/>
                    <a:pt x="14008" y="43"/>
                    <a:pt x="13893" y="146"/>
                  </a:cubicBezTo>
                  <a:cubicBezTo>
                    <a:pt x="12981" y="905"/>
                    <a:pt x="11796" y="1301"/>
                    <a:pt x="10671" y="1605"/>
                  </a:cubicBezTo>
                  <a:cubicBezTo>
                    <a:pt x="9486" y="1908"/>
                    <a:pt x="8300" y="2060"/>
                    <a:pt x="7084" y="2121"/>
                  </a:cubicBezTo>
                  <a:cubicBezTo>
                    <a:pt x="6940" y="2125"/>
                    <a:pt x="6795" y="2127"/>
                    <a:pt x="6649" y="2127"/>
                  </a:cubicBezTo>
                  <a:cubicBezTo>
                    <a:pt x="5626" y="2127"/>
                    <a:pt x="4565" y="2034"/>
                    <a:pt x="3528" y="1848"/>
                  </a:cubicBezTo>
                  <a:cubicBezTo>
                    <a:pt x="2343" y="1635"/>
                    <a:pt x="1157" y="1240"/>
                    <a:pt x="306" y="449"/>
                  </a:cubicBezTo>
                  <a:cubicBezTo>
                    <a:pt x="169" y="313"/>
                    <a:pt x="75" y="250"/>
                    <a:pt x="42" y="250"/>
                  </a:cubicBezTo>
                  <a:cubicBezTo>
                    <a:pt x="0" y="250"/>
                    <a:pt x="48" y="343"/>
                    <a:pt x="215" y="510"/>
                  </a:cubicBezTo>
                  <a:cubicBezTo>
                    <a:pt x="641" y="936"/>
                    <a:pt x="1157" y="1270"/>
                    <a:pt x="1735" y="1513"/>
                  </a:cubicBezTo>
                  <a:cubicBezTo>
                    <a:pt x="2312" y="1726"/>
                    <a:pt x="2859" y="1908"/>
                    <a:pt x="3467" y="2030"/>
                  </a:cubicBezTo>
                  <a:cubicBezTo>
                    <a:pt x="4473" y="2262"/>
                    <a:pt x="5501" y="2341"/>
                    <a:pt x="6532" y="2341"/>
                  </a:cubicBezTo>
                  <a:cubicBezTo>
                    <a:pt x="6716" y="2341"/>
                    <a:pt x="6900" y="2339"/>
                    <a:pt x="7084" y="2334"/>
                  </a:cubicBezTo>
                  <a:cubicBezTo>
                    <a:pt x="8300" y="2304"/>
                    <a:pt x="9516" y="2121"/>
                    <a:pt x="10701" y="1817"/>
                  </a:cubicBezTo>
                  <a:cubicBezTo>
                    <a:pt x="11887" y="1453"/>
                    <a:pt x="13072" y="997"/>
                    <a:pt x="13954" y="206"/>
                  </a:cubicBezTo>
                  <a:cubicBezTo>
                    <a:pt x="14113" y="83"/>
                    <a:pt x="14159" y="0"/>
                    <a:pt x="1411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750025" y="1942700"/>
              <a:ext cx="79325" cy="340050"/>
            </a:xfrm>
            <a:custGeom>
              <a:avLst/>
              <a:gdLst/>
              <a:ahLst/>
              <a:cxnLst/>
              <a:rect l="l" t="t" r="r" b="b"/>
              <a:pathLst>
                <a:path w="3173" h="13602" extrusionOk="0">
                  <a:moveTo>
                    <a:pt x="609" y="0"/>
                  </a:moveTo>
                  <a:cubicBezTo>
                    <a:pt x="574" y="0"/>
                    <a:pt x="606" y="87"/>
                    <a:pt x="741" y="238"/>
                  </a:cubicBezTo>
                  <a:cubicBezTo>
                    <a:pt x="2352" y="1971"/>
                    <a:pt x="3081" y="4494"/>
                    <a:pt x="2899" y="6865"/>
                  </a:cubicBezTo>
                  <a:cubicBezTo>
                    <a:pt x="2838" y="8080"/>
                    <a:pt x="2565" y="9235"/>
                    <a:pt x="2109" y="10360"/>
                  </a:cubicBezTo>
                  <a:cubicBezTo>
                    <a:pt x="1653" y="11454"/>
                    <a:pt x="1045" y="12488"/>
                    <a:pt x="194" y="13339"/>
                  </a:cubicBezTo>
                  <a:cubicBezTo>
                    <a:pt x="48" y="13503"/>
                    <a:pt x="1" y="13602"/>
                    <a:pt x="52" y="13602"/>
                  </a:cubicBezTo>
                  <a:cubicBezTo>
                    <a:pt x="86" y="13602"/>
                    <a:pt x="163" y="13558"/>
                    <a:pt x="285" y="13460"/>
                  </a:cubicBezTo>
                  <a:cubicBezTo>
                    <a:pt x="1136" y="12640"/>
                    <a:pt x="1805" y="11515"/>
                    <a:pt x="2261" y="10421"/>
                  </a:cubicBezTo>
                  <a:cubicBezTo>
                    <a:pt x="2717" y="9327"/>
                    <a:pt x="3021" y="8111"/>
                    <a:pt x="3081" y="6895"/>
                  </a:cubicBezTo>
                  <a:cubicBezTo>
                    <a:pt x="3173" y="5679"/>
                    <a:pt x="3051" y="4433"/>
                    <a:pt x="2686" y="3278"/>
                  </a:cubicBezTo>
                  <a:cubicBezTo>
                    <a:pt x="2291" y="2093"/>
                    <a:pt x="1683" y="1029"/>
                    <a:pt x="802" y="178"/>
                  </a:cubicBezTo>
                  <a:cubicBezTo>
                    <a:pt x="707" y="56"/>
                    <a:pt x="636" y="0"/>
                    <a:pt x="60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2005400" y="2492625"/>
              <a:ext cx="339350" cy="131900"/>
            </a:xfrm>
            <a:custGeom>
              <a:avLst/>
              <a:gdLst/>
              <a:ahLst/>
              <a:cxnLst/>
              <a:rect l="l" t="t" r="r" b="b"/>
              <a:pathLst>
                <a:path w="13574" h="5276" extrusionOk="0">
                  <a:moveTo>
                    <a:pt x="13513" y="1"/>
                  </a:moveTo>
                  <a:cubicBezTo>
                    <a:pt x="13479" y="1"/>
                    <a:pt x="13404" y="21"/>
                    <a:pt x="13292" y="65"/>
                  </a:cubicBezTo>
                  <a:cubicBezTo>
                    <a:pt x="11104" y="856"/>
                    <a:pt x="8946" y="1676"/>
                    <a:pt x="6788" y="2527"/>
                  </a:cubicBezTo>
                  <a:cubicBezTo>
                    <a:pt x="4630" y="3348"/>
                    <a:pt x="2441" y="4230"/>
                    <a:pt x="313" y="5111"/>
                  </a:cubicBezTo>
                  <a:cubicBezTo>
                    <a:pt x="66" y="5214"/>
                    <a:pt x="0" y="5276"/>
                    <a:pt x="108" y="5276"/>
                  </a:cubicBezTo>
                  <a:cubicBezTo>
                    <a:pt x="158" y="5276"/>
                    <a:pt x="247" y="5262"/>
                    <a:pt x="374" y="5233"/>
                  </a:cubicBezTo>
                  <a:cubicBezTo>
                    <a:pt x="2532" y="4412"/>
                    <a:pt x="4690" y="3591"/>
                    <a:pt x="6848" y="2740"/>
                  </a:cubicBezTo>
                  <a:cubicBezTo>
                    <a:pt x="9037" y="1920"/>
                    <a:pt x="11195" y="1038"/>
                    <a:pt x="13323" y="157"/>
                  </a:cubicBezTo>
                  <a:cubicBezTo>
                    <a:pt x="13515" y="60"/>
                    <a:pt x="13574" y="1"/>
                    <a:pt x="1351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62450" y="2362100"/>
              <a:ext cx="189100" cy="240700"/>
            </a:xfrm>
            <a:custGeom>
              <a:avLst/>
              <a:gdLst/>
              <a:ahLst/>
              <a:cxnLst/>
              <a:rect l="l" t="t" r="r" b="b"/>
              <a:pathLst>
                <a:path w="7564" h="9628" extrusionOk="0">
                  <a:moveTo>
                    <a:pt x="6148" y="1"/>
                  </a:moveTo>
                  <a:cubicBezTo>
                    <a:pt x="5336" y="1"/>
                    <a:pt x="4517" y="142"/>
                    <a:pt x="3769" y="454"/>
                  </a:cubicBezTo>
                  <a:cubicBezTo>
                    <a:pt x="2675" y="909"/>
                    <a:pt x="1702" y="1700"/>
                    <a:pt x="1033" y="2703"/>
                  </a:cubicBezTo>
                  <a:cubicBezTo>
                    <a:pt x="395" y="3675"/>
                    <a:pt x="0" y="4861"/>
                    <a:pt x="0" y="6077"/>
                  </a:cubicBezTo>
                  <a:cubicBezTo>
                    <a:pt x="0" y="7293"/>
                    <a:pt x="395" y="8508"/>
                    <a:pt x="1155" y="9420"/>
                  </a:cubicBezTo>
                  <a:cubicBezTo>
                    <a:pt x="1266" y="9558"/>
                    <a:pt x="1345" y="9627"/>
                    <a:pt x="1372" y="9627"/>
                  </a:cubicBezTo>
                  <a:cubicBezTo>
                    <a:pt x="1406" y="9627"/>
                    <a:pt x="1365" y="9528"/>
                    <a:pt x="1216" y="9329"/>
                  </a:cubicBezTo>
                  <a:cubicBezTo>
                    <a:pt x="547" y="8387"/>
                    <a:pt x="182" y="7201"/>
                    <a:pt x="182" y="6077"/>
                  </a:cubicBezTo>
                  <a:cubicBezTo>
                    <a:pt x="182" y="4922"/>
                    <a:pt x="578" y="3767"/>
                    <a:pt x="1216" y="2794"/>
                  </a:cubicBezTo>
                  <a:cubicBezTo>
                    <a:pt x="1824" y="1821"/>
                    <a:pt x="2766" y="1061"/>
                    <a:pt x="3830" y="606"/>
                  </a:cubicBezTo>
                  <a:cubicBezTo>
                    <a:pt x="4596" y="299"/>
                    <a:pt x="5441" y="134"/>
                    <a:pt x="6285" y="134"/>
                  </a:cubicBezTo>
                  <a:cubicBezTo>
                    <a:pt x="6613" y="134"/>
                    <a:pt x="6941" y="159"/>
                    <a:pt x="7265" y="210"/>
                  </a:cubicBezTo>
                  <a:cubicBezTo>
                    <a:pt x="7333" y="224"/>
                    <a:pt x="7388" y="230"/>
                    <a:pt x="7427" y="230"/>
                  </a:cubicBezTo>
                  <a:cubicBezTo>
                    <a:pt x="7564" y="230"/>
                    <a:pt x="7524" y="159"/>
                    <a:pt x="7265" y="89"/>
                  </a:cubicBezTo>
                  <a:cubicBezTo>
                    <a:pt x="6899" y="31"/>
                    <a:pt x="6524" y="1"/>
                    <a:pt x="614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758525" y="2816575"/>
              <a:ext cx="57150" cy="336375"/>
            </a:xfrm>
            <a:custGeom>
              <a:avLst/>
              <a:gdLst/>
              <a:ahLst/>
              <a:cxnLst/>
              <a:rect l="l" t="t" r="r" b="b"/>
              <a:pathLst>
                <a:path w="2286" h="13455" extrusionOk="0">
                  <a:moveTo>
                    <a:pt x="486" y="0"/>
                  </a:moveTo>
                  <a:cubicBezTo>
                    <a:pt x="450" y="0"/>
                    <a:pt x="469" y="87"/>
                    <a:pt x="553" y="238"/>
                  </a:cubicBezTo>
                  <a:cubicBezTo>
                    <a:pt x="1647" y="2214"/>
                    <a:pt x="2042" y="4524"/>
                    <a:pt x="1951" y="6773"/>
                  </a:cubicBezTo>
                  <a:cubicBezTo>
                    <a:pt x="1921" y="7928"/>
                    <a:pt x="1738" y="9023"/>
                    <a:pt x="1434" y="10117"/>
                  </a:cubicBezTo>
                  <a:cubicBezTo>
                    <a:pt x="1313" y="10664"/>
                    <a:pt x="1130" y="11181"/>
                    <a:pt x="887" y="11728"/>
                  </a:cubicBezTo>
                  <a:cubicBezTo>
                    <a:pt x="766" y="11941"/>
                    <a:pt x="675" y="12214"/>
                    <a:pt x="553" y="12488"/>
                  </a:cubicBezTo>
                  <a:cubicBezTo>
                    <a:pt x="431" y="12700"/>
                    <a:pt x="279" y="12974"/>
                    <a:pt x="127" y="13187"/>
                  </a:cubicBezTo>
                  <a:cubicBezTo>
                    <a:pt x="28" y="13352"/>
                    <a:pt x="1" y="13455"/>
                    <a:pt x="31" y="13455"/>
                  </a:cubicBezTo>
                  <a:cubicBezTo>
                    <a:pt x="56" y="13455"/>
                    <a:pt x="122" y="13383"/>
                    <a:pt x="219" y="13217"/>
                  </a:cubicBezTo>
                  <a:cubicBezTo>
                    <a:pt x="371" y="13004"/>
                    <a:pt x="523" y="12761"/>
                    <a:pt x="675" y="12518"/>
                  </a:cubicBezTo>
                  <a:cubicBezTo>
                    <a:pt x="826" y="12275"/>
                    <a:pt x="918" y="12001"/>
                    <a:pt x="1039" y="11758"/>
                  </a:cubicBezTo>
                  <a:cubicBezTo>
                    <a:pt x="1282" y="11242"/>
                    <a:pt x="1465" y="10694"/>
                    <a:pt x="1617" y="10147"/>
                  </a:cubicBezTo>
                  <a:cubicBezTo>
                    <a:pt x="1951" y="9053"/>
                    <a:pt x="2134" y="7928"/>
                    <a:pt x="2194" y="6773"/>
                  </a:cubicBezTo>
                  <a:cubicBezTo>
                    <a:pt x="2285" y="4494"/>
                    <a:pt x="1890" y="2092"/>
                    <a:pt x="675" y="178"/>
                  </a:cubicBezTo>
                  <a:cubicBezTo>
                    <a:pt x="580" y="56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6700250" y="1884825"/>
              <a:ext cx="338175" cy="5325"/>
            </a:xfrm>
            <a:custGeom>
              <a:avLst/>
              <a:gdLst/>
              <a:ahLst/>
              <a:cxnLst/>
              <a:rect l="l" t="t" r="r" b="b"/>
              <a:pathLst>
                <a:path w="13527" h="213" extrusionOk="0">
                  <a:moveTo>
                    <a:pt x="6809" y="0"/>
                  </a:moveTo>
                  <a:cubicBezTo>
                    <a:pt x="4651" y="0"/>
                    <a:pt x="2493" y="0"/>
                    <a:pt x="365" y="61"/>
                  </a:cubicBezTo>
                  <a:cubicBezTo>
                    <a:pt x="0" y="91"/>
                    <a:pt x="0" y="152"/>
                    <a:pt x="365" y="152"/>
                  </a:cubicBezTo>
                  <a:cubicBezTo>
                    <a:pt x="2493" y="213"/>
                    <a:pt x="4620" y="213"/>
                    <a:pt x="6809" y="213"/>
                  </a:cubicBezTo>
                  <a:cubicBezTo>
                    <a:pt x="8936" y="213"/>
                    <a:pt x="11095" y="213"/>
                    <a:pt x="13222" y="152"/>
                  </a:cubicBezTo>
                  <a:cubicBezTo>
                    <a:pt x="13526" y="152"/>
                    <a:pt x="13526" y="61"/>
                    <a:pt x="13222" y="61"/>
                  </a:cubicBezTo>
                  <a:cubicBezTo>
                    <a:pt x="11095" y="0"/>
                    <a:pt x="8967" y="0"/>
                    <a:pt x="680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3436250" y="2424675"/>
              <a:ext cx="335725" cy="55875"/>
            </a:xfrm>
            <a:custGeom>
              <a:avLst/>
              <a:gdLst/>
              <a:ahLst/>
              <a:cxnLst/>
              <a:rect l="l" t="t" r="r" b="b"/>
              <a:pathLst>
                <a:path w="13429" h="2235" extrusionOk="0">
                  <a:moveTo>
                    <a:pt x="13372" y="1"/>
                  </a:moveTo>
                  <a:cubicBezTo>
                    <a:pt x="13333" y="1"/>
                    <a:pt x="13252" y="35"/>
                    <a:pt x="13141" y="109"/>
                  </a:cubicBezTo>
                  <a:cubicBezTo>
                    <a:pt x="12230" y="747"/>
                    <a:pt x="11166" y="1142"/>
                    <a:pt x="10102" y="1446"/>
                  </a:cubicBezTo>
                  <a:cubicBezTo>
                    <a:pt x="9008" y="1750"/>
                    <a:pt x="7913" y="1932"/>
                    <a:pt x="6819" y="2024"/>
                  </a:cubicBezTo>
                  <a:cubicBezTo>
                    <a:pt x="6453" y="2043"/>
                    <a:pt x="6094" y="2053"/>
                    <a:pt x="5738" y="2053"/>
                  </a:cubicBezTo>
                  <a:cubicBezTo>
                    <a:pt x="4971" y="2053"/>
                    <a:pt x="4223" y="2006"/>
                    <a:pt x="3476" y="1902"/>
                  </a:cubicBezTo>
                  <a:cubicBezTo>
                    <a:pt x="2351" y="1720"/>
                    <a:pt x="1257" y="1416"/>
                    <a:pt x="314" y="868"/>
                  </a:cubicBezTo>
                  <a:cubicBezTo>
                    <a:pt x="179" y="794"/>
                    <a:pt x="88" y="761"/>
                    <a:pt x="53" y="761"/>
                  </a:cubicBezTo>
                  <a:cubicBezTo>
                    <a:pt x="1" y="761"/>
                    <a:pt x="67" y="833"/>
                    <a:pt x="284" y="960"/>
                  </a:cubicBezTo>
                  <a:cubicBezTo>
                    <a:pt x="1257" y="1507"/>
                    <a:pt x="2351" y="1872"/>
                    <a:pt x="3476" y="2054"/>
                  </a:cubicBezTo>
                  <a:cubicBezTo>
                    <a:pt x="4239" y="2181"/>
                    <a:pt x="5016" y="2234"/>
                    <a:pt x="5809" y="2234"/>
                  </a:cubicBezTo>
                  <a:cubicBezTo>
                    <a:pt x="6153" y="2234"/>
                    <a:pt x="6500" y="2224"/>
                    <a:pt x="6850" y="2206"/>
                  </a:cubicBezTo>
                  <a:cubicBezTo>
                    <a:pt x="7974" y="2115"/>
                    <a:pt x="9099" y="1932"/>
                    <a:pt x="10193" y="1628"/>
                  </a:cubicBezTo>
                  <a:cubicBezTo>
                    <a:pt x="11257" y="1294"/>
                    <a:pt x="12321" y="868"/>
                    <a:pt x="13233" y="200"/>
                  </a:cubicBezTo>
                  <a:cubicBezTo>
                    <a:pt x="13395" y="73"/>
                    <a:pt x="13429" y="1"/>
                    <a:pt x="1337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588500" y="3197825"/>
              <a:ext cx="332025" cy="51925"/>
            </a:xfrm>
            <a:custGeom>
              <a:avLst/>
              <a:gdLst/>
              <a:ahLst/>
              <a:cxnLst/>
              <a:rect l="l" t="t" r="r" b="b"/>
              <a:pathLst>
                <a:path w="13281" h="2077" extrusionOk="0">
                  <a:moveTo>
                    <a:pt x="6997" y="1"/>
                  </a:moveTo>
                  <a:cubicBezTo>
                    <a:pt x="6803" y="1"/>
                    <a:pt x="6610" y="27"/>
                    <a:pt x="6441" y="65"/>
                  </a:cubicBezTo>
                  <a:cubicBezTo>
                    <a:pt x="5864" y="216"/>
                    <a:pt x="5377" y="612"/>
                    <a:pt x="4922" y="916"/>
                  </a:cubicBezTo>
                  <a:cubicBezTo>
                    <a:pt x="4466" y="1220"/>
                    <a:pt x="3949" y="1524"/>
                    <a:pt x="3432" y="1675"/>
                  </a:cubicBezTo>
                  <a:cubicBezTo>
                    <a:pt x="3008" y="1793"/>
                    <a:pt x="2584" y="1838"/>
                    <a:pt x="2145" y="1838"/>
                  </a:cubicBezTo>
                  <a:cubicBezTo>
                    <a:pt x="2018" y="1838"/>
                    <a:pt x="1890" y="1834"/>
                    <a:pt x="1760" y="1827"/>
                  </a:cubicBezTo>
                  <a:cubicBezTo>
                    <a:pt x="1183" y="1797"/>
                    <a:pt x="666" y="1554"/>
                    <a:pt x="271" y="1128"/>
                  </a:cubicBezTo>
                  <a:cubicBezTo>
                    <a:pt x="155" y="1012"/>
                    <a:pt x="77" y="956"/>
                    <a:pt x="44" y="956"/>
                  </a:cubicBezTo>
                  <a:cubicBezTo>
                    <a:pt x="1" y="956"/>
                    <a:pt x="40" y="1058"/>
                    <a:pt x="180" y="1250"/>
                  </a:cubicBezTo>
                  <a:cubicBezTo>
                    <a:pt x="575" y="1706"/>
                    <a:pt x="1152" y="1979"/>
                    <a:pt x="1700" y="2040"/>
                  </a:cubicBezTo>
                  <a:cubicBezTo>
                    <a:pt x="1867" y="2065"/>
                    <a:pt x="2032" y="2077"/>
                    <a:pt x="2195" y="2077"/>
                  </a:cubicBezTo>
                  <a:cubicBezTo>
                    <a:pt x="2625" y="2077"/>
                    <a:pt x="3044" y="1998"/>
                    <a:pt x="3463" y="1888"/>
                  </a:cubicBezTo>
                  <a:cubicBezTo>
                    <a:pt x="4040" y="1706"/>
                    <a:pt x="4557" y="1402"/>
                    <a:pt x="5013" y="1098"/>
                  </a:cubicBezTo>
                  <a:cubicBezTo>
                    <a:pt x="5499" y="794"/>
                    <a:pt x="5955" y="460"/>
                    <a:pt x="6502" y="308"/>
                  </a:cubicBezTo>
                  <a:cubicBezTo>
                    <a:pt x="6653" y="257"/>
                    <a:pt x="6794" y="235"/>
                    <a:pt x="6936" y="235"/>
                  </a:cubicBezTo>
                  <a:cubicBezTo>
                    <a:pt x="7053" y="235"/>
                    <a:pt x="7169" y="250"/>
                    <a:pt x="7292" y="277"/>
                  </a:cubicBezTo>
                  <a:cubicBezTo>
                    <a:pt x="7566" y="308"/>
                    <a:pt x="7840" y="429"/>
                    <a:pt x="8113" y="520"/>
                  </a:cubicBezTo>
                  <a:cubicBezTo>
                    <a:pt x="8630" y="764"/>
                    <a:pt x="9147" y="976"/>
                    <a:pt x="9724" y="1128"/>
                  </a:cubicBezTo>
                  <a:cubicBezTo>
                    <a:pt x="10116" y="1232"/>
                    <a:pt x="10523" y="1293"/>
                    <a:pt x="10924" y="1293"/>
                  </a:cubicBezTo>
                  <a:cubicBezTo>
                    <a:pt x="11114" y="1293"/>
                    <a:pt x="11302" y="1279"/>
                    <a:pt x="11487" y="1250"/>
                  </a:cubicBezTo>
                  <a:cubicBezTo>
                    <a:pt x="12034" y="1189"/>
                    <a:pt x="12612" y="946"/>
                    <a:pt x="13068" y="612"/>
                  </a:cubicBezTo>
                  <a:cubicBezTo>
                    <a:pt x="13242" y="515"/>
                    <a:pt x="13281" y="442"/>
                    <a:pt x="13214" y="442"/>
                  </a:cubicBezTo>
                  <a:cubicBezTo>
                    <a:pt x="13177" y="442"/>
                    <a:pt x="13106" y="466"/>
                    <a:pt x="13007" y="520"/>
                  </a:cubicBezTo>
                  <a:cubicBezTo>
                    <a:pt x="12551" y="824"/>
                    <a:pt x="12004" y="1037"/>
                    <a:pt x="11457" y="1098"/>
                  </a:cubicBezTo>
                  <a:cubicBezTo>
                    <a:pt x="11298" y="1123"/>
                    <a:pt x="11139" y="1134"/>
                    <a:pt x="10981" y="1134"/>
                  </a:cubicBezTo>
                  <a:cubicBezTo>
                    <a:pt x="10566" y="1134"/>
                    <a:pt x="10159" y="1056"/>
                    <a:pt x="9785" y="946"/>
                  </a:cubicBezTo>
                  <a:cubicBezTo>
                    <a:pt x="9207" y="794"/>
                    <a:pt x="8721" y="581"/>
                    <a:pt x="8174" y="338"/>
                  </a:cubicBezTo>
                  <a:cubicBezTo>
                    <a:pt x="7900" y="216"/>
                    <a:pt x="7627" y="125"/>
                    <a:pt x="7353" y="34"/>
                  </a:cubicBezTo>
                  <a:cubicBezTo>
                    <a:pt x="7237" y="11"/>
                    <a:pt x="7117" y="1"/>
                    <a:pt x="69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3309225" y="4431025"/>
              <a:ext cx="80550" cy="277275"/>
            </a:xfrm>
            <a:custGeom>
              <a:avLst/>
              <a:gdLst/>
              <a:ahLst/>
              <a:cxnLst/>
              <a:rect l="l" t="t" r="r" b="b"/>
              <a:pathLst>
                <a:path w="3222" h="11091" extrusionOk="0">
                  <a:moveTo>
                    <a:pt x="2546" y="0"/>
                  </a:moveTo>
                  <a:cubicBezTo>
                    <a:pt x="2523" y="0"/>
                    <a:pt x="2493" y="76"/>
                    <a:pt x="2462" y="228"/>
                  </a:cubicBezTo>
                  <a:cubicBezTo>
                    <a:pt x="2341" y="1353"/>
                    <a:pt x="2128" y="2447"/>
                    <a:pt x="1793" y="3511"/>
                  </a:cubicBezTo>
                  <a:cubicBezTo>
                    <a:pt x="1429" y="4575"/>
                    <a:pt x="1064" y="5608"/>
                    <a:pt x="669" y="6672"/>
                  </a:cubicBezTo>
                  <a:cubicBezTo>
                    <a:pt x="486" y="7189"/>
                    <a:pt x="334" y="7766"/>
                    <a:pt x="182" y="8314"/>
                  </a:cubicBezTo>
                  <a:cubicBezTo>
                    <a:pt x="152" y="8557"/>
                    <a:pt x="91" y="8861"/>
                    <a:pt x="30" y="9134"/>
                  </a:cubicBezTo>
                  <a:cubicBezTo>
                    <a:pt x="0" y="9438"/>
                    <a:pt x="30" y="9742"/>
                    <a:pt x="122" y="10016"/>
                  </a:cubicBezTo>
                  <a:cubicBezTo>
                    <a:pt x="274" y="10593"/>
                    <a:pt x="821" y="10988"/>
                    <a:pt x="1398" y="11080"/>
                  </a:cubicBezTo>
                  <a:cubicBezTo>
                    <a:pt x="1474" y="11087"/>
                    <a:pt x="1550" y="11091"/>
                    <a:pt x="1626" y="11091"/>
                  </a:cubicBezTo>
                  <a:cubicBezTo>
                    <a:pt x="1852" y="11091"/>
                    <a:pt x="2075" y="11057"/>
                    <a:pt x="2280" y="10988"/>
                  </a:cubicBezTo>
                  <a:cubicBezTo>
                    <a:pt x="2432" y="10958"/>
                    <a:pt x="2553" y="10897"/>
                    <a:pt x="2705" y="10836"/>
                  </a:cubicBezTo>
                  <a:cubicBezTo>
                    <a:pt x="2827" y="10776"/>
                    <a:pt x="2948" y="10745"/>
                    <a:pt x="3070" y="10624"/>
                  </a:cubicBezTo>
                  <a:cubicBezTo>
                    <a:pt x="3222" y="10472"/>
                    <a:pt x="3222" y="10350"/>
                    <a:pt x="3192" y="10350"/>
                  </a:cubicBezTo>
                  <a:lnTo>
                    <a:pt x="3009" y="10532"/>
                  </a:lnTo>
                  <a:cubicBezTo>
                    <a:pt x="2766" y="10684"/>
                    <a:pt x="2493" y="10776"/>
                    <a:pt x="2249" y="10836"/>
                  </a:cubicBezTo>
                  <a:cubicBezTo>
                    <a:pt x="2099" y="10887"/>
                    <a:pt x="1948" y="10909"/>
                    <a:pt x="1798" y="10909"/>
                  </a:cubicBezTo>
                  <a:cubicBezTo>
                    <a:pt x="1675" y="10909"/>
                    <a:pt x="1552" y="10894"/>
                    <a:pt x="1429" y="10867"/>
                  </a:cubicBezTo>
                  <a:cubicBezTo>
                    <a:pt x="912" y="10806"/>
                    <a:pt x="456" y="10411"/>
                    <a:pt x="304" y="9925"/>
                  </a:cubicBezTo>
                  <a:cubicBezTo>
                    <a:pt x="122" y="9438"/>
                    <a:pt x="304" y="8861"/>
                    <a:pt x="426" y="8344"/>
                  </a:cubicBezTo>
                  <a:cubicBezTo>
                    <a:pt x="578" y="7797"/>
                    <a:pt x="730" y="7280"/>
                    <a:pt x="912" y="6733"/>
                  </a:cubicBezTo>
                  <a:cubicBezTo>
                    <a:pt x="1246" y="5669"/>
                    <a:pt x="1672" y="4605"/>
                    <a:pt x="1976" y="3542"/>
                  </a:cubicBezTo>
                  <a:cubicBezTo>
                    <a:pt x="2280" y="2478"/>
                    <a:pt x="2523" y="1353"/>
                    <a:pt x="2584" y="228"/>
                  </a:cubicBezTo>
                  <a:cubicBezTo>
                    <a:pt x="2584" y="76"/>
                    <a:pt x="2568" y="0"/>
                    <a:pt x="254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2622650" y="2740725"/>
              <a:ext cx="49675" cy="330325"/>
            </a:xfrm>
            <a:custGeom>
              <a:avLst/>
              <a:gdLst/>
              <a:ahLst/>
              <a:cxnLst/>
              <a:rect l="l" t="t" r="r" b="b"/>
              <a:pathLst>
                <a:path w="1987" h="13213" extrusionOk="0">
                  <a:moveTo>
                    <a:pt x="1457" y="1"/>
                  </a:moveTo>
                  <a:cubicBezTo>
                    <a:pt x="1426" y="1"/>
                    <a:pt x="1367" y="69"/>
                    <a:pt x="1308" y="202"/>
                  </a:cubicBezTo>
                  <a:cubicBezTo>
                    <a:pt x="852" y="1236"/>
                    <a:pt x="487" y="2239"/>
                    <a:pt x="244" y="3363"/>
                  </a:cubicBezTo>
                  <a:cubicBezTo>
                    <a:pt x="31" y="4427"/>
                    <a:pt x="1" y="5552"/>
                    <a:pt x="31" y="6646"/>
                  </a:cubicBezTo>
                  <a:cubicBezTo>
                    <a:pt x="62" y="7740"/>
                    <a:pt x="183" y="8895"/>
                    <a:pt x="457" y="9959"/>
                  </a:cubicBezTo>
                  <a:cubicBezTo>
                    <a:pt x="700" y="11023"/>
                    <a:pt x="1125" y="12087"/>
                    <a:pt x="1764" y="12999"/>
                  </a:cubicBezTo>
                  <a:cubicBezTo>
                    <a:pt x="1865" y="13143"/>
                    <a:pt x="1932" y="13212"/>
                    <a:pt x="1957" y="13212"/>
                  </a:cubicBezTo>
                  <a:cubicBezTo>
                    <a:pt x="1986" y="13212"/>
                    <a:pt x="1965" y="13128"/>
                    <a:pt x="1885" y="12968"/>
                  </a:cubicBezTo>
                  <a:cubicBezTo>
                    <a:pt x="1277" y="12057"/>
                    <a:pt x="913" y="10993"/>
                    <a:pt x="669" y="9929"/>
                  </a:cubicBezTo>
                  <a:cubicBezTo>
                    <a:pt x="457" y="8865"/>
                    <a:pt x="335" y="7740"/>
                    <a:pt x="305" y="6646"/>
                  </a:cubicBezTo>
                  <a:cubicBezTo>
                    <a:pt x="213" y="5552"/>
                    <a:pt x="305" y="4458"/>
                    <a:pt x="487" y="3394"/>
                  </a:cubicBezTo>
                  <a:cubicBezTo>
                    <a:pt x="669" y="2300"/>
                    <a:pt x="1004" y="1266"/>
                    <a:pt x="1429" y="233"/>
                  </a:cubicBezTo>
                  <a:cubicBezTo>
                    <a:pt x="1492" y="77"/>
                    <a:pt x="1490" y="1"/>
                    <a:pt x="14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2651700" y="3811825"/>
              <a:ext cx="251775" cy="194375"/>
            </a:xfrm>
            <a:custGeom>
              <a:avLst/>
              <a:gdLst/>
              <a:ahLst/>
              <a:cxnLst/>
              <a:rect l="l" t="t" r="r" b="b"/>
              <a:pathLst>
                <a:path w="10071" h="7775" extrusionOk="0">
                  <a:moveTo>
                    <a:pt x="119" y="1"/>
                  </a:moveTo>
                  <a:cubicBezTo>
                    <a:pt x="0" y="1"/>
                    <a:pt x="41" y="80"/>
                    <a:pt x="267" y="125"/>
                  </a:cubicBezTo>
                  <a:cubicBezTo>
                    <a:pt x="1362" y="429"/>
                    <a:pt x="2486" y="550"/>
                    <a:pt x="3580" y="854"/>
                  </a:cubicBezTo>
                  <a:cubicBezTo>
                    <a:pt x="4675" y="1128"/>
                    <a:pt x="5739" y="1554"/>
                    <a:pt x="6742" y="2070"/>
                  </a:cubicBezTo>
                  <a:cubicBezTo>
                    <a:pt x="6954" y="2222"/>
                    <a:pt x="7228" y="2374"/>
                    <a:pt x="7441" y="2526"/>
                  </a:cubicBezTo>
                  <a:cubicBezTo>
                    <a:pt x="7684" y="2678"/>
                    <a:pt x="7897" y="2830"/>
                    <a:pt x="8140" y="3013"/>
                  </a:cubicBezTo>
                  <a:cubicBezTo>
                    <a:pt x="8535" y="3408"/>
                    <a:pt x="8930" y="3833"/>
                    <a:pt x="9234" y="4289"/>
                  </a:cubicBezTo>
                  <a:cubicBezTo>
                    <a:pt x="9538" y="4775"/>
                    <a:pt x="9720" y="5292"/>
                    <a:pt x="9842" y="5839"/>
                  </a:cubicBezTo>
                  <a:cubicBezTo>
                    <a:pt x="9933" y="6113"/>
                    <a:pt x="9964" y="6417"/>
                    <a:pt x="9964" y="6660"/>
                  </a:cubicBezTo>
                  <a:lnTo>
                    <a:pt x="9964" y="7511"/>
                  </a:lnTo>
                  <a:cubicBezTo>
                    <a:pt x="9978" y="7683"/>
                    <a:pt x="10006" y="7774"/>
                    <a:pt x="10028" y="7774"/>
                  </a:cubicBezTo>
                  <a:cubicBezTo>
                    <a:pt x="10053" y="7774"/>
                    <a:pt x="10071" y="7661"/>
                    <a:pt x="10055" y="7420"/>
                  </a:cubicBezTo>
                  <a:lnTo>
                    <a:pt x="10055" y="6599"/>
                  </a:lnTo>
                  <a:cubicBezTo>
                    <a:pt x="10055" y="6295"/>
                    <a:pt x="10024" y="5991"/>
                    <a:pt x="9994" y="5718"/>
                  </a:cubicBezTo>
                  <a:cubicBezTo>
                    <a:pt x="9872" y="5201"/>
                    <a:pt x="9690" y="4623"/>
                    <a:pt x="9386" y="4137"/>
                  </a:cubicBezTo>
                  <a:cubicBezTo>
                    <a:pt x="9082" y="3620"/>
                    <a:pt x="8687" y="3225"/>
                    <a:pt x="8231" y="2830"/>
                  </a:cubicBezTo>
                  <a:cubicBezTo>
                    <a:pt x="8049" y="2648"/>
                    <a:pt x="7775" y="2496"/>
                    <a:pt x="7562" y="2344"/>
                  </a:cubicBezTo>
                  <a:cubicBezTo>
                    <a:pt x="7319" y="2161"/>
                    <a:pt x="7076" y="2040"/>
                    <a:pt x="6833" y="1888"/>
                  </a:cubicBezTo>
                  <a:cubicBezTo>
                    <a:pt x="5860" y="1310"/>
                    <a:pt x="4735" y="946"/>
                    <a:pt x="3641" y="672"/>
                  </a:cubicBezTo>
                  <a:cubicBezTo>
                    <a:pt x="2547" y="398"/>
                    <a:pt x="1422" y="277"/>
                    <a:pt x="298" y="34"/>
                  </a:cubicBezTo>
                  <a:cubicBezTo>
                    <a:pt x="220" y="10"/>
                    <a:pt x="160" y="1"/>
                    <a:pt x="11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2118525" y="2773800"/>
              <a:ext cx="322725" cy="131875"/>
            </a:xfrm>
            <a:custGeom>
              <a:avLst/>
              <a:gdLst/>
              <a:ahLst/>
              <a:cxnLst/>
              <a:rect l="l" t="t" r="r" b="b"/>
              <a:pathLst>
                <a:path w="12909" h="5275" extrusionOk="0">
                  <a:moveTo>
                    <a:pt x="12849" y="0"/>
                  </a:moveTo>
                  <a:cubicBezTo>
                    <a:pt x="12814" y="0"/>
                    <a:pt x="12739" y="20"/>
                    <a:pt x="12628" y="65"/>
                  </a:cubicBezTo>
                  <a:cubicBezTo>
                    <a:pt x="10530" y="855"/>
                    <a:pt x="8494" y="1676"/>
                    <a:pt x="6427" y="2527"/>
                  </a:cubicBezTo>
                  <a:cubicBezTo>
                    <a:pt x="4390" y="3348"/>
                    <a:pt x="2323" y="4229"/>
                    <a:pt x="287" y="5110"/>
                  </a:cubicBezTo>
                  <a:cubicBezTo>
                    <a:pt x="60" y="5214"/>
                    <a:pt x="1" y="5275"/>
                    <a:pt x="91" y="5275"/>
                  </a:cubicBezTo>
                  <a:cubicBezTo>
                    <a:pt x="134" y="5275"/>
                    <a:pt x="210" y="5261"/>
                    <a:pt x="317" y="5232"/>
                  </a:cubicBezTo>
                  <a:cubicBezTo>
                    <a:pt x="2415" y="4411"/>
                    <a:pt x="4451" y="3591"/>
                    <a:pt x="6518" y="2740"/>
                  </a:cubicBezTo>
                  <a:cubicBezTo>
                    <a:pt x="8555" y="1919"/>
                    <a:pt x="10621" y="1037"/>
                    <a:pt x="12658" y="156"/>
                  </a:cubicBezTo>
                  <a:cubicBezTo>
                    <a:pt x="12850" y="60"/>
                    <a:pt x="12909" y="0"/>
                    <a:pt x="128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288925" y="4430450"/>
              <a:ext cx="142250" cy="141450"/>
            </a:xfrm>
            <a:custGeom>
              <a:avLst/>
              <a:gdLst/>
              <a:ahLst/>
              <a:cxnLst/>
              <a:rect l="l" t="t" r="r" b="b"/>
              <a:pathLst>
                <a:path w="5690" h="5658" extrusionOk="0">
                  <a:moveTo>
                    <a:pt x="917" y="0"/>
                  </a:moveTo>
                  <a:cubicBezTo>
                    <a:pt x="583" y="61"/>
                    <a:pt x="370" y="244"/>
                    <a:pt x="188" y="426"/>
                  </a:cubicBezTo>
                  <a:cubicBezTo>
                    <a:pt x="19" y="594"/>
                    <a:pt x="1" y="682"/>
                    <a:pt x="82" y="682"/>
                  </a:cubicBezTo>
                  <a:cubicBezTo>
                    <a:pt x="133" y="682"/>
                    <a:pt x="223" y="648"/>
                    <a:pt x="340" y="578"/>
                  </a:cubicBezTo>
                  <a:cubicBezTo>
                    <a:pt x="492" y="395"/>
                    <a:pt x="704" y="244"/>
                    <a:pt x="978" y="213"/>
                  </a:cubicBezTo>
                  <a:cubicBezTo>
                    <a:pt x="1130" y="213"/>
                    <a:pt x="1251" y="244"/>
                    <a:pt x="1373" y="274"/>
                  </a:cubicBezTo>
                  <a:cubicBezTo>
                    <a:pt x="1464" y="304"/>
                    <a:pt x="1586" y="395"/>
                    <a:pt x="1707" y="456"/>
                  </a:cubicBezTo>
                  <a:cubicBezTo>
                    <a:pt x="2194" y="760"/>
                    <a:pt x="2771" y="882"/>
                    <a:pt x="3288" y="973"/>
                  </a:cubicBezTo>
                  <a:cubicBezTo>
                    <a:pt x="3835" y="1003"/>
                    <a:pt x="4413" y="1034"/>
                    <a:pt x="4899" y="1186"/>
                  </a:cubicBezTo>
                  <a:cubicBezTo>
                    <a:pt x="5112" y="1307"/>
                    <a:pt x="5325" y="1459"/>
                    <a:pt x="5416" y="1672"/>
                  </a:cubicBezTo>
                  <a:cubicBezTo>
                    <a:pt x="5476" y="1794"/>
                    <a:pt x="5507" y="1915"/>
                    <a:pt x="5507" y="2067"/>
                  </a:cubicBezTo>
                  <a:lnTo>
                    <a:pt x="5507" y="2250"/>
                  </a:lnTo>
                  <a:lnTo>
                    <a:pt x="5507" y="2432"/>
                  </a:lnTo>
                  <a:cubicBezTo>
                    <a:pt x="5476" y="2979"/>
                    <a:pt x="5203" y="3435"/>
                    <a:pt x="4777" y="3769"/>
                  </a:cubicBezTo>
                  <a:cubicBezTo>
                    <a:pt x="4352" y="4104"/>
                    <a:pt x="3866" y="4377"/>
                    <a:pt x="3379" y="4560"/>
                  </a:cubicBezTo>
                  <a:cubicBezTo>
                    <a:pt x="2893" y="4772"/>
                    <a:pt x="2346" y="4955"/>
                    <a:pt x="1829" y="5016"/>
                  </a:cubicBezTo>
                  <a:cubicBezTo>
                    <a:pt x="1282" y="5137"/>
                    <a:pt x="704" y="5137"/>
                    <a:pt x="218" y="5472"/>
                  </a:cubicBezTo>
                  <a:cubicBezTo>
                    <a:pt x="94" y="5596"/>
                    <a:pt x="63" y="5658"/>
                    <a:pt x="107" y="5658"/>
                  </a:cubicBezTo>
                  <a:cubicBezTo>
                    <a:pt x="138" y="5658"/>
                    <a:pt x="208" y="5626"/>
                    <a:pt x="309" y="5563"/>
                  </a:cubicBezTo>
                  <a:cubicBezTo>
                    <a:pt x="765" y="5259"/>
                    <a:pt x="1312" y="5259"/>
                    <a:pt x="1859" y="5168"/>
                  </a:cubicBezTo>
                  <a:cubicBezTo>
                    <a:pt x="2133" y="5137"/>
                    <a:pt x="2376" y="5076"/>
                    <a:pt x="2650" y="4985"/>
                  </a:cubicBezTo>
                  <a:cubicBezTo>
                    <a:pt x="2923" y="4924"/>
                    <a:pt x="3197" y="4833"/>
                    <a:pt x="3440" y="4712"/>
                  </a:cubicBezTo>
                  <a:cubicBezTo>
                    <a:pt x="3957" y="4499"/>
                    <a:pt x="4473" y="4256"/>
                    <a:pt x="4899" y="3891"/>
                  </a:cubicBezTo>
                  <a:cubicBezTo>
                    <a:pt x="5355" y="3557"/>
                    <a:pt x="5689" y="2979"/>
                    <a:pt x="5689" y="2402"/>
                  </a:cubicBezTo>
                  <a:lnTo>
                    <a:pt x="5689" y="2189"/>
                  </a:lnTo>
                  <a:lnTo>
                    <a:pt x="5689" y="1946"/>
                  </a:lnTo>
                  <a:cubicBezTo>
                    <a:pt x="5689" y="1824"/>
                    <a:pt x="5628" y="1672"/>
                    <a:pt x="5568" y="1520"/>
                  </a:cubicBezTo>
                  <a:cubicBezTo>
                    <a:pt x="5476" y="1216"/>
                    <a:pt x="5203" y="1034"/>
                    <a:pt x="4929" y="912"/>
                  </a:cubicBezTo>
                  <a:cubicBezTo>
                    <a:pt x="4413" y="760"/>
                    <a:pt x="3835" y="760"/>
                    <a:pt x="3288" y="699"/>
                  </a:cubicBezTo>
                  <a:cubicBezTo>
                    <a:pt x="2741" y="669"/>
                    <a:pt x="2194" y="547"/>
                    <a:pt x="1738" y="274"/>
                  </a:cubicBezTo>
                  <a:cubicBezTo>
                    <a:pt x="1616" y="244"/>
                    <a:pt x="1525" y="152"/>
                    <a:pt x="1373" y="92"/>
                  </a:cubicBezTo>
                  <a:cubicBezTo>
                    <a:pt x="1221" y="0"/>
                    <a:pt x="1069" y="0"/>
                    <a:pt x="91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9875" y="4430100"/>
              <a:ext cx="142800" cy="139525"/>
            </a:xfrm>
            <a:custGeom>
              <a:avLst/>
              <a:gdLst/>
              <a:ahLst/>
              <a:cxnLst/>
              <a:rect l="l" t="t" r="r" b="b"/>
              <a:pathLst>
                <a:path w="5712" h="5581" extrusionOk="0">
                  <a:moveTo>
                    <a:pt x="4782" y="1"/>
                  </a:moveTo>
                  <a:cubicBezTo>
                    <a:pt x="4528" y="1"/>
                    <a:pt x="4284" y="125"/>
                    <a:pt x="4104" y="227"/>
                  </a:cubicBezTo>
                  <a:cubicBezTo>
                    <a:pt x="3648" y="470"/>
                    <a:pt x="3101" y="683"/>
                    <a:pt x="2585" y="713"/>
                  </a:cubicBezTo>
                  <a:cubicBezTo>
                    <a:pt x="2037" y="744"/>
                    <a:pt x="1490" y="713"/>
                    <a:pt x="913" y="896"/>
                  </a:cubicBezTo>
                  <a:cubicBezTo>
                    <a:pt x="609" y="1017"/>
                    <a:pt x="366" y="1200"/>
                    <a:pt x="214" y="1473"/>
                  </a:cubicBezTo>
                  <a:cubicBezTo>
                    <a:pt x="62" y="1686"/>
                    <a:pt x="1" y="1990"/>
                    <a:pt x="1" y="2294"/>
                  </a:cubicBezTo>
                  <a:cubicBezTo>
                    <a:pt x="1" y="2902"/>
                    <a:pt x="335" y="3449"/>
                    <a:pt x="761" y="3814"/>
                  </a:cubicBezTo>
                  <a:cubicBezTo>
                    <a:pt x="1186" y="4209"/>
                    <a:pt x="1673" y="4482"/>
                    <a:pt x="2189" y="4695"/>
                  </a:cubicBezTo>
                  <a:cubicBezTo>
                    <a:pt x="2463" y="4786"/>
                    <a:pt x="2736" y="4878"/>
                    <a:pt x="3010" y="4969"/>
                  </a:cubicBezTo>
                  <a:cubicBezTo>
                    <a:pt x="3253" y="5030"/>
                    <a:pt x="3527" y="5121"/>
                    <a:pt x="3800" y="5151"/>
                  </a:cubicBezTo>
                  <a:cubicBezTo>
                    <a:pt x="4317" y="5273"/>
                    <a:pt x="4895" y="5273"/>
                    <a:pt x="5381" y="5486"/>
                  </a:cubicBezTo>
                  <a:cubicBezTo>
                    <a:pt x="5533" y="5549"/>
                    <a:pt x="5627" y="5581"/>
                    <a:pt x="5656" y="5581"/>
                  </a:cubicBezTo>
                  <a:cubicBezTo>
                    <a:pt x="5697" y="5581"/>
                    <a:pt x="5611" y="5518"/>
                    <a:pt x="5381" y="5394"/>
                  </a:cubicBezTo>
                  <a:cubicBezTo>
                    <a:pt x="4864" y="5121"/>
                    <a:pt x="4287" y="5121"/>
                    <a:pt x="3770" y="4999"/>
                  </a:cubicBezTo>
                  <a:cubicBezTo>
                    <a:pt x="3496" y="4969"/>
                    <a:pt x="3223" y="4847"/>
                    <a:pt x="2949" y="4786"/>
                  </a:cubicBezTo>
                  <a:cubicBezTo>
                    <a:pt x="2706" y="4695"/>
                    <a:pt x="2463" y="4634"/>
                    <a:pt x="2189" y="4513"/>
                  </a:cubicBezTo>
                  <a:cubicBezTo>
                    <a:pt x="1703" y="4331"/>
                    <a:pt x="1217" y="4057"/>
                    <a:pt x="822" y="3662"/>
                  </a:cubicBezTo>
                  <a:cubicBezTo>
                    <a:pt x="457" y="3297"/>
                    <a:pt x="153" y="2841"/>
                    <a:pt x="153" y="2294"/>
                  </a:cubicBezTo>
                  <a:cubicBezTo>
                    <a:pt x="153" y="1777"/>
                    <a:pt x="457" y="1230"/>
                    <a:pt x="943" y="1078"/>
                  </a:cubicBezTo>
                  <a:cubicBezTo>
                    <a:pt x="1490" y="896"/>
                    <a:pt x="2007" y="926"/>
                    <a:pt x="2585" y="896"/>
                  </a:cubicBezTo>
                  <a:cubicBezTo>
                    <a:pt x="3162" y="865"/>
                    <a:pt x="3709" y="683"/>
                    <a:pt x="4165" y="379"/>
                  </a:cubicBezTo>
                  <a:cubicBezTo>
                    <a:pt x="4377" y="247"/>
                    <a:pt x="4612" y="161"/>
                    <a:pt x="4809" y="161"/>
                  </a:cubicBezTo>
                  <a:cubicBezTo>
                    <a:pt x="4839" y="161"/>
                    <a:pt x="4867" y="162"/>
                    <a:pt x="4895" y="166"/>
                  </a:cubicBezTo>
                  <a:cubicBezTo>
                    <a:pt x="5138" y="227"/>
                    <a:pt x="5351" y="440"/>
                    <a:pt x="5502" y="622"/>
                  </a:cubicBezTo>
                  <a:cubicBezTo>
                    <a:pt x="5586" y="733"/>
                    <a:pt x="5650" y="787"/>
                    <a:pt x="5678" y="787"/>
                  </a:cubicBezTo>
                  <a:cubicBezTo>
                    <a:pt x="5711" y="787"/>
                    <a:pt x="5693" y="710"/>
                    <a:pt x="5594" y="561"/>
                  </a:cubicBezTo>
                  <a:cubicBezTo>
                    <a:pt x="5442" y="318"/>
                    <a:pt x="5229" y="106"/>
                    <a:pt x="4925" y="14"/>
                  </a:cubicBezTo>
                  <a:cubicBezTo>
                    <a:pt x="4877" y="5"/>
                    <a:pt x="4830" y="1"/>
                    <a:pt x="47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686425" y="2850250"/>
              <a:ext cx="35775" cy="316825"/>
            </a:xfrm>
            <a:custGeom>
              <a:avLst/>
              <a:gdLst/>
              <a:ahLst/>
              <a:cxnLst/>
              <a:rect l="l" t="t" r="r" b="b"/>
              <a:pathLst>
                <a:path w="1431" h="12673" extrusionOk="0">
                  <a:moveTo>
                    <a:pt x="1267" y="1"/>
                  </a:moveTo>
                  <a:cubicBezTo>
                    <a:pt x="1240" y="1"/>
                    <a:pt x="1217" y="77"/>
                    <a:pt x="1217" y="229"/>
                  </a:cubicBezTo>
                  <a:cubicBezTo>
                    <a:pt x="1248" y="2265"/>
                    <a:pt x="1096" y="4302"/>
                    <a:pt x="883" y="6338"/>
                  </a:cubicBezTo>
                  <a:cubicBezTo>
                    <a:pt x="640" y="8344"/>
                    <a:pt x="336" y="10411"/>
                    <a:pt x="32" y="12417"/>
                  </a:cubicBezTo>
                  <a:cubicBezTo>
                    <a:pt x="1" y="12588"/>
                    <a:pt x="17" y="12672"/>
                    <a:pt x="49" y="12672"/>
                  </a:cubicBezTo>
                  <a:cubicBezTo>
                    <a:pt x="80" y="12672"/>
                    <a:pt x="124" y="12596"/>
                    <a:pt x="153" y="12448"/>
                  </a:cubicBezTo>
                  <a:cubicBezTo>
                    <a:pt x="518" y="10442"/>
                    <a:pt x="822" y="8436"/>
                    <a:pt x="1065" y="6369"/>
                  </a:cubicBezTo>
                  <a:cubicBezTo>
                    <a:pt x="1278" y="4332"/>
                    <a:pt x="1430" y="2265"/>
                    <a:pt x="1339" y="229"/>
                  </a:cubicBezTo>
                  <a:cubicBezTo>
                    <a:pt x="1324" y="77"/>
                    <a:pt x="1293" y="1"/>
                    <a:pt x="12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611250" y="1959725"/>
              <a:ext cx="68750" cy="314200"/>
            </a:xfrm>
            <a:custGeom>
              <a:avLst/>
              <a:gdLst/>
              <a:ahLst/>
              <a:cxnLst/>
              <a:rect l="l" t="t" r="r" b="b"/>
              <a:pathLst>
                <a:path w="2750" h="12568" extrusionOk="0">
                  <a:moveTo>
                    <a:pt x="1689" y="0"/>
                  </a:moveTo>
                  <a:cubicBezTo>
                    <a:pt x="1662" y="0"/>
                    <a:pt x="1615" y="51"/>
                    <a:pt x="1551" y="165"/>
                  </a:cubicBezTo>
                  <a:cubicBezTo>
                    <a:pt x="366" y="2019"/>
                    <a:pt x="1" y="4269"/>
                    <a:pt x="153" y="6427"/>
                  </a:cubicBezTo>
                  <a:cubicBezTo>
                    <a:pt x="274" y="8615"/>
                    <a:pt x="1004" y="10773"/>
                    <a:pt x="2493" y="12415"/>
                  </a:cubicBezTo>
                  <a:cubicBezTo>
                    <a:pt x="2597" y="12519"/>
                    <a:pt x="2668" y="12567"/>
                    <a:pt x="2703" y="12567"/>
                  </a:cubicBezTo>
                  <a:cubicBezTo>
                    <a:pt x="2749" y="12567"/>
                    <a:pt x="2732" y="12480"/>
                    <a:pt x="2645" y="12324"/>
                  </a:cubicBezTo>
                  <a:cubicBezTo>
                    <a:pt x="1277" y="10682"/>
                    <a:pt x="578" y="8554"/>
                    <a:pt x="396" y="6427"/>
                  </a:cubicBezTo>
                  <a:cubicBezTo>
                    <a:pt x="214" y="4299"/>
                    <a:pt x="578" y="2111"/>
                    <a:pt x="1673" y="256"/>
                  </a:cubicBezTo>
                  <a:cubicBezTo>
                    <a:pt x="1726" y="98"/>
                    <a:pt x="1727" y="0"/>
                    <a:pt x="16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63350" y="2402450"/>
              <a:ext cx="208150" cy="197175"/>
            </a:xfrm>
            <a:custGeom>
              <a:avLst/>
              <a:gdLst/>
              <a:ahLst/>
              <a:cxnLst/>
              <a:rect l="l" t="t" r="r" b="b"/>
              <a:pathLst>
                <a:path w="8326" h="7887" extrusionOk="0">
                  <a:moveTo>
                    <a:pt x="5899" y="0"/>
                  </a:moveTo>
                  <a:cubicBezTo>
                    <a:pt x="4460" y="0"/>
                    <a:pt x="3011" y="500"/>
                    <a:pt x="1946" y="1545"/>
                  </a:cubicBezTo>
                  <a:cubicBezTo>
                    <a:pt x="1156" y="2335"/>
                    <a:pt x="609" y="3308"/>
                    <a:pt x="365" y="4372"/>
                  </a:cubicBezTo>
                  <a:cubicBezTo>
                    <a:pt x="92" y="5435"/>
                    <a:pt x="1" y="6560"/>
                    <a:pt x="122" y="7624"/>
                  </a:cubicBezTo>
                  <a:cubicBezTo>
                    <a:pt x="122" y="7802"/>
                    <a:pt x="151" y="7886"/>
                    <a:pt x="181" y="7886"/>
                  </a:cubicBezTo>
                  <a:cubicBezTo>
                    <a:pt x="212" y="7886"/>
                    <a:pt x="244" y="7795"/>
                    <a:pt x="244" y="7624"/>
                  </a:cubicBezTo>
                  <a:cubicBezTo>
                    <a:pt x="214" y="6560"/>
                    <a:pt x="274" y="5496"/>
                    <a:pt x="548" y="4463"/>
                  </a:cubicBezTo>
                  <a:cubicBezTo>
                    <a:pt x="821" y="3429"/>
                    <a:pt x="1338" y="2487"/>
                    <a:pt x="2098" y="1727"/>
                  </a:cubicBezTo>
                  <a:cubicBezTo>
                    <a:pt x="2828" y="967"/>
                    <a:pt x="3861" y="511"/>
                    <a:pt x="4864" y="329"/>
                  </a:cubicBezTo>
                  <a:cubicBezTo>
                    <a:pt x="5256" y="242"/>
                    <a:pt x="5632" y="170"/>
                    <a:pt x="6016" y="170"/>
                  </a:cubicBezTo>
                  <a:cubicBezTo>
                    <a:pt x="6167" y="170"/>
                    <a:pt x="6320" y="181"/>
                    <a:pt x="6475" y="207"/>
                  </a:cubicBezTo>
                  <a:cubicBezTo>
                    <a:pt x="6961" y="268"/>
                    <a:pt x="7508" y="390"/>
                    <a:pt x="8025" y="511"/>
                  </a:cubicBezTo>
                  <a:cubicBezTo>
                    <a:pt x="8094" y="525"/>
                    <a:pt x="8148" y="531"/>
                    <a:pt x="8188" y="531"/>
                  </a:cubicBezTo>
                  <a:cubicBezTo>
                    <a:pt x="8326" y="531"/>
                    <a:pt x="8291" y="460"/>
                    <a:pt x="8056" y="390"/>
                  </a:cubicBezTo>
                  <a:cubicBezTo>
                    <a:pt x="7375" y="132"/>
                    <a:pt x="6639" y="0"/>
                    <a:pt x="589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827025" y="2847025"/>
              <a:ext cx="11425" cy="311575"/>
            </a:xfrm>
            <a:custGeom>
              <a:avLst/>
              <a:gdLst/>
              <a:ahLst/>
              <a:cxnLst/>
              <a:rect l="l" t="t" r="r" b="b"/>
              <a:pathLst>
                <a:path w="457" h="12463" extrusionOk="0">
                  <a:moveTo>
                    <a:pt x="194" y="1"/>
                  </a:moveTo>
                  <a:cubicBezTo>
                    <a:pt x="168" y="1"/>
                    <a:pt x="137" y="69"/>
                    <a:pt x="122" y="206"/>
                  </a:cubicBezTo>
                  <a:cubicBezTo>
                    <a:pt x="1" y="2212"/>
                    <a:pt x="1" y="4188"/>
                    <a:pt x="31" y="6194"/>
                  </a:cubicBezTo>
                  <a:cubicBezTo>
                    <a:pt x="92" y="8230"/>
                    <a:pt x="183" y="10236"/>
                    <a:pt x="335" y="12212"/>
                  </a:cubicBezTo>
                  <a:cubicBezTo>
                    <a:pt x="365" y="12379"/>
                    <a:pt x="396" y="12463"/>
                    <a:pt x="419" y="12463"/>
                  </a:cubicBezTo>
                  <a:cubicBezTo>
                    <a:pt x="441" y="12463"/>
                    <a:pt x="457" y="12379"/>
                    <a:pt x="457" y="12212"/>
                  </a:cubicBezTo>
                  <a:cubicBezTo>
                    <a:pt x="426" y="10206"/>
                    <a:pt x="335" y="8230"/>
                    <a:pt x="274" y="6194"/>
                  </a:cubicBezTo>
                  <a:cubicBezTo>
                    <a:pt x="183" y="4188"/>
                    <a:pt x="183" y="2181"/>
                    <a:pt x="244" y="206"/>
                  </a:cubicBezTo>
                  <a:cubicBezTo>
                    <a:pt x="244" y="69"/>
                    <a:pt x="221" y="1"/>
                    <a:pt x="19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377200" y="2851575"/>
              <a:ext cx="12175" cy="308350"/>
            </a:xfrm>
            <a:custGeom>
              <a:avLst/>
              <a:gdLst/>
              <a:ahLst/>
              <a:cxnLst/>
              <a:rect l="l" t="t" r="r" b="b"/>
              <a:pathLst>
                <a:path w="487" h="12334" extrusionOk="0">
                  <a:moveTo>
                    <a:pt x="91" y="1"/>
                  </a:moveTo>
                  <a:cubicBezTo>
                    <a:pt x="61" y="1"/>
                    <a:pt x="31" y="69"/>
                    <a:pt x="31" y="206"/>
                  </a:cubicBezTo>
                  <a:cubicBezTo>
                    <a:pt x="0" y="2182"/>
                    <a:pt x="122" y="4158"/>
                    <a:pt x="183" y="6133"/>
                  </a:cubicBezTo>
                  <a:cubicBezTo>
                    <a:pt x="213" y="7106"/>
                    <a:pt x="274" y="8109"/>
                    <a:pt x="213" y="9082"/>
                  </a:cubicBezTo>
                  <a:cubicBezTo>
                    <a:pt x="183" y="10085"/>
                    <a:pt x="122" y="11057"/>
                    <a:pt x="183" y="12060"/>
                  </a:cubicBezTo>
                  <a:cubicBezTo>
                    <a:pt x="213" y="12212"/>
                    <a:pt x="304" y="12304"/>
                    <a:pt x="335" y="12334"/>
                  </a:cubicBezTo>
                  <a:lnTo>
                    <a:pt x="335" y="12060"/>
                  </a:lnTo>
                  <a:cubicBezTo>
                    <a:pt x="304" y="11057"/>
                    <a:pt x="426" y="10085"/>
                    <a:pt x="456" y="9082"/>
                  </a:cubicBezTo>
                  <a:cubicBezTo>
                    <a:pt x="486" y="8109"/>
                    <a:pt x="456" y="7106"/>
                    <a:pt x="426" y="6133"/>
                  </a:cubicBezTo>
                  <a:cubicBezTo>
                    <a:pt x="335" y="4158"/>
                    <a:pt x="183" y="2182"/>
                    <a:pt x="152" y="206"/>
                  </a:cubicBezTo>
                  <a:cubicBezTo>
                    <a:pt x="152" y="69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3418725" y="2046425"/>
              <a:ext cx="178900" cy="305750"/>
            </a:xfrm>
            <a:custGeom>
              <a:avLst/>
              <a:gdLst/>
              <a:ahLst/>
              <a:cxnLst/>
              <a:rect l="l" t="t" r="r" b="b"/>
              <a:pathLst>
                <a:path w="7156" h="12230" extrusionOk="0">
                  <a:moveTo>
                    <a:pt x="37" y="0"/>
                  </a:moveTo>
                  <a:cubicBezTo>
                    <a:pt x="0" y="0"/>
                    <a:pt x="19" y="88"/>
                    <a:pt x="104" y="223"/>
                  </a:cubicBezTo>
                  <a:cubicBezTo>
                    <a:pt x="1228" y="2199"/>
                    <a:pt x="2383" y="4144"/>
                    <a:pt x="3508" y="6120"/>
                  </a:cubicBezTo>
                  <a:cubicBezTo>
                    <a:pt x="4693" y="8065"/>
                    <a:pt x="5879" y="10041"/>
                    <a:pt x="7003" y="11986"/>
                  </a:cubicBezTo>
                  <a:cubicBezTo>
                    <a:pt x="7064" y="12047"/>
                    <a:pt x="7095" y="12138"/>
                    <a:pt x="7095" y="12169"/>
                  </a:cubicBezTo>
                  <a:cubicBezTo>
                    <a:pt x="7125" y="12199"/>
                    <a:pt x="7125" y="12229"/>
                    <a:pt x="7125" y="12229"/>
                  </a:cubicBezTo>
                  <a:cubicBezTo>
                    <a:pt x="7125" y="12229"/>
                    <a:pt x="7155" y="12229"/>
                    <a:pt x="7155" y="12169"/>
                  </a:cubicBezTo>
                  <a:cubicBezTo>
                    <a:pt x="7155" y="12077"/>
                    <a:pt x="7125" y="12017"/>
                    <a:pt x="7095" y="11925"/>
                  </a:cubicBezTo>
                  <a:cubicBezTo>
                    <a:pt x="6031" y="9950"/>
                    <a:pt x="4845" y="8035"/>
                    <a:pt x="3721" y="6059"/>
                  </a:cubicBezTo>
                  <a:cubicBezTo>
                    <a:pt x="2566" y="4083"/>
                    <a:pt x="1380" y="2138"/>
                    <a:pt x="225" y="193"/>
                  </a:cubicBezTo>
                  <a:cubicBezTo>
                    <a:pt x="130" y="57"/>
                    <a:pt x="66" y="0"/>
                    <a:pt x="3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903775" y="3367350"/>
              <a:ext cx="309175" cy="14625"/>
            </a:xfrm>
            <a:custGeom>
              <a:avLst/>
              <a:gdLst/>
              <a:ahLst/>
              <a:cxnLst/>
              <a:rect l="l" t="t" r="r" b="b"/>
              <a:pathLst>
                <a:path w="12367" h="585" extrusionOk="0">
                  <a:moveTo>
                    <a:pt x="4773" y="1"/>
                  </a:moveTo>
                  <a:lnTo>
                    <a:pt x="3283" y="62"/>
                  </a:lnTo>
                  <a:cubicBezTo>
                    <a:pt x="2280" y="92"/>
                    <a:pt x="1338" y="123"/>
                    <a:pt x="365" y="153"/>
                  </a:cubicBezTo>
                  <a:cubicBezTo>
                    <a:pt x="1" y="214"/>
                    <a:pt x="1" y="274"/>
                    <a:pt x="365" y="335"/>
                  </a:cubicBezTo>
                  <a:cubicBezTo>
                    <a:pt x="1338" y="274"/>
                    <a:pt x="2280" y="274"/>
                    <a:pt x="3283" y="274"/>
                  </a:cubicBezTo>
                  <a:lnTo>
                    <a:pt x="4773" y="244"/>
                  </a:lnTo>
                  <a:cubicBezTo>
                    <a:pt x="5259" y="244"/>
                    <a:pt x="5745" y="274"/>
                    <a:pt x="6232" y="274"/>
                  </a:cubicBezTo>
                  <a:cubicBezTo>
                    <a:pt x="8177" y="366"/>
                    <a:pt x="10153" y="396"/>
                    <a:pt x="12098" y="578"/>
                  </a:cubicBezTo>
                  <a:cubicBezTo>
                    <a:pt x="12136" y="583"/>
                    <a:pt x="12169" y="585"/>
                    <a:pt x="12197" y="585"/>
                  </a:cubicBezTo>
                  <a:cubicBezTo>
                    <a:pt x="12366" y="585"/>
                    <a:pt x="12333" y="513"/>
                    <a:pt x="12098" y="487"/>
                  </a:cubicBezTo>
                  <a:cubicBezTo>
                    <a:pt x="10153" y="214"/>
                    <a:pt x="8177" y="123"/>
                    <a:pt x="6232" y="62"/>
                  </a:cubicBezTo>
                  <a:cubicBezTo>
                    <a:pt x="5745" y="62"/>
                    <a:pt x="5259" y="1"/>
                    <a:pt x="477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147725" y="4086400"/>
              <a:ext cx="16750" cy="300175"/>
            </a:xfrm>
            <a:custGeom>
              <a:avLst/>
              <a:gdLst/>
              <a:ahLst/>
              <a:cxnLst/>
              <a:rect l="l" t="t" r="r" b="b"/>
              <a:pathLst>
                <a:path w="670" h="12007" extrusionOk="0">
                  <a:moveTo>
                    <a:pt x="35" y="1"/>
                  </a:moveTo>
                  <a:cubicBezTo>
                    <a:pt x="16" y="1"/>
                    <a:pt x="0" y="69"/>
                    <a:pt x="0" y="206"/>
                  </a:cubicBezTo>
                  <a:cubicBezTo>
                    <a:pt x="31" y="2121"/>
                    <a:pt x="152" y="4036"/>
                    <a:pt x="213" y="5981"/>
                  </a:cubicBezTo>
                  <a:cubicBezTo>
                    <a:pt x="335" y="7926"/>
                    <a:pt x="396" y="9872"/>
                    <a:pt x="548" y="11756"/>
                  </a:cubicBezTo>
                  <a:cubicBezTo>
                    <a:pt x="548" y="11923"/>
                    <a:pt x="578" y="12007"/>
                    <a:pt x="608" y="12007"/>
                  </a:cubicBezTo>
                  <a:cubicBezTo>
                    <a:pt x="639" y="12007"/>
                    <a:pt x="669" y="11923"/>
                    <a:pt x="669" y="11756"/>
                  </a:cubicBezTo>
                  <a:cubicBezTo>
                    <a:pt x="639" y="9811"/>
                    <a:pt x="517" y="7926"/>
                    <a:pt x="456" y="5981"/>
                  </a:cubicBezTo>
                  <a:cubicBezTo>
                    <a:pt x="335" y="4036"/>
                    <a:pt x="244" y="2121"/>
                    <a:pt x="92" y="206"/>
                  </a:cubicBezTo>
                  <a:cubicBezTo>
                    <a:pt x="76" y="69"/>
                    <a:pt x="54" y="1"/>
                    <a:pt x="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651525" y="4086400"/>
              <a:ext cx="17500" cy="300175"/>
            </a:xfrm>
            <a:custGeom>
              <a:avLst/>
              <a:gdLst/>
              <a:ahLst/>
              <a:cxnLst/>
              <a:rect l="l" t="t" r="r" b="b"/>
              <a:pathLst>
                <a:path w="700" h="12007" extrusionOk="0">
                  <a:moveTo>
                    <a:pt x="650" y="1"/>
                  </a:moveTo>
                  <a:cubicBezTo>
                    <a:pt x="624" y="1"/>
                    <a:pt x="593" y="69"/>
                    <a:pt x="578" y="206"/>
                  </a:cubicBezTo>
                  <a:cubicBezTo>
                    <a:pt x="426" y="2151"/>
                    <a:pt x="305" y="4036"/>
                    <a:pt x="244" y="5981"/>
                  </a:cubicBezTo>
                  <a:cubicBezTo>
                    <a:pt x="153" y="7926"/>
                    <a:pt x="62" y="9811"/>
                    <a:pt x="1" y="11756"/>
                  </a:cubicBezTo>
                  <a:cubicBezTo>
                    <a:pt x="1" y="11923"/>
                    <a:pt x="24" y="12007"/>
                    <a:pt x="50" y="12007"/>
                  </a:cubicBezTo>
                  <a:cubicBezTo>
                    <a:pt x="77" y="12007"/>
                    <a:pt x="107" y="11923"/>
                    <a:pt x="122" y="11756"/>
                  </a:cubicBezTo>
                  <a:cubicBezTo>
                    <a:pt x="274" y="9811"/>
                    <a:pt x="396" y="7926"/>
                    <a:pt x="457" y="5981"/>
                  </a:cubicBezTo>
                  <a:cubicBezTo>
                    <a:pt x="548" y="4036"/>
                    <a:pt x="669" y="2151"/>
                    <a:pt x="700" y="206"/>
                  </a:cubicBezTo>
                  <a:cubicBezTo>
                    <a:pt x="700" y="69"/>
                    <a:pt x="677" y="1"/>
                    <a:pt x="6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2414925" y="2948525"/>
              <a:ext cx="150775" cy="252825"/>
            </a:xfrm>
            <a:custGeom>
              <a:avLst/>
              <a:gdLst/>
              <a:ahLst/>
              <a:cxnLst/>
              <a:rect l="l" t="t" r="r" b="b"/>
              <a:pathLst>
                <a:path w="6031" h="10113" extrusionOk="0">
                  <a:moveTo>
                    <a:pt x="552" y="0"/>
                  </a:moveTo>
                  <a:cubicBezTo>
                    <a:pt x="483" y="0"/>
                    <a:pt x="414" y="2"/>
                    <a:pt x="346" y="6"/>
                  </a:cubicBezTo>
                  <a:cubicBezTo>
                    <a:pt x="66" y="53"/>
                    <a:pt x="1" y="117"/>
                    <a:pt x="96" y="117"/>
                  </a:cubicBezTo>
                  <a:cubicBezTo>
                    <a:pt x="125" y="117"/>
                    <a:pt x="168" y="111"/>
                    <a:pt x="224" y="97"/>
                  </a:cubicBezTo>
                  <a:cubicBezTo>
                    <a:pt x="772" y="97"/>
                    <a:pt x="1288" y="158"/>
                    <a:pt x="1744" y="401"/>
                  </a:cubicBezTo>
                  <a:cubicBezTo>
                    <a:pt x="2200" y="614"/>
                    <a:pt x="2595" y="1009"/>
                    <a:pt x="2869" y="1465"/>
                  </a:cubicBezTo>
                  <a:cubicBezTo>
                    <a:pt x="3112" y="1921"/>
                    <a:pt x="3386" y="2438"/>
                    <a:pt x="3781" y="2833"/>
                  </a:cubicBezTo>
                  <a:cubicBezTo>
                    <a:pt x="3963" y="3046"/>
                    <a:pt x="4146" y="3228"/>
                    <a:pt x="4389" y="3380"/>
                  </a:cubicBezTo>
                  <a:cubicBezTo>
                    <a:pt x="4601" y="3593"/>
                    <a:pt x="4784" y="3745"/>
                    <a:pt x="4997" y="3927"/>
                  </a:cubicBezTo>
                  <a:cubicBezTo>
                    <a:pt x="5331" y="4292"/>
                    <a:pt x="5544" y="4808"/>
                    <a:pt x="5665" y="5295"/>
                  </a:cubicBezTo>
                  <a:cubicBezTo>
                    <a:pt x="5787" y="5781"/>
                    <a:pt x="5787" y="6328"/>
                    <a:pt x="5696" y="6845"/>
                  </a:cubicBezTo>
                  <a:lnTo>
                    <a:pt x="5605" y="7635"/>
                  </a:lnTo>
                  <a:cubicBezTo>
                    <a:pt x="5544" y="7878"/>
                    <a:pt x="5453" y="8152"/>
                    <a:pt x="5331" y="8365"/>
                  </a:cubicBezTo>
                  <a:cubicBezTo>
                    <a:pt x="5088" y="8821"/>
                    <a:pt x="4845" y="9307"/>
                    <a:pt x="4784" y="9885"/>
                  </a:cubicBezTo>
                  <a:cubicBezTo>
                    <a:pt x="4784" y="10037"/>
                    <a:pt x="4814" y="10113"/>
                    <a:pt x="4845" y="10113"/>
                  </a:cubicBezTo>
                  <a:cubicBezTo>
                    <a:pt x="4875" y="10113"/>
                    <a:pt x="4905" y="10037"/>
                    <a:pt x="4905" y="9885"/>
                  </a:cubicBezTo>
                  <a:cubicBezTo>
                    <a:pt x="4936" y="9398"/>
                    <a:pt x="5240" y="8942"/>
                    <a:pt x="5483" y="8456"/>
                  </a:cubicBezTo>
                  <a:cubicBezTo>
                    <a:pt x="5605" y="8213"/>
                    <a:pt x="5726" y="7939"/>
                    <a:pt x="5787" y="7696"/>
                  </a:cubicBezTo>
                  <a:cubicBezTo>
                    <a:pt x="5878" y="7422"/>
                    <a:pt x="5908" y="7149"/>
                    <a:pt x="5939" y="6875"/>
                  </a:cubicBezTo>
                  <a:cubicBezTo>
                    <a:pt x="6030" y="6359"/>
                    <a:pt x="6030" y="5781"/>
                    <a:pt x="5908" y="5264"/>
                  </a:cubicBezTo>
                  <a:cubicBezTo>
                    <a:pt x="5817" y="4687"/>
                    <a:pt x="5574" y="4201"/>
                    <a:pt x="5179" y="3775"/>
                  </a:cubicBezTo>
                  <a:cubicBezTo>
                    <a:pt x="4997" y="3593"/>
                    <a:pt x="4814" y="3380"/>
                    <a:pt x="4571" y="3228"/>
                  </a:cubicBezTo>
                  <a:cubicBezTo>
                    <a:pt x="4389" y="3076"/>
                    <a:pt x="4206" y="2894"/>
                    <a:pt x="3994" y="2711"/>
                  </a:cubicBezTo>
                  <a:cubicBezTo>
                    <a:pt x="3659" y="2286"/>
                    <a:pt x="3386" y="1860"/>
                    <a:pt x="3112" y="1374"/>
                  </a:cubicBezTo>
                  <a:cubicBezTo>
                    <a:pt x="2869" y="918"/>
                    <a:pt x="2443" y="523"/>
                    <a:pt x="1957" y="280"/>
                  </a:cubicBezTo>
                  <a:cubicBezTo>
                    <a:pt x="1531" y="93"/>
                    <a:pt x="1036" y="0"/>
                    <a:pt x="55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2144475" y="2595400"/>
              <a:ext cx="150950" cy="243475"/>
            </a:xfrm>
            <a:custGeom>
              <a:avLst/>
              <a:gdLst/>
              <a:ahLst/>
              <a:cxnLst/>
              <a:rect l="l" t="t" r="r" b="b"/>
              <a:pathLst>
                <a:path w="6038" h="9739" extrusionOk="0">
                  <a:moveTo>
                    <a:pt x="5994" y="0"/>
                  </a:moveTo>
                  <a:cubicBezTo>
                    <a:pt x="5965" y="0"/>
                    <a:pt x="5894" y="27"/>
                    <a:pt x="5784" y="88"/>
                  </a:cubicBezTo>
                  <a:cubicBezTo>
                    <a:pt x="4903" y="696"/>
                    <a:pt x="4416" y="1730"/>
                    <a:pt x="4021" y="2672"/>
                  </a:cubicBezTo>
                  <a:lnTo>
                    <a:pt x="3717" y="3401"/>
                  </a:lnTo>
                  <a:cubicBezTo>
                    <a:pt x="3626" y="3614"/>
                    <a:pt x="3535" y="3888"/>
                    <a:pt x="3474" y="4161"/>
                  </a:cubicBezTo>
                  <a:cubicBezTo>
                    <a:pt x="3352" y="4678"/>
                    <a:pt x="3352" y="5195"/>
                    <a:pt x="3504" y="5742"/>
                  </a:cubicBezTo>
                  <a:cubicBezTo>
                    <a:pt x="3656" y="6289"/>
                    <a:pt x="3778" y="6775"/>
                    <a:pt x="3687" y="7262"/>
                  </a:cubicBezTo>
                  <a:cubicBezTo>
                    <a:pt x="3626" y="7748"/>
                    <a:pt x="3413" y="8234"/>
                    <a:pt x="3079" y="8629"/>
                  </a:cubicBezTo>
                  <a:cubicBezTo>
                    <a:pt x="2558" y="9221"/>
                    <a:pt x="1762" y="9610"/>
                    <a:pt x="975" y="9610"/>
                  </a:cubicBezTo>
                  <a:cubicBezTo>
                    <a:pt x="751" y="9610"/>
                    <a:pt x="528" y="9578"/>
                    <a:pt x="313" y="9511"/>
                  </a:cubicBezTo>
                  <a:cubicBezTo>
                    <a:pt x="227" y="9487"/>
                    <a:pt x="163" y="9478"/>
                    <a:pt x="121" y="9478"/>
                  </a:cubicBezTo>
                  <a:cubicBezTo>
                    <a:pt x="0" y="9478"/>
                    <a:pt x="64" y="9557"/>
                    <a:pt x="313" y="9602"/>
                  </a:cubicBezTo>
                  <a:cubicBezTo>
                    <a:pt x="585" y="9695"/>
                    <a:pt x="863" y="9739"/>
                    <a:pt x="1138" y="9739"/>
                  </a:cubicBezTo>
                  <a:cubicBezTo>
                    <a:pt x="1939" y="9739"/>
                    <a:pt x="2718" y="9370"/>
                    <a:pt x="3261" y="8781"/>
                  </a:cubicBezTo>
                  <a:cubicBezTo>
                    <a:pt x="3656" y="8356"/>
                    <a:pt x="3869" y="7839"/>
                    <a:pt x="3960" y="7292"/>
                  </a:cubicBezTo>
                  <a:cubicBezTo>
                    <a:pt x="4021" y="6775"/>
                    <a:pt x="3930" y="6198"/>
                    <a:pt x="3778" y="5711"/>
                  </a:cubicBezTo>
                  <a:cubicBezTo>
                    <a:pt x="3626" y="5195"/>
                    <a:pt x="3626" y="4678"/>
                    <a:pt x="3717" y="4192"/>
                  </a:cubicBezTo>
                  <a:cubicBezTo>
                    <a:pt x="3778" y="3948"/>
                    <a:pt x="3869" y="3736"/>
                    <a:pt x="3960" y="3462"/>
                  </a:cubicBezTo>
                  <a:lnTo>
                    <a:pt x="4234" y="2733"/>
                  </a:lnTo>
                  <a:cubicBezTo>
                    <a:pt x="4599" y="1790"/>
                    <a:pt x="5024" y="787"/>
                    <a:pt x="5845" y="149"/>
                  </a:cubicBezTo>
                  <a:cubicBezTo>
                    <a:pt x="5990" y="58"/>
                    <a:pt x="6038" y="0"/>
                    <a:pt x="599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925050" y="4327850"/>
              <a:ext cx="299425" cy="5350"/>
            </a:xfrm>
            <a:custGeom>
              <a:avLst/>
              <a:gdLst/>
              <a:ahLst/>
              <a:cxnLst/>
              <a:rect l="l" t="t" r="r" b="b"/>
              <a:pathLst>
                <a:path w="11977" h="214" extrusionOk="0">
                  <a:moveTo>
                    <a:pt x="5989" y="1"/>
                  </a:moveTo>
                  <a:cubicBezTo>
                    <a:pt x="4104" y="1"/>
                    <a:pt x="2189" y="1"/>
                    <a:pt x="305" y="62"/>
                  </a:cubicBezTo>
                  <a:cubicBezTo>
                    <a:pt x="1" y="62"/>
                    <a:pt x="1" y="153"/>
                    <a:pt x="305" y="153"/>
                  </a:cubicBezTo>
                  <a:cubicBezTo>
                    <a:pt x="2189" y="214"/>
                    <a:pt x="4104" y="214"/>
                    <a:pt x="5989" y="214"/>
                  </a:cubicBezTo>
                  <a:cubicBezTo>
                    <a:pt x="7904" y="214"/>
                    <a:pt x="9788" y="214"/>
                    <a:pt x="11703" y="153"/>
                  </a:cubicBezTo>
                  <a:cubicBezTo>
                    <a:pt x="11977" y="153"/>
                    <a:pt x="11977" y="62"/>
                    <a:pt x="11703" y="62"/>
                  </a:cubicBezTo>
                  <a:cubicBezTo>
                    <a:pt x="9788" y="1"/>
                    <a:pt x="7904" y="1"/>
                    <a:pt x="598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07900" y="4373450"/>
              <a:ext cx="298650" cy="6100"/>
            </a:xfrm>
            <a:custGeom>
              <a:avLst/>
              <a:gdLst/>
              <a:ahLst/>
              <a:cxnLst/>
              <a:rect l="l" t="t" r="r" b="b"/>
              <a:pathLst>
                <a:path w="11946" h="244" extrusionOk="0">
                  <a:moveTo>
                    <a:pt x="5927" y="1"/>
                  </a:moveTo>
                  <a:cubicBezTo>
                    <a:pt x="4012" y="1"/>
                    <a:pt x="2098" y="61"/>
                    <a:pt x="213" y="61"/>
                  </a:cubicBezTo>
                  <a:lnTo>
                    <a:pt x="0" y="61"/>
                  </a:lnTo>
                  <a:cubicBezTo>
                    <a:pt x="0" y="92"/>
                    <a:pt x="0" y="92"/>
                    <a:pt x="61" y="122"/>
                  </a:cubicBezTo>
                  <a:cubicBezTo>
                    <a:pt x="91" y="153"/>
                    <a:pt x="122" y="153"/>
                    <a:pt x="213" y="153"/>
                  </a:cubicBezTo>
                  <a:cubicBezTo>
                    <a:pt x="2098" y="244"/>
                    <a:pt x="4043" y="244"/>
                    <a:pt x="5927" y="244"/>
                  </a:cubicBezTo>
                  <a:cubicBezTo>
                    <a:pt x="7873" y="244"/>
                    <a:pt x="9788" y="244"/>
                    <a:pt x="11672" y="213"/>
                  </a:cubicBezTo>
                  <a:cubicBezTo>
                    <a:pt x="11855" y="153"/>
                    <a:pt x="11946" y="92"/>
                    <a:pt x="11915" y="61"/>
                  </a:cubicBezTo>
                  <a:cubicBezTo>
                    <a:pt x="11915" y="41"/>
                    <a:pt x="11905" y="34"/>
                    <a:pt x="11886" y="34"/>
                  </a:cubicBezTo>
                  <a:cubicBezTo>
                    <a:pt x="11848" y="34"/>
                    <a:pt x="11773" y="61"/>
                    <a:pt x="11672" y="61"/>
                  </a:cubicBezTo>
                  <a:cubicBezTo>
                    <a:pt x="9788" y="1"/>
                    <a:pt x="7842" y="1"/>
                    <a:pt x="59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925825" y="4364325"/>
              <a:ext cx="298650" cy="5350"/>
            </a:xfrm>
            <a:custGeom>
              <a:avLst/>
              <a:gdLst/>
              <a:ahLst/>
              <a:cxnLst/>
              <a:rect l="l" t="t" r="r" b="b"/>
              <a:pathLst>
                <a:path w="11946" h="214" extrusionOk="0">
                  <a:moveTo>
                    <a:pt x="5927" y="1"/>
                  </a:moveTo>
                  <a:cubicBezTo>
                    <a:pt x="3982" y="1"/>
                    <a:pt x="2097" y="31"/>
                    <a:pt x="182" y="31"/>
                  </a:cubicBezTo>
                  <a:lnTo>
                    <a:pt x="0" y="31"/>
                  </a:lnTo>
                  <a:cubicBezTo>
                    <a:pt x="0" y="62"/>
                    <a:pt x="0" y="62"/>
                    <a:pt x="31" y="123"/>
                  </a:cubicBezTo>
                  <a:cubicBezTo>
                    <a:pt x="91" y="153"/>
                    <a:pt x="122" y="153"/>
                    <a:pt x="182" y="153"/>
                  </a:cubicBezTo>
                  <a:cubicBezTo>
                    <a:pt x="2097" y="214"/>
                    <a:pt x="4043" y="214"/>
                    <a:pt x="5927" y="214"/>
                  </a:cubicBezTo>
                  <a:cubicBezTo>
                    <a:pt x="7873" y="214"/>
                    <a:pt x="9757" y="214"/>
                    <a:pt x="11672" y="183"/>
                  </a:cubicBezTo>
                  <a:cubicBezTo>
                    <a:pt x="11854" y="183"/>
                    <a:pt x="11946" y="123"/>
                    <a:pt x="11885" y="31"/>
                  </a:cubicBezTo>
                  <a:cubicBezTo>
                    <a:pt x="11885" y="21"/>
                    <a:pt x="11878" y="18"/>
                    <a:pt x="11863" y="18"/>
                  </a:cubicBezTo>
                  <a:cubicBezTo>
                    <a:pt x="11834" y="18"/>
                    <a:pt x="11773" y="31"/>
                    <a:pt x="11672" y="31"/>
                  </a:cubicBezTo>
                  <a:cubicBezTo>
                    <a:pt x="9757" y="1"/>
                    <a:pt x="7842" y="1"/>
                    <a:pt x="59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1507125" y="4336975"/>
              <a:ext cx="299425" cy="4600"/>
            </a:xfrm>
            <a:custGeom>
              <a:avLst/>
              <a:gdLst/>
              <a:ahLst/>
              <a:cxnLst/>
              <a:rect l="l" t="t" r="r" b="b"/>
              <a:pathLst>
                <a:path w="11977" h="184" extrusionOk="0">
                  <a:moveTo>
                    <a:pt x="6019" y="1"/>
                  </a:moveTo>
                  <a:cubicBezTo>
                    <a:pt x="4104" y="1"/>
                    <a:pt x="2220" y="1"/>
                    <a:pt x="305" y="31"/>
                  </a:cubicBezTo>
                  <a:cubicBezTo>
                    <a:pt x="1" y="31"/>
                    <a:pt x="1" y="153"/>
                    <a:pt x="305" y="153"/>
                  </a:cubicBezTo>
                  <a:cubicBezTo>
                    <a:pt x="2220" y="183"/>
                    <a:pt x="4104" y="183"/>
                    <a:pt x="6019" y="183"/>
                  </a:cubicBezTo>
                  <a:cubicBezTo>
                    <a:pt x="7904" y="183"/>
                    <a:pt x="9819" y="183"/>
                    <a:pt x="11703" y="153"/>
                  </a:cubicBezTo>
                  <a:cubicBezTo>
                    <a:pt x="11977" y="153"/>
                    <a:pt x="11977" y="31"/>
                    <a:pt x="11703" y="31"/>
                  </a:cubicBezTo>
                  <a:cubicBezTo>
                    <a:pt x="9819" y="1"/>
                    <a:pt x="7904" y="1"/>
                    <a:pt x="601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2829350" y="2798975"/>
              <a:ext cx="297900" cy="4575"/>
            </a:xfrm>
            <a:custGeom>
              <a:avLst/>
              <a:gdLst/>
              <a:ahLst/>
              <a:cxnLst/>
              <a:rect l="l" t="t" r="r" b="b"/>
              <a:pathLst>
                <a:path w="11916" h="183" extrusionOk="0">
                  <a:moveTo>
                    <a:pt x="5988" y="0"/>
                  </a:moveTo>
                  <a:cubicBezTo>
                    <a:pt x="4104" y="0"/>
                    <a:pt x="2250" y="0"/>
                    <a:pt x="335" y="30"/>
                  </a:cubicBezTo>
                  <a:cubicBezTo>
                    <a:pt x="0" y="30"/>
                    <a:pt x="0" y="152"/>
                    <a:pt x="335" y="152"/>
                  </a:cubicBezTo>
                  <a:cubicBezTo>
                    <a:pt x="2250" y="182"/>
                    <a:pt x="4104" y="182"/>
                    <a:pt x="5988" y="182"/>
                  </a:cubicBezTo>
                  <a:cubicBezTo>
                    <a:pt x="7903" y="182"/>
                    <a:pt x="9757" y="182"/>
                    <a:pt x="11672" y="152"/>
                  </a:cubicBezTo>
                  <a:cubicBezTo>
                    <a:pt x="11915" y="152"/>
                    <a:pt x="11915" y="30"/>
                    <a:pt x="11672" y="30"/>
                  </a:cubicBezTo>
                  <a:cubicBezTo>
                    <a:pt x="9757" y="0"/>
                    <a:pt x="7903" y="0"/>
                    <a:pt x="598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2259425" y="4365100"/>
              <a:ext cx="297150" cy="4575"/>
            </a:xfrm>
            <a:custGeom>
              <a:avLst/>
              <a:gdLst/>
              <a:ahLst/>
              <a:cxnLst/>
              <a:rect l="l" t="t" r="r" b="b"/>
              <a:pathLst>
                <a:path w="11886" h="183" extrusionOk="0">
                  <a:moveTo>
                    <a:pt x="5958" y="0"/>
                  </a:moveTo>
                  <a:cubicBezTo>
                    <a:pt x="4074" y="0"/>
                    <a:pt x="2219" y="0"/>
                    <a:pt x="305" y="31"/>
                  </a:cubicBezTo>
                  <a:cubicBezTo>
                    <a:pt x="1" y="92"/>
                    <a:pt x="1" y="152"/>
                    <a:pt x="305" y="152"/>
                  </a:cubicBezTo>
                  <a:cubicBezTo>
                    <a:pt x="2219" y="183"/>
                    <a:pt x="4074" y="183"/>
                    <a:pt x="5958" y="183"/>
                  </a:cubicBezTo>
                  <a:cubicBezTo>
                    <a:pt x="7873" y="183"/>
                    <a:pt x="9727" y="183"/>
                    <a:pt x="11642" y="152"/>
                  </a:cubicBezTo>
                  <a:cubicBezTo>
                    <a:pt x="11885" y="152"/>
                    <a:pt x="11885" y="31"/>
                    <a:pt x="11642" y="31"/>
                  </a:cubicBezTo>
                  <a:cubicBezTo>
                    <a:pt x="9727" y="0"/>
                    <a:pt x="7873" y="0"/>
                    <a:pt x="595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259425" y="4327850"/>
              <a:ext cx="297150" cy="5350"/>
            </a:xfrm>
            <a:custGeom>
              <a:avLst/>
              <a:gdLst/>
              <a:ahLst/>
              <a:cxnLst/>
              <a:rect l="l" t="t" r="r" b="b"/>
              <a:pathLst>
                <a:path w="11886" h="214" extrusionOk="0">
                  <a:moveTo>
                    <a:pt x="5958" y="1"/>
                  </a:moveTo>
                  <a:cubicBezTo>
                    <a:pt x="4074" y="1"/>
                    <a:pt x="2219" y="1"/>
                    <a:pt x="305" y="62"/>
                  </a:cubicBezTo>
                  <a:cubicBezTo>
                    <a:pt x="1" y="62"/>
                    <a:pt x="1" y="153"/>
                    <a:pt x="305" y="153"/>
                  </a:cubicBezTo>
                  <a:cubicBezTo>
                    <a:pt x="2219" y="214"/>
                    <a:pt x="4074" y="214"/>
                    <a:pt x="5958" y="214"/>
                  </a:cubicBezTo>
                  <a:cubicBezTo>
                    <a:pt x="7873" y="214"/>
                    <a:pt x="9727" y="214"/>
                    <a:pt x="11642" y="153"/>
                  </a:cubicBezTo>
                  <a:cubicBezTo>
                    <a:pt x="11885" y="153"/>
                    <a:pt x="11885" y="62"/>
                    <a:pt x="11642" y="62"/>
                  </a:cubicBezTo>
                  <a:cubicBezTo>
                    <a:pt x="9727" y="1"/>
                    <a:pt x="7873" y="1"/>
                    <a:pt x="595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797400" y="2392025"/>
              <a:ext cx="161125" cy="206150"/>
            </a:xfrm>
            <a:custGeom>
              <a:avLst/>
              <a:gdLst/>
              <a:ahLst/>
              <a:cxnLst/>
              <a:rect l="l" t="t" r="r" b="b"/>
              <a:pathLst>
                <a:path w="6445" h="8246" extrusionOk="0">
                  <a:moveTo>
                    <a:pt x="5397" y="1"/>
                  </a:moveTo>
                  <a:cubicBezTo>
                    <a:pt x="4635" y="1"/>
                    <a:pt x="3864" y="132"/>
                    <a:pt x="3161" y="381"/>
                  </a:cubicBezTo>
                  <a:cubicBezTo>
                    <a:pt x="2189" y="746"/>
                    <a:pt x="1307" y="1384"/>
                    <a:pt x="760" y="2266"/>
                  </a:cubicBezTo>
                  <a:cubicBezTo>
                    <a:pt x="243" y="3086"/>
                    <a:pt x="0" y="4150"/>
                    <a:pt x="122" y="5184"/>
                  </a:cubicBezTo>
                  <a:cubicBezTo>
                    <a:pt x="152" y="5427"/>
                    <a:pt x="152" y="5700"/>
                    <a:pt x="243" y="5944"/>
                  </a:cubicBezTo>
                  <a:cubicBezTo>
                    <a:pt x="274" y="6156"/>
                    <a:pt x="304" y="6430"/>
                    <a:pt x="426" y="6673"/>
                  </a:cubicBezTo>
                  <a:lnTo>
                    <a:pt x="699" y="7372"/>
                  </a:lnTo>
                  <a:lnTo>
                    <a:pt x="1034" y="8071"/>
                  </a:lnTo>
                  <a:cubicBezTo>
                    <a:pt x="1100" y="8190"/>
                    <a:pt x="1154" y="8246"/>
                    <a:pt x="1190" y="8246"/>
                  </a:cubicBezTo>
                  <a:cubicBezTo>
                    <a:pt x="1236" y="8246"/>
                    <a:pt x="1250" y="8152"/>
                    <a:pt x="1216" y="7980"/>
                  </a:cubicBezTo>
                  <a:lnTo>
                    <a:pt x="882" y="7311"/>
                  </a:lnTo>
                  <a:lnTo>
                    <a:pt x="608" y="6612"/>
                  </a:lnTo>
                  <a:cubicBezTo>
                    <a:pt x="517" y="6399"/>
                    <a:pt x="517" y="6126"/>
                    <a:pt x="426" y="5913"/>
                  </a:cubicBezTo>
                  <a:cubicBezTo>
                    <a:pt x="365" y="5670"/>
                    <a:pt x="365" y="5396"/>
                    <a:pt x="304" y="5184"/>
                  </a:cubicBezTo>
                  <a:cubicBezTo>
                    <a:pt x="243" y="4181"/>
                    <a:pt x="426" y="3208"/>
                    <a:pt x="973" y="2357"/>
                  </a:cubicBezTo>
                  <a:cubicBezTo>
                    <a:pt x="1490" y="1536"/>
                    <a:pt x="2341" y="928"/>
                    <a:pt x="3253" y="594"/>
                  </a:cubicBezTo>
                  <a:cubicBezTo>
                    <a:pt x="3975" y="281"/>
                    <a:pt x="4754" y="140"/>
                    <a:pt x="5545" y="140"/>
                  </a:cubicBezTo>
                  <a:cubicBezTo>
                    <a:pt x="5753" y="140"/>
                    <a:pt x="5962" y="149"/>
                    <a:pt x="6171" y="168"/>
                  </a:cubicBezTo>
                  <a:cubicBezTo>
                    <a:pt x="6444" y="168"/>
                    <a:pt x="6444" y="77"/>
                    <a:pt x="6171" y="47"/>
                  </a:cubicBezTo>
                  <a:cubicBezTo>
                    <a:pt x="5916" y="16"/>
                    <a:pt x="5657" y="1"/>
                    <a:pt x="53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809600" y="2755075"/>
              <a:ext cx="4575" cy="288800"/>
            </a:xfrm>
            <a:custGeom>
              <a:avLst/>
              <a:gdLst/>
              <a:ahLst/>
              <a:cxnLst/>
              <a:rect l="l" t="t" r="r" b="b"/>
              <a:pathLst>
                <a:path w="183" h="11552" extrusionOk="0">
                  <a:moveTo>
                    <a:pt x="91" y="1"/>
                  </a:moveTo>
                  <a:cubicBezTo>
                    <a:pt x="61" y="1"/>
                    <a:pt x="30" y="69"/>
                    <a:pt x="30" y="206"/>
                  </a:cubicBezTo>
                  <a:cubicBezTo>
                    <a:pt x="0" y="2060"/>
                    <a:pt x="0" y="3884"/>
                    <a:pt x="0" y="5738"/>
                  </a:cubicBezTo>
                  <a:cubicBezTo>
                    <a:pt x="0" y="7592"/>
                    <a:pt x="0" y="9416"/>
                    <a:pt x="30" y="11300"/>
                  </a:cubicBezTo>
                  <a:cubicBezTo>
                    <a:pt x="30" y="11467"/>
                    <a:pt x="53" y="11551"/>
                    <a:pt x="80" y="11551"/>
                  </a:cubicBezTo>
                  <a:cubicBezTo>
                    <a:pt x="106" y="11551"/>
                    <a:pt x="137" y="11467"/>
                    <a:pt x="152" y="11300"/>
                  </a:cubicBezTo>
                  <a:cubicBezTo>
                    <a:pt x="182" y="9416"/>
                    <a:pt x="182" y="7592"/>
                    <a:pt x="182" y="5738"/>
                  </a:cubicBezTo>
                  <a:cubicBezTo>
                    <a:pt x="182" y="3884"/>
                    <a:pt x="182" y="2060"/>
                    <a:pt x="152" y="206"/>
                  </a:cubicBezTo>
                  <a:cubicBezTo>
                    <a:pt x="152" y="69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153050" y="2751100"/>
              <a:ext cx="6125" cy="289625"/>
            </a:xfrm>
            <a:custGeom>
              <a:avLst/>
              <a:gdLst/>
              <a:ahLst/>
              <a:cxnLst/>
              <a:rect l="l" t="t" r="r" b="b"/>
              <a:pathLst>
                <a:path w="245" h="11585" extrusionOk="0">
                  <a:moveTo>
                    <a:pt x="62" y="0"/>
                  </a:moveTo>
                  <a:lnTo>
                    <a:pt x="62" y="91"/>
                  </a:lnTo>
                  <a:lnTo>
                    <a:pt x="62" y="243"/>
                  </a:lnTo>
                  <a:cubicBezTo>
                    <a:pt x="62" y="2097"/>
                    <a:pt x="1" y="3921"/>
                    <a:pt x="1" y="5775"/>
                  </a:cubicBezTo>
                  <a:cubicBezTo>
                    <a:pt x="1" y="7660"/>
                    <a:pt x="1" y="9484"/>
                    <a:pt x="62" y="11338"/>
                  </a:cubicBezTo>
                  <a:cubicBezTo>
                    <a:pt x="77" y="11501"/>
                    <a:pt x="99" y="11585"/>
                    <a:pt x="121" y="11585"/>
                  </a:cubicBezTo>
                  <a:cubicBezTo>
                    <a:pt x="144" y="11585"/>
                    <a:pt x="168" y="11494"/>
                    <a:pt x="183" y="11307"/>
                  </a:cubicBezTo>
                  <a:cubicBezTo>
                    <a:pt x="244" y="9484"/>
                    <a:pt x="244" y="7599"/>
                    <a:pt x="244" y="5745"/>
                  </a:cubicBezTo>
                  <a:cubicBezTo>
                    <a:pt x="244" y="3891"/>
                    <a:pt x="244" y="2067"/>
                    <a:pt x="153" y="213"/>
                  </a:cubicBezTo>
                  <a:cubicBezTo>
                    <a:pt x="153" y="122"/>
                    <a:pt x="153" y="91"/>
                    <a:pt x="123" y="61"/>
                  </a:cubicBezTo>
                  <a:cubicBezTo>
                    <a:pt x="9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551975" y="3734900"/>
              <a:ext cx="250925" cy="277625"/>
            </a:xfrm>
            <a:custGeom>
              <a:avLst/>
              <a:gdLst/>
              <a:ahLst/>
              <a:cxnLst/>
              <a:rect l="l" t="t" r="r" b="b"/>
              <a:pathLst>
                <a:path w="10037" h="11105" extrusionOk="0">
                  <a:moveTo>
                    <a:pt x="10009" y="0"/>
                  </a:moveTo>
                  <a:cubicBezTo>
                    <a:pt x="9986" y="0"/>
                    <a:pt x="9929" y="54"/>
                    <a:pt x="9848" y="162"/>
                  </a:cubicBezTo>
                  <a:cubicBezTo>
                    <a:pt x="8481" y="2138"/>
                    <a:pt x="7052" y="4083"/>
                    <a:pt x="5380" y="5846"/>
                  </a:cubicBezTo>
                  <a:cubicBezTo>
                    <a:pt x="4590" y="6697"/>
                    <a:pt x="3708" y="7548"/>
                    <a:pt x="2857" y="8369"/>
                  </a:cubicBezTo>
                  <a:lnTo>
                    <a:pt x="1520" y="9585"/>
                  </a:lnTo>
                  <a:lnTo>
                    <a:pt x="882" y="10193"/>
                  </a:lnTo>
                  <a:cubicBezTo>
                    <a:pt x="638" y="10436"/>
                    <a:pt x="426" y="10588"/>
                    <a:pt x="183" y="10801"/>
                  </a:cubicBezTo>
                  <a:cubicBezTo>
                    <a:pt x="31" y="10953"/>
                    <a:pt x="0" y="11074"/>
                    <a:pt x="0" y="11105"/>
                  </a:cubicBezTo>
                  <a:cubicBezTo>
                    <a:pt x="31" y="11105"/>
                    <a:pt x="91" y="11044"/>
                    <a:pt x="243" y="10922"/>
                  </a:cubicBezTo>
                  <a:cubicBezTo>
                    <a:pt x="456" y="10740"/>
                    <a:pt x="699" y="10558"/>
                    <a:pt x="942" y="10345"/>
                  </a:cubicBezTo>
                  <a:lnTo>
                    <a:pt x="1611" y="9737"/>
                  </a:lnTo>
                  <a:cubicBezTo>
                    <a:pt x="2067" y="9342"/>
                    <a:pt x="2493" y="8947"/>
                    <a:pt x="2949" y="8521"/>
                  </a:cubicBezTo>
                  <a:cubicBezTo>
                    <a:pt x="3830" y="7700"/>
                    <a:pt x="4712" y="6849"/>
                    <a:pt x="5532" y="5998"/>
                  </a:cubicBezTo>
                  <a:cubicBezTo>
                    <a:pt x="7204" y="4235"/>
                    <a:pt x="8572" y="2260"/>
                    <a:pt x="9909" y="254"/>
                  </a:cubicBezTo>
                  <a:cubicBezTo>
                    <a:pt x="10010" y="85"/>
                    <a:pt x="10037" y="0"/>
                    <a:pt x="1000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491175" y="2832600"/>
              <a:ext cx="22825" cy="285925"/>
            </a:xfrm>
            <a:custGeom>
              <a:avLst/>
              <a:gdLst/>
              <a:ahLst/>
              <a:cxnLst/>
              <a:rect l="l" t="t" r="r" b="b"/>
              <a:pathLst>
                <a:path w="913" h="11437" extrusionOk="0">
                  <a:moveTo>
                    <a:pt x="39" y="0"/>
                  </a:moveTo>
                  <a:cubicBezTo>
                    <a:pt x="16" y="0"/>
                    <a:pt x="1" y="68"/>
                    <a:pt x="1" y="205"/>
                  </a:cubicBezTo>
                  <a:cubicBezTo>
                    <a:pt x="1" y="2029"/>
                    <a:pt x="61" y="3883"/>
                    <a:pt x="213" y="5707"/>
                  </a:cubicBezTo>
                  <a:cubicBezTo>
                    <a:pt x="335" y="7531"/>
                    <a:pt x="578" y="9354"/>
                    <a:pt x="760" y="11178"/>
                  </a:cubicBezTo>
                  <a:cubicBezTo>
                    <a:pt x="776" y="11360"/>
                    <a:pt x="798" y="11436"/>
                    <a:pt x="825" y="11436"/>
                  </a:cubicBezTo>
                  <a:cubicBezTo>
                    <a:pt x="852" y="11436"/>
                    <a:pt x="882" y="11360"/>
                    <a:pt x="912" y="11239"/>
                  </a:cubicBezTo>
                  <a:cubicBezTo>
                    <a:pt x="791" y="9354"/>
                    <a:pt x="578" y="7531"/>
                    <a:pt x="456" y="5707"/>
                  </a:cubicBezTo>
                  <a:cubicBezTo>
                    <a:pt x="304" y="3853"/>
                    <a:pt x="213" y="2029"/>
                    <a:pt x="122" y="205"/>
                  </a:cubicBezTo>
                  <a:cubicBezTo>
                    <a:pt x="92" y="68"/>
                    <a:pt x="61" y="0"/>
                    <a:pt x="3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930450" y="4402975"/>
              <a:ext cx="280350" cy="11800"/>
            </a:xfrm>
            <a:custGeom>
              <a:avLst/>
              <a:gdLst/>
              <a:ahLst/>
              <a:cxnLst/>
              <a:rect l="l" t="t" r="r" b="b"/>
              <a:pathLst>
                <a:path w="11214" h="472" extrusionOk="0">
                  <a:moveTo>
                    <a:pt x="211" y="0"/>
                  </a:moveTo>
                  <a:cubicBezTo>
                    <a:pt x="1" y="0"/>
                    <a:pt x="28" y="96"/>
                    <a:pt x="271" y="96"/>
                  </a:cubicBezTo>
                  <a:cubicBezTo>
                    <a:pt x="2034" y="339"/>
                    <a:pt x="3797" y="431"/>
                    <a:pt x="5590" y="461"/>
                  </a:cubicBezTo>
                  <a:cubicBezTo>
                    <a:pt x="5976" y="468"/>
                    <a:pt x="6362" y="471"/>
                    <a:pt x="6748" y="471"/>
                  </a:cubicBezTo>
                  <a:cubicBezTo>
                    <a:pt x="8154" y="471"/>
                    <a:pt x="9556" y="422"/>
                    <a:pt x="10940" y="279"/>
                  </a:cubicBezTo>
                  <a:cubicBezTo>
                    <a:pt x="11214" y="248"/>
                    <a:pt x="11214" y="157"/>
                    <a:pt x="10940" y="157"/>
                  </a:cubicBezTo>
                  <a:cubicBezTo>
                    <a:pt x="9616" y="250"/>
                    <a:pt x="8257" y="290"/>
                    <a:pt x="6890" y="290"/>
                  </a:cubicBezTo>
                  <a:cubicBezTo>
                    <a:pt x="6467" y="290"/>
                    <a:pt x="6044" y="286"/>
                    <a:pt x="5621" y="279"/>
                  </a:cubicBezTo>
                  <a:cubicBezTo>
                    <a:pt x="3858" y="248"/>
                    <a:pt x="2064" y="157"/>
                    <a:pt x="301" y="5"/>
                  </a:cubicBezTo>
                  <a:cubicBezTo>
                    <a:pt x="268" y="2"/>
                    <a:pt x="238" y="0"/>
                    <a:pt x="21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2270825" y="4131050"/>
              <a:ext cx="277375" cy="12175"/>
            </a:xfrm>
            <a:custGeom>
              <a:avLst/>
              <a:gdLst/>
              <a:ahLst/>
              <a:cxnLst/>
              <a:rect l="l" t="t" r="r" b="b"/>
              <a:pathLst>
                <a:path w="11095" h="487" extrusionOk="0">
                  <a:moveTo>
                    <a:pt x="10791" y="0"/>
                  </a:moveTo>
                  <a:cubicBezTo>
                    <a:pt x="9058" y="152"/>
                    <a:pt x="7265" y="244"/>
                    <a:pt x="5502" y="244"/>
                  </a:cubicBezTo>
                  <a:cubicBezTo>
                    <a:pt x="5314" y="247"/>
                    <a:pt x="5125" y="248"/>
                    <a:pt x="4937" y="248"/>
                  </a:cubicBezTo>
                  <a:cubicBezTo>
                    <a:pt x="3363" y="248"/>
                    <a:pt x="1791" y="143"/>
                    <a:pt x="244" y="61"/>
                  </a:cubicBezTo>
                  <a:cubicBezTo>
                    <a:pt x="1" y="61"/>
                    <a:pt x="1" y="122"/>
                    <a:pt x="244" y="152"/>
                  </a:cubicBezTo>
                  <a:cubicBezTo>
                    <a:pt x="1976" y="396"/>
                    <a:pt x="3770" y="487"/>
                    <a:pt x="5502" y="487"/>
                  </a:cubicBezTo>
                  <a:cubicBezTo>
                    <a:pt x="7295" y="487"/>
                    <a:pt x="9058" y="365"/>
                    <a:pt x="10791" y="122"/>
                  </a:cubicBezTo>
                  <a:cubicBezTo>
                    <a:pt x="11095" y="92"/>
                    <a:pt x="11095" y="31"/>
                    <a:pt x="107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937225" y="4132425"/>
              <a:ext cx="276475" cy="11575"/>
            </a:xfrm>
            <a:custGeom>
              <a:avLst/>
              <a:gdLst/>
              <a:ahLst/>
              <a:cxnLst/>
              <a:rect l="l" t="t" r="r" b="b"/>
              <a:pathLst>
                <a:path w="11059" h="463" extrusionOk="0">
                  <a:moveTo>
                    <a:pt x="10887" y="0"/>
                  </a:moveTo>
                  <a:cubicBezTo>
                    <a:pt x="10860" y="0"/>
                    <a:pt x="10828" y="2"/>
                    <a:pt x="10791" y="6"/>
                  </a:cubicBezTo>
                  <a:cubicBezTo>
                    <a:pt x="9058" y="189"/>
                    <a:pt x="7265" y="219"/>
                    <a:pt x="5502" y="219"/>
                  </a:cubicBezTo>
                  <a:cubicBezTo>
                    <a:pt x="3739" y="219"/>
                    <a:pt x="1976" y="128"/>
                    <a:pt x="213" y="6"/>
                  </a:cubicBezTo>
                  <a:cubicBezTo>
                    <a:pt x="0" y="6"/>
                    <a:pt x="0" y="67"/>
                    <a:pt x="213" y="128"/>
                  </a:cubicBezTo>
                  <a:cubicBezTo>
                    <a:pt x="1976" y="310"/>
                    <a:pt x="3739" y="432"/>
                    <a:pt x="5502" y="462"/>
                  </a:cubicBezTo>
                  <a:cubicBezTo>
                    <a:pt x="7265" y="462"/>
                    <a:pt x="9058" y="371"/>
                    <a:pt x="10791" y="128"/>
                  </a:cubicBezTo>
                  <a:cubicBezTo>
                    <a:pt x="11027" y="75"/>
                    <a:pt x="11059" y="0"/>
                    <a:pt x="1088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850625" y="4367375"/>
              <a:ext cx="278150" cy="4575"/>
            </a:xfrm>
            <a:custGeom>
              <a:avLst/>
              <a:gdLst/>
              <a:ahLst/>
              <a:cxnLst/>
              <a:rect l="l" t="t" r="r" b="b"/>
              <a:pathLst>
                <a:path w="11126" h="183" extrusionOk="0">
                  <a:moveTo>
                    <a:pt x="5563" y="1"/>
                  </a:moveTo>
                  <a:cubicBezTo>
                    <a:pt x="3800" y="1"/>
                    <a:pt x="2037" y="1"/>
                    <a:pt x="304" y="31"/>
                  </a:cubicBezTo>
                  <a:cubicBezTo>
                    <a:pt x="0" y="31"/>
                    <a:pt x="0" y="152"/>
                    <a:pt x="304" y="152"/>
                  </a:cubicBezTo>
                  <a:cubicBezTo>
                    <a:pt x="2037" y="183"/>
                    <a:pt x="3830" y="183"/>
                    <a:pt x="5563" y="183"/>
                  </a:cubicBezTo>
                  <a:cubicBezTo>
                    <a:pt x="7356" y="183"/>
                    <a:pt x="9089" y="183"/>
                    <a:pt x="10852" y="152"/>
                  </a:cubicBezTo>
                  <a:cubicBezTo>
                    <a:pt x="11125" y="152"/>
                    <a:pt x="11125" y="31"/>
                    <a:pt x="10852" y="31"/>
                  </a:cubicBezTo>
                  <a:cubicBezTo>
                    <a:pt x="9119" y="1"/>
                    <a:pt x="7326" y="1"/>
                    <a:pt x="55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517775" y="4140175"/>
              <a:ext cx="278150" cy="10900"/>
            </a:xfrm>
            <a:custGeom>
              <a:avLst/>
              <a:gdLst/>
              <a:ahLst/>
              <a:cxnLst/>
              <a:rect l="l" t="t" r="r" b="b"/>
              <a:pathLst>
                <a:path w="11126" h="436" extrusionOk="0">
                  <a:moveTo>
                    <a:pt x="10791" y="0"/>
                  </a:moveTo>
                  <a:cubicBezTo>
                    <a:pt x="9455" y="143"/>
                    <a:pt x="8063" y="193"/>
                    <a:pt x="6674" y="193"/>
                  </a:cubicBezTo>
                  <a:cubicBezTo>
                    <a:pt x="6293" y="193"/>
                    <a:pt x="5912" y="189"/>
                    <a:pt x="5532" y="183"/>
                  </a:cubicBezTo>
                  <a:cubicBezTo>
                    <a:pt x="3800" y="152"/>
                    <a:pt x="2006" y="61"/>
                    <a:pt x="244" y="61"/>
                  </a:cubicBezTo>
                  <a:cubicBezTo>
                    <a:pt x="31" y="61"/>
                    <a:pt x="0" y="183"/>
                    <a:pt x="244" y="183"/>
                  </a:cubicBezTo>
                  <a:cubicBezTo>
                    <a:pt x="2006" y="304"/>
                    <a:pt x="3800" y="365"/>
                    <a:pt x="5532" y="426"/>
                  </a:cubicBezTo>
                  <a:cubicBezTo>
                    <a:pt x="5874" y="432"/>
                    <a:pt x="6217" y="435"/>
                    <a:pt x="6560" y="435"/>
                  </a:cubicBezTo>
                  <a:cubicBezTo>
                    <a:pt x="7988" y="435"/>
                    <a:pt x="9424" y="373"/>
                    <a:pt x="10821" y="152"/>
                  </a:cubicBezTo>
                  <a:cubicBezTo>
                    <a:pt x="11125" y="122"/>
                    <a:pt x="11125" y="0"/>
                    <a:pt x="107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2817950" y="2738925"/>
              <a:ext cx="323725" cy="6100"/>
            </a:xfrm>
            <a:custGeom>
              <a:avLst/>
              <a:gdLst/>
              <a:ahLst/>
              <a:cxnLst/>
              <a:rect l="l" t="t" r="r" b="b"/>
              <a:pathLst>
                <a:path w="12949" h="244" extrusionOk="0">
                  <a:moveTo>
                    <a:pt x="6505" y="1"/>
                  </a:moveTo>
                  <a:cubicBezTo>
                    <a:pt x="4438" y="1"/>
                    <a:pt x="2402" y="1"/>
                    <a:pt x="335" y="122"/>
                  </a:cubicBezTo>
                  <a:cubicBezTo>
                    <a:pt x="0" y="153"/>
                    <a:pt x="0" y="244"/>
                    <a:pt x="335" y="244"/>
                  </a:cubicBezTo>
                  <a:lnTo>
                    <a:pt x="12645" y="244"/>
                  </a:lnTo>
                  <a:cubicBezTo>
                    <a:pt x="12949" y="244"/>
                    <a:pt x="12949" y="122"/>
                    <a:pt x="12645" y="122"/>
                  </a:cubicBezTo>
                  <a:cubicBezTo>
                    <a:pt x="10609" y="31"/>
                    <a:pt x="8542" y="1"/>
                    <a:pt x="650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2199600" y="2560325"/>
              <a:ext cx="144200" cy="157750"/>
            </a:xfrm>
            <a:custGeom>
              <a:avLst/>
              <a:gdLst/>
              <a:ahLst/>
              <a:cxnLst/>
              <a:rect l="l" t="t" r="r" b="b"/>
              <a:pathLst>
                <a:path w="5768" h="6310" extrusionOk="0">
                  <a:moveTo>
                    <a:pt x="4022" y="0"/>
                  </a:moveTo>
                  <a:cubicBezTo>
                    <a:pt x="3376" y="0"/>
                    <a:pt x="2733" y="308"/>
                    <a:pt x="2363" y="853"/>
                  </a:cubicBezTo>
                  <a:cubicBezTo>
                    <a:pt x="1755" y="1613"/>
                    <a:pt x="1330" y="2464"/>
                    <a:pt x="965" y="3345"/>
                  </a:cubicBezTo>
                  <a:cubicBezTo>
                    <a:pt x="570" y="4227"/>
                    <a:pt x="266" y="5139"/>
                    <a:pt x="53" y="6051"/>
                  </a:cubicBezTo>
                  <a:cubicBezTo>
                    <a:pt x="1" y="6225"/>
                    <a:pt x="19" y="6309"/>
                    <a:pt x="66" y="6309"/>
                  </a:cubicBezTo>
                  <a:cubicBezTo>
                    <a:pt x="101" y="6309"/>
                    <a:pt x="153" y="6263"/>
                    <a:pt x="205" y="6172"/>
                  </a:cubicBezTo>
                  <a:cubicBezTo>
                    <a:pt x="448" y="5260"/>
                    <a:pt x="813" y="4379"/>
                    <a:pt x="1178" y="3497"/>
                  </a:cubicBezTo>
                  <a:cubicBezTo>
                    <a:pt x="1573" y="2616"/>
                    <a:pt x="1968" y="1765"/>
                    <a:pt x="2576" y="1035"/>
                  </a:cubicBezTo>
                  <a:cubicBezTo>
                    <a:pt x="2667" y="914"/>
                    <a:pt x="2728" y="853"/>
                    <a:pt x="2819" y="762"/>
                  </a:cubicBezTo>
                  <a:cubicBezTo>
                    <a:pt x="2880" y="640"/>
                    <a:pt x="3001" y="610"/>
                    <a:pt x="3093" y="549"/>
                  </a:cubicBezTo>
                  <a:cubicBezTo>
                    <a:pt x="3275" y="397"/>
                    <a:pt x="3457" y="306"/>
                    <a:pt x="3701" y="275"/>
                  </a:cubicBezTo>
                  <a:cubicBezTo>
                    <a:pt x="3821" y="238"/>
                    <a:pt x="3954" y="221"/>
                    <a:pt x="4089" y="221"/>
                  </a:cubicBezTo>
                  <a:cubicBezTo>
                    <a:pt x="4397" y="221"/>
                    <a:pt x="4724" y="310"/>
                    <a:pt x="4977" y="458"/>
                  </a:cubicBezTo>
                  <a:cubicBezTo>
                    <a:pt x="5160" y="610"/>
                    <a:pt x="5312" y="762"/>
                    <a:pt x="5433" y="944"/>
                  </a:cubicBezTo>
                  <a:cubicBezTo>
                    <a:pt x="5524" y="1157"/>
                    <a:pt x="5616" y="1400"/>
                    <a:pt x="5585" y="1552"/>
                  </a:cubicBezTo>
                  <a:cubicBezTo>
                    <a:pt x="5530" y="1681"/>
                    <a:pt x="5419" y="1731"/>
                    <a:pt x="5300" y="1731"/>
                  </a:cubicBezTo>
                  <a:cubicBezTo>
                    <a:pt x="5222" y="1731"/>
                    <a:pt x="5141" y="1710"/>
                    <a:pt x="5068" y="1674"/>
                  </a:cubicBezTo>
                  <a:cubicBezTo>
                    <a:pt x="4825" y="1613"/>
                    <a:pt x="4673" y="1400"/>
                    <a:pt x="4400" y="1339"/>
                  </a:cubicBezTo>
                  <a:cubicBezTo>
                    <a:pt x="4355" y="1330"/>
                    <a:pt x="4318" y="1327"/>
                    <a:pt x="4289" y="1327"/>
                  </a:cubicBezTo>
                  <a:cubicBezTo>
                    <a:pt x="4217" y="1327"/>
                    <a:pt x="4187" y="1348"/>
                    <a:pt x="4187" y="1370"/>
                  </a:cubicBezTo>
                  <a:cubicBezTo>
                    <a:pt x="4187" y="1400"/>
                    <a:pt x="4248" y="1400"/>
                    <a:pt x="4369" y="1461"/>
                  </a:cubicBezTo>
                  <a:cubicBezTo>
                    <a:pt x="4612" y="1522"/>
                    <a:pt x="4764" y="1704"/>
                    <a:pt x="4977" y="1826"/>
                  </a:cubicBezTo>
                  <a:cubicBezTo>
                    <a:pt x="5099" y="1917"/>
                    <a:pt x="5220" y="1917"/>
                    <a:pt x="5372" y="1917"/>
                  </a:cubicBezTo>
                  <a:cubicBezTo>
                    <a:pt x="5524" y="1856"/>
                    <a:pt x="5616" y="1795"/>
                    <a:pt x="5707" y="1643"/>
                  </a:cubicBezTo>
                  <a:cubicBezTo>
                    <a:pt x="5767" y="1491"/>
                    <a:pt x="5737" y="1339"/>
                    <a:pt x="5707" y="1218"/>
                  </a:cubicBezTo>
                  <a:cubicBezTo>
                    <a:pt x="5676" y="1096"/>
                    <a:pt x="5585" y="1005"/>
                    <a:pt x="5555" y="883"/>
                  </a:cubicBezTo>
                  <a:cubicBezTo>
                    <a:pt x="5433" y="640"/>
                    <a:pt x="5281" y="458"/>
                    <a:pt x="5068" y="306"/>
                  </a:cubicBezTo>
                  <a:cubicBezTo>
                    <a:pt x="4751" y="98"/>
                    <a:pt x="4386" y="0"/>
                    <a:pt x="40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311000" y="3304250"/>
              <a:ext cx="100450" cy="267000"/>
            </a:xfrm>
            <a:custGeom>
              <a:avLst/>
              <a:gdLst/>
              <a:ahLst/>
              <a:cxnLst/>
              <a:rect l="l" t="t" r="r" b="b"/>
              <a:pathLst>
                <a:path w="4018" h="10680" extrusionOk="0">
                  <a:moveTo>
                    <a:pt x="43" y="1"/>
                  </a:moveTo>
                  <a:cubicBezTo>
                    <a:pt x="0" y="1"/>
                    <a:pt x="5" y="77"/>
                    <a:pt x="95" y="184"/>
                  </a:cubicBezTo>
                  <a:cubicBezTo>
                    <a:pt x="672" y="914"/>
                    <a:pt x="1098" y="1704"/>
                    <a:pt x="1463" y="2555"/>
                  </a:cubicBezTo>
                  <a:cubicBezTo>
                    <a:pt x="1858" y="3376"/>
                    <a:pt x="2162" y="4257"/>
                    <a:pt x="2466" y="5139"/>
                  </a:cubicBezTo>
                  <a:cubicBezTo>
                    <a:pt x="3074" y="6872"/>
                    <a:pt x="3530" y="8665"/>
                    <a:pt x="3894" y="10458"/>
                  </a:cubicBezTo>
                  <a:cubicBezTo>
                    <a:pt x="3938" y="10603"/>
                    <a:pt x="3974" y="10679"/>
                    <a:pt x="3994" y="10679"/>
                  </a:cubicBezTo>
                  <a:cubicBezTo>
                    <a:pt x="4016" y="10679"/>
                    <a:pt x="4017" y="10588"/>
                    <a:pt x="3986" y="10397"/>
                  </a:cubicBezTo>
                  <a:cubicBezTo>
                    <a:pt x="3712" y="8574"/>
                    <a:pt x="3256" y="6811"/>
                    <a:pt x="2648" y="5048"/>
                  </a:cubicBezTo>
                  <a:cubicBezTo>
                    <a:pt x="2344" y="4166"/>
                    <a:pt x="2010" y="3315"/>
                    <a:pt x="1615" y="2464"/>
                  </a:cubicBezTo>
                  <a:cubicBezTo>
                    <a:pt x="1250" y="1643"/>
                    <a:pt x="794" y="823"/>
                    <a:pt x="186" y="124"/>
                  </a:cubicBezTo>
                  <a:cubicBezTo>
                    <a:pt x="124" y="37"/>
                    <a:pt x="72" y="1"/>
                    <a:pt x="4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282200" y="2341325"/>
              <a:ext cx="4600" cy="263900"/>
            </a:xfrm>
            <a:custGeom>
              <a:avLst/>
              <a:gdLst/>
              <a:ahLst/>
              <a:cxnLst/>
              <a:rect l="l" t="t" r="r" b="b"/>
              <a:pathLst>
                <a:path w="184" h="10556" extrusionOk="0">
                  <a:moveTo>
                    <a:pt x="92" y="0"/>
                  </a:moveTo>
                  <a:cubicBezTo>
                    <a:pt x="61" y="0"/>
                    <a:pt x="31" y="54"/>
                    <a:pt x="31" y="160"/>
                  </a:cubicBezTo>
                  <a:cubicBezTo>
                    <a:pt x="1" y="1862"/>
                    <a:pt x="1" y="3564"/>
                    <a:pt x="1" y="5266"/>
                  </a:cubicBezTo>
                  <a:cubicBezTo>
                    <a:pt x="1" y="6938"/>
                    <a:pt x="1" y="8640"/>
                    <a:pt x="31" y="10373"/>
                  </a:cubicBezTo>
                  <a:cubicBezTo>
                    <a:pt x="31" y="10494"/>
                    <a:pt x="54" y="10555"/>
                    <a:pt x="80" y="10555"/>
                  </a:cubicBezTo>
                  <a:cubicBezTo>
                    <a:pt x="107" y="10555"/>
                    <a:pt x="137" y="10494"/>
                    <a:pt x="153" y="10373"/>
                  </a:cubicBezTo>
                  <a:cubicBezTo>
                    <a:pt x="183" y="8701"/>
                    <a:pt x="183" y="6968"/>
                    <a:pt x="183" y="5266"/>
                  </a:cubicBezTo>
                  <a:cubicBezTo>
                    <a:pt x="183" y="3595"/>
                    <a:pt x="183" y="1892"/>
                    <a:pt x="153" y="160"/>
                  </a:cubicBezTo>
                  <a:cubicBezTo>
                    <a:pt x="153" y="54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5450" y="2334925"/>
              <a:ext cx="6850" cy="264700"/>
            </a:xfrm>
            <a:custGeom>
              <a:avLst/>
              <a:gdLst/>
              <a:ahLst/>
              <a:cxnLst/>
              <a:rect l="l" t="t" r="r" b="b"/>
              <a:pathLst>
                <a:path w="274" h="10588" extrusionOk="0">
                  <a:moveTo>
                    <a:pt x="186" y="0"/>
                  </a:moveTo>
                  <a:cubicBezTo>
                    <a:pt x="162" y="0"/>
                    <a:pt x="136" y="49"/>
                    <a:pt x="122" y="173"/>
                  </a:cubicBezTo>
                  <a:cubicBezTo>
                    <a:pt x="0" y="1875"/>
                    <a:pt x="31" y="3577"/>
                    <a:pt x="31" y="5310"/>
                  </a:cubicBezTo>
                  <a:cubicBezTo>
                    <a:pt x="92" y="6981"/>
                    <a:pt x="92" y="8683"/>
                    <a:pt x="152" y="10386"/>
                  </a:cubicBezTo>
                  <a:cubicBezTo>
                    <a:pt x="152" y="10519"/>
                    <a:pt x="174" y="10587"/>
                    <a:pt x="196" y="10587"/>
                  </a:cubicBezTo>
                  <a:cubicBezTo>
                    <a:pt x="220" y="10587"/>
                    <a:pt x="244" y="10511"/>
                    <a:pt x="244" y="10355"/>
                  </a:cubicBezTo>
                  <a:cubicBezTo>
                    <a:pt x="274" y="8683"/>
                    <a:pt x="244" y="6981"/>
                    <a:pt x="244" y="5249"/>
                  </a:cubicBezTo>
                  <a:cubicBezTo>
                    <a:pt x="244" y="3547"/>
                    <a:pt x="183" y="1875"/>
                    <a:pt x="244" y="173"/>
                  </a:cubicBezTo>
                  <a:cubicBezTo>
                    <a:pt x="244" y="73"/>
                    <a:pt x="216" y="0"/>
                    <a:pt x="1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2270825" y="4453250"/>
              <a:ext cx="266750" cy="5325"/>
            </a:xfrm>
            <a:custGeom>
              <a:avLst/>
              <a:gdLst/>
              <a:ahLst/>
              <a:cxnLst/>
              <a:rect l="l" t="t" r="r" b="b"/>
              <a:pathLst>
                <a:path w="10670" h="213" extrusionOk="0">
                  <a:moveTo>
                    <a:pt x="5350" y="0"/>
                  </a:moveTo>
                  <a:cubicBezTo>
                    <a:pt x="3678" y="0"/>
                    <a:pt x="1976" y="0"/>
                    <a:pt x="274" y="61"/>
                  </a:cubicBezTo>
                  <a:cubicBezTo>
                    <a:pt x="1" y="61"/>
                    <a:pt x="1" y="152"/>
                    <a:pt x="274" y="152"/>
                  </a:cubicBezTo>
                  <a:cubicBezTo>
                    <a:pt x="1946" y="213"/>
                    <a:pt x="3648" y="213"/>
                    <a:pt x="5350" y="213"/>
                  </a:cubicBezTo>
                  <a:cubicBezTo>
                    <a:pt x="7022" y="213"/>
                    <a:pt x="8754" y="213"/>
                    <a:pt x="10457" y="152"/>
                  </a:cubicBezTo>
                  <a:cubicBezTo>
                    <a:pt x="10669" y="152"/>
                    <a:pt x="10669" y="61"/>
                    <a:pt x="10457" y="61"/>
                  </a:cubicBezTo>
                  <a:cubicBezTo>
                    <a:pt x="8785" y="0"/>
                    <a:pt x="7083" y="0"/>
                    <a:pt x="53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6827150" y="1489925"/>
              <a:ext cx="144600" cy="261925"/>
            </a:xfrm>
            <a:custGeom>
              <a:avLst/>
              <a:gdLst/>
              <a:ahLst/>
              <a:cxnLst/>
              <a:rect l="l" t="t" r="r" b="b"/>
              <a:pathLst>
                <a:path w="5784" h="10477" extrusionOk="0">
                  <a:moveTo>
                    <a:pt x="5747" y="0"/>
                  </a:moveTo>
                  <a:cubicBezTo>
                    <a:pt x="5717" y="0"/>
                    <a:pt x="5661" y="47"/>
                    <a:pt x="5593" y="142"/>
                  </a:cubicBezTo>
                  <a:cubicBezTo>
                    <a:pt x="4651" y="1814"/>
                    <a:pt x="3708" y="3486"/>
                    <a:pt x="2797" y="5219"/>
                  </a:cubicBezTo>
                  <a:cubicBezTo>
                    <a:pt x="1885" y="6921"/>
                    <a:pt x="912" y="8592"/>
                    <a:pt x="91" y="10325"/>
                  </a:cubicBezTo>
                  <a:cubicBezTo>
                    <a:pt x="69" y="10393"/>
                    <a:pt x="63" y="10428"/>
                    <a:pt x="49" y="10428"/>
                  </a:cubicBezTo>
                  <a:cubicBezTo>
                    <a:pt x="44" y="10428"/>
                    <a:pt x="38" y="10424"/>
                    <a:pt x="31" y="10416"/>
                  </a:cubicBezTo>
                  <a:cubicBezTo>
                    <a:pt x="31" y="10447"/>
                    <a:pt x="0" y="10447"/>
                    <a:pt x="0" y="10447"/>
                  </a:cubicBezTo>
                  <a:cubicBezTo>
                    <a:pt x="0" y="10447"/>
                    <a:pt x="0" y="10477"/>
                    <a:pt x="91" y="10477"/>
                  </a:cubicBezTo>
                  <a:lnTo>
                    <a:pt x="152" y="10416"/>
                  </a:lnTo>
                  <a:cubicBezTo>
                    <a:pt x="152" y="10416"/>
                    <a:pt x="152" y="10386"/>
                    <a:pt x="213" y="10325"/>
                  </a:cubicBezTo>
                  <a:cubicBezTo>
                    <a:pt x="1094" y="8653"/>
                    <a:pt x="2067" y="6981"/>
                    <a:pt x="2979" y="5279"/>
                  </a:cubicBezTo>
                  <a:cubicBezTo>
                    <a:pt x="3921" y="3608"/>
                    <a:pt x="4833" y="1905"/>
                    <a:pt x="5715" y="203"/>
                  </a:cubicBezTo>
                  <a:cubicBezTo>
                    <a:pt x="5781" y="70"/>
                    <a:pt x="5784" y="0"/>
                    <a:pt x="57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2358175" y="2501450"/>
              <a:ext cx="93600" cy="262225"/>
            </a:xfrm>
            <a:custGeom>
              <a:avLst/>
              <a:gdLst/>
              <a:ahLst/>
              <a:cxnLst/>
              <a:rect l="l" t="t" r="r" b="b"/>
              <a:pathLst>
                <a:path w="3744" h="10489" extrusionOk="0">
                  <a:moveTo>
                    <a:pt x="29" y="0"/>
                  </a:moveTo>
                  <a:cubicBezTo>
                    <a:pt x="2" y="0"/>
                    <a:pt x="0" y="70"/>
                    <a:pt x="32" y="199"/>
                  </a:cubicBezTo>
                  <a:cubicBezTo>
                    <a:pt x="610" y="1871"/>
                    <a:pt x="1187" y="3573"/>
                    <a:pt x="1795" y="5244"/>
                  </a:cubicBezTo>
                  <a:cubicBezTo>
                    <a:pt x="2403" y="6947"/>
                    <a:pt x="3011" y="8618"/>
                    <a:pt x="3619" y="10290"/>
                  </a:cubicBezTo>
                  <a:cubicBezTo>
                    <a:pt x="3648" y="10420"/>
                    <a:pt x="3691" y="10488"/>
                    <a:pt x="3714" y="10488"/>
                  </a:cubicBezTo>
                  <a:cubicBezTo>
                    <a:pt x="3741" y="10488"/>
                    <a:pt x="3744" y="10405"/>
                    <a:pt x="3680" y="10229"/>
                  </a:cubicBezTo>
                  <a:cubicBezTo>
                    <a:pt x="3163" y="8558"/>
                    <a:pt x="2586" y="6855"/>
                    <a:pt x="1978" y="5153"/>
                  </a:cubicBezTo>
                  <a:cubicBezTo>
                    <a:pt x="1400" y="3512"/>
                    <a:pt x="792" y="1840"/>
                    <a:pt x="154" y="168"/>
                  </a:cubicBezTo>
                  <a:cubicBezTo>
                    <a:pt x="97" y="54"/>
                    <a:pt x="53" y="0"/>
                    <a:pt x="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1349025" y="2340750"/>
              <a:ext cx="6150" cy="262200"/>
            </a:xfrm>
            <a:custGeom>
              <a:avLst/>
              <a:gdLst/>
              <a:ahLst/>
              <a:cxnLst/>
              <a:rect l="l" t="t" r="r" b="b"/>
              <a:pathLst>
                <a:path w="246" h="10488" extrusionOk="0">
                  <a:moveTo>
                    <a:pt x="63" y="1"/>
                  </a:moveTo>
                  <a:lnTo>
                    <a:pt x="63" y="61"/>
                  </a:lnTo>
                  <a:lnTo>
                    <a:pt x="63" y="152"/>
                  </a:lnTo>
                  <a:cubicBezTo>
                    <a:pt x="63" y="1824"/>
                    <a:pt x="33" y="3557"/>
                    <a:pt x="33" y="5229"/>
                  </a:cubicBezTo>
                  <a:lnTo>
                    <a:pt x="33" y="7751"/>
                  </a:lnTo>
                  <a:cubicBezTo>
                    <a:pt x="33" y="8602"/>
                    <a:pt x="63" y="9423"/>
                    <a:pt x="33" y="10274"/>
                  </a:cubicBezTo>
                  <a:cubicBezTo>
                    <a:pt x="1" y="10420"/>
                    <a:pt x="20" y="10488"/>
                    <a:pt x="59" y="10488"/>
                  </a:cubicBezTo>
                  <a:cubicBezTo>
                    <a:pt x="93" y="10488"/>
                    <a:pt x="142" y="10435"/>
                    <a:pt x="185" y="10335"/>
                  </a:cubicBezTo>
                  <a:cubicBezTo>
                    <a:pt x="246" y="9484"/>
                    <a:pt x="246" y="8633"/>
                    <a:pt x="246" y="7812"/>
                  </a:cubicBezTo>
                  <a:lnTo>
                    <a:pt x="246" y="5259"/>
                  </a:lnTo>
                  <a:cubicBezTo>
                    <a:pt x="246" y="3587"/>
                    <a:pt x="246" y="1885"/>
                    <a:pt x="185" y="213"/>
                  </a:cubicBezTo>
                  <a:cubicBezTo>
                    <a:pt x="185" y="122"/>
                    <a:pt x="185" y="92"/>
                    <a:pt x="124" y="61"/>
                  </a:cubicBezTo>
                  <a:cubicBezTo>
                    <a:pt x="94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1581600" y="2341500"/>
              <a:ext cx="4575" cy="258200"/>
            </a:xfrm>
            <a:custGeom>
              <a:avLst/>
              <a:gdLst/>
              <a:ahLst/>
              <a:cxnLst/>
              <a:rect l="l" t="t" r="r" b="b"/>
              <a:pathLst>
                <a:path w="183" h="10328" extrusionOk="0">
                  <a:moveTo>
                    <a:pt x="92" y="1"/>
                  </a:moveTo>
                  <a:cubicBezTo>
                    <a:pt x="61" y="1"/>
                    <a:pt x="31" y="62"/>
                    <a:pt x="31" y="183"/>
                  </a:cubicBezTo>
                  <a:cubicBezTo>
                    <a:pt x="1" y="1794"/>
                    <a:pt x="1" y="3466"/>
                    <a:pt x="1" y="5138"/>
                  </a:cubicBezTo>
                  <a:cubicBezTo>
                    <a:pt x="1" y="6779"/>
                    <a:pt x="1" y="8451"/>
                    <a:pt x="31" y="10123"/>
                  </a:cubicBezTo>
                  <a:cubicBezTo>
                    <a:pt x="31" y="10259"/>
                    <a:pt x="61" y="10328"/>
                    <a:pt x="92" y="10328"/>
                  </a:cubicBezTo>
                  <a:cubicBezTo>
                    <a:pt x="122" y="10328"/>
                    <a:pt x="153" y="10259"/>
                    <a:pt x="153" y="10123"/>
                  </a:cubicBezTo>
                  <a:cubicBezTo>
                    <a:pt x="183" y="8481"/>
                    <a:pt x="183" y="6810"/>
                    <a:pt x="183" y="5138"/>
                  </a:cubicBezTo>
                  <a:cubicBezTo>
                    <a:pt x="183" y="3527"/>
                    <a:pt x="183" y="1855"/>
                    <a:pt x="153" y="183"/>
                  </a:cubicBezTo>
                  <a:cubicBezTo>
                    <a:pt x="153" y="62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711825" y="2317950"/>
              <a:ext cx="259600" cy="6100"/>
            </a:xfrm>
            <a:custGeom>
              <a:avLst/>
              <a:gdLst/>
              <a:ahLst/>
              <a:cxnLst/>
              <a:rect l="l" t="t" r="r" b="b"/>
              <a:pathLst>
                <a:path w="10384" h="244" extrusionOk="0">
                  <a:moveTo>
                    <a:pt x="5217" y="1"/>
                  </a:moveTo>
                  <a:cubicBezTo>
                    <a:pt x="3575" y="1"/>
                    <a:pt x="1903" y="61"/>
                    <a:pt x="292" y="92"/>
                  </a:cubicBezTo>
                  <a:cubicBezTo>
                    <a:pt x="49" y="92"/>
                    <a:pt x="1" y="170"/>
                    <a:pt x="131" y="170"/>
                  </a:cubicBezTo>
                  <a:cubicBezTo>
                    <a:pt x="164" y="170"/>
                    <a:pt x="207" y="165"/>
                    <a:pt x="262" y="153"/>
                  </a:cubicBezTo>
                  <a:cubicBezTo>
                    <a:pt x="1903" y="213"/>
                    <a:pt x="3575" y="213"/>
                    <a:pt x="5217" y="213"/>
                  </a:cubicBezTo>
                  <a:cubicBezTo>
                    <a:pt x="6858" y="244"/>
                    <a:pt x="8530" y="244"/>
                    <a:pt x="10141" y="244"/>
                  </a:cubicBezTo>
                  <a:cubicBezTo>
                    <a:pt x="10384" y="244"/>
                    <a:pt x="10384" y="122"/>
                    <a:pt x="10141" y="122"/>
                  </a:cubicBezTo>
                  <a:cubicBezTo>
                    <a:pt x="8530" y="61"/>
                    <a:pt x="6858" y="1"/>
                    <a:pt x="521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1046925" y="2368100"/>
              <a:ext cx="225400" cy="118900"/>
            </a:xfrm>
            <a:custGeom>
              <a:avLst/>
              <a:gdLst/>
              <a:ahLst/>
              <a:cxnLst/>
              <a:rect l="l" t="t" r="r" b="b"/>
              <a:pathLst>
                <a:path w="9016" h="4756" extrusionOk="0">
                  <a:moveTo>
                    <a:pt x="6175" y="1"/>
                  </a:moveTo>
                  <a:cubicBezTo>
                    <a:pt x="5263" y="1"/>
                    <a:pt x="4351" y="183"/>
                    <a:pt x="3515" y="548"/>
                  </a:cubicBezTo>
                  <a:cubicBezTo>
                    <a:pt x="1843" y="1277"/>
                    <a:pt x="567" y="2797"/>
                    <a:pt x="50" y="4530"/>
                  </a:cubicBezTo>
                  <a:cubicBezTo>
                    <a:pt x="0" y="4679"/>
                    <a:pt x="5" y="4755"/>
                    <a:pt x="43" y="4755"/>
                  </a:cubicBezTo>
                  <a:cubicBezTo>
                    <a:pt x="76" y="4755"/>
                    <a:pt x="132" y="4701"/>
                    <a:pt x="202" y="4590"/>
                  </a:cubicBezTo>
                  <a:cubicBezTo>
                    <a:pt x="749" y="2888"/>
                    <a:pt x="1995" y="1460"/>
                    <a:pt x="3637" y="730"/>
                  </a:cubicBezTo>
                  <a:cubicBezTo>
                    <a:pt x="4476" y="373"/>
                    <a:pt x="5371" y="198"/>
                    <a:pt x="6269" y="198"/>
                  </a:cubicBezTo>
                  <a:cubicBezTo>
                    <a:pt x="7126" y="198"/>
                    <a:pt x="7987" y="358"/>
                    <a:pt x="8804" y="669"/>
                  </a:cubicBezTo>
                  <a:cubicBezTo>
                    <a:pt x="8861" y="686"/>
                    <a:pt x="8905" y="693"/>
                    <a:pt x="8934" y="693"/>
                  </a:cubicBezTo>
                  <a:cubicBezTo>
                    <a:pt x="9015" y="693"/>
                    <a:pt x="8990" y="637"/>
                    <a:pt x="8834" y="548"/>
                  </a:cubicBezTo>
                  <a:cubicBezTo>
                    <a:pt x="7998" y="183"/>
                    <a:pt x="7086" y="1"/>
                    <a:pt x="617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2001000" y="2644125"/>
              <a:ext cx="104225" cy="252425"/>
            </a:xfrm>
            <a:custGeom>
              <a:avLst/>
              <a:gdLst/>
              <a:ahLst/>
              <a:cxnLst/>
              <a:rect l="l" t="t" r="r" b="b"/>
              <a:pathLst>
                <a:path w="4169" h="10097" extrusionOk="0">
                  <a:moveTo>
                    <a:pt x="31" y="0"/>
                  </a:moveTo>
                  <a:cubicBezTo>
                    <a:pt x="3" y="0"/>
                    <a:pt x="1" y="62"/>
                    <a:pt x="33" y="176"/>
                  </a:cubicBezTo>
                  <a:cubicBezTo>
                    <a:pt x="641" y="1817"/>
                    <a:pt x="1340" y="3428"/>
                    <a:pt x="2009" y="5039"/>
                  </a:cubicBezTo>
                  <a:cubicBezTo>
                    <a:pt x="2708" y="6650"/>
                    <a:pt x="3377" y="8291"/>
                    <a:pt x="3985" y="9902"/>
                  </a:cubicBezTo>
                  <a:cubicBezTo>
                    <a:pt x="4044" y="10035"/>
                    <a:pt x="4096" y="10096"/>
                    <a:pt x="4127" y="10096"/>
                  </a:cubicBezTo>
                  <a:cubicBezTo>
                    <a:pt x="4159" y="10096"/>
                    <a:pt x="4168" y="10027"/>
                    <a:pt x="4137" y="9902"/>
                  </a:cubicBezTo>
                  <a:cubicBezTo>
                    <a:pt x="3620" y="8200"/>
                    <a:pt x="2921" y="6620"/>
                    <a:pt x="2252" y="4978"/>
                  </a:cubicBezTo>
                  <a:cubicBezTo>
                    <a:pt x="1553" y="3367"/>
                    <a:pt x="854" y="1726"/>
                    <a:pt x="155" y="145"/>
                  </a:cubicBezTo>
                  <a:cubicBezTo>
                    <a:pt x="99" y="47"/>
                    <a:pt x="55" y="0"/>
                    <a:pt x="3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675350" y="3308700"/>
              <a:ext cx="79600" cy="253225"/>
            </a:xfrm>
            <a:custGeom>
              <a:avLst/>
              <a:gdLst/>
              <a:ahLst/>
              <a:cxnLst/>
              <a:rect l="l" t="t" r="r" b="b"/>
              <a:pathLst>
                <a:path w="3184" h="10129" extrusionOk="0">
                  <a:moveTo>
                    <a:pt x="53" y="1"/>
                  </a:moveTo>
                  <a:cubicBezTo>
                    <a:pt x="15" y="1"/>
                    <a:pt x="1" y="72"/>
                    <a:pt x="51" y="189"/>
                  </a:cubicBezTo>
                  <a:cubicBezTo>
                    <a:pt x="264" y="979"/>
                    <a:pt x="628" y="1800"/>
                    <a:pt x="932" y="2590"/>
                  </a:cubicBezTo>
                  <a:cubicBezTo>
                    <a:pt x="1236" y="3380"/>
                    <a:pt x="1540" y="4171"/>
                    <a:pt x="1783" y="4991"/>
                  </a:cubicBezTo>
                  <a:cubicBezTo>
                    <a:pt x="2330" y="6572"/>
                    <a:pt x="2695" y="8244"/>
                    <a:pt x="3060" y="9915"/>
                  </a:cubicBezTo>
                  <a:cubicBezTo>
                    <a:pt x="3089" y="10060"/>
                    <a:pt x="3125" y="10129"/>
                    <a:pt x="3148" y="10129"/>
                  </a:cubicBezTo>
                  <a:cubicBezTo>
                    <a:pt x="3173" y="10129"/>
                    <a:pt x="3183" y="10045"/>
                    <a:pt x="3151" y="9885"/>
                  </a:cubicBezTo>
                  <a:cubicBezTo>
                    <a:pt x="2908" y="8213"/>
                    <a:pt x="2513" y="6542"/>
                    <a:pt x="1996" y="4900"/>
                  </a:cubicBezTo>
                  <a:cubicBezTo>
                    <a:pt x="1753" y="4110"/>
                    <a:pt x="1449" y="3320"/>
                    <a:pt x="1115" y="2499"/>
                  </a:cubicBezTo>
                  <a:cubicBezTo>
                    <a:pt x="811" y="1709"/>
                    <a:pt x="416" y="949"/>
                    <a:pt x="172" y="158"/>
                  </a:cubicBezTo>
                  <a:cubicBezTo>
                    <a:pt x="131" y="49"/>
                    <a:pt x="84" y="1"/>
                    <a:pt x="5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1036000" y="2346075"/>
              <a:ext cx="8375" cy="253625"/>
            </a:xfrm>
            <a:custGeom>
              <a:avLst/>
              <a:gdLst/>
              <a:ahLst/>
              <a:cxnLst/>
              <a:rect l="l" t="t" r="r" b="b"/>
              <a:pathLst>
                <a:path w="335" h="10145" extrusionOk="0">
                  <a:moveTo>
                    <a:pt x="160" y="0"/>
                  </a:moveTo>
                  <a:cubicBezTo>
                    <a:pt x="137" y="0"/>
                    <a:pt x="122" y="61"/>
                    <a:pt x="122" y="183"/>
                  </a:cubicBezTo>
                  <a:cubicBezTo>
                    <a:pt x="122" y="1763"/>
                    <a:pt x="122" y="3405"/>
                    <a:pt x="92" y="5046"/>
                  </a:cubicBezTo>
                  <a:cubicBezTo>
                    <a:pt x="31" y="6687"/>
                    <a:pt x="0" y="8298"/>
                    <a:pt x="92" y="9940"/>
                  </a:cubicBezTo>
                  <a:cubicBezTo>
                    <a:pt x="92" y="10076"/>
                    <a:pt x="107" y="10145"/>
                    <a:pt x="133" y="10145"/>
                  </a:cubicBezTo>
                  <a:cubicBezTo>
                    <a:pt x="160" y="10145"/>
                    <a:pt x="198" y="10076"/>
                    <a:pt x="244" y="9940"/>
                  </a:cubicBezTo>
                  <a:cubicBezTo>
                    <a:pt x="244" y="8329"/>
                    <a:pt x="274" y="6718"/>
                    <a:pt x="304" y="5076"/>
                  </a:cubicBezTo>
                  <a:cubicBezTo>
                    <a:pt x="335" y="3435"/>
                    <a:pt x="335" y="1824"/>
                    <a:pt x="244" y="183"/>
                  </a:cubicBezTo>
                  <a:cubicBezTo>
                    <a:pt x="213" y="61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2248025" y="2965950"/>
              <a:ext cx="90275" cy="236300"/>
            </a:xfrm>
            <a:custGeom>
              <a:avLst/>
              <a:gdLst/>
              <a:ahLst/>
              <a:cxnLst/>
              <a:rect l="l" t="t" r="r" b="b"/>
              <a:pathLst>
                <a:path w="3611" h="9452" extrusionOk="0">
                  <a:moveTo>
                    <a:pt x="3464" y="0"/>
                  </a:moveTo>
                  <a:cubicBezTo>
                    <a:pt x="3432" y="0"/>
                    <a:pt x="3393" y="3"/>
                    <a:pt x="3344" y="8"/>
                  </a:cubicBezTo>
                  <a:cubicBezTo>
                    <a:pt x="2888" y="69"/>
                    <a:pt x="2463" y="342"/>
                    <a:pt x="2128" y="616"/>
                  </a:cubicBezTo>
                  <a:cubicBezTo>
                    <a:pt x="1794" y="920"/>
                    <a:pt x="1490" y="1254"/>
                    <a:pt x="1247" y="1649"/>
                  </a:cubicBezTo>
                  <a:cubicBezTo>
                    <a:pt x="1034" y="2014"/>
                    <a:pt x="852" y="2440"/>
                    <a:pt x="700" y="2865"/>
                  </a:cubicBezTo>
                  <a:cubicBezTo>
                    <a:pt x="578" y="3260"/>
                    <a:pt x="487" y="3716"/>
                    <a:pt x="548" y="4172"/>
                  </a:cubicBezTo>
                  <a:cubicBezTo>
                    <a:pt x="548" y="4415"/>
                    <a:pt x="609" y="4628"/>
                    <a:pt x="639" y="4841"/>
                  </a:cubicBezTo>
                  <a:cubicBezTo>
                    <a:pt x="700" y="5054"/>
                    <a:pt x="700" y="5236"/>
                    <a:pt x="700" y="5479"/>
                  </a:cubicBezTo>
                  <a:cubicBezTo>
                    <a:pt x="700" y="5905"/>
                    <a:pt x="548" y="6300"/>
                    <a:pt x="335" y="6695"/>
                  </a:cubicBezTo>
                  <a:cubicBezTo>
                    <a:pt x="153" y="7060"/>
                    <a:pt x="1" y="7516"/>
                    <a:pt x="1" y="7972"/>
                  </a:cubicBezTo>
                  <a:cubicBezTo>
                    <a:pt x="1" y="8428"/>
                    <a:pt x="122" y="8884"/>
                    <a:pt x="335" y="9279"/>
                  </a:cubicBezTo>
                  <a:cubicBezTo>
                    <a:pt x="431" y="9402"/>
                    <a:pt x="496" y="9451"/>
                    <a:pt x="525" y="9451"/>
                  </a:cubicBezTo>
                  <a:cubicBezTo>
                    <a:pt x="559" y="9451"/>
                    <a:pt x="540" y="9379"/>
                    <a:pt x="457" y="9279"/>
                  </a:cubicBezTo>
                  <a:cubicBezTo>
                    <a:pt x="274" y="8853"/>
                    <a:pt x="153" y="8428"/>
                    <a:pt x="183" y="8033"/>
                  </a:cubicBezTo>
                  <a:cubicBezTo>
                    <a:pt x="183" y="7607"/>
                    <a:pt x="335" y="7181"/>
                    <a:pt x="548" y="6817"/>
                  </a:cubicBezTo>
                  <a:cubicBezTo>
                    <a:pt x="761" y="6422"/>
                    <a:pt x="882" y="5966"/>
                    <a:pt x="913" y="5510"/>
                  </a:cubicBezTo>
                  <a:cubicBezTo>
                    <a:pt x="943" y="5297"/>
                    <a:pt x="913" y="5054"/>
                    <a:pt x="882" y="4841"/>
                  </a:cubicBezTo>
                  <a:cubicBezTo>
                    <a:pt x="852" y="4598"/>
                    <a:pt x="761" y="4415"/>
                    <a:pt x="761" y="4172"/>
                  </a:cubicBezTo>
                  <a:cubicBezTo>
                    <a:pt x="700" y="3352"/>
                    <a:pt x="1034" y="2501"/>
                    <a:pt x="1460" y="1741"/>
                  </a:cubicBezTo>
                  <a:cubicBezTo>
                    <a:pt x="1916" y="981"/>
                    <a:pt x="2554" y="312"/>
                    <a:pt x="3375" y="130"/>
                  </a:cubicBezTo>
                  <a:cubicBezTo>
                    <a:pt x="3575" y="55"/>
                    <a:pt x="3610" y="0"/>
                    <a:pt x="34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705450" y="2609750"/>
              <a:ext cx="253825" cy="6100"/>
            </a:xfrm>
            <a:custGeom>
              <a:avLst/>
              <a:gdLst/>
              <a:ahLst/>
              <a:cxnLst/>
              <a:rect l="l" t="t" r="r" b="b"/>
              <a:pathLst>
                <a:path w="10153" h="244" extrusionOk="0">
                  <a:moveTo>
                    <a:pt x="274" y="1"/>
                  </a:moveTo>
                  <a:cubicBezTo>
                    <a:pt x="0" y="1"/>
                    <a:pt x="0" y="122"/>
                    <a:pt x="274" y="122"/>
                  </a:cubicBezTo>
                  <a:cubicBezTo>
                    <a:pt x="1854" y="183"/>
                    <a:pt x="3496" y="244"/>
                    <a:pt x="5076" y="244"/>
                  </a:cubicBezTo>
                  <a:cubicBezTo>
                    <a:pt x="6687" y="244"/>
                    <a:pt x="8329" y="183"/>
                    <a:pt x="9909" y="122"/>
                  </a:cubicBezTo>
                  <a:cubicBezTo>
                    <a:pt x="10153" y="122"/>
                    <a:pt x="10153" y="1"/>
                    <a:pt x="99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1908350" y="2190850"/>
              <a:ext cx="250800" cy="8225"/>
            </a:xfrm>
            <a:custGeom>
              <a:avLst/>
              <a:gdLst/>
              <a:ahLst/>
              <a:cxnLst/>
              <a:rect l="l" t="t" r="r" b="b"/>
              <a:pathLst>
                <a:path w="10032" h="329" extrusionOk="0">
                  <a:moveTo>
                    <a:pt x="1164" y="0"/>
                  </a:moveTo>
                  <a:cubicBezTo>
                    <a:pt x="858" y="0"/>
                    <a:pt x="552" y="3"/>
                    <a:pt x="244" y="9"/>
                  </a:cubicBezTo>
                  <a:cubicBezTo>
                    <a:pt x="1" y="9"/>
                    <a:pt x="1" y="130"/>
                    <a:pt x="214" y="130"/>
                  </a:cubicBezTo>
                  <a:cubicBezTo>
                    <a:pt x="1825" y="191"/>
                    <a:pt x="3405" y="282"/>
                    <a:pt x="5016" y="313"/>
                  </a:cubicBezTo>
                  <a:cubicBezTo>
                    <a:pt x="5504" y="322"/>
                    <a:pt x="5996" y="328"/>
                    <a:pt x="6488" y="328"/>
                  </a:cubicBezTo>
                  <a:cubicBezTo>
                    <a:pt x="7589" y="328"/>
                    <a:pt x="8696" y="296"/>
                    <a:pt x="9788" y="191"/>
                  </a:cubicBezTo>
                  <a:cubicBezTo>
                    <a:pt x="10031" y="161"/>
                    <a:pt x="10031" y="69"/>
                    <a:pt x="9788" y="69"/>
                  </a:cubicBezTo>
                  <a:cubicBezTo>
                    <a:pt x="9180" y="105"/>
                    <a:pt x="8562" y="118"/>
                    <a:pt x="7941" y="118"/>
                  </a:cubicBezTo>
                  <a:cubicBezTo>
                    <a:pt x="6978" y="118"/>
                    <a:pt x="6007" y="88"/>
                    <a:pt x="5046" y="69"/>
                  </a:cubicBezTo>
                  <a:cubicBezTo>
                    <a:pt x="3743" y="45"/>
                    <a:pt x="2460" y="0"/>
                    <a:pt x="11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1512450" y="4454775"/>
              <a:ext cx="247000" cy="4575"/>
            </a:xfrm>
            <a:custGeom>
              <a:avLst/>
              <a:gdLst/>
              <a:ahLst/>
              <a:cxnLst/>
              <a:rect l="l" t="t" r="r" b="b"/>
              <a:pathLst>
                <a:path w="9880" h="183" extrusionOk="0">
                  <a:moveTo>
                    <a:pt x="4925" y="0"/>
                  </a:moveTo>
                  <a:cubicBezTo>
                    <a:pt x="3375" y="0"/>
                    <a:pt x="1764" y="30"/>
                    <a:pt x="213" y="30"/>
                  </a:cubicBezTo>
                  <a:lnTo>
                    <a:pt x="61" y="30"/>
                  </a:lnTo>
                  <a:cubicBezTo>
                    <a:pt x="1" y="30"/>
                    <a:pt x="1" y="30"/>
                    <a:pt x="61" y="61"/>
                  </a:cubicBezTo>
                  <a:cubicBezTo>
                    <a:pt x="92" y="61"/>
                    <a:pt x="183" y="91"/>
                    <a:pt x="213" y="91"/>
                  </a:cubicBezTo>
                  <a:cubicBezTo>
                    <a:pt x="1794" y="182"/>
                    <a:pt x="3375" y="182"/>
                    <a:pt x="4955" y="182"/>
                  </a:cubicBezTo>
                  <a:cubicBezTo>
                    <a:pt x="6536" y="182"/>
                    <a:pt x="8116" y="182"/>
                    <a:pt x="9697" y="152"/>
                  </a:cubicBezTo>
                  <a:cubicBezTo>
                    <a:pt x="9849" y="152"/>
                    <a:pt x="9879" y="61"/>
                    <a:pt x="9818" y="30"/>
                  </a:cubicBezTo>
                  <a:cubicBezTo>
                    <a:pt x="9818" y="20"/>
                    <a:pt x="9812" y="17"/>
                    <a:pt x="9798" y="17"/>
                  </a:cubicBezTo>
                  <a:cubicBezTo>
                    <a:pt x="9771" y="17"/>
                    <a:pt x="9717" y="30"/>
                    <a:pt x="9636" y="30"/>
                  </a:cubicBezTo>
                  <a:cubicBezTo>
                    <a:pt x="8086" y="0"/>
                    <a:pt x="6475" y="0"/>
                    <a:pt x="492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1714575" y="3465375"/>
              <a:ext cx="245475" cy="6125"/>
            </a:xfrm>
            <a:custGeom>
              <a:avLst/>
              <a:gdLst/>
              <a:ahLst/>
              <a:cxnLst/>
              <a:rect l="l" t="t" r="r" b="b"/>
              <a:pathLst>
                <a:path w="9819" h="245" extrusionOk="0">
                  <a:moveTo>
                    <a:pt x="4925" y="1"/>
                  </a:moveTo>
                  <a:cubicBezTo>
                    <a:pt x="3375" y="1"/>
                    <a:pt x="1794" y="1"/>
                    <a:pt x="244" y="31"/>
                  </a:cubicBezTo>
                  <a:cubicBezTo>
                    <a:pt x="1" y="31"/>
                    <a:pt x="1" y="123"/>
                    <a:pt x="244" y="153"/>
                  </a:cubicBezTo>
                  <a:cubicBezTo>
                    <a:pt x="1825" y="244"/>
                    <a:pt x="3375" y="244"/>
                    <a:pt x="4925" y="244"/>
                  </a:cubicBezTo>
                  <a:cubicBezTo>
                    <a:pt x="6475" y="244"/>
                    <a:pt x="8056" y="244"/>
                    <a:pt x="9606" y="183"/>
                  </a:cubicBezTo>
                  <a:cubicBezTo>
                    <a:pt x="9819" y="183"/>
                    <a:pt x="9819" y="92"/>
                    <a:pt x="9606" y="92"/>
                  </a:cubicBezTo>
                  <a:cubicBezTo>
                    <a:pt x="8056" y="1"/>
                    <a:pt x="6475" y="1"/>
                    <a:pt x="492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1039800" y="2324025"/>
              <a:ext cx="240150" cy="4600"/>
            </a:xfrm>
            <a:custGeom>
              <a:avLst/>
              <a:gdLst/>
              <a:ahLst/>
              <a:cxnLst/>
              <a:rect l="l" t="t" r="r" b="b"/>
              <a:pathLst>
                <a:path w="9606" h="184" extrusionOk="0">
                  <a:moveTo>
                    <a:pt x="4833" y="1"/>
                  </a:moveTo>
                  <a:cubicBezTo>
                    <a:pt x="3314" y="1"/>
                    <a:pt x="1794" y="1"/>
                    <a:pt x="274" y="31"/>
                  </a:cubicBezTo>
                  <a:cubicBezTo>
                    <a:pt x="0" y="31"/>
                    <a:pt x="0" y="122"/>
                    <a:pt x="274" y="153"/>
                  </a:cubicBezTo>
                  <a:cubicBezTo>
                    <a:pt x="1794" y="183"/>
                    <a:pt x="3314" y="183"/>
                    <a:pt x="4833" y="183"/>
                  </a:cubicBezTo>
                  <a:cubicBezTo>
                    <a:pt x="6353" y="183"/>
                    <a:pt x="7873" y="183"/>
                    <a:pt x="9393" y="153"/>
                  </a:cubicBezTo>
                  <a:cubicBezTo>
                    <a:pt x="9606" y="153"/>
                    <a:pt x="9606" y="31"/>
                    <a:pt x="9393" y="31"/>
                  </a:cubicBezTo>
                  <a:cubicBezTo>
                    <a:pt x="7873" y="1"/>
                    <a:pt x="6353" y="1"/>
                    <a:pt x="483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910625" y="3829525"/>
              <a:ext cx="163675" cy="176650"/>
            </a:xfrm>
            <a:custGeom>
              <a:avLst/>
              <a:gdLst/>
              <a:ahLst/>
              <a:cxnLst/>
              <a:rect l="l" t="t" r="r" b="b"/>
              <a:pathLst>
                <a:path w="6547" h="7066" extrusionOk="0">
                  <a:moveTo>
                    <a:pt x="6459" y="1"/>
                  </a:moveTo>
                  <a:cubicBezTo>
                    <a:pt x="6426" y="1"/>
                    <a:pt x="6380" y="9"/>
                    <a:pt x="6323" y="25"/>
                  </a:cubicBezTo>
                  <a:cubicBezTo>
                    <a:pt x="4773" y="572"/>
                    <a:pt x="3101" y="1089"/>
                    <a:pt x="1794" y="2244"/>
                  </a:cubicBezTo>
                  <a:cubicBezTo>
                    <a:pt x="1156" y="2821"/>
                    <a:pt x="670" y="3520"/>
                    <a:pt x="366" y="4341"/>
                  </a:cubicBezTo>
                  <a:cubicBezTo>
                    <a:pt x="1" y="5131"/>
                    <a:pt x="1" y="6013"/>
                    <a:pt x="62" y="6833"/>
                  </a:cubicBezTo>
                  <a:cubicBezTo>
                    <a:pt x="77" y="6989"/>
                    <a:pt x="101" y="7065"/>
                    <a:pt x="128" y="7065"/>
                  </a:cubicBezTo>
                  <a:cubicBezTo>
                    <a:pt x="155" y="7065"/>
                    <a:pt x="184" y="6997"/>
                    <a:pt x="214" y="6864"/>
                  </a:cubicBezTo>
                  <a:cubicBezTo>
                    <a:pt x="214" y="6043"/>
                    <a:pt x="244" y="5192"/>
                    <a:pt x="548" y="4432"/>
                  </a:cubicBezTo>
                  <a:cubicBezTo>
                    <a:pt x="852" y="3672"/>
                    <a:pt x="1338" y="2973"/>
                    <a:pt x="1946" y="2426"/>
                  </a:cubicBezTo>
                  <a:cubicBezTo>
                    <a:pt x="3162" y="1301"/>
                    <a:pt x="4803" y="754"/>
                    <a:pt x="6354" y="146"/>
                  </a:cubicBezTo>
                  <a:cubicBezTo>
                    <a:pt x="6532" y="57"/>
                    <a:pt x="6547" y="1"/>
                    <a:pt x="645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962300" y="3118450"/>
              <a:ext cx="132175" cy="138050"/>
            </a:xfrm>
            <a:custGeom>
              <a:avLst/>
              <a:gdLst/>
              <a:ahLst/>
              <a:cxnLst/>
              <a:rect l="l" t="t" r="r" b="b"/>
              <a:pathLst>
                <a:path w="5287" h="5522" extrusionOk="0">
                  <a:moveTo>
                    <a:pt x="1453" y="0"/>
                  </a:moveTo>
                  <a:cubicBezTo>
                    <a:pt x="1423" y="0"/>
                    <a:pt x="1373" y="23"/>
                    <a:pt x="1307" y="78"/>
                  </a:cubicBezTo>
                  <a:cubicBezTo>
                    <a:pt x="669" y="656"/>
                    <a:pt x="182" y="1385"/>
                    <a:pt x="61" y="2267"/>
                  </a:cubicBezTo>
                  <a:cubicBezTo>
                    <a:pt x="0" y="3088"/>
                    <a:pt x="213" y="3999"/>
                    <a:pt x="790" y="4638"/>
                  </a:cubicBezTo>
                  <a:cubicBezTo>
                    <a:pt x="1336" y="5270"/>
                    <a:pt x="2154" y="5522"/>
                    <a:pt x="2961" y="5522"/>
                  </a:cubicBezTo>
                  <a:cubicBezTo>
                    <a:pt x="3007" y="5522"/>
                    <a:pt x="3054" y="5521"/>
                    <a:pt x="3100" y="5519"/>
                  </a:cubicBezTo>
                  <a:cubicBezTo>
                    <a:pt x="3526" y="5489"/>
                    <a:pt x="3952" y="5428"/>
                    <a:pt x="4316" y="5185"/>
                  </a:cubicBezTo>
                  <a:cubicBezTo>
                    <a:pt x="4651" y="4911"/>
                    <a:pt x="4924" y="4577"/>
                    <a:pt x="5167" y="4243"/>
                  </a:cubicBezTo>
                  <a:cubicBezTo>
                    <a:pt x="5274" y="4101"/>
                    <a:pt x="5287" y="4021"/>
                    <a:pt x="5244" y="4021"/>
                  </a:cubicBezTo>
                  <a:cubicBezTo>
                    <a:pt x="5213" y="4021"/>
                    <a:pt x="5152" y="4062"/>
                    <a:pt x="5076" y="4151"/>
                  </a:cubicBezTo>
                  <a:cubicBezTo>
                    <a:pt x="4803" y="4486"/>
                    <a:pt x="4590" y="4850"/>
                    <a:pt x="4256" y="5033"/>
                  </a:cubicBezTo>
                  <a:cubicBezTo>
                    <a:pt x="3891" y="5246"/>
                    <a:pt x="3496" y="5306"/>
                    <a:pt x="3100" y="5337"/>
                  </a:cubicBezTo>
                  <a:cubicBezTo>
                    <a:pt x="3061" y="5338"/>
                    <a:pt x="3021" y="5339"/>
                    <a:pt x="2982" y="5339"/>
                  </a:cubicBezTo>
                  <a:cubicBezTo>
                    <a:pt x="2226" y="5339"/>
                    <a:pt x="1433" y="5063"/>
                    <a:pt x="942" y="4486"/>
                  </a:cubicBezTo>
                  <a:cubicBezTo>
                    <a:pt x="395" y="3878"/>
                    <a:pt x="182" y="3057"/>
                    <a:pt x="243" y="2267"/>
                  </a:cubicBezTo>
                  <a:cubicBezTo>
                    <a:pt x="334" y="1446"/>
                    <a:pt x="821" y="747"/>
                    <a:pt x="1398" y="170"/>
                  </a:cubicBezTo>
                  <a:cubicBezTo>
                    <a:pt x="1495" y="73"/>
                    <a:pt x="1506" y="0"/>
                    <a:pt x="14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501250" y="2317275"/>
              <a:ext cx="193275" cy="85200"/>
            </a:xfrm>
            <a:custGeom>
              <a:avLst/>
              <a:gdLst/>
              <a:ahLst/>
              <a:cxnLst/>
              <a:rect l="l" t="t" r="r" b="b"/>
              <a:pathLst>
                <a:path w="7731" h="3408" extrusionOk="0">
                  <a:moveTo>
                    <a:pt x="7673" y="1"/>
                  </a:moveTo>
                  <a:cubicBezTo>
                    <a:pt x="7643" y="1"/>
                    <a:pt x="7608" y="47"/>
                    <a:pt x="7593" y="149"/>
                  </a:cubicBezTo>
                  <a:cubicBezTo>
                    <a:pt x="7502" y="544"/>
                    <a:pt x="7471" y="940"/>
                    <a:pt x="7320" y="1304"/>
                  </a:cubicBezTo>
                  <a:cubicBezTo>
                    <a:pt x="7168" y="1639"/>
                    <a:pt x="6894" y="1973"/>
                    <a:pt x="6651" y="2247"/>
                  </a:cubicBezTo>
                  <a:cubicBezTo>
                    <a:pt x="6129" y="2740"/>
                    <a:pt x="5385" y="3039"/>
                    <a:pt x="4658" y="3039"/>
                  </a:cubicBezTo>
                  <a:cubicBezTo>
                    <a:pt x="4623" y="3039"/>
                    <a:pt x="4588" y="3038"/>
                    <a:pt x="4554" y="3037"/>
                  </a:cubicBezTo>
                  <a:cubicBezTo>
                    <a:pt x="3763" y="3037"/>
                    <a:pt x="3034" y="2672"/>
                    <a:pt x="2243" y="2520"/>
                  </a:cubicBezTo>
                  <a:cubicBezTo>
                    <a:pt x="1980" y="2439"/>
                    <a:pt x="1703" y="2399"/>
                    <a:pt x="1431" y="2399"/>
                  </a:cubicBezTo>
                  <a:cubicBezTo>
                    <a:pt x="1294" y="2399"/>
                    <a:pt x="1159" y="2409"/>
                    <a:pt x="1028" y="2429"/>
                  </a:cubicBezTo>
                  <a:cubicBezTo>
                    <a:pt x="815" y="2459"/>
                    <a:pt x="632" y="2581"/>
                    <a:pt x="450" y="2702"/>
                  </a:cubicBezTo>
                  <a:cubicBezTo>
                    <a:pt x="298" y="2854"/>
                    <a:pt x="177" y="3006"/>
                    <a:pt x="55" y="3189"/>
                  </a:cubicBezTo>
                  <a:cubicBezTo>
                    <a:pt x="5" y="3339"/>
                    <a:pt x="1" y="3407"/>
                    <a:pt x="27" y="3407"/>
                  </a:cubicBezTo>
                  <a:cubicBezTo>
                    <a:pt x="49" y="3407"/>
                    <a:pt x="91" y="3362"/>
                    <a:pt x="146" y="3280"/>
                  </a:cubicBezTo>
                  <a:cubicBezTo>
                    <a:pt x="268" y="3128"/>
                    <a:pt x="359" y="2976"/>
                    <a:pt x="511" y="2854"/>
                  </a:cubicBezTo>
                  <a:cubicBezTo>
                    <a:pt x="724" y="2733"/>
                    <a:pt x="876" y="2672"/>
                    <a:pt x="1058" y="2611"/>
                  </a:cubicBezTo>
                  <a:cubicBezTo>
                    <a:pt x="1160" y="2594"/>
                    <a:pt x="1264" y="2587"/>
                    <a:pt x="1369" y="2587"/>
                  </a:cubicBezTo>
                  <a:cubicBezTo>
                    <a:pt x="1641" y="2587"/>
                    <a:pt x="1920" y="2637"/>
                    <a:pt x="2183" y="2702"/>
                  </a:cubicBezTo>
                  <a:lnTo>
                    <a:pt x="3338" y="3037"/>
                  </a:lnTo>
                  <a:cubicBezTo>
                    <a:pt x="3702" y="3158"/>
                    <a:pt x="4128" y="3280"/>
                    <a:pt x="4554" y="3280"/>
                  </a:cubicBezTo>
                  <a:cubicBezTo>
                    <a:pt x="5374" y="3280"/>
                    <a:pt x="6225" y="2976"/>
                    <a:pt x="6803" y="2368"/>
                  </a:cubicBezTo>
                  <a:cubicBezTo>
                    <a:pt x="7107" y="2064"/>
                    <a:pt x="7320" y="1699"/>
                    <a:pt x="7471" y="1335"/>
                  </a:cubicBezTo>
                  <a:cubicBezTo>
                    <a:pt x="7623" y="940"/>
                    <a:pt x="7654" y="544"/>
                    <a:pt x="7715" y="149"/>
                  </a:cubicBezTo>
                  <a:cubicBezTo>
                    <a:pt x="7730" y="55"/>
                    <a:pt x="7705" y="1"/>
                    <a:pt x="767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918900" y="4490000"/>
              <a:ext cx="224975" cy="71450"/>
            </a:xfrm>
            <a:custGeom>
              <a:avLst/>
              <a:gdLst/>
              <a:ahLst/>
              <a:cxnLst/>
              <a:rect l="l" t="t" r="r" b="b"/>
              <a:pathLst>
                <a:path w="8999" h="2858" extrusionOk="0">
                  <a:moveTo>
                    <a:pt x="41" y="1"/>
                  </a:moveTo>
                  <a:cubicBezTo>
                    <a:pt x="1" y="1"/>
                    <a:pt x="7" y="66"/>
                    <a:pt x="95" y="172"/>
                  </a:cubicBezTo>
                  <a:cubicBezTo>
                    <a:pt x="582" y="810"/>
                    <a:pt x="1311" y="1235"/>
                    <a:pt x="2071" y="1418"/>
                  </a:cubicBezTo>
                  <a:cubicBezTo>
                    <a:pt x="2466" y="1539"/>
                    <a:pt x="2861" y="1570"/>
                    <a:pt x="3257" y="1570"/>
                  </a:cubicBezTo>
                  <a:cubicBezTo>
                    <a:pt x="3621" y="1570"/>
                    <a:pt x="4017" y="1661"/>
                    <a:pt x="4351" y="1752"/>
                  </a:cubicBezTo>
                  <a:cubicBezTo>
                    <a:pt x="5080" y="2026"/>
                    <a:pt x="5688" y="2482"/>
                    <a:pt x="6479" y="2725"/>
                  </a:cubicBezTo>
                  <a:cubicBezTo>
                    <a:pt x="6780" y="2818"/>
                    <a:pt x="7082" y="2857"/>
                    <a:pt x="7384" y="2857"/>
                  </a:cubicBezTo>
                  <a:cubicBezTo>
                    <a:pt x="7477" y="2857"/>
                    <a:pt x="7571" y="2854"/>
                    <a:pt x="7664" y="2846"/>
                  </a:cubicBezTo>
                  <a:cubicBezTo>
                    <a:pt x="8029" y="2786"/>
                    <a:pt x="8424" y="2725"/>
                    <a:pt x="8789" y="2573"/>
                  </a:cubicBezTo>
                  <a:cubicBezTo>
                    <a:pt x="8967" y="2484"/>
                    <a:pt x="8998" y="2427"/>
                    <a:pt x="8943" y="2427"/>
                  </a:cubicBezTo>
                  <a:cubicBezTo>
                    <a:pt x="8922" y="2427"/>
                    <a:pt x="8890" y="2435"/>
                    <a:pt x="8849" y="2451"/>
                  </a:cubicBezTo>
                  <a:cubicBezTo>
                    <a:pt x="8454" y="2573"/>
                    <a:pt x="8090" y="2603"/>
                    <a:pt x="7694" y="2634"/>
                  </a:cubicBezTo>
                  <a:cubicBezTo>
                    <a:pt x="7576" y="2651"/>
                    <a:pt x="7464" y="2658"/>
                    <a:pt x="7357" y="2658"/>
                  </a:cubicBezTo>
                  <a:cubicBezTo>
                    <a:pt x="7080" y="2658"/>
                    <a:pt x="6833" y="2608"/>
                    <a:pt x="6570" y="2542"/>
                  </a:cubicBezTo>
                  <a:cubicBezTo>
                    <a:pt x="5840" y="2299"/>
                    <a:pt x="5202" y="1843"/>
                    <a:pt x="4442" y="1570"/>
                  </a:cubicBezTo>
                  <a:cubicBezTo>
                    <a:pt x="4047" y="1418"/>
                    <a:pt x="3682" y="1357"/>
                    <a:pt x="3257" y="1357"/>
                  </a:cubicBezTo>
                  <a:cubicBezTo>
                    <a:pt x="2861" y="1357"/>
                    <a:pt x="2497" y="1327"/>
                    <a:pt x="2102" y="1235"/>
                  </a:cubicBezTo>
                  <a:cubicBezTo>
                    <a:pt x="1342" y="1083"/>
                    <a:pt x="673" y="658"/>
                    <a:pt x="187" y="111"/>
                  </a:cubicBezTo>
                  <a:cubicBezTo>
                    <a:pt x="123" y="34"/>
                    <a:pt x="70" y="1"/>
                    <a:pt x="4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72400" y="4490325"/>
              <a:ext cx="226950" cy="71125"/>
            </a:xfrm>
            <a:custGeom>
              <a:avLst/>
              <a:gdLst/>
              <a:ahLst/>
              <a:cxnLst/>
              <a:rect l="l" t="t" r="r" b="b"/>
              <a:pathLst>
                <a:path w="9078" h="2845" extrusionOk="0">
                  <a:moveTo>
                    <a:pt x="9041" y="0"/>
                  </a:moveTo>
                  <a:cubicBezTo>
                    <a:pt x="9012" y="0"/>
                    <a:pt x="8958" y="32"/>
                    <a:pt x="8892" y="98"/>
                  </a:cubicBezTo>
                  <a:cubicBezTo>
                    <a:pt x="8406" y="706"/>
                    <a:pt x="7737" y="1070"/>
                    <a:pt x="6977" y="1222"/>
                  </a:cubicBezTo>
                  <a:cubicBezTo>
                    <a:pt x="6582" y="1314"/>
                    <a:pt x="6218" y="1344"/>
                    <a:pt x="5822" y="1344"/>
                  </a:cubicBezTo>
                  <a:cubicBezTo>
                    <a:pt x="5397" y="1374"/>
                    <a:pt x="5032" y="1466"/>
                    <a:pt x="4637" y="1557"/>
                  </a:cubicBezTo>
                  <a:cubicBezTo>
                    <a:pt x="3877" y="1830"/>
                    <a:pt x="3239" y="2286"/>
                    <a:pt x="2509" y="2529"/>
                  </a:cubicBezTo>
                  <a:cubicBezTo>
                    <a:pt x="2246" y="2595"/>
                    <a:pt x="1968" y="2645"/>
                    <a:pt x="1696" y="2645"/>
                  </a:cubicBezTo>
                  <a:cubicBezTo>
                    <a:pt x="1591" y="2645"/>
                    <a:pt x="1486" y="2638"/>
                    <a:pt x="1385" y="2621"/>
                  </a:cubicBezTo>
                  <a:cubicBezTo>
                    <a:pt x="989" y="2590"/>
                    <a:pt x="625" y="2560"/>
                    <a:pt x="230" y="2438"/>
                  </a:cubicBezTo>
                  <a:cubicBezTo>
                    <a:pt x="173" y="2422"/>
                    <a:pt x="124" y="2414"/>
                    <a:pt x="91" y="2414"/>
                  </a:cubicBezTo>
                  <a:cubicBezTo>
                    <a:pt x="1" y="2414"/>
                    <a:pt x="23" y="2471"/>
                    <a:pt x="290" y="2560"/>
                  </a:cubicBezTo>
                  <a:cubicBezTo>
                    <a:pt x="625" y="2712"/>
                    <a:pt x="1050" y="2773"/>
                    <a:pt x="1415" y="2833"/>
                  </a:cubicBezTo>
                  <a:cubicBezTo>
                    <a:pt x="1508" y="2841"/>
                    <a:pt x="1602" y="2844"/>
                    <a:pt x="1695" y="2844"/>
                  </a:cubicBezTo>
                  <a:cubicBezTo>
                    <a:pt x="1997" y="2844"/>
                    <a:pt x="2299" y="2805"/>
                    <a:pt x="2600" y="2712"/>
                  </a:cubicBezTo>
                  <a:cubicBezTo>
                    <a:pt x="3360" y="2469"/>
                    <a:pt x="3999" y="1982"/>
                    <a:pt x="4728" y="1739"/>
                  </a:cubicBezTo>
                  <a:cubicBezTo>
                    <a:pt x="5063" y="1648"/>
                    <a:pt x="5458" y="1557"/>
                    <a:pt x="5822" y="1557"/>
                  </a:cubicBezTo>
                  <a:cubicBezTo>
                    <a:pt x="6218" y="1557"/>
                    <a:pt x="6613" y="1496"/>
                    <a:pt x="7008" y="1405"/>
                  </a:cubicBezTo>
                  <a:cubicBezTo>
                    <a:pt x="7768" y="1222"/>
                    <a:pt x="8497" y="766"/>
                    <a:pt x="8984" y="159"/>
                  </a:cubicBezTo>
                  <a:cubicBezTo>
                    <a:pt x="9070" y="55"/>
                    <a:pt x="9078" y="0"/>
                    <a:pt x="904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641675" y="2637925"/>
              <a:ext cx="54725" cy="222050"/>
            </a:xfrm>
            <a:custGeom>
              <a:avLst/>
              <a:gdLst/>
              <a:ahLst/>
              <a:cxnLst/>
              <a:rect l="l" t="t" r="r" b="b"/>
              <a:pathLst>
                <a:path w="2189" h="8882" extrusionOk="0">
                  <a:moveTo>
                    <a:pt x="939" y="0"/>
                  </a:moveTo>
                  <a:cubicBezTo>
                    <a:pt x="908" y="0"/>
                    <a:pt x="861" y="39"/>
                    <a:pt x="821" y="120"/>
                  </a:cubicBezTo>
                  <a:cubicBezTo>
                    <a:pt x="578" y="849"/>
                    <a:pt x="304" y="1579"/>
                    <a:pt x="152" y="2339"/>
                  </a:cubicBezTo>
                  <a:cubicBezTo>
                    <a:pt x="0" y="3099"/>
                    <a:pt x="0" y="3889"/>
                    <a:pt x="61" y="4649"/>
                  </a:cubicBezTo>
                  <a:cubicBezTo>
                    <a:pt x="213" y="6199"/>
                    <a:pt x="882" y="7688"/>
                    <a:pt x="1976" y="8843"/>
                  </a:cubicBezTo>
                  <a:cubicBezTo>
                    <a:pt x="2052" y="8874"/>
                    <a:pt x="2105" y="8881"/>
                    <a:pt x="2139" y="8881"/>
                  </a:cubicBezTo>
                  <a:cubicBezTo>
                    <a:pt x="2174" y="8881"/>
                    <a:pt x="2189" y="8874"/>
                    <a:pt x="2189" y="8874"/>
                  </a:cubicBezTo>
                  <a:cubicBezTo>
                    <a:pt x="2189" y="8843"/>
                    <a:pt x="2128" y="8843"/>
                    <a:pt x="2037" y="8752"/>
                  </a:cubicBezTo>
                  <a:cubicBezTo>
                    <a:pt x="1095" y="7627"/>
                    <a:pt x="456" y="6138"/>
                    <a:pt x="304" y="4649"/>
                  </a:cubicBezTo>
                  <a:cubicBezTo>
                    <a:pt x="213" y="3889"/>
                    <a:pt x="213" y="3129"/>
                    <a:pt x="335" y="2369"/>
                  </a:cubicBezTo>
                  <a:cubicBezTo>
                    <a:pt x="456" y="1609"/>
                    <a:pt x="730" y="880"/>
                    <a:pt x="943" y="181"/>
                  </a:cubicBezTo>
                  <a:cubicBezTo>
                    <a:pt x="993" y="62"/>
                    <a:pt x="978" y="0"/>
                    <a:pt x="93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761700" y="3179750"/>
              <a:ext cx="52825" cy="221475"/>
            </a:xfrm>
            <a:custGeom>
              <a:avLst/>
              <a:gdLst/>
              <a:ahLst/>
              <a:cxnLst/>
              <a:rect l="l" t="t" r="r" b="b"/>
              <a:pathLst>
                <a:path w="2113" h="8859" extrusionOk="0">
                  <a:moveTo>
                    <a:pt x="2077" y="0"/>
                  </a:moveTo>
                  <a:cubicBezTo>
                    <a:pt x="2054" y="0"/>
                    <a:pt x="2007" y="27"/>
                    <a:pt x="1946" y="88"/>
                  </a:cubicBezTo>
                  <a:cubicBezTo>
                    <a:pt x="1368" y="605"/>
                    <a:pt x="1003" y="1243"/>
                    <a:pt x="699" y="1973"/>
                  </a:cubicBezTo>
                  <a:cubicBezTo>
                    <a:pt x="426" y="2672"/>
                    <a:pt x="244" y="3432"/>
                    <a:pt x="152" y="4192"/>
                  </a:cubicBezTo>
                  <a:cubicBezTo>
                    <a:pt x="0" y="5712"/>
                    <a:pt x="122" y="7262"/>
                    <a:pt x="608" y="8690"/>
                  </a:cubicBezTo>
                  <a:cubicBezTo>
                    <a:pt x="637" y="8804"/>
                    <a:pt x="679" y="8858"/>
                    <a:pt x="706" y="8858"/>
                  </a:cubicBezTo>
                  <a:cubicBezTo>
                    <a:pt x="736" y="8858"/>
                    <a:pt x="748" y="8789"/>
                    <a:pt x="699" y="8660"/>
                  </a:cubicBezTo>
                  <a:cubicBezTo>
                    <a:pt x="304" y="7231"/>
                    <a:pt x="183" y="5712"/>
                    <a:pt x="335" y="4222"/>
                  </a:cubicBezTo>
                  <a:cubicBezTo>
                    <a:pt x="548" y="2733"/>
                    <a:pt x="1003" y="1243"/>
                    <a:pt x="2007" y="149"/>
                  </a:cubicBezTo>
                  <a:cubicBezTo>
                    <a:pt x="2097" y="59"/>
                    <a:pt x="2112" y="0"/>
                    <a:pt x="207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56675" y="2350625"/>
              <a:ext cx="217100" cy="47475"/>
            </a:xfrm>
            <a:custGeom>
              <a:avLst/>
              <a:gdLst/>
              <a:ahLst/>
              <a:cxnLst/>
              <a:rect l="l" t="t" r="r" b="b"/>
              <a:pathLst>
                <a:path w="8684" h="1899" extrusionOk="0">
                  <a:moveTo>
                    <a:pt x="4469" y="1"/>
                  </a:moveTo>
                  <a:cubicBezTo>
                    <a:pt x="3709" y="1"/>
                    <a:pt x="2918" y="153"/>
                    <a:pt x="2189" y="396"/>
                  </a:cubicBezTo>
                  <a:cubicBezTo>
                    <a:pt x="1794" y="548"/>
                    <a:pt x="1459" y="730"/>
                    <a:pt x="1125" y="913"/>
                  </a:cubicBezTo>
                  <a:cubicBezTo>
                    <a:pt x="973" y="1034"/>
                    <a:pt x="791" y="1095"/>
                    <a:pt x="639" y="1216"/>
                  </a:cubicBezTo>
                  <a:cubicBezTo>
                    <a:pt x="426" y="1308"/>
                    <a:pt x="335" y="1520"/>
                    <a:pt x="213" y="1642"/>
                  </a:cubicBezTo>
                  <a:cubicBezTo>
                    <a:pt x="122" y="1703"/>
                    <a:pt x="92" y="1733"/>
                    <a:pt x="0" y="1764"/>
                  </a:cubicBezTo>
                  <a:cubicBezTo>
                    <a:pt x="0" y="1781"/>
                    <a:pt x="8" y="1789"/>
                    <a:pt x="22" y="1789"/>
                  </a:cubicBezTo>
                  <a:cubicBezTo>
                    <a:pt x="56" y="1789"/>
                    <a:pt x="127" y="1746"/>
                    <a:pt x="213" y="1703"/>
                  </a:cubicBezTo>
                  <a:cubicBezTo>
                    <a:pt x="365" y="1581"/>
                    <a:pt x="456" y="1429"/>
                    <a:pt x="608" y="1308"/>
                  </a:cubicBezTo>
                  <a:cubicBezTo>
                    <a:pt x="760" y="1247"/>
                    <a:pt x="973" y="1125"/>
                    <a:pt x="1125" y="1065"/>
                  </a:cubicBezTo>
                  <a:cubicBezTo>
                    <a:pt x="1459" y="852"/>
                    <a:pt x="1794" y="730"/>
                    <a:pt x="2189" y="609"/>
                  </a:cubicBezTo>
                  <a:cubicBezTo>
                    <a:pt x="2888" y="335"/>
                    <a:pt x="3648" y="213"/>
                    <a:pt x="4408" y="213"/>
                  </a:cubicBezTo>
                  <a:cubicBezTo>
                    <a:pt x="5168" y="213"/>
                    <a:pt x="5928" y="335"/>
                    <a:pt x="6657" y="609"/>
                  </a:cubicBezTo>
                  <a:cubicBezTo>
                    <a:pt x="7356" y="852"/>
                    <a:pt x="8147" y="1095"/>
                    <a:pt x="8511" y="1764"/>
                  </a:cubicBezTo>
                  <a:cubicBezTo>
                    <a:pt x="8565" y="1858"/>
                    <a:pt x="8613" y="1899"/>
                    <a:pt x="8642" y="1899"/>
                  </a:cubicBezTo>
                  <a:cubicBezTo>
                    <a:pt x="8678" y="1899"/>
                    <a:pt x="8684" y="1835"/>
                    <a:pt x="8633" y="1733"/>
                  </a:cubicBezTo>
                  <a:cubicBezTo>
                    <a:pt x="8450" y="1368"/>
                    <a:pt x="8147" y="1095"/>
                    <a:pt x="7812" y="913"/>
                  </a:cubicBezTo>
                  <a:cubicBezTo>
                    <a:pt x="7478" y="669"/>
                    <a:pt x="7113" y="548"/>
                    <a:pt x="6748" y="396"/>
                  </a:cubicBezTo>
                  <a:cubicBezTo>
                    <a:pt x="6019" y="122"/>
                    <a:pt x="5259" y="1"/>
                    <a:pt x="44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354400" y="2327075"/>
              <a:ext cx="221900" cy="4575"/>
            </a:xfrm>
            <a:custGeom>
              <a:avLst/>
              <a:gdLst/>
              <a:ahLst/>
              <a:cxnLst/>
              <a:rect l="l" t="t" r="r" b="b"/>
              <a:pathLst>
                <a:path w="8876" h="183" extrusionOk="0">
                  <a:moveTo>
                    <a:pt x="4468" y="0"/>
                  </a:moveTo>
                  <a:cubicBezTo>
                    <a:pt x="3070" y="0"/>
                    <a:pt x="1672" y="0"/>
                    <a:pt x="274" y="31"/>
                  </a:cubicBezTo>
                  <a:cubicBezTo>
                    <a:pt x="0" y="31"/>
                    <a:pt x="0" y="92"/>
                    <a:pt x="274" y="152"/>
                  </a:cubicBezTo>
                  <a:cubicBezTo>
                    <a:pt x="1672" y="183"/>
                    <a:pt x="3070" y="183"/>
                    <a:pt x="4468" y="183"/>
                  </a:cubicBezTo>
                  <a:cubicBezTo>
                    <a:pt x="5897" y="183"/>
                    <a:pt x="7295" y="183"/>
                    <a:pt x="8693" y="152"/>
                  </a:cubicBezTo>
                  <a:cubicBezTo>
                    <a:pt x="8876" y="152"/>
                    <a:pt x="8876" y="31"/>
                    <a:pt x="8693" y="31"/>
                  </a:cubicBezTo>
                  <a:cubicBezTo>
                    <a:pt x="7295" y="0"/>
                    <a:pt x="5897" y="0"/>
                    <a:pt x="446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960775" y="2890025"/>
              <a:ext cx="146275" cy="135925"/>
            </a:xfrm>
            <a:custGeom>
              <a:avLst/>
              <a:gdLst/>
              <a:ahLst/>
              <a:cxnLst/>
              <a:rect l="l" t="t" r="r" b="b"/>
              <a:pathLst>
                <a:path w="5851" h="5437" extrusionOk="0">
                  <a:moveTo>
                    <a:pt x="4213" y="1"/>
                  </a:moveTo>
                  <a:cubicBezTo>
                    <a:pt x="3988" y="1"/>
                    <a:pt x="3767" y="18"/>
                    <a:pt x="3557" y="36"/>
                  </a:cubicBezTo>
                  <a:cubicBezTo>
                    <a:pt x="3161" y="66"/>
                    <a:pt x="2736" y="157"/>
                    <a:pt x="2402" y="340"/>
                  </a:cubicBezTo>
                  <a:cubicBezTo>
                    <a:pt x="2067" y="492"/>
                    <a:pt x="1733" y="765"/>
                    <a:pt x="1459" y="1039"/>
                  </a:cubicBezTo>
                  <a:cubicBezTo>
                    <a:pt x="912" y="1586"/>
                    <a:pt x="456" y="2285"/>
                    <a:pt x="243" y="3015"/>
                  </a:cubicBezTo>
                  <a:cubicBezTo>
                    <a:pt x="92" y="3349"/>
                    <a:pt x="61" y="3775"/>
                    <a:pt x="61" y="4139"/>
                  </a:cubicBezTo>
                  <a:cubicBezTo>
                    <a:pt x="61" y="4534"/>
                    <a:pt x="0" y="4899"/>
                    <a:pt x="122" y="5294"/>
                  </a:cubicBezTo>
                  <a:cubicBezTo>
                    <a:pt x="149" y="5390"/>
                    <a:pt x="189" y="5437"/>
                    <a:pt x="224" y="5437"/>
                  </a:cubicBezTo>
                  <a:cubicBezTo>
                    <a:pt x="268" y="5437"/>
                    <a:pt x="304" y="5367"/>
                    <a:pt x="304" y="5234"/>
                  </a:cubicBezTo>
                  <a:cubicBezTo>
                    <a:pt x="243" y="4899"/>
                    <a:pt x="274" y="4504"/>
                    <a:pt x="304" y="4139"/>
                  </a:cubicBezTo>
                  <a:cubicBezTo>
                    <a:pt x="304" y="3744"/>
                    <a:pt x="395" y="3379"/>
                    <a:pt x="517" y="3045"/>
                  </a:cubicBezTo>
                  <a:cubicBezTo>
                    <a:pt x="730" y="2346"/>
                    <a:pt x="1155" y="1708"/>
                    <a:pt x="1672" y="1161"/>
                  </a:cubicBezTo>
                  <a:cubicBezTo>
                    <a:pt x="1946" y="948"/>
                    <a:pt x="2219" y="705"/>
                    <a:pt x="2554" y="522"/>
                  </a:cubicBezTo>
                  <a:cubicBezTo>
                    <a:pt x="2888" y="370"/>
                    <a:pt x="3253" y="249"/>
                    <a:pt x="3617" y="218"/>
                  </a:cubicBezTo>
                  <a:cubicBezTo>
                    <a:pt x="3862" y="181"/>
                    <a:pt x="4083" y="155"/>
                    <a:pt x="4302" y="155"/>
                  </a:cubicBezTo>
                  <a:cubicBezTo>
                    <a:pt x="4437" y="155"/>
                    <a:pt x="4572" y="165"/>
                    <a:pt x="4712" y="188"/>
                  </a:cubicBezTo>
                  <a:cubicBezTo>
                    <a:pt x="5076" y="279"/>
                    <a:pt x="5411" y="431"/>
                    <a:pt x="5684" y="674"/>
                  </a:cubicBezTo>
                  <a:cubicBezTo>
                    <a:pt x="5746" y="736"/>
                    <a:pt x="5792" y="762"/>
                    <a:pt x="5816" y="762"/>
                  </a:cubicBezTo>
                  <a:cubicBezTo>
                    <a:pt x="5851" y="762"/>
                    <a:pt x="5836" y="704"/>
                    <a:pt x="5745" y="613"/>
                  </a:cubicBezTo>
                  <a:cubicBezTo>
                    <a:pt x="5472" y="309"/>
                    <a:pt x="5107" y="127"/>
                    <a:pt x="4712" y="36"/>
                  </a:cubicBezTo>
                  <a:cubicBezTo>
                    <a:pt x="4545" y="10"/>
                    <a:pt x="4378" y="1"/>
                    <a:pt x="421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02950" y="4450200"/>
              <a:ext cx="88675" cy="216725"/>
            </a:xfrm>
            <a:custGeom>
              <a:avLst/>
              <a:gdLst/>
              <a:ahLst/>
              <a:cxnLst/>
              <a:rect l="l" t="t" r="r" b="b"/>
              <a:pathLst>
                <a:path w="3547" h="8669" extrusionOk="0">
                  <a:moveTo>
                    <a:pt x="3367" y="1"/>
                  </a:moveTo>
                  <a:cubicBezTo>
                    <a:pt x="3348" y="1"/>
                    <a:pt x="3333" y="54"/>
                    <a:pt x="3333" y="160"/>
                  </a:cubicBezTo>
                  <a:cubicBezTo>
                    <a:pt x="3394" y="920"/>
                    <a:pt x="3333" y="1650"/>
                    <a:pt x="3090" y="2379"/>
                  </a:cubicBezTo>
                  <a:cubicBezTo>
                    <a:pt x="2877" y="3078"/>
                    <a:pt x="2513" y="3778"/>
                    <a:pt x="2178" y="4416"/>
                  </a:cubicBezTo>
                  <a:cubicBezTo>
                    <a:pt x="1418" y="5753"/>
                    <a:pt x="658" y="7030"/>
                    <a:pt x="51" y="8458"/>
                  </a:cubicBezTo>
                  <a:cubicBezTo>
                    <a:pt x="1" y="8591"/>
                    <a:pt x="5" y="8669"/>
                    <a:pt x="39" y="8669"/>
                  </a:cubicBezTo>
                  <a:cubicBezTo>
                    <a:pt x="67" y="8669"/>
                    <a:pt x="117" y="8614"/>
                    <a:pt x="172" y="8489"/>
                  </a:cubicBezTo>
                  <a:cubicBezTo>
                    <a:pt x="841" y="7151"/>
                    <a:pt x="1661" y="5875"/>
                    <a:pt x="2361" y="4537"/>
                  </a:cubicBezTo>
                  <a:cubicBezTo>
                    <a:pt x="2725" y="3899"/>
                    <a:pt x="3060" y="3170"/>
                    <a:pt x="3272" y="2440"/>
                  </a:cubicBezTo>
                  <a:cubicBezTo>
                    <a:pt x="3485" y="1711"/>
                    <a:pt x="3546" y="920"/>
                    <a:pt x="3424" y="160"/>
                  </a:cubicBezTo>
                  <a:cubicBezTo>
                    <a:pt x="3409" y="54"/>
                    <a:pt x="3386" y="1"/>
                    <a:pt x="33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256675" y="3555475"/>
              <a:ext cx="158525" cy="99875"/>
            </a:xfrm>
            <a:custGeom>
              <a:avLst/>
              <a:gdLst/>
              <a:ahLst/>
              <a:cxnLst/>
              <a:rect l="l" t="t" r="r" b="b"/>
              <a:pathLst>
                <a:path w="6341" h="3995" extrusionOk="0">
                  <a:moveTo>
                    <a:pt x="30" y="1"/>
                  </a:moveTo>
                  <a:cubicBezTo>
                    <a:pt x="1" y="1"/>
                    <a:pt x="12" y="65"/>
                    <a:pt x="79" y="166"/>
                  </a:cubicBezTo>
                  <a:cubicBezTo>
                    <a:pt x="444" y="865"/>
                    <a:pt x="779" y="1534"/>
                    <a:pt x="1204" y="2172"/>
                  </a:cubicBezTo>
                  <a:cubicBezTo>
                    <a:pt x="1660" y="2841"/>
                    <a:pt x="2207" y="3479"/>
                    <a:pt x="2967" y="3783"/>
                  </a:cubicBezTo>
                  <a:cubicBezTo>
                    <a:pt x="3281" y="3920"/>
                    <a:pt x="3638" y="3995"/>
                    <a:pt x="4000" y="3995"/>
                  </a:cubicBezTo>
                  <a:cubicBezTo>
                    <a:pt x="4443" y="3995"/>
                    <a:pt x="4892" y="3882"/>
                    <a:pt x="5277" y="3631"/>
                  </a:cubicBezTo>
                  <a:cubicBezTo>
                    <a:pt x="5611" y="3449"/>
                    <a:pt x="5885" y="3084"/>
                    <a:pt x="6067" y="2750"/>
                  </a:cubicBezTo>
                  <a:cubicBezTo>
                    <a:pt x="6250" y="2415"/>
                    <a:pt x="6341" y="1990"/>
                    <a:pt x="6341" y="1625"/>
                  </a:cubicBezTo>
                  <a:cubicBezTo>
                    <a:pt x="6341" y="1484"/>
                    <a:pt x="6309" y="1416"/>
                    <a:pt x="6273" y="1416"/>
                  </a:cubicBezTo>
                  <a:cubicBezTo>
                    <a:pt x="6240" y="1416"/>
                    <a:pt x="6204" y="1477"/>
                    <a:pt x="6189" y="1595"/>
                  </a:cubicBezTo>
                  <a:cubicBezTo>
                    <a:pt x="6159" y="2324"/>
                    <a:pt x="5794" y="3084"/>
                    <a:pt x="5156" y="3479"/>
                  </a:cubicBezTo>
                  <a:cubicBezTo>
                    <a:pt x="4807" y="3678"/>
                    <a:pt x="4414" y="3778"/>
                    <a:pt x="4015" y="3778"/>
                  </a:cubicBezTo>
                  <a:cubicBezTo>
                    <a:pt x="3682" y="3778"/>
                    <a:pt x="3346" y="3708"/>
                    <a:pt x="3028" y="3570"/>
                  </a:cubicBezTo>
                  <a:cubicBezTo>
                    <a:pt x="2359" y="3327"/>
                    <a:pt x="1812" y="2719"/>
                    <a:pt x="1386" y="2111"/>
                  </a:cubicBezTo>
                  <a:cubicBezTo>
                    <a:pt x="931" y="1473"/>
                    <a:pt x="596" y="774"/>
                    <a:pt x="171" y="136"/>
                  </a:cubicBezTo>
                  <a:cubicBezTo>
                    <a:pt x="103" y="41"/>
                    <a:pt x="54" y="1"/>
                    <a:pt x="3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469550" y="4153925"/>
              <a:ext cx="155800" cy="365650"/>
            </a:xfrm>
            <a:custGeom>
              <a:avLst/>
              <a:gdLst/>
              <a:ahLst/>
              <a:cxnLst/>
              <a:rect l="l" t="t" r="r" b="b"/>
              <a:pathLst>
                <a:path w="6232" h="14626" extrusionOk="0">
                  <a:moveTo>
                    <a:pt x="1010" y="0"/>
                  </a:moveTo>
                  <a:cubicBezTo>
                    <a:pt x="976" y="0"/>
                    <a:pt x="890" y="58"/>
                    <a:pt x="760" y="188"/>
                  </a:cubicBezTo>
                  <a:cubicBezTo>
                    <a:pt x="244" y="735"/>
                    <a:pt x="1" y="1525"/>
                    <a:pt x="1" y="2255"/>
                  </a:cubicBezTo>
                  <a:cubicBezTo>
                    <a:pt x="1" y="2619"/>
                    <a:pt x="1" y="2954"/>
                    <a:pt x="92" y="3349"/>
                  </a:cubicBezTo>
                  <a:cubicBezTo>
                    <a:pt x="153" y="3683"/>
                    <a:pt x="305" y="4078"/>
                    <a:pt x="548" y="4382"/>
                  </a:cubicBezTo>
                  <a:cubicBezTo>
                    <a:pt x="760" y="4686"/>
                    <a:pt x="1034" y="4929"/>
                    <a:pt x="1338" y="5172"/>
                  </a:cubicBezTo>
                  <a:cubicBezTo>
                    <a:pt x="1642" y="5385"/>
                    <a:pt x="1946" y="5537"/>
                    <a:pt x="2250" y="5780"/>
                  </a:cubicBezTo>
                  <a:cubicBezTo>
                    <a:pt x="2554" y="5993"/>
                    <a:pt x="2767" y="6236"/>
                    <a:pt x="2979" y="6540"/>
                  </a:cubicBezTo>
                  <a:cubicBezTo>
                    <a:pt x="3162" y="6844"/>
                    <a:pt x="3222" y="7179"/>
                    <a:pt x="3283" y="7513"/>
                  </a:cubicBezTo>
                  <a:cubicBezTo>
                    <a:pt x="3314" y="8242"/>
                    <a:pt x="3101" y="8942"/>
                    <a:pt x="2949" y="9641"/>
                  </a:cubicBezTo>
                  <a:cubicBezTo>
                    <a:pt x="2797" y="10370"/>
                    <a:pt x="2675" y="11100"/>
                    <a:pt x="2797" y="11860"/>
                  </a:cubicBezTo>
                  <a:cubicBezTo>
                    <a:pt x="2888" y="12589"/>
                    <a:pt x="3253" y="13318"/>
                    <a:pt x="3800" y="13805"/>
                  </a:cubicBezTo>
                  <a:cubicBezTo>
                    <a:pt x="4104" y="14078"/>
                    <a:pt x="4408" y="14261"/>
                    <a:pt x="4773" y="14413"/>
                  </a:cubicBezTo>
                  <a:cubicBezTo>
                    <a:pt x="4955" y="14474"/>
                    <a:pt x="5107" y="14565"/>
                    <a:pt x="5289" y="14595"/>
                  </a:cubicBezTo>
                  <a:cubicBezTo>
                    <a:pt x="5472" y="14626"/>
                    <a:pt x="5685" y="14626"/>
                    <a:pt x="5867" y="14626"/>
                  </a:cubicBezTo>
                  <a:cubicBezTo>
                    <a:pt x="6140" y="14595"/>
                    <a:pt x="6232" y="14595"/>
                    <a:pt x="6201" y="14565"/>
                  </a:cubicBezTo>
                  <a:cubicBezTo>
                    <a:pt x="6201" y="14534"/>
                    <a:pt x="6049" y="14474"/>
                    <a:pt x="5837" y="14474"/>
                  </a:cubicBezTo>
                  <a:cubicBezTo>
                    <a:pt x="5624" y="14474"/>
                    <a:pt x="5441" y="14474"/>
                    <a:pt x="5289" y="14443"/>
                  </a:cubicBezTo>
                  <a:cubicBezTo>
                    <a:pt x="5137" y="14413"/>
                    <a:pt x="4955" y="14322"/>
                    <a:pt x="4803" y="14261"/>
                  </a:cubicBezTo>
                  <a:cubicBezTo>
                    <a:pt x="4499" y="14109"/>
                    <a:pt x="4195" y="13866"/>
                    <a:pt x="3922" y="13653"/>
                  </a:cubicBezTo>
                  <a:cubicBezTo>
                    <a:pt x="3405" y="13167"/>
                    <a:pt x="3101" y="12467"/>
                    <a:pt x="2979" y="11799"/>
                  </a:cubicBezTo>
                  <a:cubicBezTo>
                    <a:pt x="2858" y="11100"/>
                    <a:pt x="2979" y="10370"/>
                    <a:pt x="3131" y="9641"/>
                  </a:cubicBezTo>
                  <a:cubicBezTo>
                    <a:pt x="3283" y="8942"/>
                    <a:pt x="3526" y="8212"/>
                    <a:pt x="3466" y="7452"/>
                  </a:cubicBezTo>
                  <a:cubicBezTo>
                    <a:pt x="3435" y="7118"/>
                    <a:pt x="3314" y="6723"/>
                    <a:pt x="3131" y="6388"/>
                  </a:cubicBezTo>
                  <a:cubicBezTo>
                    <a:pt x="2888" y="6084"/>
                    <a:pt x="2645" y="5811"/>
                    <a:pt x="2341" y="5598"/>
                  </a:cubicBezTo>
                  <a:cubicBezTo>
                    <a:pt x="2037" y="5355"/>
                    <a:pt x="1733" y="5172"/>
                    <a:pt x="1429" y="4990"/>
                  </a:cubicBezTo>
                  <a:cubicBezTo>
                    <a:pt x="1125" y="4777"/>
                    <a:pt x="852" y="4565"/>
                    <a:pt x="669" y="4261"/>
                  </a:cubicBezTo>
                  <a:cubicBezTo>
                    <a:pt x="456" y="3987"/>
                    <a:pt x="305" y="3653"/>
                    <a:pt x="244" y="3318"/>
                  </a:cubicBezTo>
                  <a:cubicBezTo>
                    <a:pt x="153" y="2954"/>
                    <a:pt x="153" y="2589"/>
                    <a:pt x="153" y="2255"/>
                  </a:cubicBezTo>
                  <a:cubicBezTo>
                    <a:pt x="213" y="1525"/>
                    <a:pt x="365" y="796"/>
                    <a:pt x="852" y="279"/>
                  </a:cubicBezTo>
                  <a:cubicBezTo>
                    <a:pt x="1008" y="105"/>
                    <a:pt x="1055" y="0"/>
                    <a:pt x="10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2313375" y="2159700"/>
              <a:ext cx="150875" cy="209200"/>
            </a:xfrm>
            <a:custGeom>
              <a:avLst/>
              <a:gdLst/>
              <a:ahLst/>
              <a:cxnLst/>
              <a:rect l="l" t="t" r="r" b="b"/>
              <a:pathLst>
                <a:path w="6035" h="8368" extrusionOk="0">
                  <a:moveTo>
                    <a:pt x="5995" y="0"/>
                  </a:moveTo>
                  <a:cubicBezTo>
                    <a:pt x="5970" y="0"/>
                    <a:pt x="5925" y="30"/>
                    <a:pt x="5867" y="100"/>
                  </a:cubicBezTo>
                  <a:cubicBezTo>
                    <a:pt x="4864" y="1407"/>
                    <a:pt x="3891" y="2774"/>
                    <a:pt x="2949" y="4112"/>
                  </a:cubicBezTo>
                  <a:cubicBezTo>
                    <a:pt x="1946" y="5419"/>
                    <a:pt x="1034" y="6787"/>
                    <a:pt x="92" y="8124"/>
                  </a:cubicBezTo>
                  <a:cubicBezTo>
                    <a:pt x="61" y="8154"/>
                    <a:pt x="1" y="8215"/>
                    <a:pt x="31" y="8276"/>
                  </a:cubicBezTo>
                  <a:lnTo>
                    <a:pt x="31" y="8306"/>
                  </a:lnTo>
                  <a:lnTo>
                    <a:pt x="1" y="8306"/>
                  </a:lnTo>
                  <a:lnTo>
                    <a:pt x="1" y="8367"/>
                  </a:lnTo>
                  <a:lnTo>
                    <a:pt x="92" y="8367"/>
                  </a:lnTo>
                  <a:lnTo>
                    <a:pt x="183" y="8246"/>
                  </a:lnTo>
                  <a:cubicBezTo>
                    <a:pt x="1216" y="6939"/>
                    <a:pt x="2159" y="5571"/>
                    <a:pt x="3131" y="4233"/>
                  </a:cubicBezTo>
                  <a:cubicBezTo>
                    <a:pt x="4074" y="2866"/>
                    <a:pt x="5016" y="1559"/>
                    <a:pt x="5928" y="191"/>
                  </a:cubicBezTo>
                  <a:cubicBezTo>
                    <a:pt x="6022" y="78"/>
                    <a:pt x="6034" y="0"/>
                    <a:pt x="599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046650" y="2615825"/>
              <a:ext cx="228750" cy="4600"/>
            </a:xfrm>
            <a:custGeom>
              <a:avLst/>
              <a:gdLst/>
              <a:ahLst/>
              <a:cxnLst/>
              <a:rect l="l" t="t" r="r" b="b"/>
              <a:pathLst>
                <a:path w="9150" h="184" extrusionOk="0">
                  <a:moveTo>
                    <a:pt x="4590" y="1"/>
                  </a:moveTo>
                  <a:cubicBezTo>
                    <a:pt x="3161" y="1"/>
                    <a:pt x="1672" y="1"/>
                    <a:pt x="213" y="31"/>
                  </a:cubicBezTo>
                  <a:cubicBezTo>
                    <a:pt x="0" y="62"/>
                    <a:pt x="0" y="153"/>
                    <a:pt x="213" y="153"/>
                  </a:cubicBezTo>
                  <a:cubicBezTo>
                    <a:pt x="1672" y="183"/>
                    <a:pt x="3161" y="183"/>
                    <a:pt x="4590" y="183"/>
                  </a:cubicBezTo>
                  <a:cubicBezTo>
                    <a:pt x="6049" y="183"/>
                    <a:pt x="7508" y="183"/>
                    <a:pt x="8967" y="153"/>
                  </a:cubicBezTo>
                  <a:cubicBezTo>
                    <a:pt x="9149" y="153"/>
                    <a:pt x="9149" y="31"/>
                    <a:pt x="8967" y="31"/>
                  </a:cubicBezTo>
                  <a:cubicBezTo>
                    <a:pt x="7508" y="1"/>
                    <a:pt x="6049" y="1"/>
                    <a:pt x="459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1357425" y="2614300"/>
              <a:ext cx="216875" cy="6125"/>
            </a:xfrm>
            <a:custGeom>
              <a:avLst/>
              <a:gdLst/>
              <a:ahLst/>
              <a:cxnLst/>
              <a:rect l="l" t="t" r="r" b="b"/>
              <a:pathLst>
                <a:path w="8675" h="245" extrusionOk="0">
                  <a:moveTo>
                    <a:pt x="4347" y="1"/>
                  </a:moveTo>
                  <a:cubicBezTo>
                    <a:pt x="2949" y="1"/>
                    <a:pt x="1581" y="1"/>
                    <a:pt x="214" y="62"/>
                  </a:cubicBezTo>
                  <a:cubicBezTo>
                    <a:pt x="1" y="62"/>
                    <a:pt x="1" y="153"/>
                    <a:pt x="244" y="214"/>
                  </a:cubicBezTo>
                  <a:cubicBezTo>
                    <a:pt x="1612" y="244"/>
                    <a:pt x="3040" y="244"/>
                    <a:pt x="4408" y="244"/>
                  </a:cubicBezTo>
                  <a:cubicBezTo>
                    <a:pt x="5776" y="244"/>
                    <a:pt x="7144" y="214"/>
                    <a:pt x="8512" y="214"/>
                  </a:cubicBezTo>
                  <a:cubicBezTo>
                    <a:pt x="8528" y="217"/>
                    <a:pt x="8544" y="219"/>
                    <a:pt x="8557" y="219"/>
                  </a:cubicBezTo>
                  <a:cubicBezTo>
                    <a:pt x="8668" y="219"/>
                    <a:pt x="8674" y="119"/>
                    <a:pt x="8512" y="92"/>
                  </a:cubicBezTo>
                  <a:cubicBezTo>
                    <a:pt x="7083" y="1"/>
                    <a:pt x="5715" y="1"/>
                    <a:pt x="434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916725" y="2248800"/>
              <a:ext cx="208225" cy="4600"/>
            </a:xfrm>
            <a:custGeom>
              <a:avLst/>
              <a:gdLst/>
              <a:ahLst/>
              <a:cxnLst/>
              <a:rect l="l" t="t" r="r" b="b"/>
              <a:pathLst>
                <a:path w="8329" h="184" extrusionOk="0">
                  <a:moveTo>
                    <a:pt x="4164" y="1"/>
                  </a:moveTo>
                  <a:cubicBezTo>
                    <a:pt x="2857" y="1"/>
                    <a:pt x="1550" y="1"/>
                    <a:pt x="213" y="31"/>
                  </a:cubicBezTo>
                  <a:cubicBezTo>
                    <a:pt x="0" y="31"/>
                    <a:pt x="0" y="122"/>
                    <a:pt x="213" y="153"/>
                  </a:cubicBezTo>
                  <a:cubicBezTo>
                    <a:pt x="1550" y="183"/>
                    <a:pt x="2857" y="183"/>
                    <a:pt x="4164" y="183"/>
                  </a:cubicBezTo>
                  <a:cubicBezTo>
                    <a:pt x="5502" y="183"/>
                    <a:pt x="6839" y="183"/>
                    <a:pt x="8116" y="153"/>
                  </a:cubicBezTo>
                  <a:cubicBezTo>
                    <a:pt x="8329" y="153"/>
                    <a:pt x="8329" y="31"/>
                    <a:pt x="8116" y="31"/>
                  </a:cubicBezTo>
                  <a:cubicBezTo>
                    <a:pt x="6809" y="1"/>
                    <a:pt x="5502" y="1"/>
                    <a:pt x="416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925675" y="4433475"/>
              <a:ext cx="57150" cy="140775"/>
            </a:xfrm>
            <a:custGeom>
              <a:avLst/>
              <a:gdLst/>
              <a:ahLst/>
              <a:cxnLst/>
              <a:rect l="l" t="t" r="r" b="b"/>
              <a:pathLst>
                <a:path w="2286" h="5631" extrusionOk="0">
                  <a:moveTo>
                    <a:pt x="1435" y="1"/>
                  </a:moveTo>
                  <a:cubicBezTo>
                    <a:pt x="1222" y="1"/>
                    <a:pt x="1040" y="31"/>
                    <a:pt x="888" y="123"/>
                  </a:cubicBezTo>
                  <a:cubicBezTo>
                    <a:pt x="553" y="274"/>
                    <a:pt x="280" y="548"/>
                    <a:pt x="67" y="852"/>
                  </a:cubicBezTo>
                  <a:cubicBezTo>
                    <a:pt x="15" y="956"/>
                    <a:pt x="12" y="1010"/>
                    <a:pt x="42" y="1010"/>
                  </a:cubicBezTo>
                  <a:cubicBezTo>
                    <a:pt x="64" y="1010"/>
                    <a:pt x="106" y="978"/>
                    <a:pt x="158" y="913"/>
                  </a:cubicBezTo>
                  <a:cubicBezTo>
                    <a:pt x="340" y="639"/>
                    <a:pt x="614" y="426"/>
                    <a:pt x="918" y="274"/>
                  </a:cubicBezTo>
                  <a:cubicBezTo>
                    <a:pt x="1044" y="224"/>
                    <a:pt x="1175" y="195"/>
                    <a:pt x="1303" y="195"/>
                  </a:cubicBezTo>
                  <a:cubicBezTo>
                    <a:pt x="1483" y="195"/>
                    <a:pt x="1657" y="254"/>
                    <a:pt x="1799" y="396"/>
                  </a:cubicBezTo>
                  <a:cubicBezTo>
                    <a:pt x="1860" y="487"/>
                    <a:pt x="1951" y="639"/>
                    <a:pt x="1982" y="791"/>
                  </a:cubicBezTo>
                  <a:cubicBezTo>
                    <a:pt x="2012" y="943"/>
                    <a:pt x="2012" y="1095"/>
                    <a:pt x="2012" y="1308"/>
                  </a:cubicBezTo>
                  <a:lnTo>
                    <a:pt x="2012" y="2372"/>
                  </a:lnTo>
                  <a:cubicBezTo>
                    <a:pt x="2012" y="3071"/>
                    <a:pt x="1982" y="3770"/>
                    <a:pt x="1708" y="4408"/>
                  </a:cubicBezTo>
                  <a:cubicBezTo>
                    <a:pt x="1587" y="4712"/>
                    <a:pt x="1404" y="4986"/>
                    <a:pt x="1100" y="5168"/>
                  </a:cubicBezTo>
                  <a:cubicBezTo>
                    <a:pt x="827" y="5351"/>
                    <a:pt x="492" y="5442"/>
                    <a:pt x="158" y="5503"/>
                  </a:cubicBezTo>
                  <a:cubicBezTo>
                    <a:pt x="1" y="5555"/>
                    <a:pt x="2" y="5630"/>
                    <a:pt x="122" y="5630"/>
                  </a:cubicBezTo>
                  <a:cubicBezTo>
                    <a:pt x="141" y="5630"/>
                    <a:pt x="164" y="5628"/>
                    <a:pt x="188" y="5624"/>
                  </a:cubicBezTo>
                  <a:cubicBezTo>
                    <a:pt x="523" y="5594"/>
                    <a:pt x="918" y="5503"/>
                    <a:pt x="1222" y="5320"/>
                  </a:cubicBezTo>
                  <a:cubicBezTo>
                    <a:pt x="1556" y="5138"/>
                    <a:pt x="1799" y="4834"/>
                    <a:pt x="1951" y="4499"/>
                  </a:cubicBezTo>
                  <a:cubicBezTo>
                    <a:pt x="2195" y="3800"/>
                    <a:pt x="2255" y="3071"/>
                    <a:pt x="2286" y="2372"/>
                  </a:cubicBezTo>
                  <a:lnTo>
                    <a:pt x="2286" y="1308"/>
                  </a:lnTo>
                  <a:cubicBezTo>
                    <a:pt x="2286" y="1156"/>
                    <a:pt x="2286" y="943"/>
                    <a:pt x="2255" y="761"/>
                  </a:cubicBezTo>
                  <a:cubicBezTo>
                    <a:pt x="2195" y="578"/>
                    <a:pt x="2134" y="396"/>
                    <a:pt x="1982" y="244"/>
                  </a:cubicBezTo>
                  <a:cubicBezTo>
                    <a:pt x="1830" y="123"/>
                    <a:pt x="1647" y="1"/>
                    <a:pt x="14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1364225" y="2381025"/>
              <a:ext cx="200450" cy="42725"/>
            </a:xfrm>
            <a:custGeom>
              <a:avLst/>
              <a:gdLst/>
              <a:ahLst/>
              <a:cxnLst/>
              <a:rect l="l" t="t" r="r" b="b"/>
              <a:pathLst>
                <a:path w="8018" h="1709" extrusionOk="0">
                  <a:moveTo>
                    <a:pt x="4045" y="0"/>
                  </a:moveTo>
                  <a:cubicBezTo>
                    <a:pt x="3316" y="0"/>
                    <a:pt x="2616" y="122"/>
                    <a:pt x="1917" y="365"/>
                  </a:cubicBezTo>
                  <a:cubicBezTo>
                    <a:pt x="1583" y="487"/>
                    <a:pt x="1249" y="669"/>
                    <a:pt x="945" y="821"/>
                  </a:cubicBezTo>
                  <a:cubicBezTo>
                    <a:pt x="641" y="1034"/>
                    <a:pt x="337" y="1216"/>
                    <a:pt x="94" y="1520"/>
                  </a:cubicBezTo>
                  <a:cubicBezTo>
                    <a:pt x="10" y="1637"/>
                    <a:pt x="0" y="1708"/>
                    <a:pt x="38" y="1708"/>
                  </a:cubicBezTo>
                  <a:cubicBezTo>
                    <a:pt x="69" y="1708"/>
                    <a:pt x="133" y="1660"/>
                    <a:pt x="215" y="1551"/>
                  </a:cubicBezTo>
                  <a:cubicBezTo>
                    <a:pt x="428" y="1277"/>
                    <a:pt x="732" y="1095"/>
                    <a:pt x="1036" y="943"/>
                  </a:cubicBezTo>
                  <a:cubicBezTo>
                    <a:pt x="1340" y="791"/>
                    <a:pt x="1644" y="639"/>
                    <a:pt x="1978" y="517"/>
                  </a:cubicBezTo>
                  <a:cubicBezTo>
                    <a:pt x="2677" y="304"/>
                    <a:pt x="3346" y="183"/>
                    <a:pt x="4075" y="183"/>
                  </a:cubicBezTo>
                  <a:cubicBezTo>
                    <a:pt x="4775" y="213"/>
                    <a:pt x="5474" y="304"/>
                    <a:pt x="6173" y="456"/>
                  </a:cubicBezTo>
                  <a:cubicBezTo>
                    <a:pt x="6872" y="639"/>
                    <a:pt x="7449" y="1034"/>
                    <a:pt x="7875" y="1581"/>
                  </a:cubicBezTo>
                  <a:cubicBezTo>
                    <a:pt x="7914" y="1647"/>
                    <a:pt x="7954" y="1678"/>
                    <a:pt x="7978" y="1678"/>
                  </a:cubicBezTo>
                  <a:cubicBezTo>
                    <a:pt x="8011" y="1678"/>
                    <a:pt x="8018" y="1624"/>
                    <a:pt x="7966" y="1520"/>
                  </a:cubicBezTo>
                  <a:cubicBezTo>
                    <a:pt x="7571" y="852"/>
                    <a:pt x="6902" y="456"/>
                    <a:pt x="6203" y="274"/>
                  </a:cubicBezTo>
                  <a:cubicBezTo>
                    <a:pt x="5504" y="61"/>
                    <a:pt x="4775" y="0"/>
                    <a:pt x="404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826275" y="2436200"/>
              <a:ext cx="132550" cy="109825"/>
            </a:xfrm>
            <a:custGeom>
              <a:avLst/>
              <a:gdLst/>
              <a:ahLst/>
              <a:cxnLst/>
              <a:rect l="l" t="t" r="r" b="b"/>
              <a:pathLst>
                <a:path w="5302" h="4393" extrusionOk="0">
                  <a:moveTo>
                    <a:pt x="457" y="1"/>
                  </a:moveTo>
                  <a:cubicBezTo>
                    <a:pt x="430" y="1"/>
                    <a:pt x="394" y="46"/>
                    <a:pt x="365" y="134"/>
                  </a:cubicBezTo>
                  <a:cubicBezTo>
                    <a:pt x="304" y="468"/>
                    <a:pt x="61" y="772"/>
                    <a:pt x="31" y="1167"/>
                  </a:cubicBezTo>
                  <a:cubicBezTo>
                    <a:pt x="0" y="1350"/>
                    <a:pt x="0" y="1532"/>
                    <a:pt x="0" y="1745"/>
                  </a:cubicBezTo>
                  <a:cubicBezTo>
                    <a:pt x="0" y="1927"/>
                    <a:pt x="122" y="2140"/>
                    <a:pt x="274" y="2262"/>
                  </a:cubicBezTo>
                  <a:cubicBezTo>
                    <a:pt x="426" y="2414"/>
                    <a:pt x="608" y="2505"/>
                    <a:pt x="760" y="2566"/>
                  </a:cubicBezTo>
                  <a:cubicBezTo>
                    <a:pt x="912" y="2657"/>
                    <a:pt x="1064" y="2718"/>
                    <a:pt x="1186" y="2839"/>
                  </a:cubicBezTo>
                  <a:cubicBezTo>
                    <a:pt x="1338" y="2900"/>
                    <a:pt x="1398" y="3052"/>
                    <a:pt x="1429" y="3204"/>
                  </a:cubicBezTo>
                  <a:cubicBezTo>
                    <a:pt x="1490" y="3386"/>
                    <a:pt x="1520" y="3569"/>
                    <a:pt x="1581" y="3751"/>
                  </a:cubicBezTo>
                  <a:cubicBezTo>
                    <a:pt x="1794" y="4146"/>
                    <a:pt x="2158" y="4359"/>
                    <a:pt x="2554" y="4389"/>
                  </a:cubicBezTo>
                  <a:cubicBezTo>
                    <a:pt x="2582" y="4392"/>
                    <a:pt x="2611" y="4393"/>
                    <a:pt x="2640" y="4393"/>
                  </a:cubicBezTo>
                  <a:cubicBezTo>
                    <a:pt x="3006" y="4393"/>
                    <a:pt x="3364" y="4217"/>
                    <a:pt x="3617" y="3964"/>
                  </a:cubicBezTo>
                  <a:cubicBezTo>
                    <a:pt x="3769" y="3842"/>
                    <a:pt x="3921" y="3721"/>
                    <a:pt x="3982" y="3538"/>
                  </a:cubicBezTo>
                  <a:cubicBezTo>
                    <a:pt x="4104" y="3386"/>
                    <a:pt x="4134" y="3173"/>
                    <a:pt x="4256" y="3082"/>
                  </a:cubicBezTo>
                  <a:cubicBezTo>
                    <a:pt x="4468" y="2809"/>
                    <a:pt x="4772" y="2657"/>
                    <a:pt x="5137" y="2505"/>
                  </a:cubicBezTo>
                  <a:cubicBezTo>
                    <a:pt x="5260" y="2452"/>
                    <a:pt x="5302" y="2399"/>
                    <a:pt x="5257" y="2399"/>
                  </a:cubicBezTo>
                  <a:cubicBezTo>
                    <a:pt x="5224" y="2399"/>
                    <a:pt x="5144" y="2428"/>
                    <a:pt x="5016" y="2505"/>
                  </a:cubicBezTo>
                  <a:cubicBezTo>
                    <a:pt x="4651" y="2626"/>
                    <a:pt x="4316" y="2778"/>
                    <a:pt x="4043" y="3082"/>
                  </a:cubicBezTo>
                  <a:cubicBezTo>
                    <a:pt x="3921" y="3204"/>
                    <a:pt x="3830" y="3386"/>
                    <a:pt x="3769" y="3538"/>
                  </a:cubicBezTo>
                  <a:cubicBezTo>
                    <a:pt x="3678" y="3690"/>
                    <a:pt x="3526" y="3781"/>
                    <a:pt x="3405" y="3903"/>
                  </a:cubicBezTo>
                  <a:cubicBezTo>
                    <a:pt x="3180" y="4103"/>
                    <a:pt x="2935" y="4261"/>
                    <a:pt x="2669" y="4261"/>
                  </a:cubicBezTo>
                  <a:cubicBezTo>
                    <a:pt x="2612" y="4261"/>
                    <a:pt x="2553" y="4254"/>
                    <a:pt x="2493" y="4237"/>
                  </a:cubicBezTo>
                  <a:cubicBezTo>
                    <a:pt x="2189" y="4207"/>
                    <a:pt x="1854" y="4025"/>
                    <a:pt x="1733" y="3721"/>
                  </a:cubicBezTo>
                  <a:cubicBezTo>
                    <a:pt x="1672" y="3569"/>
                    <a:pt x="1672" y="3417"/>
                    <a:pt x="1611" y="3204"/>
                  </a:cubicBezTo>
                  <a:cubicBezTo>
                    <a:pt x="1581" y="3022"/>
                    <a:pt x="1490" y="2839"/>
                    <a:pt x="1307" y="2718"/>
                  </a:cubicBezTo>
                  <a:cubicBezTo>
                    <a:pt x="1186" y="2566"/>
                    <a:pt x="973" y="2505"/>
                    <a:pt x="821" y="2414"/>
                  </a:cubicBezTo>
                  <a:cubicBezTo>
                    <a:pt x="639" y="2353"/>
                    <a:pt x="487" y="2262"/>
                    <a:pt x="365" y="2140"/>
                  </a:cubicBezTo>
                  <a:cubicBezTo>
                    <a:pt x="122" y="1927"/>
                    <a:pt x="152" y="1532"/>
                    <a:pt x="183" y="1198"/>
                  </a:cubicBezTo>
                  <a:cubicBezTo>
                    <a:pt x="213" y="863"/>
                    <a:pt x="395" y="559"/>
                    <a:pt x="487" y="164"/>
                  </a:cubicBezTo>
                  <a:cubicBezTo>
                    <a:pt x="502" y="54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2732850" y="3616975"/>
              <a:ext cx="9125" cy="201775"/>
            </a:xfrm>
            <a:custGeom>
              <a:avLst/>
              <a:gdLst/>
              <a:ahLst/>
              <a:cxnLst/>
              <a:rect l="l" t="t" r="r" b="b"/>
              <a:pathLst>
                <a:path w="365" h="8071" extrusionOk="0">
                  <a:moveTo>
                    <a:pt x="91" y="1"/>
                  </a:moveTo>
                  <a:cubicBezTo>
                    <a:pt x="61" y="1"/>
                    <a:pt x="30" y="46"/>
                    <a:pt x="30" y="138"/>
                  </a:cubicBezTo>
                  <a:cubicBezTo>
                    <a:pt x="0" y="1445"/>
                    <a:pt x="30" y="2721"/>
                    <a:pt x="61" y="4028"/>
                  </a:cubicBezTo>
                  <a:cubicBezTo>
                    <a:pt x="91" y="5305"/>
                    <a:pt x="152" y="6612"/>
                    <a:pt x="152" y="7889"/>
                  </a:cubicBezTo>
                  <a:cubicBezTo>
                    <a:pt x="167" y="8010"/>
                    <a:pt x="190" y="8071"/>
                    <a:pt x="213" y="8071"/>
                  </a:cubicBezTo>
                  <a:cubicBezTo>
                    <a:pt x="236" y="8071"/>
                    <a:pt x="258" y="8010"/>
                    <a:pt x="274" y="7889"/>
                  </a:cubicBezTo>
                  <a:cubicBezTo>
                    <a:pt x="365" y="6612"/>
                    <a:pt x="334" y="5305"/>
                    <a:pt x="274" y="4028"/>
                  </a:cubicBezTo>
                  <a:cubicBezTo>
                    <a:pt x="213" y="2721"/>
                    <a:pt x="182" y="1445"/>
                    <a:pt x="152" y="138"/>
                  </a:cubicBezTo>
                  <a:cubicBezTo>
                    <a:pt x="152" y="46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1914175" y="2308825"/>
              <a:ext cx="203925" cy="5350"/>
            </a:xfrm>
            <a:custGeom>
              <a:avLst/>
              <a:gdLst/>
              <a:ahLst/>
              <a:cxnLst/>
              <a:rect l="l" t="t" r="r" b="b"/>
              <a:pathLst>
                <a:path w="8157" h="214" extrusionOk="0">
                  <a:moveTo>
                    <a:pt x="4084" y="1"/>
                  </a:moveTo>
                  <a:lnTo>
                    <a:pt x="2139" y="31"/>
                  </a:lnTo>
                  <a:lnTo>
                    <a:pt x="1166" y="62"/>
                  </a:lnTo>
                  <a:cubicBezTo>
                    <a:pt x="963" y="62"/>
                    <a:pt x="747" y="89"/>
                    <a:pt x="536" y="89"/>
                  </a:cubicBezTo>
                  <a:cubicBezTo>
                    <a:pt x="430" y="89"/>
                    <a:pt x="325" y="82"/>
                    <a:pt x="224" y="62"/>
                  </a:cubicBezTo>
                  <a:cubicBezTo>
                    <a:pt x="200" y="58"/>
                    <a:pt x="179" y="57"/>
                    <a:pt x="160" y="57"/>
                  </a:cubicBezTo>
                  <a:cubicBezTo>
                    <a:pt x="7" y="57"/>
                    <a:pt x="1" y="156"/>
                    <a:pt x="163" y="183"/>
                  </a:cubicBezTo>
                  <a:cubicBezTo>
                    <a:pt x="528" y="214"/>
                    <a:pt x="832" y="214"/>
                    <a:pt x="1166" y="214"/>
                  </a:cubicBezTo>
                  <a:lnTo>
                    <a:pt x="4084" y="214"/>
                  </a:lnTo>
                  <a:cubicBezTo>
                    <a:pt x="5361" y="183"/>
                    <a:pt x="6668" y="183"/>
                    <a:pt x="7944" y="153"/>
                  </a:cubicBezTo>
                  <a:cubicBezTo>
                    <a:pt x="8157" y="153"/>
                    <a:pt x="8157" y="31"/>
                    <a:pt x="7944" y="31"/>
                  </a:cubicBezTo>
                  <a:cubicBezTo>
                    <a:pt x="6668" y="1"/>
                    <a:pt x="5391" y="1"/>
                    <a:pt x="408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168975" y="4433975"/>
              <a:ext cx="56250" cy="139475"/>
            </a:xfrm>
            <a:custGeom>
              <a:avLst/>
              <a:gdLst/>
              <a:ahLst/>
              <a:cxnLst/>
              <a:rect l="l" t="t" r="r" b="b"/>
              <a:pathLst>
                <a:path w="2250" h="5579" extrusionOk="0">
                  <a:moveTo>
                    <a:pt x="967" y="0"/>
                  </a:moveTo>
                  <a:cubicBezTo>
                    <a:pt x="920" y="0"/>
                    <a:pt x="872" y="4"/>
                    <a:pt x="821" y="11"/>
                  </a:cubicBezTo>
                  <a:cubicBezTo>
                    <a:pt x="639" y="72"/>
                    <a:pt x="487" y="133"/>
                    <a:pt x="335" y="254"/>
                  </a:cubicBezTo>
                  <a:cubicBezTo>
                    <a:pt x="183" y="376"/>
                    <a:pt x="62" y="558"/>
                    <a:pt x="31" y="741"/>
                  </a:cubicBezTo>
                  <a:cubicBezTo>
                    <a:pt x="1" y="923"/>
                    <a:pt x="1" y="1136"/>
                    <a:pt x="1" y="1288"/>
                  </a:cubicBezTo>
                  <a:lnTo>
                    <a:pt x="1" y="2291"/>
                  </a:lnTo>
                  <a:cubicBezTo>
                    <a:pt x="1" y="2656"/>
                    <a:pt x="31" y="2990"/>
                    <a:pt x="92" y="3324"/>
                  </a:cubicBezTo>
                  <a:cubicBezTo>
                    <a:pt x="153" y="3659"/>
                    <a:pt x="183" y="4024"/>
                    <a:pt x="305" y="4358"/>
                  </a:cubicBezTo>
                  <a:cubicBezTo>
                    <a:pt x="426" y="4692"/>
                    <a:pt x="639" y="4996"/>
                    <a:pt x="943" y="5179"/>
                  </a:cubicBezTo>
                  <a:cubicBezTo>
                    <a:pt x="1247" y="5422"/>
                    <a:pt x="1581" y="5483"/>
                    <a:pt x="1946" y="5574"/>
                  </a:cubicBezTo>
                  <a:cubicBezTo>
                    <a:pt x="1970" y="5577"/>
                    <a:pt x="1992" y="5579"/>
                    <a:pt x="2011" y="5579"/>
                  </a:cubicBezTo>
                  <a:cubicBezTo>
                    <a:pt x="2122" y="5579"/>
                    <a:pt x="2136" y="5526"/>
                    <a:pt x="2050" y="5526"/>
                  </a:cubicBezTo>
                  <a:cubicBezTo>
                    <a:pt x="2024" y="5526"/>
                    <a:pt x="1990" y="5531"/>
                    <a:pt x="1946" y="5543"/>
                  </a:cubicBezTo>
                  <a:cubicBezTo>
                    <a:pt x="1612" y="5452"/>
                    <a:pt x="1308" y="5331"/>
                    <a:pt x="1034" y="5148"/>
                  </a:cubicBezTo>
                  <a:cubicBezTo>
                    <a:pt x="761" y="4935"/>
                    <a:pt x="578" y="4662"/>
                    <a:pt x="457" y="4358"/>
                  </a:cubicBezTo>
                  <a:cubicBezTo>
                    <a:pt x="335" y="4054"/>
                    <a:pt x="305" y="3689"/>
                    <a:pt x="274" y="3355"/>
                  </a:cubicBezTo>
                  <a:cubicBezTo>
                    <a:pt x="244" y="3020"/>
                    <a:pt x="183" y="2686"/>
                    <a:pt x="183" y="2352"/>
                  </a:cubicBezTo>
                  <a:lnTo>
                    <a:pt x="183" y="1318"/>
                  </a:lnTo>
                  <a:cubicBezTo>
                    <a:pt x="183" y="1136"/>
                    <a:pt x="183" y="954"/>
                    <a:pt x="244" y="832"/>
                  </a:cubicBezTo>
                  <a:cubicBezTo>
                    <a:pt x="274" y="680"/>
                    <a:pt x="335" y="558"/>
                    <a:pt x="457" y="437"/>
                  </a:cubicBezTo>
                  <a:cubicBezTo>
                    <a:pt x="637" y="297"/>
                    <a:pt x="843" y="209"/>
                    <a:pt x="1041" y="209"/>
                  </a:cubicBezTo>
                  <a:cubicBezTo>
                    <a:pt x="1144" y="209"/>
                    <a:pt x="1245" y="233"/>
                    <a:pt x="1338" y="285"/>
                  </a:cubicBezTo>
                  <a:cubicBezTo>
                    <a:pt x="1581" y="437"/>
                    <a:pt x="1824" y="710"/>
                    <a:pt x="2098" y="923"/>
                  </a:cubicBezTo>
                  <a:cubicBezTo>
                    <a:pt x="2159" y="985"/>
                    <a:pt x="2201" y="1011"/>
                    <a:pt x="2221" y="1011"/>
                  </a:cubicBezTo>
                  <a:cubicBezTo>
                    <a:pt x="2250" y="1011"/>
                    <a:pt x="2231" y="953"/>
                    <a:pt x="2159" y="862"/>
                  </a:cubicBezTo>
                  <a:cubicBezTo>
                    <a:pt x="1946" y="589"/>
                    <a:pt x="1764" y="315"/>
                    <a:pt x="1399" y="133"/>
                  </a:cubicBezTo>
                  <a:cubicBezTo>
                    <a:pt x="1260" y="40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1913675" y="2371150"/>
              <a:ext cx="202150" cy="5350"/>
            </a:xfrm>
            <a:custGeom>
              <a:avLst/>
              <a:gdLst/>
              <a:ahLst/>
              <a:cxnLst/>
              <a:rect l="l" t="t" r="r" b="b"/>
              <a:pathLst>
                <a:path w="8086" h="214" extrusionOk="0">
                  <a:moveTo>
                    <a:pt x="4074" y="0"/>
                  </a:moveTo>
                  <a:cubicBezTo>
                    <a:pt x="2767" y="0"/>
                    <a:pt x="1520" y="0"/>
                    <a:pt x="244" y="61"/>
                  </a:cubicBezTo>
                  <a:cubicBezTo>
                    <a:pt x="1" y="61"/>
                    <a:pt x="1" y="122"/>
                    <a:pt x="244" y="152"/>
                  </a:cubicBezTo>
                  <a:cubicBezTo>
                    <a:pt x="1520" y="213"/>
                    <a:pt x="2767" y="213"/>
                    <a:pt x="4074" y="213"/>
                  </a:cubicBezTo>
                  <a:cubicBezTo>
                    <a:pt x="5350" y="213"/>
                    <a:pt x="6627" y="213"/>
                    <a:pt x="7903" y="152"/>
                  </a:cubicBezTo>
                  <a:cubicBezTo>
                    <a:pt x="8086" y="152"/>
                    <a:pt x="8086" y="61"/>
                    <a:pt x="7903" y="61"/>
                  </a:cubicBezTo>
                  <a:cubicBezTo>
                    <a:pt x="6627" y="0"/>
                    <a:pt x="5350" y="0"/>
                    <a:pt x="407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750275" y="3877075"/>
              <a:ext cx="48200" cy="492325"/>
            </a:xfrm>
            <a:custGeom>
              <a:avLst/>
              <a:gdLst/>
              <a:ahLst/>
              <a:cxnLst/>
              <a:rect l="l" t="t" r="r" b="b"/>
              <a:pathLst>
                <a:path w="1928" h="19693" extrusionOk="0">
                  <a:moveTo>
                    <a:pt x="1893" y="0"/>
                  </a:moveTo>
                  <a:cubicBezTo>
                    <a:pt x="1865" y="0"/>
                    <a:pt x="1778" y="71"/>
                    <a:pt x="1642" y="220"/>
                  </a:cubicBezTo>
                  <a:cubicBezTo>
                    <a:pt x="1095" y="858"/>
                    <a:pt x="821" y="1679"/>
                    <a:pt x="609" y="2439"/>
                  </a:cubicBezTo>
                  <a:cubicBezTo>
                    <a:pt x="426" y="3229"/>
                    <a:pt x="305" y="4020"/>
                    <a:pt x="213" y="4810"/>
                  </a:cubicBezTo>
                  <a:cubicBezTo>
                    <a:pt x="61" y="6421"/>
                    <a:pt x="31" y="8062"/>
                    <a:pt x="61" y="9643"/>
                  </a:cubicBezTo>
                  <a:cubicBezTo>
                    <a:pt x="61" y="11254"/>
                    <a:pt x="153" y="12865"/>
                    <a:pt x="183" y="14476"/>
                  </a:cubicBezTo>
                  <a:cubicBezTo>
                    <a:pt x="213" y="16117"/>
                    <a:pt x="274" y="17698"/>
                    <a:pt x="31" y="19309"/>
                  </a:cubicBezTo>
                  <a:cubicBezTo>
                    <a:pt x="1" y="19563"/>
                    <a:pt x="1" y="19692"/>
                    <a:pt x="23" y="19692"/>
                  </a:cubicBezTo>
                  <a:cubicBezTo>
                    <a:pt x="45" y="19692"/>
                    <a:pt x="91" y="19556"/>
                    <a:pt x="153" y="19278"/>
                  </a:cubicBezTo>
                  <a:cubicBezTo>
                    <a:pt x="426" y="17698"/>
                    <a:pt x="365" y="16056"/>
                    <a:pt x="365" y="14476"/>
                  </a:cubicBezTo>
                  <a:cubicBezTo>
                    <a:pt x="335" y="12865"/>
                    <a:pt x="305" y="11223"/>
                    <a:pt x="274" y="9643"/>
                  </a:cubicBezTo>
                  <a:cubicBezTo>
                    <a:pt x="213" y="8032"/>
                    <a:pt x="213" y="6421"/>
                    <a:pt x="365" y="4810"/>
                  </a:cubicBezTo>
                  <a:cubicBezTo>
                    <a:pt x="457" y="4020"/>
                    <a:pt x="578" y="3229"/>
                    <a:pt x="761" y="2469"/>
                  </a:cubicBezTo>
                  <a:cubicBezTo>
                    <a:pt x="943" y="1710"/>
                    <a:pt x="1217" y="950"/>
                    <a:pt x="1703" y="311"/>
                  </a:cubicBezTo>
                  <a:cubicBezTo>
                    <a:pt x="1871" y="109"/>
                    <a:pt x="1928" y="0"/>
                    <a:pt x="189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1369600" y="2423325"/>
              <a:ext cx="42575" cy="178100"/>
            </a:xfrm>
            <a:custGeom>
              <a:avLst/>
              <a:gdLst/>
              <a:ahLst/>
              <a:cxnLst/>
              <a:rect l="l" t="t" r="r" b="b"/>
              <a:pathLst>
                <a:path w="1703" h="7124" extrusionOk="0">
                  <a:moveTo>
                    <a:pt x="748" y="1"/>
                  </a:moveTo>
                  <a:cubicBezTo>
                    <a:pt x="725" y="1"/>
                    <a:pt x="686" y="30"/>
                    <a:pt x="639" y="102"/>
                  </a:cubicBezTo>
                  <a:cubicBezTo>
                    <a:pt x="426" y="345"/>
                    <a:pt x="213" y="679"/>
                    <a:pt x="122" y="1044"/>
                  </a:cubicBezTo>
                  <a:cubicBezTo>
                    <a:pt x="0" y="1409"/>
                    <a:pt x="31" y="1804"/>
                    <a:pt x="183" y="2138"/>
                  </a:cubicBezTo>
                  <a:cubicBezTo>
                    <a:pt x="335" y="2473"/>
                    <a:pt x="608" y="2746"/>
                    <a:pt x="821" y="3020"/>
                  </a:cubicBezTo>
                  <a:cubicBezTo>
                    <a:pt x="1064" y="3293"/>
                    <a:pt x="1246" y="3597"/>
                    <a:pt x="1277" y="3901"/>
                  </a:cubicBezTo>
                  <a:cubicBezTo>
                    <a:pt x="1368" y="4236"/>
                    <a:pt x="1186" y="4509"/>
                    <a:pt x="942" y="4752"/>
                  </a:cubicBezTo>
                  <a:cubicBezTo>
                    <a:pt x="730" y="5026"/>
                    <a:pt x="456" y="5269"/>
                    <a:pt x="274" y="5603"/>
                  </a:cubicBezTo>
                  <a:cubicBezTo>
                    <a:pt x="213" y="5664"/>
                    <a:pt x="183" y="5755"/>
                    <a:pt x="183" y="5877"/>
                  </a:cubicBezTo>
                  <a:cubicBezTo>
                    <a:pt x="183" y="5968"/>
                    <a:pt x="183" y="6090"/>
                    <a:pt x="213" y="6181"/>
                  </a:cubicBezTo>
                  <a:cubicBezTo>
                    <a:pt x="274" y="6363"/>
                    <a:pt x="365" y="6515"/>
                    <a:pt x="487" y="6667"/>
                  </a:cubicBezTo>
                  <a:cubicBezTo>
                    <a:pt x="760" y="6941"/>
                    <a:pt x="1094" y="7093"/>
                    <a:pt x="1490" y="7123"/>
                  </a:cubicBezTo>
                  <a:cubicBezTo>
                    <a:pt x="1702" y="7123"/>
                    <a:pt x="1702" y="7002"/>
                    <a:pt x="1429" y="7002"/>
                  </a:cubicBezTo>
                  <a:cubicBezTo>
                    <a:pt x="1094" y="6971"/>
                    <a:pt x="760" y="6819"/>
                    <a:pt x="578" y="6546"/>
                  </a:cubicBezTo>
                  <a:cubicBezTo>
                    <a:pt x="365" y="6272"/>
                    <a:pt x="213" y="5938"/>
                    <a:pt x="426" y="5664"/>
                  </a:cubicBezTo>
                  <a:cubicBezTo>
                    <a:pt x="578" y="5391"/>
                    <a:pt x="882" y="5178"/>
                    <a:pt x="1094" y="4904"/>
                  </a:cubicBezTo>
                  <a:cubicBezTo>
                    <a:pt x="1368" y="4631"/>
                    <a:pt x="1550" y="4296"/>
                    <a:pt x="1520" y="3871"/>
                  </a:cubicBezTo>
                  <a:cubicBezTo>
                    <a:pt x="1429" y="3476"/>
                    <a:pt x="1216" y="3172"/>
                    <a:pt x="973" y="2898"/>
                  </a:cubicBezTo>
                  <a:cubicBezTo>
                    <a:pt x="760" y="2594"/>
                    <a:pt x="517" y="2381"/>
                    <a:pt x="365" y="2047"/>
                  </a:cubicBezTo>
                  <a:cubicBezTo>
                    <a:pt x="213" y="1774"/>
                    <a:pt x="183" y="1409"/>
                    <a:pt x="274" y="1074"/>
                  </a:cubicBezTo>
                  <a:cubicBezTo>
                    <a:pt x="335" y="740"/>
                    <a:pt x="517" y="436"/>
                    <a:pt x="730" y="163"/>
                  </a:cubicBezTo>
                  <a:cubicBezTo>
                    <a:pt x="785" y="70"/>
                    <a:pt x="784" y="1"/>
                    <a:pt x="74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2159125" y="2207775"/>
              <a:ext cx="4575" cy="192650"/>
            </a:xfrm>
            <a:custGeom>
              <a:avLst/>
              <a:gdLst/>
              <a:ahLst/>
              <a:cxnLst/>
              <a:rect l="l" t="t" r="r" b="b"/>
              <a:pathLst>
                <a:path w="183" h="7706" extrusionOk="0">
                  <a:moveTo>
                    <a:pt x="31" y="0"/>
                  </a:moveTo>
                  <a:lnTo>
                    <a:pt x="31" y="61"/>
                  </a:lnTo>
                  <a:lnTo>
                    <a:pt x="31" y="122"/>
                  </a:lnTo>
                  <a:cubicBezTo>
                    <a:pt x="31" y="1338"/>
                    <a:pt x="0" y="2584"/>
                    <a:pt x="0" y="3861"/>
                  </a:cubicBezTo>
                  <a:cubicBezTo>
                    <a:pt x="0" y="5107"/>
                    <a:pt x="0" y="6323"/>
                    <a:pt x="31" y="7569"/>
                  </a:cubicBezTo>
                  <a:cubicBezTo>
                    <a:pt x="46" y="7660"/>
                    <a:pt x="76" y="7706"/>
                    <a:pt x="103" y="7706"/>
                  </a:cubicBezTo>
                  <a:cubicBezTo>
                    <a:pt x="130" y="7706"/>
                    <a:pt x="152" y="7660"/>
                    <a:pt x="152" y="7569"/>
                  </a:cubicBezTo>
                  <a:cubicBezTo>
                    <a:pt x="183" y="6323"/>
                    <a:pt x="183" y="5107"/>
                    <a:pt x="183" y="3861"/>
                  </a:cubicBezTo>
                  <a:cubicBezTo>
                    <a:pt x="183" y="2584"/>
                    <a:pt x="183" y="1368"/>
                    <a:pt x="92" y="122"/>
                  </a:cubicBezTo>
                  <a:cubicBezTo>
                    <a:pt x="92" y="9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1134775" y="1787350"/>
              <a:ext cx="4600" cy="189625"/>
            </a:xfrm>
            <a:custGeom>
              <a:avLst/>
              <a:gdLst/>
              <a:ahLst/>
              <a:cxnLst/>
              <a:rect l="l" t="t" r="r" b="b"/>
              <a:pathLst>
                <a:path w="184" h="7585" extrusionOk="0">
                  <a:moveTo>
                    <a:pt x="92" y="1"/>
                  </a:moveTo>
                  <a:cubicBezTo>
                    <a:pt x="62" y="1"/>
                    <a:pt x="31" y="54"/>
                    <a:pt x="31" y="161"/>
                  </a:cubicBezTo>
                  <a:cubicBezTo>
                    <a:pt x="1" y="1346"/>
                    <a:pt x="1" y="2592"/>
                    <a:pt x="1" y="3808"/>
                  </a:cubicBezTo>
                  <a:cubicBezTo>
                    <a:pt x="1" y="4993"/>
                    <a:pt x="1" y="6240"/>
                    <a:pt x="31" y="7425"/>
                  </a:cubicBezTo>
                  <a:cubicBezTo>
                    <a:pt x="31" y="7531"/>
                    <a:pt x="54" y="7585"/>
                    <a:pt x="81" y="7585"/>
                  </a:cubicBezTo>
                  <a:cubicBezTo>
                    <a:pt x="107" y="7585"/>
                    <a:pt x="138" y="7531"/>
                    <a:pt x="153" y="7425"/>
                  </a:cubicBezTo>
                  <a:cubicBezTo>
                    <a:pt x="183" y="6240"/>
                    <a:pt x="183" y="4993"/>
                    <a:pt x="183" y="3808"/>
                  </a:cubicBezTo>
                  <a:cubicBezTo>
                    <a:pt x="183" y="2592"/>
                    <a:pt x="183" y="1346"/>
                    <a:pt x="153" y="161"/>
                  </a:cubicBezTo>
                  <a:cubicBezTo>
                    <a:pt x="153" y="54"/>
                    <a:pt x="123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2888625" y="2396975"/>
              <a:ext cx="187700" cy="4600"/>
            </a:xfrm>
            <a:custGeom>
              <a:avLst/>
              <a:gdLst/>
              <a:ahLst/>
              <a:cxnLst/>
              <a:rect l="l" t="t" r="r" b="b"/>
              <a:pathLst>
                <a:path w="7508" h="184" extrusionOk="0">
                  <a:moveTo>
                    <a:pt x="3800" y="1"/>
                  </a:moveTo>
                  <a:cubicBezTo>
                    <a:pt x="2584" y="1"/>
                    <a:pt x="1398" y="1"/>
                    <a:pt x="183" y="31"/>
                  </a:cubicBezTo>
                  <a:cubicBezTo>
                    <a:pt x="0" y="31"/>
                    <a:pt x="0" y="153"/>
                    <a:pt x="183" y="153"/>
                  </a:cubicBezTo>
                  <a:cubicBezTo>
                    <a:pt x="1398" y="183"/>
                    <a:pt x="2584" y="183"/>
                    <a:pt x="3800" y="183"/>
                  </a:cubicBezTo>
                  <a:cubicBezTo>
                    <a:pt x="5016" y="183"/>
                    <a:pt x="6171" y="183"/>
                    <a:pt x="7386" y="122"/>
                  </a:cubicBezTo>
                  <a:cubicBezTo>
                    <a:pt x="7447" y="122"/>
                    <a:pt x="7508" y="122"/>
                    <a:pt x="7508" y="92"/>
                  </a:cubicBezTo>
                  <a:lnTo>
                    <a:pt x="7508" y="31"/>
                  </a:lnTo>
                  <a:lnTo>
                    <a:pt x="7386" y="31"/>
                  </a:lnTo>
                  <a:cubicBezTo>
                    <a:pt x="6201" y="31"/>
                    <a:pt x="5016" y="1"/>
                    <a:pt x="380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903025" y="1149575"/>
              <a:ext cx="185375" cy="164600"/>
            </a:xfrm>
            <a:custGeom>
              <a:avLst/>
              <a:gdLst/>
              <a:ahLst/>
              <a:cxnLst/>
              <a:rect l="l" t="t" r="r" b="b"/>
              <a:pathLst>
                <a:path w="7415" h="6584" extrusionOk="0">
                  <a:moveTo>
                    <a:pt x="7371" y="0"/>
                  </a:moveTo>
                  <a:cubicBezTo>
                    <a:pt x="7346" y="0"/>
                    <a:pt x="7300" y="23"/>
                    <a:pt x="7234" y="78"/>
                  </a:cubicBezTo>
                  <a:cubicBezTo>
                    <a:pt x="6019" y="1112"/>
                    <a:pt x="4803" y="2145"/>
                    <a:pt x="3617" y="3209"/>
                  </a:cubicBezTo>
                  <a:cubicBezTo>
                    <a:pt x="2432" y="4273"/>
                    <a:pt x="1216" y="5306"/>
                    <a:pt x="91" y="6401"/>
                  </a:cubicBezTo>
                  <a:cubicBezTo>
                    <a:pt x="31" y="6431"/>
                    <a:pt x="0" y="6462"/>
                    <a:pt x="0" y="6522"/>
                  </a:cubicBezTo>
                  <a:lnTo>
                    <a:pt x="0" y="6553"/>
                  </a:lnTo>
                  <a:lnTo>
                    <a:pt x="0" y="6583"/>
                  </a:lnTo>
                  <a:lnTo>
                    <a:pt x="31" y="6583"/>
                  </a:lnTo>
                  <a:lnTo>
                    <a:pt x="31" y="6553"/>
                  </a:lnTo>
                  <a:cubicBezTo>
                    <a:pt x="91" y="6553"/>
                    <a:pt x="122" y="6522"/>
                    <a:pt x="152" y="6462"/>
                  </a:cubicBezTo>
                  <a:cubicBezTo>
                    <a:pt x="1368" y="5458"/>
                    <a:pt x="2584" y="4425"/>
                    <a:pt x="3769" y="3361"/>
                  </a:cubicBezTo>
                  <a:lnTo>
                    <a:pt x="7295" y="170"/>
                  </a:lnTo>
                  <a:cubicBezTo>
                    <a:pt x="7392" y="73"/>
                    <a:pt x="7415" y="0"/>
                    <a:pt x="737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2818700" y="2409150"/>
              <a:ext cx="5350" cy="184950"/>
            </a:xfrm>
            <a:custGeom>
              <a:avLst/>
              <a:gdLst/>
              <a:ahLst/>
              <a:cxnLst/>
              <a:rect l="l" t="t" r="r" b="b"/>
              <a:pathLst>
                <a:path w="214" h="7398" extrusionOk="0">
                  <a:moveTo>
                    <a:pt x="62" y="0"/>
                  </a:moveTo>
                  <a:lnTo>
                    <a:pt x="62" y="61"/>
                  </a:lnTo>
                  <a:lnTo>
                    <a:pt x="62" y="122"/>
                  </a:lnTo>
                  <a:cubicBezTo>
                    <a:pt x="62" y="1246"/>
                    <a:pt x="1" y="2493"/>
                    <a:pt x="1" y="3648"/>
                  </a:cubicBezTo>
                  <a:cubicBezTo>
                    <a:pt x="1" y="4863"/>
                    <a:pt x="1" y="6049"/>
                    <a:pt x="62" y="7234"/>
                  </a:cubicBezTo>
                  <a:cubicBezTo>
                    <a:pt x="77" y="7345"/>
                    <a:pt x="101" y="7398"/>
                    <a:pt x="121" y="7398"/>
                  </a:cubicBezTo>
                  <a:cubicBezTo>
                    <a:pt x="139" y="7398"/>
                    <a:pt x="153" y="7352"/>
                    <a:pt x="153" y="7265"/>
                  </a:cubicBezTo>
                  <a:cubicBezTo>
                    <a:pt x="214" y="6049"/>
                    <a:pt x="214" y="4863"/>
                    <a:pt x="214" y="3708"/>
                  </a:cubicBezTo>
                  <a:cubicBezTo>
                    <a:pt x="214" y="2493"/>
                    <a:pt x="214" y="1307"/>
                    <a:pt x="122" y="122"/>
                  </a:cubicBezTo>
                  <a:cubicBezTo>
                    <a:pt x="122" y="9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576275" y="3666750"/>
              <a:ext cx="186200" cy="5350"/>
            </a:xfrm>
            <a:custGeom>
              <a:avLst/>
              <a:gdLst/>
              <a:ahLst/>
              <a:cxnLst/>
              <a:rect l="l" t="t" r="r" b="b"/>
              <a:pathLst>
                <a:path w="7448" h="214" extrusionOk="0">
                  <a:moveTo>
                    <a:pt x="3769" y="1"/>
                  </a:moveTo>
                  <a:cubicBezTo>
                    <a:pt x="2584" y="1"/>
                    <a:pt x="1398" y="1"/>
                    <a:pt x="243" y="62"/>
                  </a:cubicBezTo>
                  <a:cubicBezTo>
                    <a:pt x="0" y="62"/>
                    <a:pt x="0" y="122"/>
                    <a:pt x="243" y="153"/>
                  </a:cubicBezTo>
                  <a:cubicBezTo>
                    <a:pt x="1398" y="214"/>
                    <a:pt x="2584" y="214"/>
                    <a:pt x="3769" y="214"/>
                  </a:cubicBezTo>
                  <a:cubicBezTo>
                    <a:pt x="4924" y="214"/>
                    <a:pt x="6110" y="214"/>
                    <a:pt x="7295" y="153"/>
                  </a:cubicBezTo>
                  <a:cubicBezTo>
                    <a:pt x="7447" y="153"/>
                    <a:pt x="7447" y="62"/>
                    <a:pt x="7295" y="62"/>
                  </a:cubicBezTo>
                  <a:cubicBezTo>
                    <a:pt x="6110" y="1"/>
                    <a:pt x="4955" y="1"/>
                    <a:pt x="37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1410625" y="2443900"/>
              <a:ext cx="113350" cy="119100"/>
            </a:xfrm>
            <a:custGeom>
              <a:avLst/>
              <a:gdLst/>
              <a:ahLst/>
              <a:cxnLst/>
              <a:rect l="l" t="t" r="r" b="b"/>
              <a:pathLst>
                <a:path w="4534" h="4764" extrusionOk="0">
                  <a:moveTo>
                    <a:pt x="1209" y="1"/>
                  </a:moveTo>
                  <a:cubicBezTo>
                    <a:pt x="1186" y="1"/>
                    <a:pt x="1148" y="12"/>
                    <a:pt x="1095" y="39"/>
                  </a:cubicBezTo>
                  <a:cubicBezTo>
                    <a:pt x="791" y="191"/>
                    <a:pt x="487" y="373"/>
                    <a:pt x="305" y="677"/>
                  </a:cubicBezTo>
                  <a:cubicBezTo>
                    <a:pt x="61" y="951"/>
                    <a:pt x="1" y="1315"/>
                    <a:pt x="61" y="1650"/>
                  </a:cubicBezTo>
                  <a:cubicBezTo>
                    <a:pt x="153" y="2014"/>
                    <a:pt x="335" y="2349"/>
                    <a:pt x="639" y="2531"/>
                  </a:cubicBezTo>
                  <a:cubicBezTo>
                    <a:pt x="791" y="2653"/>
                    <a:pt x="943" y="2714"/>
                    <a:pt x="1125" y="2714"/>
                  </a:cubicBezTo>
                  <a:cubicBezTo>
                    <a:pt x="1308" y="2714"/>
                    <a:pt x="1460" y="2714"/>
                    <a:pt x="1612" y="2774"/>
                  </a:cubicBezTo>
                  <a:cubicBezTo>
                    <a:pt x="1764" y="2774"/>
                    <a:pt x="1916" y="2805"/>
                    <a:pt x="2037" y="2865"/>
                  </a:cubicBezTo>
                  <a:cubicBezTo>
                    <a:pt x="2159" y="2957"/>
                    <a:pt x="2219" y="3078"/>
                    <a:pt x="2311" y="3230"/>
                  </a:cubicBezTo>
                  <a:cubicBezTo>
                    <a:pt x="2463" y="3473"/>
                    <a:pt x="2523" y="3838"/>
                    <a:pt x="2675" y="4142"/>
                  </a:cubicBezTo>
                  <a:cubicBezTo>
                    <a:pt x="2827" y="4385"/>
                    <a:pt x="3131" y="4659"/>
                    <a:pt x="3496" y="4750"/>
                  </a:cubicBezTo>
                  <a:cubicBezTo>
                    <a:pt x="3547" y="4759"/>
                    <a:pt x="3598" y="4764"/>
                    <a:pt x="3649" y="4764"/>
                  </a:cubicBezTo>
                  <a:cubicBezTo>
                    <a:pt x="3938" y="4764"/>
                    <a:pt x="4232" y="4627"/>
                    <a:pt x="4438" y="4446"/>
                  </a:cubicBezTo>
                  <a:cubicBezTo>
                    <a:pt x="4532" y="4315"/>
                    <a:pt x="4533" y="4253"/>
                    <a:pt x="4499" y="4253"/>
                  </a:cubicBezTo>
                  <a:cubicBezTo>
                    <a:pt x="4478" y="4253"/>
                    <a:pt x="4443" y="4278"/>
                    <a:pt x="4408" y="4324"/>
                  </a:cubicBezTo>
                  <a:cubicBezTo>
                    <a:pt x="4222" y="4464"/>
                    <a:pt x="4000" y="4568"/>
                    <a:pt x="3769" y="4568"/>
                  </a:cubicBezTo>
                  <a:cubicBezTo>
                    <a:pt x="3699" y="4568"/>
                    <a:pt x="3628" y="4559"/>
                    <a:pt x="3557" y="4537"/>
                  </a:cubicBezTo>
                  <a:cubicBezTo>
                    <a:pt x="3253" y="4476"/>
                    <a:pt x="3040" y="4233"/>
                    <a:pt x="2888" y="3990"/>
                  </a:cubicBezTo>
                  <a:cubicBezTo>
                    <a:pt x="2767" y="3717"/>
                    <a:pt x="2675" y="3382"/>
                    <a:pt x="2523" y="3078"/>
                  </a:cubicBezTo>
                  <a:cubicBezTo>
                    <a:pt x="2463" y="2926"/>
                    <a:pt x="2341" y="2774"/>
                    <a:pt x="2189" y="2653"/>
                  </a:cubicBezTo>
                  <a:cubicBezTo>
                    <a:pt x="2037" y="2562"/>
                    <a:pt x="1855" y="2531"/>
                    <a:pt x="1703" y="2501"/>
                  </a:cubicBezTo>
                  <a:cubicBezTo>
                    <a:pt x="1627" y="2486"/>
                    <a:pt x="1543" y="2486"/>
                    <a:pt x="1460" y="2486"/>
                  </a:cubicBezTo>
                  <a:cubicBezTo>
                    <a:pt x="1376" y="2486"/>
                    <a:pt x="1292" y="2486"/>
                    <a:pt x="1216" y="2470"/>
                  </a:cubicBezTo>
                  <a:cubicBezTo>
                    <a:pt x="1125" y="2470"/>
                    <a:pt x="1064" y="2470"/>
                    <a:pt x="973" y="2410"/>
                  </a:cubicBezTo>
                  <a:cubicBezTo>
                    <a:pt x="912" y="2410"/>
                    <a:pt x="852" y="2379"/>
                    <a:pt x="791" y="2349"/>
                  </a:cubicBezTo>
                  <a:cubicBezTo>
                    <a:pt x="517" y="2197"/>
                    <a:pt x="365" y="1923"/>
                    <a:pt x="305" y="1619"/>
                  </a:cubicBezTo>
                  <a:cubicBezTo>
                    <a:pt x="213" y="1315"/>
                    <a:pt x="305" y="1011"/>
                    <a:pt x="457" y="738"/>
                  </a:cubicBezTo>
                  <a:cubicBezTo>
                    <a:pt x="608" y="495"/>
                    <a:pt x="852" y="282"/>
                    <a:pt x="1125" y="130"/>
                  </a:cubicBezTo>
                  <a:cubicBezTo>
                    <a:pt x="1233" y="65"/>
                    <a:pt x="1264" y="1"/>
                    <a:pt x="120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191800" y="3958775"/>
              <a:ext cx="150125" cy="108775"/>
            </a:xfrm>
            <a:custGeom>
              <a:avLst/>
              <a:gdLst/>
              <a:ahLst/>
              <a:cxnLst/>
              <a:rect l="l" t="t" r="r" b="b"/>
              <a:pathLst>
                <a:path w="6005" h="4351" extrusionOk="0">
                  <a:moveTo>
                    <a:pt x="4843" y="0"/>
                  </a:moveTo>
                  <a:cubicBezTo>
                    <a:pt x="3870" y="0"/>
                    <a:pt x="2875" y="279"/>
                    <a:pt x="2053" y="851"/>
                  </a:cubicBezTo>
                  <a:cubicBezTo>
                    <a:pt x="928" y="1671"/>
                    <a:pt x="259" y="2887"/>
                    <a:pt x="16" y="4164"/>
                  </a:cubicBezTo>
                  <a:cubicBezTo>
                    <a:pt x="0" y="4289"/>
                    <a:pt x="25" y="4350"/>
                    <a:pt x="61" y="4350"/>
                  </a:cubicBezTo>
                  <a:cubicBezTo>
                    <a:pt x="95" y="4350"/>
                    <a:pt x="139" y="4297"/>
                    <a:pt x="168" y="4194"/>
                  </a:cubicBezTo>
                  <a:cubicBezTo>
                    <a:pt x="472" y="2948"/>
                    <a:pt x="1171" y="1763"/>
                    <a:pt x="2205" y="1063"/>
                  </a:cubicBezTo>
                  <a:cubicBezTo>
                    <a:pt x="3020" y="446"/>
                    <a:pt x="4057" y="169"/>
                    <a:pt x="5086" y="169"/>
                  </a:cubicBezTo>
                  <a:cubicBezTo>
                    <a:pt x="5322" y="169"/>
                    <a:pt x="5558" y="184"/>
                    <a:pt x="5791" y="212"/>
                  </a:cubicBezTo>
                  <a:cubicBezTo>
                    <a:pt x="5943" y="212"/>
                    <a:pt x="6004" y="152"/>
                    <a:pt x="5791" y="91"/>
                  </a:cubicBezTo>
                  <a:cubicBezTo>
                    <a:pt x="5482" y="30"/>
                    <a:pt x="5164" y="0"/>
                    <a:pt x="484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639650" y="4016850"/>
              <a:ext cx="25600" cy="180550"/>
            </a:xfrm>
            <a:custGeom>
              <a:avLst/>
              <a:gdLst/>
              <a:ahLst/>
              <a:cxnLst/>
              <a:rect l="l" t="t" r="r" b="b"/>
              <a:pathLst>
                <a:path w="1024" h="7222" extrusionOk="0">
                  <a:moveTo>
                    <a:pt x="286" y="0"/>
                  </a:moveTo>
                  <a:cubicBezTo>
                    <a:pt x="258" y="0"/>
                    <a:pt x="247" y="47"/>
                    <a:pt x="264" y="131"/>
                  </a:cubicBezTo>
                  <a:cubicBezTo>
                    <a:pt x="628" y="1286"/>
                    <a:pt x="811" y="2441"/>
                    <a:pt x="750" y="3626"/>
                  </a:cubicBezTo>
                  <a:cubicBezTo>
                    <a:pt x="720" y="4812"/>
                    <a:pt x="446" y="5997"/>
                    <a:pt x="51" y="7091"/>
                  </a:cubicBezTo>
                  <a:cubicBezTo>
                    <a:pt x="1" y="7175"/>
                    <a:pt x="6" y="7222"/>
                    <a:pt x="36" y="7222"/>
                  </a:cubicBezTo>
                  <a:cubicBezTo>
                    <a:pt x="60" y="7222"/>
                    <a:pt x="101" y="7190"/>
                    <a:pt x="142" y="7122"/>
                  </a:cubicBezTo>
                  <a:cubicBezTo>
                    <a:pt x="689" y="6027"/>
                    <a:pt x="963" y="4842"/>
                    <a:pt x="993" y="3626"/>
                  </a:cubicBezTo>
                  <a:cubicBezTo>
                    <a:pt x="1024" y="2410"/>
                    <a:pt x="841" y="1195"/>
                    <a:pt x="385" y="100"/>
                  </a:cubicBezTo>
                  <a:cubicBezTo>
                    <a:pt x="344" y="32"/>
                    <a:pt x="309" y="0"/>
                    <a:pt x="2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2890900" y="2484375"/>
              <a:ext cx="181625" cy="4575"/>
            </a:xfrm>
            <a:custGeom>
              <a:avLst/>
              <a:gdLst/>
              <a:ahLst/>
              <a:cxnLst/>
              <a:rect l="l" t="t" r="r" b="b"/>
              <a:pathLst>
                <a:path w="7265" h="183" extrusionOk="0">
                  <a:moveTo>
                    <a:pt x="3648" y="0"/>
                  </a:moveTo>
                  <a:cubicBezTo>
                    <a:pt x="2493" y="0"/>
                    <a:pt x="1338" y="0"/>
                    <a:pt x="213" y="31"/>
                  </a:cubicBezTo>
                  <a:cubicBezTo>
                    <a:pt x="0" y="91"/>
                    <a:pt x="0" y="152"/>
                    <a:pt x="213" y="152"/>
                  </a:cubicBezTo>
                  <a:cubicBezTo>
                    <a:pt x="1368" y="183"/>
                    <a:pt x="2523" y="183"/>
                    <a:pt x="3648" y="183"/>
                  </a:cubicBezTo>
                  <a:cubicBezTo>
                    <a:pt x="4833" y="183"/>
                    <a:pt x="5988" y="183"/>
                    <a:pt x="7113" y="152"/>
                  </a:cubicBezTo>
                  <a:cubicBezTo>
                    <a:pt x="7265" y="152"/>
                    <a:pt x="7265" y="31"/>
                    <a:pt x="7113" y="31"/>
                  </a:cubicBezTo>
                  <a:cubicBezTo>
                    <a:pt x="5928" y="0"/>
                    <a:pt x="4803" y="0"/>
                    <a:pt x="364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1179075" y="2910250"/>
              <a:ext cx="78075" cy="265900"/>
            </a:xfrm>
            <a:custGeom>
              <a:avLst/>
              <a:gdLst/>
              <a:ahLst/>
              <a:cxnLst/>
              <a:rect l="l" t="t" r="r" b="b"/>
              <a:pathLst>
                <a:path w="3123" h="10636" extrusionOk="0">
                  <a:moveTo>
                    <a:pt x="216" y="1"/>
                  </a:moveTo>
                  <a:cubicBezTo>
                    <a:pt x="63" y="1"/>
                    <a:pt x="105" y="90"/>
                    <a:pt x="326" y="139"/>
                  </a:cubicBezTo>
                  <a:cubicBezTo>
                    <a:pt x="1299" y="443"/>
                    <a:pt x="2059" y="1355"/>
                    <a:pt x="2150" y="2358"/>
                  </a:cubicBezTo>
                  <a:cubicBezTo>
                    <a:pt x="2150" y="2601"/>
                    <a:pt x="2150" y="2844"/>
                    <a:pt x="2120" y="3118"/>
                  </a:cubicBezTo>
                  <a:cubicBezTo>
                    <a:pt x="2059" y="3361"/>
                    <a:pt x="2028" y="3634"/>
                    <a:pt x="2028" y="3908"/>
                  </a:cubicBezTo>
                  <a:cubicBezTo>
                    <a:pt x="2028" y="4181"/>
                    <a:pt x="2059" y="4425"/>
                    <a:pt x="2180" y="4698"/>
                  </a:cubicBezTo>
                  <a:cubicBezTo>
                    <a:pt x="2302" y="4972"/>
                    <a:pt x="2424" y="5184"/>
                    <a:pt x="2515" y="5428"/>
                  </a:cubicBezTo>
                  <a:cubicBezTo>
                    <a:pt x="2910" y="6339"/>
                    <a:pt x="2819" y="7434"/>
                    <a:pt x="2363" y="8346"/>
                  </a:cubicBezTo>
                  <a:cubicBezTo>
                    <a:pt x="2150" y="8802"/>
                    <a:pt x="1846" y="9227"/>
                    <a:pt x="1451" y="9561"/>
                  </a:cubicBezTo>
                  <a:cubicBezTo>
                    <a:pt x="1269" y="9713"/>
                    <a:pt x="1056" y="9865"/>
                    <a:pt x="843" y="10017"/>
                  </a:cubicBezTo>
                  <a:cubicBezTo>
                    <a:pt x="661" y="10169"/>
                    <a:pt x="478" y="10321"/>
                    <a:pt x="235" y="10473"/>
                  </a:cubicBezTo>
                  <a:cubicBezTo>
                    <a:pt x="51" y="10565"/>
                    <a:pt x="1" y="10635"/>
                    <a:pt x="44" y="10635"/>
                  </a:cubicBezTo>
                  <a:cubicBezTo>
                    <a:pt x="72" y="10635"/>
                    <a:pt x="139" y="10606"/>
                    <a:pt x="235" y="10534"/>
                  </a:cubicBezTo>
                  <a:cubicBezTo>
                    <a:pt x="478" y="10412"/>
                    <a:pt x="691" y="10230"/>
                    <a:pt x="904" y="10078"/>
                  </a:cubicBezTo>
                  <a:cubicBezTo>
                    <a:pt x="1117" y="9957"/>
                    <a:pt x="1299" y="9774"/>
                    <a:pt x="1542" y="9653"/>
                  </a:cubicBezTo>
                  <a:cubicBezTo>
                    <a:pt x="1968" y="9288"/>
                    <a:pt x="2302" y="8832"/>
                    <a:pt x="2515" y="8376"/>
                  </a:cubicBezTo>
                  <a:cubicBezTo>
                    <a:pt x="3031" y="7434"/>
                    <a:pt x="3123" y="6248"/>
                    <a:pt x="2727" y="5276"/>
                  </a:cubicBezTo>
                  <a:cubicBezTo>
                    <a:pt x="2606" y="5032"/>
                    <a:pt x="2454" y="4820"/>
                    <a:pt x="2363" y="4577"/>
                  </a:cubicBezTo>
                  <a:cubicBezTo>
                    <a:pt x="2302" y="4364"/>
                    <a:pt x="2211" y="4121"/>
                    <a:pt x="2211" y="3877"/>
                  </a:cubicBezTo>
                  <a:cubicBezTo>
                    <a:pt x="2211" y="3604"/>
                    <a:pt x="2272" y="3361"/>
                    <a:pt x="2302" y="3118"/>
                  </a:cubicBezTo>
                  <a:cubicBezTo>
                    <a:pt x="2363" y="2844"/>
                    <a:pt x="2363" y="2570"/>
                    <a:pt x="2332" y="2297"/>
                  </a:cubicBezTo>
                  <a:cubicBezTo>
                    <a:pt x="2211" y="1233"/>
                    <a:pt x="1390" y="291"/>
                    <a:pt x="357" y="17"/>
                  </a:cubicBezTo>
                  <a:cubicBezTo>
                    <a:pt x="299" y="6"/>
                    <a:pt x="252" y="1"/>
                    <a:pt x="2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2654575" y="4006225"/>
              <a:ext cx="177950" cy="50375"/>
            </a:xfrm>
            <a:custGeom>
              <a:avLst/>
              <a:gdLst/>
              <a:ahLst/>
              <a:cxnLst/>
              <a:rect l="l" t="t" r="r" b="b"/>
              <a:pathLst>
                <a:path w="7118" h="2015" extrusionOk="0">
                  <a:moveTo>
                    <a:pt x="7065" y="0"/>
                  </a:moveTo>
                  <a:cubicBezTo>
                    <a:pt x="7042" y="0"/>
                    <a:pt x="7007" y="11"/>
                    <a:pt x="6961" y="39"/>
                  </a:cubicBezTo>
                  <a:cubicBezTo>
                    <a:pt x="5958" y="647"/>
                    <a:pt x="4833" y="1012"/>
                    <a:pt x="3678" y="1316"/>
                  </a:cubicBezTo>
                  <a:cubicBezTo>
                    <a:pt x="2554" y="1620"/>
                    <a:pt x="1368" y="1832"/>
                    <a:pt x="183" y="1893"/>
                  </a:cubicBezTo>
                  <a:cubicBezTo>
                    <a:pt x="0" y="1893"/>
                    <a:pt x="0" y="2015"/>
                    <a:pt x="244" y="2015"/>
                  </a:cubicBezTo>
                  <a:cubicBezTo>
                    <a:pt x="1399" y="2015"/>
                    <a:pt x="2584" y="1863"/>
                    <a:pt x="3769" y="1559"/>
                  </a:cubicBezTo>
                  <a:cubicBezTo>
                    <a:pt x="4894" y="1255"/>
                    <a:pt x="6079" y="829"/>
                    <a:pt x="7022" y="100"/>
                  </a:cubicBezTo>
                  <a:cubicBezTo>
                    <a:pt x="7106" y="57"/>
                    <a:pt x="7117" y="0"/>
                    <a:pt x="706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1983375" y="4005725"/>
              <a:ext cx="178050" cy="50875"/>
            </a:xfrm>
            <a:custGeom>
              <a:avLst/>
              <a:gdLst/>
              <a:ahLst/>
              <a:cxnLst/>
              <a:rect l="l" t="t" r="r" b="b"/>
              <a:pathLst>
                <a:path w="7122" h="2035" extrusionOk="0">
                  <a:moveTo>
                    <a:pt x="63" y="0"/>
                  </a:moveTo>
                  <a:cubicBezTo>
                    <a:pt x="5" y="0"/>
                    <a:pt x="1" y="60"/>
                    <a:pt x="100" y="120"/>
                  </a:cubicBezTo>
                  <a:cubicBezTo>
                    <a:pt x="1042" y="849"/>
                    <a:pt x="2228" y="1275"/>
                    <a:pt x="3383" y="1579"/>
                  </a:cubicBezTo>
                  <a:cubicBezTo>
                    <a:pt x="4507" y="1852"/>
                    <a:pt x="5723" y="2035"/>
                    <a:pt x="6909" y="2035"/>
                  </a:cubicBezTo>
                  <a:cubicBezTo>
                    <a:pt x="7122" y="2035"/>
                    <a:pt x="7122" y="1913"/>
                    <a:pt x="6939" y="1913"/>
                  </a:cubicBezTo>
                  <a:cubicBezTo>
                    <a:pt x="5754" y="1792"/>
                    <a:pt x="4599" y="1640"/>
                    <a:pt x="3444" y="1336"/>
                  </a:cubicBezTo>
                  <a:cubicBezTo>
                    <a:pt x="2319" y="1092"/>
                    <a:pt x="1164" y="667"/>
                    <a:pt x="191" y="59"/>
                  </a:cubicBezTo>
                  <a:cubicBezTo>
                    <a:pt x="139" y="17"/>
                    <a:pt x="94" y="0"/>
                    <a:pt x="6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1124300" y="3231900"/>
              <a:ext cx="172425" cy="62750"/>
            </a:xfrm>
            <a:custGeom>
              <a:avLst/>
              <a:gdLst/>
              <a:ahLst/>
              <a:cxnLst/>
              <a:rect l="l" t="t" r="r" b="b"/>
              <a:pathLst>
                <a:path w="6897" h="2510" extrusionOk="0">
                  <a:moveTo>
                    <a:pt x="116" y="1"/>
                  </a:moveTo>
                  <a:cubicBezTo>
                    <a:pt x="1" y="1"/>
                    <a:pt x="31" y="60"/>
                    <a:pt x="207" y="161"/>
                  </a:cubicBezTo>
                  <a:cubicBezTo>
                    <a:pt x="1332" y="434"/>
                    <a:pt x="2426" y="799"/>
                    <a:pt x="3551" y="1194"/>
                  </a:cubicBezTo>
                  <a:cubicBezTo>
                    <a:pt x="4615" y="1559"/>
                    <a:pt x="5709" y="1984"/>
                    <a:pt x="6742" y="2501"/>
                  </a:cubicBezTo>
                  <a:cubicBezTo>
                    <a:pt x="6759" y="2507"/>
                    <a:pt x="6776" y="2509"/>
                    <a:pt x="6791" y="2509"/>
                  </a:cubicBezTo>
                  <a:cubicBezTo>
                    <a:pt x="6859" y="2509"/>
                    <a:pt x="6897" y="2459"/>
                    <a:pt x="6773" y="2410"/>
                  </a:cubicBezTo>
                  <a:cubicBezTo>
                    <a:pt x="5770" y="1771"/>
                    <a:pt x="4675" y="1346"/>
                    <a:pt x="3581" y="951"/>
                  </a:cubicBezTo>
                  <a:cubicBezTo>
                    <a:pt x="2487" y="586"/>
                    <a:pt x="1332" y="221"/>
                    <a:pt x="207" y="9"/>
                  </a:cubicBezTo>
                  <a:cubicBezTo>
                    <a:pt x="171" y="3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61825" y="3539750"/>
              <a:ext cx="172525" cy="7400"/>
            </a:xfrm>
            <a:custGeom>
              <a:avLst/>
              <a:gdLst/>
              <a:ahLst/>
              <a:cxnLst/>
              <a:rect l="l" t="t" r="r" b="b"/>
              <a:pathLst>
                <a:path w="6901" h="296" extrusionOk="0">
                  <a:moveTo>
                    <a:pt x="1598" y="0"/>
                  </a:moveTo>
                  <a:cubicBezTo>
                    <a:pt x="1138" y="0"/>
                    <a:pt x="676" y="9"/>
                    <a:pt x="213" y="35"/>
                  </a:cubicBezTo>
                  <a:cubicBezTo>
                    <a:pt x="1" y="35"/>
                    <a:pt x="1" y="157"/>
                    <a:pt x="213" y="187"/>
                  </a:cubicBezTo>
                  <a:cubicBezTo>
                    <a:pt x="1308" y="187"/>
                    <a:pt x="2371" y="218"/>
                    <a:pt x="3466" y="278"/>
                  </a:cubicBezTo>
                  <a:cubicBezTo>
                    <a:pt x="3820" y="288"/>
                    <a:pt x="4178" y="295"/>
                    <a:pt x="4540" y="295"/>
                  </a:cubicBezTo>
                  <a:cubicBezTo>
                    <a:pt x="5262" y="295"/>
                    <a:pt x="5999" y="268"/>
                    <a:pt x="6748" y="187"/>
                  </a:cubicBezTo>
                  <a:cubicBezTo>
                    <a:pt x="6900" y="157"/>
                    <a:pt x="6900" y="66"/>
                    <a:pt x="6748" y="66"/>
                  </a:cubicBezTo>
                  <a:cubicBezTo>
                    <a:pt x="5624" y="66"/>
                    <a:pt x="4560" y="66"/>
                    <a:pt x="3466" y="35"/>
                  </a:cubicBezTo>
                  <a:cubicBezTo>
                    <a:pt x="2851" y="18"/>
                    <a:pt x="2227" y="0"/>
                    <a:pt x="159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998775" y="3034075"/>
              <a:ext cx="116275" cy="69825"/>
            </a:xfrm>
            <a:custGeom>
              <a:avLst/>
              <a:gdLst/>
              <a:ahLst/>
              <a:cxnLst/>
              <a:rect l="l" t="t" r="r" b="b"/>
              <a:pathLst>
                <a:path w="4651" h="2793" extrusionOk="0">
                  <a:moveTo>
                    <a:pt x="2288" y="1"/>
                  </a:moveTo>
                  <a:cubicBezTo>
                    <a:pt x="2205" y="1"/>
                    <a:pt x="2121" y="7"/>
                    <a:pt x="2037" y="19"/>
                  </a:cubicBezTo>
                  <a:cubicBezTo>
                    <a:pt x="1429" y="49"/>
                    <a:pt x="821" y="383"/>
                    <a:pt x="426" y="870"/>
                  </a:cubicBezTo>
                  <a:cubicBezTo>
                    <a:pt x="213" y="1143"/>
                    <a:pt x="122" y="1447"/>
                    <a:pt x="61" y="1751"/>
                  </a:cubicBezTo>
                  <a:cubicBezTo>
                    <a:pt x="0" y="1903"/>
                    <a:pt x="0" y="2055"/>
                    <a:pt x="0" y="2207"/>
                  </a:cubicBezTo>
                  <a:lnTo>
                    <a:pt x="0" y="2450"/>
                  </a:lnTo>
                  <a:lnTo>
                    <a:pt x="61" y="2663"/>
                  </a:lnTo>
                  <a:cubicBezTo>
                    <a:pt x="76" y="2754"/>
                    <a:pt x="99" y="2792"/>
                    <a:pt x="129" y="2792"/>
                  </a:cubicBezTo>
                  <a:cubicBezTo>
                    <a:pt x="160" y="2792"/>
                    <a:pt x="198" y="2754"/>
                    <a:pt x="243" y="2693"/>
                  </a:cubicBezTo>
                  <a:lnTo>
                    <a:pt x="213" y="2481"/>
                  </a:lnTo>
                  <a:lnTo>
                    <a:pt x="213" y="2238"/>
                  </a:lnTo>
                  <a:cubicBezTo>
                    <a:pt x="152" y="2086"/>
                    <a:pt x="213" y="1994"/>
                    <a:pt x="243" y="1842"/>
                  </a:cubicBezTo>
                  <a:cubicBezTo>
                    <a:pt x="304" y="1569"/>
                    <a:pt x="395" y="1295"/>
                    <a:pt x="578" y="1083"/>
                  </a:cubicBezTo>
                  <a:cubicBezTo>
                    <a:pt x="912" y="627"/>
                    <a:pt x="1459" y="323"/>
                    <a:pt x="2037" y="262"/>
                  </a:cubicBezTo>
                  <a:cubicBezTo>
                    <a:pt x="2100" y="255"/>
                    <a:pt x="2163" y="251"/>
                    <a:pt x="2227" y="251"/>
                  </a:cubicBezTo>
                  <a:cubicBezTo>
                    <a:pt x="2716" y="251"/>
                    <a:pt x="3217" y="449"/>
                    <a:pt x="3648" y="718"/>
                  </a:cubicBezTo>
                  <a:cubicBezTo>
                    <a:pt x="3891" y="931"/>
                    <a:pt x="4104" y="1113"/>
                    <a:pt x="4255" y="1326"/>
                  </a:cubicBezTo>
                  <a:cubicBezTo>
                    <a:pt x="4407" y="1569"/>
                    <a:pt x="4499" y="1842"/>
                    <a:pt x="4499" y="2146"/>
                  </a:cubicBezTo>
                  <a:cubicBezTo>
                    <a:pt x="4499" y="2226"/>
                    <a:pt x="4515" y="2272"/>
                    <a:pt x="4540" y="2272"/>
                  </a:cubicBezTo>
                  <a:cubicBezTo>
                    <a:pt x="4562" y="2272"/>
                    <a:pt x="4591" y="2233"/>
                    <a:pt x="4620" y="2146"/>
                  </a:cubicBezTo>
                  <a:cubicBezTo>
                    <a:pt x="4651" y="1842"/>
                    <a:pt x="4559" y="1478"/>
                    <a:pt x="4407" y="1234"/>
                  </a:cubicBezTo>
                  <a:cubicBezTo>
                    <a:pt x="4255" y="961"/>
                    <a:pt x="4043" y="718"/>
                    <a:pt x="3769" y="535"/>
                  </a:cubicBezTo>
                  <a:cubicBezTo>
                    <a:pt x="3347" y="245"/>
                    <a:pt x="2834" y="1"/>
                    <a:pt x="228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1150750" y="2944650"/>
              <a:ext cx="35725" cy="168125"/>
            </a:xfrm>
            <a:custGeom>
              <a:avLst/>
              <a:gdLst/>
              <a:ahLst/>
              <a:cxnLst/>
              <a:rect l="l" t="t" r="r" b="b"/>
              <a:pathLst>
                <a:path w="1429" h="6725" extrusionOk="0">
                  <a:moveTo>
                    <a:pt x="233" y="0"/>
                  </a:moveTo>
                  <a:cubicBezTo>
                    <a:pt x="198" y="0"/>
                    <a:pt x="193" y="47"/>
                    <a:pt x="243" y="131"/>
                  </a:cubicBezTo>
                  <a:cubicBezTo>
                    <a:pt x="517" y="617"/>
                    <a:pt x="456" y="1194"/>
                    <a:pt x="365" y="1742"/>
                  </a:cubicBezTo>
                  <a:cubicBezTo>
                    <a:pt x="243" y="2258"/>
                    <a:pt x="0" y="2836"/>
                    <a:pt x="91" y="3444"/>
                  </a:cubicBezTo>
                  <a:cubicBezTo>
                    <a:pt x="91" y="3748"/>
                    <a:pt x="243" y="4052"/>
                    <a:pt x="395" y="4264"/>
                  </a:cubicBezTo>
                  <a:cubicBezTo>
                    <a:pt x="456" y="4386"/>
                    <a:pt x="578" y="4508"/>
                    <a:pt x="669" y="4629"/>
                  </a:cubicBezTo>
                  <a:lnTo>
                    <a:pt x="882" y="4963"/>
                  </a:lnTo>
                  <a:cubicBezTo>
                    <a:pt x="1155" y="5450"/>
                    <a:pt x="1216" y="6027"/>
                    <a:pt x="1155" y="6544"/>
                  </a:cubicBezTo>
                  <a:cubicBezTo>
                    <a:pt x="1138" y="6663"/>
                    <a:pt x="1159" y="6725"/>
                    <a:pt x="1191" y="6725"/>
                  </a:cubicBezTo>
                  <a:cubicBezTo>
                    <a:pt x="1217" y="6725"/>
                    <a:pt x="1250" y="6686"/>
                    <a:pt x="1277" y="6605"/>
                  </a:cubicBezTo>
                  <a:cubicBezTo>
                    <a:pt x="1429" y="6027"/>
                    <a:pt x="1338" y="5419"/>
                    <a:pt x="1064" y="4872"/>
                  </a:cubicBezTo>
                  <a:cubicBezTo>
                    <a:pt x="912" y="4629"/>
                    <a:pt x="730" y="4386"/>
                    <a:pt x="578" y="4173"/>
                  </a:cubicBezTo>
                  <a:cubicBezTo>
                    <a:pt x="426" y="3960"/>
                    <a:pt x="365" y="3717"/>
                    <a:pt x="304" y="3444"/>
                  </a:cubicBezTo>
                  <a:cubicBezTo>
                    <a:pt x="243" y="2897"/>
                    <a:pt x="426" y="2380"/>
                    <a:pt x="547" y="1802"/>
                  </a:cubicBezTo>
                  <a:cubicBezTo>
                    <a:pt x="608" y="1498"/>
                    <a:pt x="669" y="1225"/>
                    <a:pt x="608" y="921"/>
                  </a:cubicBezTo>
                  <a:cubicBezTo>
                    <a:pt x="578" y="617"/>
                    <a:pt x="517" y="313"/>
                    <a:pt x="365" y="100"/>
                  </a:cubicBezTo>
                  <a:cubicBezTo>
                    <a:pt x="310" y="32"/>
                    <a:pt x="262" y="0"/>
                    <a:pt x="2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1415800" y="2411550"/>
              <a:ext cx="148350" cy="55275"/>
            </a:xfrm>
            <a:custGeom>
              <a:avLst/>
              <a:gdLst/>
              <a:ahLst/>
              <a:cxnLst/>
              <a:rect l="l" t="t" r="r" b="b"/>
              <a:pathLst>
                <a:path w="5934" h="2211" extrusionOk="0">
                  <a:moveTo>
                    <a:pt x="3053" y="1"/>
                  </a:moveTo>
                  <a:cubicBezTo>
                    <a:pt x="2929" y="1"/>
                    <a:pt x="2805" y="13"/>
                    <a:pt x="2681" y="26"/>
                  </a:cubicBezTo>
                  <a:cubicBezTo>
                    <a:pt x="2347" y="56"/>
                    <a:pt x="2043" y="117"/>
                    <a:pt x="1800" y="208"/>
                  </a:cubicBezTo>
                  <a:cubicBezTo>
                    <a:pt x="1526" y="299"/>
                    <a:pt x="1253" y="421"/>
                    <a:pt x="1009" y="482"/>
                  </a:cubicBezTo>
                  <a:cubicBezTo>
                    <a:pt x="914" y="513"/>
                    <a:pt x="815" y="527"/>
                    <a:pt x="716" y="527"/>
                  </a:cubicBezTo>
                  <a:cubicBezTo>
                    <a:pt x="531" y="527"/>
                    <a:pt x="347" y="480"/>
                    <a:pt x="189" y="421"/>
                  </a:cubicBezTo>
                  <a:cubicBezTo>
                    <a:pt x="120" y="387"/>
                    <a:pt x="73" y="370"/>
                    <a:pt x="46" y="370"/>
                  </a:cubicBezTo>
                  <a:cubicBezTo>
                    <a:pt x="1" y="370"/>
                    <a:pt x="10" y="417"/>
                    <a:pt x="67" y="512"/>
                  </a:cubicBezTo>
                  <a:cubicBezTo>
                    <a:pt x="246" y="651"/>
                    <a:pt x="438" y="712"/>
                    <a:pt x="635" y="712"/>
                  </a:cubicBezTo>
                  <a:cubicBezTo>
                    <a:pt x="739" y="712"/>
                    <a:pt x="844" y="695"/>
                    <a:pt x="949" y="664"/>
                  </a:cubicBezTo>
                  <a:cubicBezTo>
                    <a:pt x="1253" y="603"/>
                    <a:pt x="1526" y="482"/>
                    <a:pt x="1800" y="421"/>
                  </a:cubicBezTo>
                  <a:cubicBezTo>
                    <a:pt x="2043" y="299"/>
                    <a:pt x="2347" y="269"/>
                    <a:pt x="2620" y="208"/>
                  </a:cubicBezTo>
                  <a:cubicBezTo>
                    <a:pt x="2722" y="208"/>
                    <a:pt x="2820" y="205"/>
                    <a:pt x="2913" y="205"/>
                  </a:cubicBezTo>
                  <a:cubicBezTo>
                    <a:pt x="3100" y="205"/>
                    <a:pt x="3269" y="218"/>
                    <a:pt x="3411" y="299"/>
                  </a:cubicBezTo>
                  <a:cubicBezTo>
                    <a:pt x="3623" y="421"/>
                    <a:pt x="3715" y="664"/>
                    <a:pt x="3775" y="938"/>
                  </a:cubicBezTo>
                  <a:cubicBezTo>
                    <a:pt x="3836" y="1242"/>
                    <a:pt x="3927" y="1515"/>
                    <a:pt x="4110" y="1789"/>
                  </a:cubicBezTo>
                  <a:cubicBezTo>
                    <a:pt x="4292" y="2032"/>
                    <a:pt x="4596" y="2184"/>
                    <a:pt x="4900" y="2184"/>
                  </a:cubicBezTo>
                  <a:cubicBezTo>
                    <a:pt x="5001" y="2204"/>
                    <a:pt x="5103" y="2211"/>
                    <a:pt x="5203" y="2211"/>
                  </a:cubicBezTo>
                  <a:cubicBezTo>
                    <a:pt x="5403" y="2211"/>
                    <a:pt x="5599" y="2184"/>
                    <a:pt x="5782" y="2184"/>
                  </a:cubicBezTo>
                  <a:cubicBezTo>
                    <a:pt x="5934" y="2184"/>
                    <a:pt x="5934" y="2093"/>
                    <a:pt x="5782" y="2093"/>
                  </a:cubicBezTo>
                  <a:cubicBezTo>
                    <a:pt x="5508" y="2093"/>
                    <a:pt x="5204" y="2093"/>
                    <a:pt x="4961" y="2032"/>
                  </a:cubicBezTo>
                  <a:cubicBezTo>
                    <a:pt x="4687" y="2001"/>
                    <a:pt x="4444" y="1880"/>
                    <a:pt x="4292" y="1667"/>
                  </a:cubicBezTo>
                  <a:cubicBezTo>
                    <a:pt x="4140" y="1424"/>
                    <a:pt x="4079" y="1150"/>
                    <a:pt x="4049" y="907"/>
                  </a:cubicBezTo>
                  <a:cubicBezTo>
                    <a:pt x="4049" y="755"/>
                    <a:pt x="3988" y="603"/>
                    <a:pt x="3927" y="451"/>
                  </a:cubicBezTo>
                  <a:cubicBezTo>
                    <a:pt x="3836" y="330"/>
                    <a:pt x="3745" y="178"/>
                    <a:pt x="3593" y="117"/>
                  </a:cubicBezTo>
                  <a:cubicBezTo>
                    <a:pt x="3413" y="27"/>
                    <a:pt x="3233" y="1"/>
                    <a:pt x="305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1426850" y="1987950"/>
              <a:ext cx="62075" cy="145525"/>
            </a:xfrm>
            <a:custGeom>
              <a:avLst/>
              <a:gdLst/>
              <a:ahLst/>
              <a:cxnLst/>
              <a:rect l="l" t="t" r="r" b="b"/>
              <a:pathLst>
                <a:path w="2483" h="5821" extrusionOk="0">
                  <a:moveTo>
                    <a:pt x="1189" y="0"/>
                  </a:moveTo>
                  <a:cubicBezTo>
                    <a:pt x="1160" y="0"/>
                    <a:pt x="1128" y="32"/>
                    <a:pt x="1115" y="100"/>
                  </a:cubicBezTo>
                  <a:cubicBezTo>
                    <a:pt x="1054" y="404"/>
                    <a:pt x="1115" y="708"/>
                    <a:pt x="1236" y="982"/>
                  </a:cubicBezTo>
                  <a:cubicBezTo>
                    <a:pt x="1327" y="1255"/>
                    <a:pt x="1449" y="1498"/>
                    <a:pt x="1570" y="1772"/>
                  </a:cubicBezTo>
                  <a:cubicBezTo>
                    <a:pt x="1844" y="2319"/>
                    <a:pt x="2026" y="2836"/>
                    <a:pt x="2087" y="3413"/>
                  </a:cubicBezTo>
                  <a:cubicBezTo>
                    <a:pt x="2239" y="4538"/>
                    <a:pt x="1267" y="5602"/>
                    <a:pt x="172" y="5723"/>
                  </a:cubicBezTo>
                  <a:cubicBezTo>
                    <a:pt x="41" y="5749"/>
                    <a:pt x="1" y="5821"/>
                    <a:pt x="127" y="5821"/>
                  </a:cubicBezTo>
                  <a:cubicBezTo>
                    <a:pt x="148" y="5821"/>
                    <a:pt x="173" y="5819"/>
                    <a:pt x="203" y="5815"/>
                  </a:cubicBezTo>
                  <a:cubicBezTo>
                    <a:pt x="1388" y="5815"/>
                    <a:pt x="2482" y="4629"/>
                    <a:pt x="2300" y="3383"/>
                  </a:cubicBezTo>
                  <a:cubicBezTo>
                    <a:pt x="2209" y="2805"/>
                    <a:pt x="2026" y="2228"/>
                    <a:pt x="1753" y="1711"/>
                  </a:cubicBezTo>
                  <a:cubicBezTo>
                    <a:pt x="1662" y="1438"/>
                    <a:pt x="1510" y="1194"/>
                    <a:pt x="1388" y="921"/>
                  </a:cubicBezTo>
                  <a:cubicBezTo>
                    <a:pt x="1267" y="678"/>
                    <a:pt x="1206" y="404"/>
                    <a:pt x="1236" y="131"/>
                  </a:cubicBezTo>
                  <a:cubicBezTo>
                    <a:pt x="1253" y="47"/>
                    <a:pt x="1224" y="0"/>
                    <a:pt x="11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1363525" y="1989100"/>
              <a:ext cx="56900" cy="144975"/>
            </a:xfrm>
            <a:custGeom>
              <a:avLst/>
              <a:gdLst/>
              <a:ahLst/>
              <a:cxnLst/>
              <a:rect l="l" t="t" r="r" b="b"/>
              <a:pathLst>
                <a:path w="2276" h="5799" extrusionOk="0">
                  <a:moveTo>
                    <a:pt x="1216" y="1"/>
                  </a:moveTo>
                  <a:cubicBezTo>
                    <a:pt x="1185" y="1"/>
                    <a:pt x="1155" y="39"/>
                    <a:pt x="1155" y="115"/>
                  </a:cubicBezTo>
                  <a:cubicBezTo>
                    <a:pt x="1125" y="692"/>
                    <a:pt x="821" y="1179"/>
                    <a:pt x="547" y="1696"/>
                  </a:cubicBezTo>
                  <a:cubicBezTo>
                    <a:pt x="274" y="2182"/>
                    <a:pt x="0" y="2759"/>
                    <a:pt x="0" y="3367"/>
                  </a:cubicBezTo>
                  <a:cubicBezTo>
                    <a:pt x="0" y="3945"/>
                    <a:pt x="152" y="4583"/>
                    <a:pt x="547" y="5039"/>
                  </a:cubicBezTo>
                  <a:cubicBezTo>
                    <a:pt x="912" y="5495"/>
                    <a:pt x="1520" y="5769"/>
                    <a:pt x="2097" y="5799"/>
                  </a:cubicBezTo>
                  <a:cubicBezTo>
                    <a:pt x="2254" y="5799"/>
                    <a:pt x="2276" y="5732"/>
                    <a:pt x="2183" y="5732"/>
                  </a:cubicBezTo>
                  <a:cubicBezTo>
                    <a:pt x="2168" y="5732"/>
                    <a:pt x="2149" y="5734"/>
                    <a:pt x="2128" y="5738"/>
                  </a:cubicBezTo>
                  <a:cubicBezTo>
                    <a:pt x="1581" y="5677"/>
                    <a:pt x="1064" y="5404"/>
                    <a:pt x="730" y="4948"/>
                  </a:cubicBezTo>
                  <a:cubicBezTo>
                    <a:pt x="395" y="4492"/>
                    <a:pt x="243" y="3945"/>
                    <a:pt x="243" y="3398"/>
                  </a:cubicBezTo>
                  <a:cubicBezTo>
                    <a:pt x="243" y="2820"/>
                    <a:pt x="456" y="2303"/>
                    <a:pt x="730" y="1817"/>
                  </a:cubicBezTo>
                  <a:cubicBezTo>
                    <a:pt x="1003" y="1270"/>
                    <a:pt x="1277" y="723"/>
                    <a:pt x="1277" y="115"/>
                  </a:cubicBezTo>
                  <a:cubicBezTo>
                    <a:pt x="1277" y="39"/>
                    <a:pt x="1246" y="1"/>
                    <a:pt x="12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3358475" y="3901350"/>
              <a:ext cx="90575" cy="92200"/>
            </a:xfrm>
            <a:custGeom>
              <a:avLst/>
              <a:gdLst/>
              <a:ahLst/>
              <a:cxnLst/>
              <a:rect l="l" t="t" r="r" b="b"/>
              <a:pathLst>
                <a:path w="3623" h="3688" extrusionOk="0">
                  <a:moveTo>
                    <a:pt x="2972" y="0"/>
                  </a:moveTo>
                  <a:cubicBezTo>
                    <a:pt x="2834" y="0"/>
                    <a:pt x="2712" y="84"/>
                    <a:pt x="2589" y="108"/>
                  </a:cubicBezTo>
                  <a:cubicBezTo>
                    <a:pt x="2437" y="169"/>
                    <a:pt x="2285" y="230"/>
                    <a:pt x="2164" y="321"/>
                  </a:cubicBezTo>
                  <a:cubicBezTo>
                    <a:pt x="1921" y="473"/>
                    <a:pt x="1647" y="625"/>
                    <a:pt x="1404" y="807"/>
                  </a:cubicBezTo>
                  <a:cubicBezTo>
                    <a:pt x="948" y="1142"/>
                    <a:pt x="492" y="1537"/>
                    <a:pt x="97" y="1932"/>
                  </a:cubicBezTo>
                  <a:cubicBezTo>
                    <a:pt x="10" y="2019"/>
                    <a:pt x="1" y="2090"/>
                    <a:pt x="70" y="2090"/>
                  </a:cubicBezTo>
                  <a:cubicBezTo>
                    <a:pt x="97" y="2090"/>
                    <a:pt x="136" y="2079"/>
                    <a:pt x="188" y="2053"/>
                  </a:cubicBezTo>
                  <a:cubicBezTo>
                    <a:pt x="614" y="1658"/>
                    <a:pt x="1070" y="1324"/>
                    <a:pt x="1556" y="990"/>
                  </a:cubicBezTo>
                  <a:cubicBezTo>
                    <a:pt x="1830" y="838"/>
                    <a:pt x="2073" y="686"/>
                    <a:pt x="2316" y="534"/>
                  </a:cubicBezTo>
                  <a:cubicBezTo>
                    <a:pt x="2437" y="442"/>
                    <a:pt x="2589" y="412"/>
                    <a:pt x="2711" y="351"/>
                  </a:cubicBezTo>
                  <a:cubicBezTo>
                    <a:pt x="2810" y="302"/>
                    <a:pt x="2930" y="252"/>
                    <a:pt x="3003" y="252"/>
                  </a:cubicBezTo>
                  <a:cubicBezTo>
                    <a:pt x="3020" y="252"/>
                    <a:pt x="3034" y="254"/>
                    <a:pt x="3045" y="260"/>
                  </a:cubicBezTo>
                  <a:cubicBezTo>
                    <a:pt x="3137" y="260"/>
                    <a:pt x="3197" y="412"/>
                    <a:pt x="3228" y="534"/>
                  </a:cubicBezTo>
                  <a:cubicBezTo>
                    <a:pt x="3289" y="686"/>
                    <a:pt x="3319" y="807"/>
                    <a:pt x="3349" y="959"/>
                  </a:cubicBezTo>
                  <a:cubicBezTo>
                    <a:pt x="3380" y="1263"/>
                    <a:pt x="3440" y="1506"/>
                    <a:pt x="3440" y="1810"/>
                  </a:cubicBezTo>
                  <a:cubicBezTo>
                    <a:pt x="3440" y="2388"/>
                    <a:pt x="3380" y="2996"/>
                    <a:pt x="3380" y="3573"/>
                  </a:cubicBezTo>
                  <a:cubicBezTo>
                    <a:pt x="3380" y="3649"/>
                    <a:pt x="3402" y="3687"/>
                    <a:pt x="3429" y="3687"/>
                  </a:cubicBezTo>
                  <a:cubicBezTo>
                    <a:pt x="3456" y="3687"/>
                    <a:pt x="3486" y="3649"/>
                    <a:pt x="3501" y="3573"/>
                  </a:cubicBezTo>
                  <a:cubicBezTo>
                    <a:pt x="3592" y="2965"/>
                    <a:pt x="3623" y="2388"/>
                    <a:pt x="3623" y="1780"/>
                  </a:cubicBezTo>
                  <a:cubicBezTo>
                    <a:pt x="3623" y="1476"/>
                    <a:pt x="3592" y="1172"/>
                    <a:pt x="3532" y="868"/>
                  </a:cubicBezTo>
                  <a:lnTo>
                    <a:pt x="3440" y="412"/>
                  </a:lnTo>
                  <a:lnTo>
                    <a:pt x="3319" y="199"/>
                  </a:lnTo>
                  <a:cubicBezTo>
                    <a:pt x="3289" y="108"/>
                    <a:pt x="3197" y="47"/>
                    <a:pt x="3076" y="17"/>
                  </a:cubicBezTo>
                  <a:cubicBezTo>
                    <a:pt x="3040" y="5"/>
                    <a:pt x="3006" y="0"/>
                    <a:pt x="297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848375" y="1988350"/>
              <a:ext cx="55425" cy="145125"/>
            </a:xfrm>
            <a:custGeom>
              <a:avLst/>
              <a:gdLst/>
              <a:ahLst/>
              <a:cxnLst/>
              <a:rect l="l" t="t" r="r" b="b"/>
              <a:pathLst>
                <a:path w="2217" h="5805" extrusionOk="0">
                  <a:moveTo>
                    <a:pt x="986" y="1"/>
                  </a:moveTo>
                  <a:cubicBezTo>
                    <a:pt x="963" y="1"/>
                    <a:pt x="940" y="39"/>
                    <a:pt x="940" y="115"/>
                  </a:cubicBezTo>
                  <a:cubicBezTo>
                    <a:pt x="940" y="783"/>
                    <a:pt x="1244" y="1300"/>
                    <a:pt x="1457" y="1786"/>
                  </a:cubicBezTo>
                  <a:cubicBezTo>
                    <a:pt x="1700" y="2303"/>
                    <a:pt x="1882" y="2820"/>
                    <a:pt x="1943" y="3397"/>
                  </a:cubicBezTo>
                  <a:cubicBezTo>
                    <a:pt x="2034" y="3914"/>
                    <a:pt x="1882" y="4492"/>
                    <a:pt x="1548" y="4917"/>
                  </a:cubicBezTo>
                  <a:cubicBezTo>
                    <a:pt x="1183" y="5373"/>
                    <a:pt x="697" y="5647"/>
                    <a:pt x="119" y="5707"/>
                  </a:cubicBezTo>
                  <a:cubicBezTo>
                    <a:pt x="15" y="5733"/>
                    <a:pt x="0" y="5805"/>
                    <a:pt x="56" y="5805"/>
                  </a:cubicBezTo>
                  <a:cubicBezTo>
                    <a:pt x="65" y="5805"/>
                    <a:pt x="76" y="5803"/>
                    <a:pt x="89" y="5799"/>
                  </a:cubicBezTo>
                  <a:cubicBezTo>
                    <a:pt x="666" y="5738"/>
                    <a:pt x="1274" y="5495"/>
                    <a:pt x="1639" y="5039"/>
                  </a:cubicBezTo>
                  <a:cubicBezTo>
                    <a:pt x="2034" y="4583"/>
                    <a:pt x="2217" y="3975"/>
                    <a:pt x="2156" y="3367"/>
                  </a:cubicBezTo>
                  <a:cubicBezTo>
                    <a:pt x="2065" y="2759"/>
                    <a:pt x="1882" y="2212"/>
                    <a:pt x="1609" y="1695"/>
                  </a:cubicBezTo>
                  <a:cubicBezTo>
                    <a:pt x="1396" y="1178"/>
                    <a:pt x="1031" y="692"/>
                    <a:pt x="1031" y="115"/>
                  </a:cubicBezTo>
                  <a:cubicBezTo>
                    <a:pt x="1031" y="39"/>
                    <a:pt x="1008" y="1"/>
                    <a:pt x="9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2894325" y="2847925"/>
              <a:ext cx="150250" cy="163750"/>
            </a:xfrm>
            <a:custGeom>
              <a:avLst/>
              <a:gdLst/>
              <a:ahLst/>
              <a:cxnLst/>
              <a:rect l="l" t="t" r="r" b="b"/>
              <a:pathLst>
                <a:path w="6010" h="6550" extrusionOk="0">
                  <a:moveTo>
                    <a:pt x="5953" y="0"/>
                  </a:moveTo>
                  <a:cubicBezTo>
                    <a:pt x="5923" y="0"/>
                    <a:pt x="5876" y="24"/>
                    <a:pt x="5821" y="79"/>
                  </a:cubicBezTo>
                  <a:cubicBezTo>
                    <a:pt x="4818" y="1051"/>
                    <a:pt x="3815" y="2115"/>
                    <a:pt x="2903" y="3209"/>
                  </a:cubicBezTo>
                  <a:lnTo>
                    <a:pt x="2234" y="4000"/>
                  </a:lnTo>
                  <a:cubicBezTo>
                    <a:pt x="1991" y="4273"/>
                    <a:pt x="1748" y="4547"/>
                    <a:pt x="1505" y="4790"/>
                  </a:cubicBezTo>
                  <a:cubicBezTo>
                    <a:pt x="1018" y="5337"/>
                    <a:pt x="563" y="5854"/>
                    <a:pt x="107" y="6401"/>
                  </a:cubicBezTo>
                  <a:cubicBezTo>
                    <a:pt x="16" y="6491"/>
                    <a:pt x="1" y="6550"/>
                    <a:pt x="23" y="6550"/>
                  </a:cubicBezTo>
                  <a:cubicBezTo>
                    <a:pt x="38" y="6550"/>
                    <a:pt x="70" y="6523"/>
                    <a:pt x="107" y="6462"/>
                  </a:cubicBezTo>
                  <a:cubicBezTo>
                    <a:pt x="593" y="5975"/>
                    <a:pt x="1079" y="5428"/>
                    <a:pt x="1566" y="4911"/>
                  </a:cubicBezTo>
                  <a:lnTo>
                    <a:pt x="2325" y="4152"/>
                  </a:lnTo>
                  <a:cubicBezTo>
                    <a:pt x="2599" y="3878"/>
                    <a:pt x="2842" y="3604"/>
                    <a:pt x="3055" y="3361"/>
                  </a:cubicBezTo>
                  <a:cubicBezTo>
                    <a:pt x="3997" y="2267"/>
                    <a:pt x="4909" y="1173"/>
                    <a:pt x="5912" y="170"/>
                  </a:cubicBezTo>
                  <a:cubicBezTo>
                    <a:pt x="6009" y="73"/>
                    <a:pt x="6007" y="0"/>
                    <a:pt x="59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1141625" y="2055225"/>
              <a:ext cx="57775" cy="144975"/>
            </a:xfrm>
            <a:custGeom>
              <a:avLst/>
              <a:gdLst/>
              <a:ahLst/>
              <a:cxnLst/>
              <a:rect l="l" t="t" r="r" b="b"/>
              <a:pathLst>
                <a:path w="2311" h="5799" extrusionOk="0">
                  <a:moveTo>
                    <a:pt x="1110" y="0"/>
                  </a:moveTo>
                  <a:cubicBezTo>
                    <a:pt x="1087" y="0"/>
                    <a:pt x="1064" y="38"/>
                    <a:pt x="1064" y="114"/>
                  </a:cubicBezTo>
                  <a:cubicBezTo>
                    <a:pt x="1034" y="418"/>
                    <a:pt x="1095" y="722"/>
                    <a:pt x="1216" y="996"/>
                  </a:cubicBezTo>
                  <a:cubicBezTo>
                    <a:pt x="1338" y="1239"/>
                    <a:pt x="1490" y="1482"/>
                    <a:pt x="1581" y="1756"/>
                  </a:cubicBezTo>
                  <a:cubicBezTo>
                    <a:pt x="1824" y="2242"/>
                    <a:pt x="2007" y="2759"/>
                    <a:pt x="2037" y="3336"/>
                  </a:cubicBezTo>
                  <a:cubicBezTo>
                    <a:pt x="2098" y="3883"/>
                    <a:pt x="1946" y="4431"/>
                    <a:pt x="1581" y="4856"/>
                  </a:cubicBezTo>
                  <a:cubicBezTo>
                    <a:pt x="1247" y="5312"/>
                    <a:pt x="730" y="5555"/>
                    <a:pt x="183" y="5707"/>
                  </a:cubicBezTo>
                  <a:cubicBezTo>
                    <a:pt x="0" y="5707"/>
                    <a:pt x="0" y="5798"/>
                    <a:pt x="183" y="5798"/>
                  </a:cubicBezTo>
                  <a:cubicBezTo>
                    <a:pt x="335" y="5798"/>
                    <a:pt x="456" y="5738"/>
                    <a:pt x="608" y="5707"/>
                  </a:cubicBezTo>
                  <a:cubicBezTo>
                    <a:pt x="760" y="5646"/>
                    <a:pt x="912" y="5616"/>
                    <a:pt x="1004" y="5555"/>
                  </a:cubicBezTo>
                  <a:cubicBezTo>
                    <a:pt x="1277" y="5434"/>
                    <a:pt x="1551" y="5251"/>
                    <a:pt x="1733" y="5008"/>
                  </a:cubicBezTo>
                  <a:cubicBezTo>
                    <a:pt x="2159" y="4552"/>
                    <a:pt x="2311" y="3944"/>
                    <a:pt x="2280" y="3336"/>
                  </a:cubicBezTo>
                  <a:cubicBezTo>
                    <a:pt x="2219" y="2728"/>
                    <a:pt x="2037" y="2151"/>
                    <a:pt x="1763" y="1665"/>
                  </a:cubicBezTo>
                  <a:cubicBezTo>
                    <a:pt x="1520" y="1148"/>
                    <a:pt x="1156" y="692"/>
                    <a:pt x="1156" y="114"/>
                  </a:cubicBezTo>
                  <a:cubicBezTo>
                    <a:pt x="1156" y="38"/>
                    <a:pt x="1133" y="0"/>
                    <a:pt x="11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80675" y="1988050"/>
              <a:ext cx="57775" cy="146025"/>
            </a:xfrm>
            <a:custGeom>
              <a:avLst/>
              <a:gdLst/>
              <a:ahLst/>
              <a:cxnLst/>
              <a:rect l="l" t="t" r="r" b="b"/>
              <a:pathLst>
                <a:path w="2311" h="5841" extrusionOk="0">
                  <a:moveTo>
                    <a:pt x="1223" y="1"/>
                  </a:moveTo>
                  <a:cubicBezTo>
                    <a:pt x="1203" y="1"/>
                    <a:pt x="1186" y="47"/>
                    <a:pt x="1186" y="127"/>
                  </a:cubicBezTo>
                  <a:cubicBezTo>
                    <a:pt x="1216" y="400"/>
                    <a:pt x="1186" y="674"/>
                    <a:pt x="1064" y="917"/>
                  </a:cubicBezTo>
                  <a:cubicBezTo>
                    <a:pt x="943" y="1190"/>
                    <a:pt x="791" y="1434"/>
                    <a:pt x="639" y="1707"/>
                  </a:cubicBezTo>
                  <a:cubicBezTo>
                    <a:pt x="335" y="2224"/>
                    <a:pt x="153" y="2801"/>
                    <a:pt x="61" y="3379"/>
                  </a:cubicBezTo>
                  <a:cubicBezTo>
                    <a:pt x="1" y="3926"/>
                    <a:pt x="183" y="4595"/>
                    <a:pt x="578" y="5051"/>
                  </a:cubicBezTo>
                  <a:cubicBezTo>
                    <a:pt x="973" y="5507"/>
                    <a:pt x="1551" y="5811"/>
                    <a:pt x="2128" y="5841"/>
                  </a:cubicBezTo>
                  <a:cubicBezTo>
                    <a:pt x="2311" y="5841"/>
                    <a:pt x="2311" y="5750"/>
                    <a:pt x="2128" y="5719"/>
                  </a:cubicBezTo>
                  <a:cubicBezTo>
                    <a:pt x="1551" y="5659"/>
                    <a:pt x="1064" y="5355"/>
                    <a:pt x="730" y="4929"/>
                  </a:cubicBezTo>
                  <a:cubicBezTo>
                    <a:pt x="365" y="4504"/>
                    <a:pt x="213" y="3926"/>
                    <a:pt x="304" y="3409"/>
                  </a:cubicBezTo>
                  <a:cubicBezTo>
                    <a:pt x="365" y="2832"/>
                    <a:pt x="548" y="2315"/>
                    <a:pt x="821" y="1798"/>
                  </a:cubicBezTo>
                  <a:cubicBezTo>
                    <a:pt x="943" y="1555"/>
                    <a:pt x="1095" y="1282"/>
                    <a:pt x="1216" y="1008"/>
                  </a:cubicBezTo>
                  <a:cubicBezTo>
                    <a:pt x="1277" y="734"/>
                    <a:pt x="1338" y="431"/>
                    <a:pt x="1277" y="127"/>
                  </a:cubicBezTo>
                  <a:cubicBezTo>
                    <a:pt x="1263" y="39"/>
                    <a:pt x="1241" y="1"/>
                    <a:pt x="122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965325" y="2334375"/>
              <a:ext cx="9900" cy="273700"/>
            </a:xfrm>
            <a:custGeom>
              <a:avLst/>
              <a:gdLst/>
              <a:ahLst/>
              <a:cxnLst/>
              <a:rect l="l" t="t" r="r" b="b"/>
              <a:pathLst>
                <a:path w="396" h="10948" extrusionOk="0">
                  <a:moveTo>
                    <a:pt x="269" y="1"/>
                  </a:moveTo>
                  <a:cubicBezTo>
                    <a:pt x="250" y="1"/>
                    <a:pt x="228" y="62"/>
                    <a:pt x="213" y="195"/>
                  </a:cubicBezTo>
                  <a:cubicBezTo>
                    <a:pt x="1" y="1927"/>
                    <a:pt x="183" y="3721"/>
                    <a:pt x="183" y="5484"/>
                  </a:cubicBezTo>
                  <a:cubicBezTo>
                    <a:pt x="213" y="7246"/>
                    <a:pt x="213" y="9009"/>
                    <a:pt x="213" y="10742"/>
                  </a:cubicBezTo>
                  <a:cubicBezTo>
                    <a:pt x="213" y="10879"/>
                    <a:pt x="244" y="10947"/>
                    <a:pt x="267" y="10947"/>
                  </a:cubicBezTo>
                  <a:cubicBezTo>
                    <a:pt x="289" y="10947"/>
                    <a:pt x="305" y="10879"/>
                    <a:pt x="274" y="10742"/>
                  </a:cubicBezTo>
                  <a:cubicBezTo>
                    <a:pt x="365" y="9009"/>
                    <a:pt x="396" y="7216"/>
                    <a:pt x="365" y="5484"/>
                  </a:cubicBezTo>
                  <a:cubicBezTo>
                    <a:pt x="365" y="3690"/>
                    <a:pt x="213" y="1927"/>
                    <a:pt x="305" y="195"/>
                  </a:cubicBezTo>
                  <a:cubicBezTo>
                    <a:pt x="305" y="70"/>
                    <a:pt x="289" y="1"/>
                    <a:pt x="26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1761250" y="2034600"/>
              <a:ext cx="16425" cy="158975"/>
            </a:xfrm>
            <a:custGeom>
              <a:avLst/>
              <a:gdLst/>
              <a:ahLst/>
              <a:cxnLst/>
              <a:rect l="l" t="t" r="r" b="b"/>
              <a:pathLst>
                <a:path w="657" h="6359" extrusionOk="0">
                  <a:moveTo>
                    <a:pt x="48" y="0"/>
                  </a:moveTo>
                  <a:cubicBezTo>
                    <a:pt x="15" y="0"/>
                    <a:pt x="0" y="58"/>
                    <a:pt x="18" y="149"/>
                  </a:cubicBezTo>
                  <a:cubicBezTo>
                    <a:pt x="353" y="1122"/>
                    <a:pt x="474" y="2155"/>
                    <a:pt x="444" y="3189"/>
                  </a:cubicBezTo>
                  <a:cubicBezTo>
                    <a:pt x="414" y="4192"/>
                    <a:pt x="262" y="5225"/>
                    <a:pt x="18" y="6228"/>
                  </a:cubicBezTo>
                  <a:cubicBezTo>
                    <a:pt x="2" y="6312"/>
                    <a:pt x="31" y="6359"/>
                    <a:pt x="66" y="6359"/>
                  </a:cubicBezTo>
                  <a:cubicBezTo>
                    <a:pt x="94" y="6359"/>
                    <a:pt x="126" y="6327"/>
                    <a:pt x="140" y="6259"/>
                  </a:cubicBezTo>
                  <a:cubicBezTo>
                    <a:pt x="444" y="5256"/>
                    <a:pt x="626" y="4252"/>
                    <a:pt x="657" y="3189"/>
                  </a:cubicBezTo>
                  <a:cubicBezTo>
                    <a:pt x="657" y="2125"/>
                    <a:pt x="566" y="1061"/>
                    <a:pt x="140" y="88"/>
                  </a:cubicBezTo>
                  <a:cubicBezTo>
                    <a:pt x="103" y="27"/>
                    <a:pt x="71" y="0"/>
                    <a:pt x="4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132550" y="2067025"/>
              <a:ext cx="32700" cy="134975"/>
            </a:xfrm>
            <a:custGeom>
              <a:avLst/>
              <a:gdLst/>
              <a:ahLst/>
              <a:cxnLst/>
              <a:rect l="l" t="t" r="r" b="b"/>
              <a:pathLst>
                <a:path w="1308" h="5399" extrusionOk="0">
                  <a:moveTo>
                    <a:pt x="510" y="1"/>
                  </a:moveTo>
                  <a:cubicBezTo>
                    <a:pt x="472" y="1"/>
                    <a:pt x="434" y="3"/>
                    <a:pt x="395" y="7"/>
                  </a:cubicBezTo>
                  <a:cubicBezTo>
                    <a:pt x="304" y="7"/>
                    <a:pt x="122" y="129"/>
                    <a:pt x="61" y="281"/>
                  </a:cubicBezTo>
                  <a:cubicBezTo>
                    <a:pt x="0" y="433"/>
                    <a:pt x="0" y="585"/>
                    <a:pt x="0" y="706"/>
                  </a:cubicBezTo>
                  <a:lnTo>
                    <a:pt x="0" y="2226"/>
                  </a:lnTo>
                  <a:cubicBezTo>
                    <a:pt x="0" y="3259"/>
                    <a:pt x="0" y="4232"/>
                    <a:pt x="122" y="5266"/>
                  </a:cubicBezTo>
                  <a:cubicBezTo>
                    <a:pt x="136" y="5353"/>
                    <a:pt x="158" y="5399"/>
                    <a:pt x="173" y="5399"/>
                  </a:cubicBezTo>
                  <a:cubicBezTo>
                    <a:pt x="190" y="5399"/>
                    <a:pt x="198" y="5346"/>
                    <a:pt x="183" y="5235"/>
                  </a:cubicBezTo>
                  <a:cubicBezTo>
                    <a:pt x="152" y="4202"/>
                    <a:pt x="183" y="3199"/>
                    <a:pt x="183" y="2196"/>
                  </a:cubicBezTo>
                  <a:lnTo>
                    <a:pt x="183" y="676"/>
                  </a:lnTo>
                  <a:cubicBezTo>
                    <a:pt x="183" y="433"/>
                    <a:pt x="213" y="159"/>
                    <a:pt x="456" y="159"/>
                  </a:cubicBezTo>
                  <a:cubicBezTo>
                    <a:pt x="513" y="151"/>
                    <a:pt x="575" y="147"/>
                    <a:pt x="638" y="147"/>
                  </a:cubicBezTo>
                  <a:cubicBezTo>
                    <a:pt x="811" y="147"/>
                    <a:pt x="1000" y="175"/>
                    <a:pt x="1155" y="220"/>
                  </a:cubicBezTo>
                  <a:cubicBezTo>
                    <a:pt x="1307" y="220"/>
                    <a:pt x="1277" y="129"/>
                    <a:pt x="1155" y="98"/>
                  </a:cubicBezTo>
                  <a:cubicBezTo>
                    <a:pt x="972" y="72"/>
                    <a:pt x="744" y="1"/>
                    <a:pt x="51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2957000" y="2067025"/>
              <a:ext cx="32700" cy="134975"/>
            </a:xfrm>
            <a:custGeom>
              <a:avLst/>
              <a:gdLst/>
              <a:ahLst/>
              <a:cxnLst/>
              <a:rect l="l" t="t" r="r" b="b"/>
              <a:pathLst>
                <a:path w="1308" h="5399" extrusionOk="0">
                  <a:moveTo>
                    <a:pt x="510" y="1"/>
                  </a:moveTo>
                  <a:cubicBezTo>
                    <a:pt x="472" y="1"/>
                    <a:pt x="434" y="3"/>
                    <a:pt x="396" y="7"/>
                  </a:cubicBezTo>
                  <a:cubicBezTo>
                    <a:pt x="305" y="7"/>
                    <a:pt x="92" y="129"/>
                    <a:pt x="62" y="281"/>
                  </a:cubicBezTo>
                  <a:cubicBezTo>
                    <a:pt x="1" y="433"/>
                    <a:pt x="1" y="585"/>
                    <a:pt x="1" y="706"/>
                  </a:cubicBezTo>
                  <a:lnTo>
                    <a:pt x="1" y="2226"/>
                  </a:lnTo>
                  <a:cubicBezTo>
                    <a:pt x="1" y="3259"/>
                    <a:pt x="1" y="4232"/>
                    <a:pt x="92" y="5266"/>
                  </a:cubicBezTo>
                  <a:cubicBezTo>
                    <a:pt x="121" y="5353"/>
                    <a:pt x="150" y="5399"/>
                    <a:pt x="170" y="5399"/>
                  </a:cubicBezTo>
                  <a:cubicBezTo>
                    <a:pt x="190" y="5399"/>
                    <a:pt x="199" y="5346"/>
                    <a:pt x="183" y="5235"/>
                  </a:cubicBezTo>
                  <a:cubicBezTo>
                    <a:pt x="122" y="4202"/>
                    <a:pt x="183" y="3199"/>
                    <a:pt x="183" y="2196"/>
                  </a:cubicBezTo>
                  <a:lnTo>
                    <a:pt x="183" y="676"/>
                  </a:lnTo>
                  <a:cubicBezTo>
                    <a:pt x="183" y="433"/>
                    <a:pt x="214" y="159"/>
                    <a:pt x="426" y="159"/>
                  </a:cubicBezTo>
                  <a:cubicBezTo>
                    <a:pt x="492" y="151"/>
                    <a:pt x="559" y="147"/>
                    <a:pt x="627" y="147"/>
                  </a:cubicBezTo>
                  <a:cubicBezTo>
                    <a:pt x="812" y="147"/>
                    <a:pt x="1000" y="175"/>
                    <a:pt x="1156" y="220"/>
                  </a:cubicBezTo>
                  <a:cubicBezTo>
                    <a:pt x="1308" y="220"/>
                    <a:pt x="1277" y="129"/>
                    <a:pt x="1156" y="98"/>
                  </a:cubicBezTo>
                  <a:cubicBezTo>
                    <a:pt x="973" y="72"/>
                    <a:pt x="745" y="1"/>
                    <a:pt x="51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2005625" y="4398325"/>
              <a:ext cx="158200" cy="25850"/>
            </a:xfrm>
            <a:custGeom>
              <a:avLst/>
              <a:gdLst/>
              <a:ahLst/>
              <a:cxnLst/>
              <a:rect l="l" t="t" r="r" b="b"/>
              <a:pathLst>
                <a:path w="6328" h="1034" extrusionOk="0">
                  <a:moveTo>
                    <a:pt x="6240" y="1"/>
                  </a:moveTo>
                  <a:cubicBezTo>
                    <a:pt x="6221" y="1"/>
                    <a:pt x="6198" y="3"/>
                    <a:pt x="6171" y="9"/>
                  </a:cubicBezTo>
                  <a:cubicBezTo>
                    <a:pt x="5684" y="191"/>
                    <a:pt x="5228" y="343"/>
                    <a:pt x="4712" y="495"/>
                  </a:cubicBezTo>
                  <a:cubicBezTo>
                    <a:pt x="4225" y="617"/>
                    <a:pt x="3739" y="738"/>
                    <a:pt x="3253" y="769"/>
                  </a:cubicBezTo>
                  <a:cubicBezTo>
                    <a:pt x="2874" y="814"/>
                    <a:pt x="2492" y="830"/>
                    <a:pt x="2108" y="830"/>
                  </a:cubicBezTo>
                  <a:cubicBezTo>
                    <a:pt x="1474" y="830"/>
                    <a:pt x="838" y="788"/>
                    <a:pt x="213" y="769"/>
                  </a:cubicBezTo>
                  <a:cubicBezTo>
                    <a:pt x="0" y="769"/>
                    <a:pt x="61" y="829"/>
                    <a:pt x="152" y="921"/>
                  </a:cubicBezTo>
                  <a:cubicBezTo>
                    <a:pt x="865" y="963"/>
                    <a:pt x="1578" y="1033"/>
                    <a:pt x="2291" y="1033"/>
                  </a:cubicBezTo>
                  <a:cubicBezTo>
                    <a:pt x="2612" y="1033"/>
                    <a:pt x="2932" y="1019"/>
                    <a:pt x="3253" y="981"/>
                  </a:cubicBezTo>
                  <a:cubicBezTo>
                    <a:pt x="3769" y="921"/>
                    <a:pt x="4256" y="829"/>
                    <a:pt x="4773" y="677"/>
                  </a:cubicBezTo>
                  <a:cubicBezTo>
                    <a:pt x="5259" y="525"/>
                    <a:pt x="5745" y="343"/>
                    <a:pt x="6201" y="130"/>
                  </a:cubicBezTo>
                  <a:cubicBezTo>
                    <a:pt x="6326" y="55"/>
                    <a:pt x="6328" y="1"/>
                    <a:pt x="624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49675" y="4451725"/>
              <a:ext cx="155800" cy="4575"/>
            </a:xfrm>
            <a:custGeom>
              <a:avLst/>
              <a:gdLst/>
              <a:ahLst/>
              <a:cxnLst/>
              <a:rect l="l" t="t" r="r" b="b"/>
              <a:pathLst>
                <a:path w="6232" h="183" extrusionOk="0">
                  <a:moveTo>
                    <a:pt x="3101" y="0"/>
                  </a:moveTo>
                  <a:cubicBezTo>
                    <a:pt x="2098" y="0"/>
                    <a:pt x="1094" y="31"/>
                    <a:pt x="122" y="31"/>
                  </a:cubicBezTo>
                  <a:cubicBezTo>
                    <a:pt x="102" y="31"/>
                    <a:pt x="54" y="17"/>
                    <a:pt x="25" y="17"/>
                  </a:cubicBezTo>
                  <a:cubicBezTo>
                    <a:pt x="10" y="17"/>
                    <a:pt x="0" y="21"/>
                    <a:pt x="0" y="31"/>
                  </a:cubicBezTo>
                  <a:lnTo>
                    <a:pt x="0" y="61"/>
                  </a:lnTo>
                  <a:cubicBezTo>
                    <a:pt x="0" y="61"/>
                    <a:pt x="31" y="122"/>
                    <a:pt x="91" y="122"/>
                  </a:cubicBezTo>
                  <a:cubicBezTo>
                    <a:pt x="1064" y="183"/>
                    <a:pt x="2098" y="183"/>
                    <a:pt x="3070" y="183"/>
                  </a:cubicBezTo>
                  <a:cubicBezTo>
                    <a:pt x="4073" y="183"/>
                    <a:pt x="5107" y="183"/>
                    <a:pt x="6079" y="152"/>
                  </a:cubicBezTo>
                  <a:cubicBezTo>
                    <a:pt x="6231" y="152"/>
                    <a:pt x="6231" y="61"/>
                    <a:pt x="6110" y="31"/>
                  </a:cubicBezTo>
                  <a:cubicBezTo>
                    <a:pt x="5137" y="0"/>
                    <a:pt x="4104" y="0"/>
                    <a:pt x="310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652250" y="4397275"/>
              <a:ext cx="157375" cy="26650"/>
            </a:xfrm>
            <a:custGeom>
              <a:avLst/>
              <a:gdLst/>
              <a:ahLst/>
              <a:cxnLst/>
              <a:rect l="l" t="t" r="r" b="b"/>
              <a:pathLst>
                <a:path w="6295" h="1066" extrusionOk="0">
                  <a:moveTo>
                    <a:pt x="67" y="0"/>
                  </a:moveTo>
                  <a:cubicBezTo>
                    <a:pt x="14" y="0"/>
                    <a:pt x="0" y="65"/>
                    <a:pt x="93" y="112"/>
                  </a:cubicBezTo>
                  <a:cubicBezTo>
                    <a:pt x="549" y="355"/>
                    <a:pt x="1036" y="537"/>
                    <a:pt x="1552" y="689"/>
                  </a:cubicBezTo>
                  <a:cubicBezTo>
                    <a:pt x="2039" y="841"/>
                    <a:pt x="2525" y="963"/>
                    <a:pt x="3072" y="993"/>
                  </a:cubicBezTo>
                  <a:cubicBezTo>
                    <a:pt x="3416" y="1045"/>
                    <a:pt x="3768" y="1065"/>
                    <a:pt x="4122" y="1065"/>
                  </a:cubicBezTo>
                  <a:cubicBezTo>
                    <a:pt x="4798" y="1065"/>
                    <a:pt x="5483" y="992"/>
                    <a:pt x="6142" y="932"/>
                  </a:cubicBezTo>
                  <a:cubicBezTo>
                    <a:pt x="6294" y="871"/>
                    <a:pt x="6294" y="811"/>
                    <a:pt x="6081" y="780"/>
                  </a:cubicBezTo>
                  <a:cubicBezTo>
                    <a:pt x="5472" y="799"/>
                    <a:pt x="4862" y="828"/>
                    <a:pt x="4246" y="828"/>
                  </a:cubicBezTo>
                  <a:cubicBezTo>
                    <a:pt x="3848" y="828"/>
                    <a:pt x="3447" y="816"/>
                    <a:pt x="3042" y="780"/>
                  </a:cubicBezTo>
                  <a:cubicBezTo>
                    <a:pt x="2555" y="719"/>
                    <a:pt x="2069" y="628"/>
                    <a:pt x="1583" y="507"/>
                  </a:cubicBezTo>
                  <a:cubicBezTo>
                    <a:pt x="1096" y="355"/>
                    <a:pt x="580" y="203"/>
                    <a:pt x="124" y="20"/>
                  </a:cubicBezTo>
                  <a:cubicBezTo>
                    <a:pt x="103" y="6"/>
                    <a:pt x="83" y="0"/>
                    <a:pt x="6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3618125" y="4367375"/>
              <a:ext cx="153525" cy="4575"/>
            </a:xfrm>
            <a:custGeom>
              <a:avLst/>
              <a:gdLst/>
              <a:ahLst/>
              <a:cxnLst/>
              <a:rect l="l" t="t" r="r" b="b"/>
              <a:pathLst>
                <a:path w="6141" h="183" extrusionOk="0">
                  <a:moveTo>
                    <a:pt x="3070" y="1"/>
                  </a:moveTo>
                  <a:cubicBezTo>
                    <a:pt x="2128" y="1"/>
                    <a:pt x="1125" y="1"/>
                    <a:pt x="152" y="31"/>
                  </a:cubicBezTo>
                  <a:cubicBezTo>
                    <a:pt x="0" y="31"/>
                    <a:pt x="0" y="152"/>
                    <a:pt x="152" y="152"/>
                  </a:cubicBezTo>
                  <a:cubicBezTo>
                    <a:pt x="1094" y="183"/>
                    <a:pt x="2067" y="183"/>
                    <a:pt x="3070" y="183"/>
                  </a:cubicBezTo>
                  <a:cubicBezTo>
                    <a:pt x="4012" y="183"/>
                    <a:pt x="4985" y="183"/>
                    <a:pt x="5988" y="152"/>
                  </a:cubicBezTo>
                  <a:cubicBezTo>
                    <a:pt x="6140" y="152"/>
                    <a:pt x="6140" y="31"/>
                    <a:pt x="5988" y="31"/>
                  </a:cubicBezTo>
                  <a:cubicBezTo>
                    <a:pt x="5046" y="1"/>
                    <a:pt x="4043" y="1"/>
                    <a:pt x="30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966125" y="2079550"/>
              <a:ext cx="32700" cy="128250"/>
            </a:xfrm>
            <a:custGeom>
              <a:avLst/>
              <a:gdLst/>
              <a:ahLst/>
              <a:cxnLst/>
              <a:rect l="l" t="t" r="r" b="b"/>
              <a:pathLst>
                <a:path w="1308" h="5130" extrusionOk="0">
                  <a:moveTo>
                    <a:pt x="1201" y="0"/>
                  </a:moveTo>
                  <a:cubicBezTo>
                    <a:pt x="1178" y="0"/>
                    <a:pt x="1156" y="38"/>
                    <a:pt x="1156" y="114"/>
                  </a:cubicBezTo>
                  <a:cubicBezTo>
                    <a:pt x="1095" y="1117"/>
                    <a:pt x="1095" y="2059"/>
                    <a:pt x="1095" y="3032"/>
                  </a:cubicBezTo>
                  <a:lnTo>
                    <a:pt x="1095" y="4521"/>
                  </a:lnTo>
                  <a:cubicBezTo>
                    <a:pt x="1095" y="4643"/>
                    <a:pt x="1095" y="4795"/>
                    <a:pt x="1064" y="4886"/>
                  </a:cubicBezTo>
                  <a:cubicBezTo>
                    <a:pt x="1034" y="4977"/>
                    <a:pt x="1004" y="4977"/>
                    <a:pt x="882" y="4977"/>
                  </a:cubicBezTo>
                  <a:cubicBezTo>
                    <a:pt x="791" y="4977"/>
                    <a:pt x="700" y="4917"/>
                    <a:pt x="548" y="4917"/>
                  </a:cubicBezTo>
                  <a:cubicBezTo>
                    <a:pt x="396" y="4917"/>
                    <a:pt x="274" y="4947"/>
                    <a:pt x="153" y="4947"/>
                  </a:cubicBezTo>
                  <a:cubicBezTo>
                    <a:pt x="1" y="4947"/>
                    <a:pt x="1" y="5068"/>
                    <a:pt x="183" y="5068"/>
                  </a:cubicBezTo>
                  <a:lnTo>
                    <a:pt x="548" y="5068"/>
                  </a:lnTo>
                  <a:cubicBezTo>
                    <a:pt x="608" y="5068"/>
                    <a:pt x="730" y="5129"/>
                    <a:pt x="882" y="5129"/>
                  </a:cubicBezTo>
                  <a:cubicBezTo>
                    <a:pt x="943" y="5129"/>
                    <a:pt x="1034" y="5129"/>
                    <a:pt x="1095" y="5099"/>
                  </a:cubicBezTo>
                  <a:cubicBezTo>
                    <a:pt x="1186" y="5068"/>
                    <a:pt x="1216" y="4977"/>
                    <a:pt x="1247" y="4917"/>
                  </a:cubicBezTo>
                  <a:cubicBezTo>
                    <a:pt x="1308" y="4795"/>
                    <a:pt x="1308" y="4643"/>
                    <a:pt x="1308" y="4521"/>
                  </a:cubicBezTo>
                  <a:lnTo>
                    <a:pt x="1308" y="3032"/>
                  </a:lnTo>
                  <a:cubicBezTo>
                    <a:pt x="1308" y="2059"/>
                    <a:pt x="1308" y="1117"/>
                    <a:pt x="1247" y="114"/>
                  </a:cubicBezTo>
                  <a:cubicBezTo>
                    <a:pt x="1247" y="38"/>
                    <a:pt x="1224" y="0"/>
                    <a:pt x="120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3141650" y="2079550"/>
              <a:ext cx="32700" cy="128250"/>
            </a:xfrm>
            <a:custGeom>
              <a:avLst/>
              <a:gdLst/>
              <a:ahLst/>
              <a:cxnLst/>
              <a:rect l="l" t="t" r="r" b="b"/>
              <a:pathLst>
                <a:path w="1308" h="5130" extrusionOk="0">
                  <a:moveTo>
                    <a:pt x="1217" y="0"/>
                  </a:moveTo>
                  <a:cubicBezTo>
                    <a:pt x="1186" y="0"/>
                    <a:pt x="1156" y="38"/>
                    <a:pt x="1156" y="114"/>
                  </a:cubicBezTo>
                  <a:cubicBezTo>
                    <a:pt x="1126" y="1117"/>
                    <a:pt x="1126" y="2059"/>
                    <a:pt x="1126" y="3032"/>
                  </a:cubicBezTo>
                  <a:lnTo>
                    <a:pt x="1126" y="4521"/>
                  </a:lnTo>
                  <a:cubicBezTo>
                    <a:pt x="1126" y="4643"/>
                    <a:pt x="1126" y="4795"/>
                    <a:pt x="1065" y="4886"/>
                  </a:cubicBezTo>
                  <a:cubicBezTo>
                    <a:pt x="1034" y="4977"/>
                    <a:pt x="1004" y="4977"/>
                    <a:pt x="882" y="4977"/>
                  </a:cubicBezTo>
                  <a:cubicBezTo>
                    <a:pt x="822" y="4977"/>
                    <a:pt x="700" y="4917"/>
                    <a:pt x="548" y="4917"/>
                  </a:cubicBezTo>
                  <a:cubicBezTo>
                    <a:pt x="396" y="4917"/>
                    <a:pt x="275" y="4947"/>
                    <a:pt x="153" y="4947"/>
                  </a:cubicBezTo>
                  <a:cubicBezTo>
                    <a:pt x="1" y="4947"/>
                    <a:pt x="1" y="5068"/>
                    <a:pt x="214" y="5068"/>
                  </a:cubicBezTo>
                  <a:lnTo>
                    <a:pt x="548" y="5068"/>
                  </a:lnTo>
                  <a:cubicBezTo>
                    <a:pt x="609" y="5068"/>
                    <a:pt x="730" y="5129"/>
                    <a:pt x="882" y="5129"/>
                  </a:cubicBezTo>
                  <a:cubicBezTo>
                    <a:pt x="974" y="5129"/>
                    <a:pt x="1034" y="5129"/>
                    <a:pt x="1126" y="5099"/>
                  </a:cubicBezTo>
                  <a:cubicBezTo>
                    <a:pt x="1186" y="5068"/>
                    <a:pt x="1217" y="4977"/>
                    <a:pt x="1278" y="4917"/>
                  </a:cubicBezTo>
                  <a:cubicBezTo>
                    <a:pt x="1308" y="4795"/>
                    <a:pt x="1308" y="4643"/>
                    <a:pt x="1308" y="4521"/>
                  </a:cubicBezTo>
                  <a:lnTo>
                    <a:pt x="1308" y="3032"/>
                  </a:lnTo>
                  <a:cubicBezTo>
                    <a:pt x="1308" y="2059"/>
                    <a:pt x="1308" y="1117"/>
                    <a:pt x="1278" y="114"/>
                  </a:cubicBezTo>
                  <a:cubicBezTo>
                    <a:pt x="1278" y="38"/>
                    <a:pt x="1247" y="0"/>
                    <a:pt x="121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1793625" y="2475975"/>
              <a:ext cx="21375" cy="149800"/>
            </a:xfrm>
            <a:custGeom>
              <a:avLst/>
              <a:gdLst/>
              <a:ahLst/>
              <a:cxnLst/>
              <a:rect l="l" t="t" r="r" b="b"/>
              <a:pathLst>
                <a:path w="855" h="5992" extrusionOk="0">
                  <a:moveTo>
                    <a:pt x="436" y="0"/>
                  </a:moveTo>
                  <a:cubicBezTo>
                    <a:pt x="409" y="0"/>
                    <a:pt x="378" y="23"/>
                    <a:pt x="365" y="63"/>
                  </a:cubicBezTo>
                  <a:cubicBezTo>
                    <a:pt x="0" y="975"/>
                    <a:pt x="0" y="2008"/>
                    <a:pt x="122" y="3011"/>
                  </a:cubicBezTo>
                  <a:cubicBezTo>
                    <a:pt x="243" y="3984"/>
                    <a:pt x="517" y="4926"/>
                    <a:pt x="730" y="5899"/>
                  </a:cubicBezTo>
                  <a:cubicBezTo>
                    <a:pt x="756" y="5966"/>
                    <a:pt x="789" y="5991"/>
                    <a:pt x="812" y="5991"/>
                  </a:cubicBezTo>
                  <a:cubicBezTo>
                    <a:pt x="841" y="5991"/>
                    <a:pt x="855" y="5950"/>
                    <a:pt x="821" y="5899"/>
                  </a:cubicBezTo>
                  <a:cubicBezTo>
                    <a:pt x="669" y="4896"/>
                    <a:pt x="426" y="3953"/>
                    <a:pt x="334" y="3011"/>
                  </a:cubicBezTo>
                  <a:cubicBezTo>
                    <a:pt x="243" y="2008"/>
                    <a:pt x="213" y="1066"/>
                    <a:pt x="486" y="124"/>
                  </a:cubicBezTo>
                  <a:cubicBezTo>
                    <a:pt x="503" y="38"/>
                    <a:pt x="472" y="0"/>
                    <a:pt x="43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3626475" y="2238125"/>
              <a:ext cx="151200" cy="24500"/>
            </a:xfrm>
            <a:custGeom>
              <a:avLst/>
              <a:gdLst/>
              <a:ahLst/>
              <a:cxnLst/>
              <a:rect l="l" t="t" r="r" b="b"/>
              <a:pathLst>
                <a:path w="6048" h="980" extrusionOk="0">
                  <a:moveTo>
                    <a:pt x="1436" y="1"/>
                  </a:moveTo>
                  <a:cubicBezTo>
                    <a:pt x="1007" y="1"/>
                    <a:pt x="577" y="23"/>
                    <a:pt x="152" y="63"/>
                  </a:cubicBezTo>
                  <a:cubicBezTo>
                    <a:pt x="0" y="63"/>
                    <a:pt x="0" y="154"/>
                    <a:pt x="122" y="215"/>
                  </a:cubicBezTo>
                  <a:cubicBezTo>
                    <a:pt x="1095" y="215"/>
                    <a:pt x="2098" y="245"/>
                    <a:pt x="3040" y="367"/>
                  </a:cubicBezTo>
                  <a:cubicBezTo>
                    <a:pt x="3982" y="458"/>
                    <a:pt x="4925" y="701"/>
                    <a:pt x="5897" y="975"/>
                  </a:cubicBezTo>
                  <a:cubicBezTo>
                    <a:pt x="5914" y="978"/>
                    <a:pt x="5929" y="980"/>
                    <a:pt x="5942" y="980"/>
                  </a:cubicBezTo>
                  <a:cubicBezTo>
                    <a:pt x="6048" y="980"/>
                    <a:pt x="6036" y="880"/>
                    <a:pt x="5928" y="853"/>
                  </a:cubicBezTo>
                  <a:cubicBezTo>
                    <a:pt x="5016" y="458"/>
                    <a:pt x="4073" y="245"/>
                    <a:pt x="3070" y="124"/>
                  </a:cubicBezTo>
                  <a:cubicBezTo>
                    <a:pt x="2539" y="38"/>
                    <a:pt x="1989" y="1"/>
                    <a:pt x="14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3438825" y="2312325"/>
              <a:ext cx="133950" cy="59825"/>
            </a:xfrm>
            <a:custGeom>
              <a:avLst/>
              <a:gdLst/>
              <a:ahLst/>
              <a:cxnLst/>
              <a:rect l="l" t="t" r="r" b="b"/>
              <a:pathLst>
                <a:path w="5358" h="2393" extrusionOk="0">
                  <a:moveTo>
                    <a:pt x="2763" y="1"/>
                  </a:moveTo>
                  <a:cubicBezTo>
                    <a:pt x="2571" y="1"/>
                    <a:pt x="2387" y="29"/>
                    <a:pt x="2187" y="74"/>
                  </a:cubicBezTo>
                  <a:cubicBezTo>
                    <a:pt x="1640" y="226"/>
                    <a:pt x="1184" y="499"/>
                    <a:pt x="819" y="894"/>
                  </a:cubicBezTo>
                  <a:cubicBezTo>
                    <a:pt x="424" y="1259"/>
                    <a:pt x="120" y="1715"/>
                    <a:pt x="29" y="2262"/>
                  </a:cubicBezTo>
                  <a:cubicBezTo>
                    <a:pt x="1" y="2347"/>
                    <a:pt x="12" y="2392"/>
                    <a:pt x="29" y="2392"/>
                  </a:cubicBezTo>
                  <a:cubicBezTo>
                    <a:pt x="48" y="2392"/>
                    <a:pt x="76" y="2332"/>
                    <a:pt x="59" y="2201"/>
                  </a:cubicBezTo>
                  <a:cubicBezTo>
                    <a:pt x="211" y="1745"/>
                    <a:pt x="515" y="1350"/>
                    <a:pt x="880" y="986"/>
                  </a:cubicBezTo>
                  <a:cubicBezTo>
                    <a:pt x="1275" y="651"/>
                    <a:pt x="1701" y="438"/>
                    <a:pt x="2187" y="286"/>
                  </a:cubicBezTo>
                  <a:cubicBezTo>
                    <a:pt x="2400" y="226"/>
                    <a:pt x="2674" y="195"/>
                    <a:pt x="2917" y="195"/>
                  </a:cubicBezTo>
                  <a:cubicBezTo>
                    <a:pt x="3160" y="226"/>
                    <a:pt x="3403" y="286"/>
                    <a:pt x="3677" y="317"/>
                  </a:cubicBezTo>
                  <a:cubicBezTo>
                    <a:pt x="4193" y="378"/>
                    <a:pt x="4680" y="530"/>
                    <a:pt x="5196" y="651"/>
                  </a:cubicBezTo>
                  <a:cubicBezTo>
                    <a:pt x="5217" y="655"/>
                    <a:pt x="5236" y="657"/>
                    <a:pt x="5252" y="657"/>
                  </a:cubicBezTo>
                  <a:cubicBezTo>
                    <a:pt x="5353" y="657"/>
                    <a:pt x="5358" y="582"/>
                    <a:pt x="5227" y="530"/>
                  </a:cubicBezTo>
                  <a:cubicBezTo>
                    <a:pt x="4740" y="438"/>
                    <a:pt x="4224" y="226"/>
                    <a:pt x="3737" y="134"/>
                  </a:cubicBezTo>
                  <a:cubicBezTo>
                    <a:pt x="3525" y="74"/>
                    <a:pt x="3251" y="43"/>
                    <a:pt x="2977" y="13"/>
                  </a:cubicBezTo>
                  <a:cubicBezTo>
                    <a:pt x="2904" y="5"/>
                    <a:pt x="2833" y="1"/>
                    <a:pt x="27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3247650" y="4375350"/>
              <a:ext cx="86100" cy="145900"/>
            </a:xfrm>
            <a:custGeom>
              <a:avLst/>
              <a:gdLst/>
              <a:ahLst/>
              <a:cxnLst/>
              <a:rect l="l" t="t" r="r" b="b"/>
              <a:pathLst>
                <a:path w="3444" h="5836" extrusionOk="0">
                  <a:moveTo>
                    <a:pt x="62" y="1"/>
                  </a:moveTo>
                  <a:cubicBezTo>
                    <a:pt x="31" y="1"/>
                    <a:pt x="1" y="39"/>
                    <a:pt x="1" y="115"/>
                  </a:cubicBezTo>
                  <a:cubicBezTo>
                    <a:pt x="1" y="692"/>
                    <a:pt x="123" y="1270"/>
                    <a:pt x="366" y="1756"/>
                  </a:cubicBezTo>
                  <a:cubicBezTo>
                    <a:pt x="609" y="2243"/>
                    <a:pt x="974" y="2699"/>
                    <a:pt x="1338" y="3124"/>
                  </a:cubicBezTo>
                  <a:cubicBezTo>
                    <a:pt x="2038" y="3945"/>
                    <a:pt x="2797" y="4765"/>
                    <a:pt x="3314" y="5738"/>
                  </a:cubicBezTo>
                  <a:cubicBezTo>
                    <a:pt x="3340" y="5804"/>
                    <a:pt x="3378" y="5835"/>
                    <a:pt x="3402" y="5835"/>
                  </a:cubicBezTo>
                  <a:cubicBezTo>
                    <a:pt x="3435" y="5835"/>
                    <a:pt x="3444" y="5781"/>
                    <a:pt x="3375" y="5677"/>
                  </a:cubicBezTo>
                  <a:cubicBezTo>
                    <a:pt x="2949" y="4644"/>
                    <a:pt x="2189" y="3793"/>
                    <a:pt x="1490" y="2972"/>
                  </a:cubicBezTo>
                  <a:cubicBezTo>
                    <a:pt x="1126" y="2547"/>
                    <a:pt x="791" y="2091"/>
                    <a:pt x="518" y="1635"/>
                  </a:cubicBezTo>
                  <a:cubicBezTo>
                    <a:pt x="305" y="1179"/>
                    <a:pt x="123" y="662"/>
                    <a:pt x="123" y="115"/>
                  </a:cubicBezTo>
                  <a:cubicBezTo>
                    <a:pt x="123" y="39"/>
                    <a:pt x="92" y="1"/>
                    <a:pt x="6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671300" y="3525500"/>
              <a:ext cx="15225" cy="140325"/>
            </a:xfrm>
            <a:custGeom>
              <a:avLst/>
              <a:gdLst/>
              <a:ahLst/>
              <a:cxnLst/>
              <a:rect l="l" t="t" r="r" b="b"/>
              <a:pathLst>
                <a:path w="609" h="5613" extrusionOk="0">
                  <a:moveTo>
                    <a:pt x="555" y="1"/>
                  </a:moveTo>
                  <a:cubicBezTo>
                    <a:pt x="529" y="1"/>
                    <a:pt x="501" y="31"/>
                    <a:pt x="487" y="88"/>
                  </a:cubicBezTo>
                  <a:cubicBezTo>
                    <a:pt x="214" y="939"/>
                    <a:pt x="62" y="1912"/>
                    <a:pt x="31" y="2824"/>
                  </a:cubicBezTo>
                  <a:cubicBezTo>
                    <a:pt x="1" y="3736"/>
                    <a:pt x="92" y="4678"/>
                    <a:pt x="457" y="5560"/>
                  </a:cubicBezTo>
                  <a:cubicBezTo>
                    <a:pt x="481" y="5596"/>
                    <a:pt x="509" y="5613"/>
                    <a:pt x="532" y="5613"/>
                  </a:cubicBezTo>
                  <a:cubicBezTo>
                    <a:pt x="566" y="5613"/>
                    <a:pt x="585" y="5572"/>
                    <a:pt x="548" y="5499"/>
                  </a:cubicBezTo>
                  <a:cubicBezTo>
                    <a:pt x="305" y="4648"/>
                    <a:pt x="214" y="3736"/>
                    <a:pt x="244" y="2824"/>
                  </a:cubicBezTo>
                  <a:cubicBezTo>
                    <a:pt x="305" y="1912"/>
                    <a:pt x="396" y="1031"/>
                    <a:pt x="609" y="119"/>
                  </a:cubicBezTo>
                  <a:cubicBezTo>
                    <a:pt x="609" y="39"/>
                    <a:pt x="583" y="1"/>
                    <a:pt x="55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20375" y="2461925"/>
              <a:ext cx="15225" cy="140925"/>
            </a:xfrm>
            <a:custGeom>
              <a:avLst/>
              <a:gdLst/>
              <a:ahLst/>
              <a:cxnLst/>
              <a:rect l="l" t="t" r="r" b="b"/>
              <a:pathLst>
                <a:path w="609" h="5637" extrusionOk="0">
                  <a:moveTo>
                    <a:pt x="265" y="0"/>
                  </a:moveTo>
                  <a:cubicBezTo>
                    <a:pt x="233" y="0"/>
                    <a:pt x="210" y="40"/>
                    <a:pt x="244" y="108"/>
                  </a:cubicBezTo>
                  <a:cubicBezTo>
                    <a:pt x="426" y="989"/>
                    <a:pt x="396" y="1901"/>
                    <a:pt x="335" y="2813"/>
                  </a:cubicBezTo>
                  <a:cubicBezTo>
                    <a:pt x="274" y="3725"/>
                    <a:pt x="183" y="4637"/>
                    <a:pt x="1" y="5488"/>
                  </a:cubicBezTo>
                  <a:cubicBezTo>
                    <a:pt x="1" y="5579"/>
                    <a:pt x="33" y="5637"/>
                    <a:pt x="72" y="5637"/>
                  </a:cubicBezTo>
                  <a:cubicBezTo>
                    <a:pt x="98" y="5637"/>
                    <a:pt x="128" y="5610"/>
                    <a:pt x="153" y="5549"/>
                  </a:cubicBezTo>
                  <a:cubicBezTo>
                    <a:pt x="396" y="4637"/>
                    <a:pt x="548" y="3725"/>
                    <a:pt x="578" y="2813"/>
                  </a:cubicBezTo>
                  <a:cubicBezTo>
                    <a:pt x="608" y="1901"/>
                    <a:pt x="608" y="989"/>
                    <a:pt x="335" y="78"/>
                  </a:cubicBezTo>
                  <a:cubicBezTo>
                    <a:pt x="322" y="24"/>
                    <a:pt x="291" y="0"/>
                    <a:pt x="26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733600" y="2788675"/>
              <a:ext cx="67250" cy="67150"/>
            </a:xfrm>
            <a:custGeom>
              <a:avLst/>
              <a:gdLst/>
              <a:ahLst/>
              <a:cxnLst/>
              <a:rect l="l" t="t" r="r" b="b"/>
              <a:pathLst>
                <a:path w="2690" h="2686" extrusionOk="0">
                  <a:moveTo>
                    <a:pt x="624" y="0"/>
                  </a:moveTo>
                  <a:cubicBezTo>
                    <a:pt x="570" y="0"/>
                    <a:pt x="514" y="5"/>
                    <a:pt x="456" y="17"/>
                  </a:cubicBezTo>
                  <a:cubicBezTo>
                    <a:pt x="335" y="78"/>
                    <a:pt x="183" y="169"/>
                    <a:pt x="122" y="290"/>
                  </a:cubicBezTo>
                  <a:cubicBezTo>
                    <a:pt x="31" y="412"/>
                    <a:pt x="0" y="564"/>
                    <a:pt x="31" y="716"/>
                  </a:cubicBezTo>
                  <a:cubicBezTo>
                    <a:pt x="152" y="1233"/>
                    <a:pt x="578" y="1658"/>
                    <a:pt x="973" y="1932"/>
                  </a:cubicBezTo>
                  <a:cubicBezTo>
                    <a:pt x="1399" y="2236"/>
                    <a:pt x="1855" y="2418"/>
                    <a:pt x="2311" y="2661"/>
                  </a:cubicBezTo>
                  <a:cubicBezTo>
                    <a:pt x="2351" y="2678"/>
                    <a:pt x="2383" y="2685"/>
                    <a:pt x="2406" y="2685"/>
                  </a:cubicBezTo>
                  <a:cubicBezTo>
                    <a:pt x="2468" y="2685"/>
                    <a:pt x="2460" y="2629"/>
                    <a:pt x="2371" y="2540"/>
                  </a:cubicBezTo>
                  <a:cubicBezTo>
                    <a:pt x="1915" y="2266"/>
                    <a:pt x="1459" y="2084"/>
                    <a:pt x="1095" y="1780"/>
                  </a:cubicBezTo>
                  <a:cubicBezTo>
                    <a:pt x="700" y="1506"/>
                    <a:pt x="335" y="1142"/>
                    <a:pt x="244" y="686"/>
                  </a:cubicBezTo>
                  <a:cubicBezTo>
                    <a:pt x="183" y="473"/>
                    <a:pt x="335" y="260"/>
                    <a:pt x="517" y="230"/>
                  </a:cubicBezTo>
                  <a:cubicBezTo>
                    <a:pt x="574" y="216"/>
                    <a:pt x="629" y="210"/>
                    <a:pt x="683" y="210"/>
                  </a:cubicBezTo>
                  <a:cubicBezTo>
                    <a:pt x="861" y="210"/>
                    <a:pt x="1030" y="274"/>
                    <a:pt x="1216" y="321"/>
                  </a:cubicBezTo>
                  <a:cubicBezTo>
                    <a:pt x="1672" y="534"/>
                    <a:pt x="2098" y="777"/>
                    <a:pt x="2523" y="990"/>
                  </a:cubicBezTo>
                  <a:cubicBezTo>
                    <a:pt x="2540" y="994"/>
                    <a:pt x="2555" y="996"/>
                    <a:pt x="2569" y="996"/>
                  </a:cubicBezTo>
                  <a:cubicBezTo>
                    <a:pt x="2658" y="996"/>
                    <a:pt x="2689" y="920"/>
                    <a:pt x="2584" y="868"/>
                  </a:cubicBezTo>
                  <a:cubicBezTo>
                    <a:pt x="2128" y="625"/>
                    <a:pt x="1733" y="321"/>
                    <a:pt x="1247" y="138"/>
                  </a:cubicBezTo>
                  <a:cubicBezTo>
                    <a:pt x="1050" y="89"/>
                    <a:pt x="853" y="0"/>
                    <a:pt x="62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3164975" y="2788000"/>
              <a:ext cx="66375" cy="69550"/>
            </a:xfrm>
            <a:custGeom>
              <a:avLst/>
              <a:gdLst/>
              <a:ahLst/>
              <a:cxnLst/>
              <a:rect l="l" t="t" r="r" b="b"/>
              <a:pathLst>
                <a:path w="2655" h="2782" extrusionOk="0">
                  <a:moveTo>
                    <a:pt x="1983" y="1"/>
                  </a:moveTo>
                  <a:cubicBezTo>
                    <a:pt x="1941" y="1"/>
                    <a:pt x="1900" y="5"/>
                    <a:pt x="1864" y="14"/>
                  </a:cubicBezTo>
                  <a:cubicBezTo>
                    <a:pt x="1712" y="14"/>
                    <a:pt x="1591" y="105"/>
                    <a:pt x="1469" y="135"/>
                  </a:cubicBezTo>
                  <a:cubicBezTo>
                    <a:pt x="1226" y="257"/>
                    <a:pt x="1013" y="317"/>
                    <a:pt x="801" y="469"/>
                  </a:cubicBezTo>
                  <a:cubicBezTo>
                    <a:pt x="557" y="621"/>
                    <a:pt x="375" y="743"/>
                    <a:pt x="132" y="895"/>
                  </a:cubicBezTo>
                  <a:cubicBezTo>
                    <a:pt x="1" y="947"/>
                    <a:pt x="28" y="1023"/>
                    <a:pt x="175" y="1023"/>
                  </a:cubicBezTo>
                  <a:cubicBezTo>
                    <a:pt x="198" y="1023"/>
                    <a:pt x="224" y="1021"/>
                    <a:pt x="253" y="1017"/>
                  </a:cubicBezTo>
                  <a:lnTo>
                    <a:pt x="892" y="621"/>
                  </a:lnTo>
                  <a:cubicBezTo>
                    <a:pt x="1135" y="500"/>
                    <a:pt x="1348" y="439"/>
                    <a:pt x="1591" y="317"/>
                  </a:cubicBezTo>
                  <a:cubicBezTo>
                    <a:pt x="1722" y="242"/>
                    <a:pt x="1865" y="190"/>
                    <a:pt x="1999" y="190"/>
                  </a:cubicBezTo>
                  <a:cubicBezTo>
                    <a:pt x="2081" y="190"/>
                    <a:pt x="2159" y="210"/>
                    <a:pt x="2229" y="257"/>
                  </a:cubicBezTo>
                  <a:cubicBezTo>
                    <a:pt x="2351" y="317"/>
                    <a:pt x="2412" y="409"/>
                    <a:pt x="2442" y="469"/>
                  </a:cubicBezTo>
                  <a:cubicBezTo>
                    <a:pt x="2503" y="561"/>
                    <a:pt x="2503" y="652"/>
                    <a:pt x="2442" y="773"/>
                  </a:cubicBezTo>
                  <a:cubicBezTo>
                    <a:pt x="2412" y="1017"/>
                    <a:pt x="2260" y="1199"/>
                    <a:pt x="2108" y="1381"/>
                  </a:cubicBezTo>
                  <a:cubicBezTo>
                    <a:pt x="1956" y="1564"/>
                    <a:pt x="1773" y="1716"/>
                    <a:pt x="1591" y="1868"/>
                  </a:cubicBezTo>
                  <a:cubicBezTo>
                    <a:pt x="1165" y="2141"/>
                    <a:pt x="709" y="2384"/>
                    <a:pt x="284" y="2628"/>
                  </a:cubicBezTo>
                  <a:cubicBezTo>
                    <a:pt x="170" y="2696"/>
                    <a:pt x="193" y="2781"/>
                    <a:pt x="262" y="2781"/>
                  </a:cubicBezTo>
                  <a:cubicBezTo>
                    <a:pt x="286" y="2781"/>
                    <a:pt x="314" y="2772"/>
                    <a:pt x="345" y="2749"/>
                  </a:cubicBezTo>
                  <a:cubicBezTo>
                    <a:pt x="740" y="2536"/>
                    <a:pt x="1256" y="2324"/>
                    <a:pt x="1652" y="2020"/>
                  </a:cubicBezTo>
                  <a:cubicBezTo>
                    <a:pt x="1864" y="1868"/>
                    <a:pt x="2077" y="1685"/>
                    <a:pt x="2229" y="1503"/>
                  </a:cubicBezTo>
                  <a:cubicBezTo>
                    <a:pt x="2381" y="1321"/>
                    <a:pt x="2533" y="1077"/>
                    <a:pt x="2624" y="804"/>
                  </a:cubicBezTo>
                  <a:cubicBezTo>
                    <a:pt x="2655" y="652"/>
                    <a:pt x="2655" y="500"/>
                    <a:pt x="2563" y="348"/>
                  </a:cubicBezTo>
                  <a:cubicBezTo>
                    <a:pt x="2503" y="196"/>
                    <a:pt x="2381" y="135"/>
                    <a:pt x="2260" y="44"/>
                  </a:cubicBezTo>
                  <a:cubicBezTo>
                    <a:pt x="2195" y="22"/>
                    <a:pt x="2085" y="1"/>
                    <a:pt x="198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992675" y="4457050"/>
              <a:ext cx="139100" cy="6100"/>
            </a:xfrm>
            <a:custGeom>
              <a:avLst/>
              <a:gdLst/>
              <a:ahLst/>
              <a:cxnLst/>
              <a:rect l="l" t="t" r="r" b="b"/>
              <a:pathLst>
                <a:path w="5564" h="244" extrusionOk="0">
                  <a:moveTo>
                    <a:pt x="153" y="0"/>
                  </a:moveTo>
                  <a:cubicBezTo>
                    <a:pt x="1" y="0"/>
                    <a:pt x="1" y="122"/>
                    <a:pt x="153" y="122"/>
                  </a:cubicBezTo>
                  <a:cubicBezTo>
                    <a:pt x="1004" y="213"/>
                    <a:pt x="1916" y="243"/>
                    <a:pt x="2797" y="243"/>
                  </a:cubicBezTo>
                  <a:cubicBezTo>
                    <a:pt x="3679" y="243"/>
                    <a:pt x="4591" y="213"/>
                    <a:pt x="5472" y="122"/>
                  </a:cubicBezTo>
                  <a:cubicBezTo>
                    <a:pt x="5563" y="122"/>
                    <a:pt x="5563" y="0"/>
                    <a:pt x="547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635225" y="2275500"/>
              <a:ext cx="132700" cy="36825"/>
            </a:xfrm>
            <a:custGeom>
              <a:avLst/>
              <a:gdLst/>
              <a:ahLst/>
              <a:cxnLst/>
              <a:rect l="l" t="t" r="r" b="b"/>
              <a:pathLst>
                <a:path w="5308" h="1473" extrusionOk="0">
                  <a:moveTo>
                    <a:pt x="3176" y="1"/>
                  </a:moveTo>
                  <a:cubicBezTo>
                    <a:pt x="3034" y="1"/>
                    <a:pt x="2891" y="10"/>
                    <a:pt x="2751" y="27"/>
                  </a:cubicBezTo>
                  <a:cubicBezTo>
                    <a:pt x="2264" y="148"/>
                    <a:pt x="1778" y="331"/>
                    <a:pt x="1353" y="604"/>
                  </a:cubicBezTo>
                  <a:cubicBezTo>
                    <a:pt x="1140" y="726"/>
                    <a:pt x="927" y="878"/>
                    <a:pt x="745" y="1030"/>
                  </a:cubicBezTo>
                  <a:cubicBezTo>
                    <a:pt x="562" y="1182"/>
                    <a:pt x="380" y="1334"/>
                    <a:pt x="137" y="1364"/>
                  </a:cubicBezTo>
                  <a:cubicBezTo>
                    <a:pt x="33" y="1385"/>
                    <a:pt x="0" y="1434"/>
                    <a:pt x="48" y="1434"/>
                  </a:cubicBezTo>
                  <a:cubicBezTo>
                    <a:pt x="70" y="1434"/>
                    <a:pt x="109" y="1424"/>
                    <a:pt x="167" y="1395"/>
                  </a:cubicBezTo>
                  <a:cubicBezTo>
                    <a:pt x="441" y="1364"/>
                    <a:pt x="684" y="1243"/>
                    <a:pt x="866" y="1091"/>
                  </a:cubicBezTo>
                  <a:cubicBezTo>
                    <a:pt x="1049" y="969"/>
                    <a:pt x="1231" y="848"/>
                    <a:pt x="1474" y="726"/>
                  </a:cubicBezTo>
                  <a:cubicBezTo>
                    <a:pt x="1900" y="483"/>
                    <a:pt x="2356" y="300"/>
                    <a:pt x="2812" y="209"/>
                  </a:cubicBezTo>
                  <a:cubicBezTo>
                    <a:pt x="2940" y="192"/>
                    <a:pt x="3070" y="182"/>
                    <a:pt x="3201" y="182"/>
                  </a:cubicBezTo>
                  <a:cubicBezTo>
                    <a:pt x="3536" y="182"/>
                    <a:pt x="3873" y="247"/>
                    <a:pt x="4179" y="422"/>
                  </a:cubicBezTo>
                  <a:cubicBezTo>
                    <a:pt x="4392" y="513"/>
                    <a:pt x="4544" y="665"/>
                    <a:pt x="4727" y="817"/>
                  </a:cubicBezTo>
                  <a:cubicBezTo>
                    <a:pt x="4879" y="969"/>
                    <a:pt x="5030" y="1182"/>
                    <a:pt x="5152" y="1395"/>
                  </a:cubicBezTo>
                  <a:cubicBezTo>
                    <a:pt x="5192" y="1448"/>
                    <a:pt x="5232" y="1472"/>
                    <a:pt x="5259" y="1472"/>
                  </a:cubicBezTo>
                  <a:cubicBezTo>
                    <a:pt x="5294" y="1472"/>
                    <a:pt x="5308" y="1433"/>
                    <a:pt x="5274" y="1364"/>
                  </a:cubicBezTo>
                  <a:cubicBezTo>
                    <a:pt x="5152" y="1121"/>
                    <a:pt x="5000" y="908"/>
                    <a:pt x="4848" y="726"/>
                  </a:cubicBezTo>
                  <a:cubicBezTo>
                    <a:pt x="4666" y="574"/>
                    <a:pt x="4483" y="392"/>
                    <a:pt x="4240" y="270"/>
                  </a:cubicBezTo>
                  <a:cubicBezTo>
                    <a:pt x="3930" y="71"/>
                    <a:pt x="3556" y="1"/>
                    <a:pt x="317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1004850" y="3087925"/>
              <a:ext cx="41050" cy="132900"/>
            </a:xfrm>
            <a:custGeom>
              <a:avLst/>
              <a:gdLst/>
              <a:ahLst/>
              <a:cxnLst/>
              <a:rect l="l" t="t" r="r" b="b"/>
              <a:pathLst>
                <a:path w="1642" h="5316" extrusionOk="0">
                  <a:moveTo>
                    <a:pt x="1421" y="0"/>
                  </a:moveTo>
                  <a:cubicBezTo>
                    <a:pt x="1390" y="0"/>
                    <a:pt x="1368" y="40"/>
                    <a:pt x="1368" y="114"/>
                  </a:cubicBezTo>
                  <a:cubicBezTo>
                    <a:pt x="1429" y="570"/>
                    <a:pt x="1429" y="1026"/>
                    <a:pt x="1368" y="1421"/>
                  </a:cubicBezTo>
                  <a:cubicBezTo>
                    <a:pt x="1277" y="1846"/>
                    <a:pt x="1064" y="2242"/>
                    <a:pt x="791" y="2606"/>
                  </a:cubicBezTo>
                  <a:cubicBezTo>
                    <a:pt x="578" y="3002"/>
                    <a:pt x="213" y="3366"/>
                    <a:pt x="122" y="3822"/>
                  </a:cubicBezTo>
                  <a:cubicBezTo>
                    <a:pt x="0" y="4309"/>
                    <a:pt x="31" y="4825"/>
                    <a:pt x="183" y="5220"/>
                  </a:cubicBezTo>
                  <a:cubicBezTo>
                    <a:pt x="195" y="5284"/>
                    <a:pt x="224" y="5315"/>
                    <a:pt x="248" y="5315"/>
                  </a:cubicBezTo>
                  <a:cubicBezTo>
                    <a:pt x="283" y="5315"/>
                    <a:pt x="309" y="5253"/>
                    <a:pt x="274" y="5129"/>
                  </a:cubicBezTo>
                  <a:cubicBezTo>
                    <a:pt x="152" y="4704"/>
                    <a:pt x="152" y="4248"/>
                    <a:pt x="274" y="3822"/>
                  </a:cubicBezTo>
                  <a:cubicBezTo>
                    <a:pt x="365" y="3397"/>
                    <a:pt x="669" y="3062"/>
                    <a:pt x="943" y="2698"/>
                  </a:cubicBezTo>
                  <a:cubicBezTo>
                    <a:pt x="1246" y="2333"/>
                    <a:pt x="1490" y="1877"/>
                    <a:pt x="1550" y="1421"/>
                  </a:cubicBezTo>
                  <a:cubicBezTo>
                    <a:pt x="1642" y="965"/>
                    <a:pt x="1581" y="509"/>
                    <a:pt x="1490" y="53"/>
                  </a:cubicBezTo>
                  <a:cubicBezTo>
                    <a:pt x="1466" y="17"/>
                    <a:pt x="1442" y="0"/>
                    <a:pt x="142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1469200" y="2437875"/>
              <a:ext cx="99500" cy="101575"/>
            </a:xfrm>
            <a:custGeom>
              <a:avLst/>
              <a:gdLst/>
              <a:ahLst/>
              <a:cxnLst/>
              <a:rect l="l" t="t" r="r" b="b"/>
              <a:pathLst>
                <a:path w="3980" h="4063" extrusionOk="0">
                  <a:moveTo>
                    <a:pt x="96" y="0"/>
                  </a:moveTo>
                  <a:cubicBezTo>
                    <a:pt x="0" y="0"/>
                    <a:pt x="15" y="75"/>
                    <a:pt x="120" y="128"/>
                  </a:cubicBezTo>
                  <a:cubicBezTo>
                    <a:pt x="576" y="280"/>
                    <a:pt x="788" y="736"/>
                    <a:pt x="1092" y="1100"/>
                  </a:cubicBezTo>
                  <a:cubicBezTo>
                    <a:pt x="1244" y="1283"/>
                    <a:pt x="1427" y="1496"/>
                    <a:pt x="1670" y="1587"/>
                  </a:cubicBezTo>
                  <a:cubicBezTo>
                    <a:pt x="1883" y="1739"/>
                    <a:pt x="2126" y="1830"/>
                    <a:pt x="2399" y="1860"/>
                  </a:cubicBezTo>
                  <a:cubicBezTo>
                    <a:pt x="2855" y="1951"/>
                    <a:pt x="3250" y="2164"/>
                    <a:pt x="3494" y="2590"/>
                  </a:cubicBezTo>
                  <a:cubicBezTo>
                    <a:pt x="3706" y="2955"/>
                    <a:pt x="3676" y="3502"/>
                    <a:pt x="3463" y="3927"/>
                  </a:cubicBezTo>
                  <a:cubicBezTo>
                    <a:pt x="3410" y="4016"/>
                    <a:pt x="3419" y="4063"/>
                    <a:pt x="3471" y="4063"/>
                  </a:cubicBezTo>
                  <a:cubicBezTo>
                    <a:pt x="3509" y="4063"/>
                    <a:pt x="3569" y="4039"/>
                    <a:pt x="3646" y="3988"/>
                  </a:cubicBezTo>
                  <a:cubicBezTo>
                    <a:pt x="3919" y="3562"/>
                    <a:pt x="3980" y="3015"/>
                    <a:pt x="3767" y="2499"/>
                  </a:cubicBezTo>
                  <a:cubicBezTo>
                    <a:pt x="3524" y="2012"/>
                    <a:pt x="3007" y="1739"/>
                    <a:pt x="2490" y="1678"/>
                  </a:cubicBezTo>
                  <a:cubicBezTo>
                    <a:pt x="2004" y="1587"/>
                    <a:pt x="1579" y="1374"/>
                    <a:pt x="1275" y="979"/>
                  </a:cubicBezTo>
                  <a:cubicBezTo>
                    <a:pt x="1092" y="796"/>
                    <a:pt x="971" y="614"/>
                    <a:pt x="788" y="432"/>
                  </a:cubicBezTo>
                  <a:cubicBezTo>
                    <a:pt x="606" y="219"/>
                    <a:pt x="424" y="67"/>
                    <a:pt x="150" y="6"/>
                  </a:cubicBezTo>
                  <a:cubicBezTo>
                    <a:pt x="129" y="2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1101550" y="3103475"/>
              <a:ext cx="64425" cy="108900"/>
            </a:xfrm>
            <a:custGeom>
              <a:avLst/>
              <a:gdLst/>
              <a:ahLst/>
              <a:cxnLst/>
              <a:rect l="l" t="t" r="r" b="b"/>
              <a:pathLst>
                <a:path w="2577" h="4356" extrusionOk="0">
                  <a:moveTo>
                    <a:pt x="636" y="1"/>
                  </a:moveTo>
                  <a:cubicBezTo>
                    <a:pt x="564" y="1"/>
                    <a:pt x="561" y="55"/>
                    <a:pt x="661" y="130"/>
                  </a:cubicBezTo>
                  <a:cubicBezTo>
                    <a:pt x="1117" y="434"/>
                    <a:pt x="1573" y="769"/>
                    <a:pt x="1877" y="1194"/>
                  </a:cubicBezTo>
                  <a:cubicBezTo>
                    <a:pt x="2029" y="1407"/>
                    <a:pt x="2120" y="1650"/>
                    <a:pt x="2211" y="1924"/>
                  </a:cubicBezTo>
                  <a:cubicBezTo>
                    <a:pt x="2272" y="2167"/>
                    <a:pt x="2363" y="2440"/>
                    <a:pt x="2363" y="2714"/>
                  </a:cubicBezTo>
                  <a:cubicBezTo>
                    <a:pt x="2363" y="2987"/>
                    <a:pt x="2333" y="3231"/>
                    <a:pt x="2211" y="3474"/>
                  </a:cubicBezTo>
                  <a:cubicBezTo>
                    <a:pt x="2090" y="3687"/>
                    <a:pt x="1907" y="3869"/>
                    <a:pt x="1664" y="3990"/>
                  </a:cubicBezTo>
                  <a:cubicBezTo>
                    <a:pt x="1438" y="4147"/>
                    <a:pt x="1142" y="4234"/>
                    <a:pt x="845" y="4234"/>
                  </a:cubicBezTo>
                  <a:cubicBezTo>
                    <a:pt x="623" y="4234"/>
                    <a:pt x="400" y="4186"/>
                    <a:pt x="205" y="4082"/>
                  </a:cubicBezTo>
                  <a:cubicBezTo>
                    <a:pt x="157" y="4053"/>
                    <a:pt x="115" y="4042"/>
                    <a:pt x="84" y="4042"/>
                  </a:cubicBezTo>
                  <a:cubicBezTo>
                    <a:pt x="17" y="4042"/>
                    <a:pt x="1" y="4091"/>
                    <a:pt x="84" y="4112"/>
                  </a:cubicBezTo>
                  <a:cubicBezTo>
                    <a:pt x="357" y="4264"/>
                    <a:pt x="600" y="4355"/>
                    <a:pt x="904" y="4355"/>
                  </a:cubicBezTo>
                  <a:cubicBezTo>
                    <a:pt x="1208" y="4355"/>
                    <a:pt x="1482" y="4264"/>
                    <a:pt x="1755" y="4112"/>
                  </a:cubicBezTo>
                  <a:cubicBezTo>
                    <a:pt x="2029" y="3960"/>
                    <a:pt x="2242" y="3778"/>
                    <a:pt x="2394" y="3504"/>
                  </a:cubicBezTo>
                  <a:cubicBezTo>
                    <a:pt x="2546" y="3231"/>
                    <a:pt x="2576" y="2927"/>
                    <a:pt x="2576" y="2623"/>
                  </a:cubicBezTo>
                  <a:cubicBezTo>
                    <a:pt x="2546" y="2319"/>
                    <a:pt x="2485" y="2045"/>
                    <a:pt x="2394" y="1802"/>
                  </a:cubicBezTo>
                  <a:cubicBezTo>
                    <a:pt x="2333" y="1528"/>
                    <a:pt x="2211" y="1255"/>
                    <a:pt x="2029" y="1042"/>
                  </a:cubicBezTo>
                  <a:cubicBezTo>
                    <a:pt x="1664" y="586"/>
                    <a:pt x="1178" y="282"/>
                    <a:pt x="692" y="9"/>
                  </a:cubicBezTo>
                  <a:cubicBezTo>
                    <a:pt x="670" y="3"/>
                    <a:pt x="651" y="1"/>
                    <a:pt x="6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1519375" y="3451700"/>
              <a:ext cx="131400" cy="29150"/>
            </a:xfrm>
            <a:custGeom>
              <a:avLst/>
              <a:gdLst/>
              <a:ahLst/>
              <a:cxnLst/>
              <a:rect l="l" t="t" r="r" b="b"/>
              <a:pathLst>
                <a:path w="5256" h="1166" extrusionOk="0">
                  <a:moveTo>
                    <a:pt x="149" y="1"/>
                  </a:moveTo>
                  <a:cubicBezTo>
                    <a:pt x="19" y="1"/>
                    <a:pt x="0" y="68"/>
                    <a:pt x="74" y="68"/>
                  </a:cubicBezTo>
                  <a:cubicBezTo>
                    <a:pt x="86" y="68"/>
                    <a:pt x="101" y="66"/>
                    <a:pt x="119" y="62"/>
                  </a:cubicBezTo>
                  <a:cubicBezTo>
                    <a:pt x="575" y="153"/>
                    <a:pt x="909" y="396"/>
                    <a:pt x="1304" y="670"/>
                  </a:cubicBezTo>
                  <a:cubicBezTo>
                    <a:pt x="1669" y="974"/>
                    <a:pt x="2125" y="1156"/>
                    <a:pt x="2642" y="1156"/>
                  </a:cubicBezTo>
                  <a:cubicBezTo>
                    <a:pt x="2693" y="1162"/>
                    <a:pt x="2743" y="1165"/>
                    <a:pt x="2794" y="1165"/>
                  </a:cubicBezTo>
                  <a:cubicBezTo>
                    <a:pt x="3223" y="1165"/>
                    <a:pt x="3622" y="945"/>
                    <a:pt x="3949" y="700"/>
                  </a:cubicBezTo>
                  <a:cubicBezTo>
                    <a:pt x="4344" y="457"/>
                    <a:pt x="4708" y="214"/>
                    <a:pt x="5134" y="92"/>
                  </a:cubicBezTo>
                  <a:cubicBezTo>
                    <a:pt x="5256" y="62"/>
                    <a:pt x="5225" y="1"/>
                    <a:pt x="5104" y="1"/>
                  </a:cubicBezTo>
                  <a:cubicBezTo>
                    <a:pt x="4648" y="62"/>
                    <a:pt x="4222" y="305"/>
                    <a:pt x="3857" y="548"/>
                  </a:cubicBezTo>
                  <a:cubicBezTo>
                    <a:pt x="3462" y="822"/>
                    <a:pt x="3037" y="974"/>
                    <a:pt x="2642" y="974"/>
                  </a:cubicBezTo>
                  <a:cubicBezTo>
                    <a:pt x="2216" y="974"/>
                    <a:pt x="1791" y="822"/>
                    <a:pt x="1426" y="548"/>
                  </a:cubicBezTo>
                  <a:cubicBezTo>
                    <a:pt x="1061" y="305"/>
                    <a:pt x="666" y="31"/>
                    <a:pt x="14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1521575" y="3532825"/>
              <a:ext cx="129325" cy="29150"/>
            </a:xfrm>
            <a:custGeom>
              <a:avLst/>
              <a:gdLst/>
              <a:ahLst/>
              <a:cxnLst/>
              <a:rect l="l" t="t" r="r" b="b"/>
              <a:pathLst>
                <a:path w="5173" h="1166" extrusionOk="0">
                  <a:moveTo>
                    <a:pt x="5102" y="0"/>
                  </a:moveTo>
                  <a:cubicBezTo>
                    <a:pt x="5086" y="0"/>
                    <a:pt x="5068" y="3"/>
                    <a:pt x="5046" y="8"/>
                  </a:cubicBezTo>
                  <a:cubicBezTo>
                    <a:pt x="4620" y="160"/>
                    <a:pt x="4256" y="343"/>
                    <a:pt x="3830" y="555"/>
                  </a:cubicBezTo>
                  <a:cubicBezTo>
                    <a:pt x="3617" y="616"/>
                    <a:pt x="3405" y="738"/>
                    <a:pt x="3222" y="798"/>
                  </a:cubicBezTo>
                  <a:cubicBezTo>
                    <a:pt x="3040" y="890"/>
                    <a:pt x="2858" y="920"/>
                    <a:pt x="2614" y="920"/>
                  </a:cubicBezTo>
                  <a:cubicBezTo>
                    <a:pt x="2597" y="921"/>
                    <a:pt x="2580" y="921"/>
                    <a:pt x="2563" y="921"/>
                  </a:cubicBezTo>
                  <a:cubicBezTo>
                    <a:pt x="1707" y="921"/>
                    <a:pt x="1046" y="188"/>
                    <a:pt x="152" y="39"/>
                  </a:cubicBezTo>
                  <a:cubicBezTo>
                    <a:pt x="0" y="39"/>
                    <a:pt x="0" y="130"/>
                    <a:pt x="122" y="160"/>
                  </a:cubicBezTo>
                  <a:cubicBezTo>
                    <a:pt x="517" y="282"/>
                    <a:pt x="912" y="495"/>
                    <a:pt x="1277" y="738"/>
                  </a:cubicBezTo>
                  <a:cubicBezTo>
                    <a:pt x="1672" y="950"/>
                    <a:pt x="2098" y="1163"/>
                    <a:pt x="2584" y="1163"/>
                  </a:cubicBezTo>
                  <a:cubicBezTo>
                    <a:pt x="2610" y="1165"/>
                    <a:pt x="2636" y="1166"/>
                    <a:pt x="2662" y="1166"/>
                  </a:cubicBezTo>
                  <a:cubicBezTo>
                    <a:pt x="3092" y="1166"/>
                    <a:pt x="3517" y="938"/>
                    <a:pt x="3861" y="738"/>
                  </a:cubicBezTo>
                  <a:cubicBezTo>
                    <a:pt x="4256" y="495"/>
                    <a:pt x="4620" y="312"/>
                    <a:pt x="5046" y="130"/>
                  </a:cubicBezTo>
                  <a:cubicBezTo>
                    <a:pt x="5171" y="55"/>
                    <a:pt x="5173" y="0"/>
                    <a:pt x="510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3167125" y="4082475"/>
              <a:ext cx="44525" cy="126075"/>
            </a:xfrm>
            <a:custGeom>
              <a:avLst/>
              <a:gdLst/>
              <a:ahLst/>
              <a:cxnLst/>
              <a:rect l="l" t="t" r="r" b="b"/>
              <a:pathLst>
                <a:path w="1781" h="5043" extrusionOk="0">
                  <a:moveTo>
                    <a:pt x="785" y="1"/>
                  </a:moveTo>
                  <a:cubicBezTo>
                    <a:pt x="764" y="1"/>
                    <a:pt x="734" y="20"/>
                    <a:pt x="699" y="67"/>
                  </a:cubicBezTo>
                  <a:cubicBezTo>
                    <a:pt x="152" y="827"/>
                    <a:pt x="0" y="1799"/>
                    <a:pt x="182" y="2711"/>
                  </a:cubicBezTo>
                  <a:cubicBezTo>
                    <a:pt x="243" y="3167"/>
                    <a:pt x="456" y="3623"/>
                    <a:pt x="699" y="4018"/>
                  </a:cubicBezTo>
                  <a:cubicBezTo>
                    <a:pt x="821" y="4201"/>
                    <a:pt x="973" y="4383"/>
                    <a:pt x="1155" y="4535"/>
                  </a:cubicBezTo>
                  <a:cubicBezTo>
                    <a:pt x="1307" y="4687"/>
                    <a:pt x="1550" y="4778"/>
                    <a:pt x="1672" y="4961"/>
                  </a:cubicBezTo>
                  <a:cubicBezTo>
                    <a:pt x="1685" y="5013"/>
                    <a:pt x="1709" y="5043"/>
                    <a:pt x="1730" y="5043"/>
                  </a:cubicBezTo>
                  <a:cubicBezTo>
                    <a:pt x="1758" y="5043"/>
                    <a:pt x="1780" y="4991"/>
                    <a:pt x="1763" y="4869"/>
                  </a:cubicBezTo>
                  <a:cubicBezTo>
                    <a:pt x="1672" y="4657"/>
                    <a:pt x="1429" y="4535"/>
                    <a:pt x="1277" y="4383"/>
                  </a:cubicBezTo>
                  <a:cubicBezTo>
                    <a:pt x="1125" y="4231"/>
                    <a:pt x="973" y="4079"/>
                    <a:pt x="851" y="3897"/>
                  </a:cubicBezTo>
                  <a:cubicBezTo>
                    <a:pt x="638" y="3502"/>
                    <a:pt x="426" y="3106"/>
                    <a:pt x="365" y="2681"/>
                  </a:cubicBezTo>
                  <a:cubicBezTo>
                    <a:pt x="213" y="1830"/>
                    <a:pt x="334" y="888"/>
                    <a:pt x="790" y="128"/>
                  </a:cubicBezTo>
                  <a:cubicBezTo>
                    <a:pt x="828" y="52"/>
                    <a:pt x="819" y="1"/>
                    <a:pt x="78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2425850" y="3003175"/>
              <a:ext cx="65200" cy="168450"/>
            </a:xfrm>
            <a:custGeom>
              <a:avLst/>
              <a:gdLst/>
              <a:ahLst/>
              <a:cxnLst/>
              <a:rect l="l" t="t" r="r" b="b"/>
              <a:pathLst>
                <a:path w="2608" h="6738" extrusionOk="0">
                  <a:moveTo>
                    <a:pt x="38" y="1"/>
                  </a:moveTo>
                  <a:cubicBezTo>
                    <a:pt x="15" y="1"/>
                    <a:pt x="0" y="54"/>
                    <a:pt x="0" y="160"/>
                  </a:cubicBezTo>
                  <a:cubicBezTo>
                    <a:pt x="0" y="464"/>
                    <a:pt x="91" y="768"/>
                    <a:pt x="243" y="1012"/>
                  </a:cubicBezTo>
                  <a:cubicBezTo>
                    <a:pt x="395" y="1285"/>
                    <a:pt x="639" y="1528"/>
                    <a:pt x="821" y="1741"/>
                  </a:cubicBezTo>
                  <a:cubicBezTo>
                    <a:pt x="1246" y="2167"/>
                    <a:pt x="1672" y="2622"/>
                    <a:pt x="1885" y="3139"/>
                  </a:cubicBezTo>
                  <a:cubicBezTo>
                    <a:pt x="2006" y="3413"/>
                    <a:pt x="2128" y="3686"/>
                    <a:pt x="2128" y="3990"/>
                  </a:cubicBezTo>
                  <a:cubicBezTo>
                    <a:pt x="2128" y="4142"/>
                    <a:pt x="2128" y="4264"/>
                    <a:pt x="2098" y="4416"/>
                  </a:cubicBezTo>
                  <a:cubicBezTo>
                    <a:pt x="2037" y="4568"/>
                    <a:pt x="2006" y="4720"/>
                    <a:pt x="2006" y="4872"/>
                  </a:cubicBezTo>
                  <a:cubicBezTo>
                    <a:pt x="1915" y="5510"/>
                    <a:pt x="2098" y="6148"/>
                    <a:pt x="2432" y="6635"/>
                  </a:cubicBezTo>
                  <a:cubicBezTo>
                    <a:pt x="2504" y="6706"/>
                    <a:pt x="2555" y="6738"/>
                    <a:pt x="2580" y="6738"/>
                  </a:cubicBezTo>
                  <a:cubicBezTo>
                    <a:pt x="2607" y="6738"/>
                    <a:pt x="2602" y="6699"/>
                    <a:pt x="2553" y="6635"/>
                  </a:cubicBezTo>
                  <a:cubicBezTo>
                    <a:pt x="2250" y="6118"/>
                    <a:pt x="2128" y="5510"/>
                    <a:pt x="2189" y="4933"/>
                  </a:cubicBezTo>
                  <a:cubicBezTo>
                    <a:pt x="2189" y="4811"/>
                    <a:pt x="2250" y="4659"/>
                    <a:pt x="2280" y="4507"/>
                  </a:cubicBezTo>
                  <a:cubicBezTo>
                    <a:pt x="2310" y="4325"/>
                    <a:pt x="2310" y="4173"/>
                    <a:pt x="2310" y="4021"/>
                  </a:cubicBezTo>
                  <a:cubicBezTo>
                    <a:pt x="2310" y="3686"/>
                    <a:pt x="2189" y="3382"/>
                    <a:pt x="2098" y="3109"/>
                  </a:cubicBezTo>
                  <a:cubicBezTo>
                    <a:pt x="1824" y="2531"/>
                    <a:pt x="1398" y="2045"/>
                    <a:pt x="973" y="1619"/>
                  </a:cubicBezTo>
                  <a:cubicBezTo>
                    <a:pt x="578" y="1224"/>
                    <a:pt x="152" y="768"/>
                    <a:pt x="122" y="160"/>
                  </a:cubicBezTo>
                  <a:cubicBezTo>
                    <a:pt x="91" y="54"/>
                    <a:pt x="61" y="1"/>
                    <a:pt x="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1165950" y="2432875"/>
              <a:ext cx="79800" cy="88575"/>
            </a:xfrm>
            <a:custGeom>
              <a:avLst/>
              <a:gdLst/>
              <a:ahLst/>
              <a:cxnLst/>
              <a:rect l="l" t="t" r="r" b="b"/>
              <a:pathLst>
                <a:path w="3192" h="3543" extrusionOk="0">
                  <a:moveTo>
                    <a:pt x="2322" y="1"/>
                  </a:moveTo>
                  <a:cubicBezTo>
                    <a:pt x="2219" y="1"/>
                    <a:pt x="2113" y="24"/>
                    <a:pt x="2006" y="54"/>
                  </a:cubicBezTo>
                  <a:cubicBezTo>
                    <a:pt x="1854" y="115"/>
                    <a:pt x="1672" y="145"/>
                    <a:pt x="1490" y="237"/>
                  </a:cubicBezTo>
                  <a:cubicBezTo>
                    <a:pt x="1094" y="389"/>
                    <a:pt x="760" y="601"/>
                    <a:pt x="547" y="905"/>
                  </a:cubicBezTo>
                  <a:cubicBezTo>
                    <a:pt x="304" y="1270"/>
                    <a:pt x="152" y="1635"/>
                    <a:pt x="91" y="2030"/>
                  </a:cubicBezTo>
                  <a:cubicBezTo>
                    <a:pt x="0" y="2425"/>
                    <a:pt x="122" y="2851"/>
                    <a:pt x="426" y="3155"/>
                  </a:cubicBezTo>
                  <a:cubicBezTo>
                    <a:pt x="578" y="3306"/>
                    <a:pt x="760" y="3428"/>
                    <a:pt x="942" y="3519"/>
                  </a:cubicBezTo>
                  <a:cubicBezTo>
                    <a:pt x="1049" y="3534"/>
                    <a:pt x="1155" y="3542"/>
                    <a:pt x="1258" y="3542"/>
                  </a:cubicBezTo>
                  <a:cubicBezTo>
                    <a:pt x="1360" y="3542"/>
                    <a:pt x="1459" y="3534"/>
                    <a:pt x="1550" y="3519"/>
                  </a:cubicBezTo>
                  <a:cubicBezTo>
                    <a:pt x="1763" y="3458"/>
                    <a:pt x="1945" y="3428"/>
                    <a:pt x="2128" y="3306"/>
                  </a:cubicBezTo>
                  <a:cubicBezTo>
                    <a:pt x="2310" y="3246"/>
                    <a:pt x="2462" y="3094"/>
                    <a:pt x="2584" y="2942"/>
                  </a:cubicBezTo>
                  <a:cubicBezTo>
                    <a:pt x="2827" y="2638"/>
                    <a:pt x="3009" y="2303"/>
                    <a:pt x="3131" y="1908"/>
                  </a:cubicBezTo>
                  <a:cubicBezTo>
                    <a:pt x="3192" y="1726"/>
                    <a:pt x="3192" y="1544"/>
                    <a:pt x="3192" y="1331"/>
                  </a:cubicBezTo>
                  <a:cubicBezTo>
                    <a:pt x="3192" y="1148"/>
                    <a:pt x="3131" y="936"/>
                    <a:pt x="3009" y="784"/>
                  </a:cubicBezTo>
                  <a:cubicBezTo>
                    <a:pt x="2948" y="722"/>
                    <a:pt x="2906" y="696"/>
                    <a:pt x="2887" y="696"/>
                  </a:cubicBezTo>
                  <a:cubicBezTo>
                    <a:pt x="2858" y="696"/>
                    <a:pt x="2876" y="754"/>
                    <a:pt x="2949" y="844"/>
                  </a:cubicBezTo>
                  <a:cubicBezTo>
                    <a:pt x="3131" y="1148"/>
                    <a:pt x="3131" y="1513"/>
                    <a:pt x="3009" y="1878"/>
                  </a:cubicBezTo>
                  <a:cubicBezTo>
                    <a:pt x="2888" y="2212"/>
                    <a:pt x="2705" y="2547"/>
                    <a:pt x="2462" y="2820"/>
                  </a:cubicBezTo>
                  <a:cubicBezTo>
                    <a:pt x="2371" y="2972"/>
                    <a:pt x="2219" y="3094"/>
                    <a:pt x="2067" y="3155"/>
                  </a:cubicBezTo>
                  <a:cubicBezTo>
                    <a:pt x="1915" y="3246"/>
                    <a:pt x="1763" y="3276"/>
                    <a:pt x="1581" y="3306"/>
                  </a:cubicBezTo>
                  <a:cubicBezTo>
                    <a:pt x="1493" y="3327"/>
                    <a:pt x="1409" y="3336"/>
                    <a:pt x="1328" y="3336"/>
                  </a:cubicBezTo>
                  <a:cubicBezTo>
                    <a:pt x="1042" y="3336"/>
                    <a:pt x="797" y="3216"/>
                    <a:pt x="608" y="3003"/>
                  </a:cubicBezTo>
                  <a:cubicBezTo>
                    <a:pt x="91" y="2516"/>
                    <a:pt x="304" y="1635"/>
                    <a:pt x="730" y="1057"/>
                  </a:cubicBezTo>
                  <a:cubicBezTo>
                    <a:pt x="912" y="814"/>
                    <a:pt x="1216" y="571"/>
                    <a:pt x="1581" y="419"/>
                  </a:cubicBezTo>
                  <a:cubicBezTo>
                    <a:pt x="1763" y="358"/>
                    <a:pt x="1915" y="267"/>
                    <a:pt x="2097" y="237"/>
                  </a:cubicBezTo>
                  <a:cubicBezTo>
                    <a:pt x="2173" y="206"/>
                    <a:pt x="2257" y="191"/>
                    <a:pt x="2341" y="191"/>
                  </a:cubicBezTo>
                  <a:cubicBezTo>
                    <a:pt x="2424" y="191"/>
                    <a:pt x="2508" y="206"/>
                    <a:pt x="2584" y="237"/>
                  </a:cubicBezTo>
                  <a:cubicBezTo>
                    <a:pt x="2654" y="290"/>
                    <a:pt x="2694" y="322"/>
                    <a:pt x="2715" y="322"/>
                  </a:cubicBezTo>
                  <a:cubicBezTo>
                    <a:pt x="2730" y="322"/>
                    <a:pt x="2736" y="305"/>
                    <a:pt x="2736" y="267"/>
                  </a:cubicBezTo>
                  <a:cubicBezTo>
                    <a:pt x="2736" y="267"/>
                    <a:pt x="2736" y="145"/>
                    <a:pt x="2614" y="85"/>
                  </a:cubicBezTo>
                  <a:cubicBezTo>
                    <a:pt x="2523" y="24"/>
                    <a:pt x="2424" y="1"/>
                    <a:pt x="23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840700" y="1786800"/>
              <a:ext cx="4600" cy="126725"/>
            </a:xfrm>
            <a:custGeom>
              <a:avLst/>
              <a:gdLst/>
              <a:ahLst/>
              <a:cxnLst/>
              <a:rect l="l" t="t" r="r" b="b"/>
              <a:pathLst>
                <a:path w="184" h="5069" extrusionOk="0">
                  <a:moveTo>
                    <a:pt x="92" y="0"/>
                  </a:moveTo>
                  <a:cubicBezTo>
                    <a:pt x="62" y="0"/>
                    <a:pt x="31" y="31"/>
                    <a:pt x="31" y="91"/>
                  </a:cubicBezTo>
                  <a:cubicBezTo>
                    <a:pt x="1" y="882"/>
                    <a:pt x="1" y="1733"/>
                    <a:pt x="1" y="2523"/>
                  </a:cubicBezTo>
                  <a:cubicBezTo>
                    <a:pt x="1" y="3313"/>
                    <a:pt x="1" y="4164"/>
                    <a:pt x="31" y="4955"/>
                  </a:cubicBezTo>
                  <a:cubicBezTo>
                    <a:pt x="46" y="5031"/>
                    <a:pt x="77" y="5069"/>
                    <a:pt x="103" y="5069"/>
                  </a:cubicBezTo>
                  <a:cubicBezTo>
                    <a:pt x="130" y="5069"/>
                    <a:pt x="153" y="5031"/>
                    <a:pt x="153" y="4955"/>
                  </a:cubicBezTo>
                  <a:cubicBezTo>
                    <a:pt x="183" y="4164"/>
                    <a:pt x="183" y="3313"/>
                    <a:pt x="183" y="2523"/>
                  </a:cubicBezTo>
                  <a:cubicBezTo>
                    <a:pt x="183" y="1733"/>
                    <a:pt x="183" y="882"/>
                    <a:pt x="153" y="91"/>
                  </a:cubicBezTo>
                  <a:cubicBezTo>
                    <a:pt x="153" y="3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2652300" y="2051575"/>
              <a:ext cx="24750" cy="121300"/>
            </a:xfrm>
            <a:custGeom>
              <a:avLst/>
              <a:gdLst/>
              <a:ahLst/>
              <a:cxnLst/>
              <a:rect l="l" t="t" r="r" b="b"/>
              <a:pathLst>
                <a:path w="990" h="4852" extrusionOk="0">
                  <a:moveTo>
                    <a:pt x="467" y="1"/>
                  </a:moveTo>
                  <a:cubicBezTo>
                    <a:pt x="439" y="1"/>
                    <a:pt x="409" y="25"/>
                    <a:pt x="395" y="78"/>
                  </a:cubicBezTo>
                  <a:cubicBezTo>
                    <a:pt x="0" y="777"/>
                    <a:pt x="0" y="1659"/>
                    <a:pt x="122" y="2449"/>
                  </a:cubicBezTo>
                  <a:cubicBezTo>
                    <a:pt x="274" y="3270"/>
                    <a:pt x="547" y="4060"/>
                    <a:pt x="851" y="4789"/>
                  </a:cubicBezTo>
                  <a:cubicBezTo>
                    <a:pt x="891" y="4829"/>
                    <a:pt x="925" y="4852"/>
                    <a:pt x="948" y="4852"/>
                  </a:cubicBezTo>
                  <a:cubicBezTo>
                    <a:pt x="978" y="4852"/>
                    <a:pt x="990" y="4814"/>
                    <a:pt x="973" y="4729"/>
                  </a:cubicBezTo>
                  <a:cubicBezTo>
                    <a:pt x="730" y="3938"/>
                    <a:pt x="456" y="3209"/>
                    <a:pt x="365" y="2418"/>
                  </a:cubicBezTo>
                  <a:cubicBezTo>
                    <a:pt x="243" y="1659"/>
                    <a:pt x="243" y="838"/>
                    <a:pt x="517" y="108"/>
                  </a:cubicBezTo>
                  <a:cubicBezTo>
                    <a:pt x="534" y="40"/>
                    <a:pt x="503" y="1"/>
                    <a:pt x="46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57475" y="2921650"/>
              <a:ext cx="24025" cy="122200"/>
            </a:xfrm>
            <a:custGeom>
              <a:avLst/>
              <a:gdLst/>
              <a:ahLst/>
              <a:cxnLst/>
              <a:rect l="l" t="t" r="r" b="b"/>
              <a:pathLst>
                <a:path w="961" h="4888" extrusionOk="0">
                  <a:moveTo>
                    <a:pt x="914" y="1"/>
                  </a:moveTo>
                  <a:cubicBezTo>
                    <a:pt x="893" y="1"/>
                    <a:pt x="866" y="25"/>
                    <a:pt x="839" y="78"/>
                  </a:cubicBezTo>
                  <a:cubicBezTo>
                    <a:pt x="687" y="868"/>
                    <a:pt x="535" y="1628"/>
                    <a:pt x="383" y="2418"/>
                  </a:cubicBezTo>
                  <a:cubicBezTo>
                    <a:pt x="231" y="3178"/>
                    <a:pt x="140" y="3969"/>
                    <a:pt x="19" y="4789"/>
                  </a:cubicBezTo>
                  <a:cubicBezTo>
                    <a:pt x="0" y="4844"/>
                    <a:pt x="26" y="4888"/>
                    <a:pt x="62" y="4888"/>
                  </a:cubicBezTo>
                  <a:cubicBezTo>
                    <a:pt x="87" y="4888"/>
                    <a:pt x="116" y="4868"/>
                    <a:pt x="140" y="4820"/>
                  </a:cubicBezTo>
                  <a:cubicBezTo>
                    <a:pt x="262" y="4029"/>
                    <a:pt x="444" y="3269"/>
                    <a:pt x="566" y="2449"/>
                  </a:cubicBezTo>
                  <a:cubicBezTo>
                    <a:pt x="718" y="1689"/>
                    <a:pt x="839" y="899"/>
                    <a:pt x="961" y="108"/>
                  </a:cubicBezTo>
                  <a:cubicBezTo>
                    <a:pt x="961" y="40"/>
                    <a:pt x="942" y="1"/>
                    <a:pt x="91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3358225" y="2920350"/>
              <a:ext cx="24350" cy="121800"/>
            </a:xfrm>
            <a:custGeom>
              <a:avLst/>
              <a:gdLst/>
              <a:ahLst/>
              <a:cxnLst/>
              <a:rect l="l" t="t" r="r" b="b"/>
              <a:pathLst>
                <a:path w="974" h="4872" extrusionOk="0">
                  <a:moveTo>
                    <a:pt x="50" y="1"/>
                  </a:moveTo>
                  <a:cubicBezTo>
                    <a:pt x="24" y="1"/>
                    <a:pt x="1" y="24"/>
                    <a:pt x="1" y="69"/>
                  </a:cubicBezTo>
                  <a:cubicBezTo>
                    <a:pt x="122" y="829"/>
                    <a:pt x="244" y="1650"/>
                    <a:pt x="396" y="2440"/>
                  </a:cubicBezTo>
                  <a:cubicBezTo>
                    <a:pt x="517" y="3230"/>
                    <a:pt x="669" y="4021"/>
                    <a:pt x="852" y="4780"/>
                  </a:cubicBezTo>
                  <a:cubicBezTo>
                    <a:pt x="852" y="4841"/>
                    <a:pt x="882" y="4872"/>
                    <a:pt x="913" y="4872"/>
                  </a:cubicBezTo>
                  <a:cubicBezTo>
                    <a:pt x="943" y="4872"/>
                    <a:pt x="973" y="4841"/>
                    <a:pt x="973" y="4780"/>
                  </a:cubicBezTo>
                  <a:cubicBezTo>
                    <a:pt x="852" y="3990"/>
                    <a:pt x="730" y="3230"/>
                    <a:pt x="578" y="2440"/>
                  </a:cubicBezTo>
                  <a:cubicBezTo>
                    <a:pt x="457" y="1650"/>
                    <a:pt x="305" y="829"/>
                    <a:pt x="122" y="69"/>
                  </a:cubicBezTo>
                  <a:cubicBezTo>
                    <a:pt x="107" y="24"/>
                    <a:pt x="77" y="1"/>
                    <a:pt x="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1761300" y="2930775"/>
              <a:ext cx="14100" cy="121550"/>
            </a:xfrm>
            <a:custGeom>
              <a:avLst/>
              <a:gdLst/>
              <a:ahLst/>
              <a:cxnLst/>
              <a:rect l="l" t="t" r="r" b="b"/>
              <a:pathLst>
                <a:path w="564" h="4862" extrusionOk="0">
                  <a:moveTo>
                    <a:pt x="218" y="0"/>
                  </a:moveTo>
                  <a:cubicBezTo>
                    <a:pt x="182" y="0"/>
                    <a:pt x="151" y="40"/>
                    <a:pt x="168" y="108"/>
                  </a:cubicBezTo>
                  <a:cubicBezTo>
                    <a:pt x="320" y="868"/>
                    <a:pt x="290" y="1658"/>
                    <a:pt x="260" y="2418"/>
                  </a:cubicBezTo>
                  <a:cubicBezTo>
                    <a:pt x="168" y="3178"/>
                    <a:pt x="108" y="3938"/>
                    <a:pt x="16" y="4759"/>
                  </a:cubicBezTo>
                  <a:cubicBezTo>
                    <a:pt x="0" y="4823"/>
                    <a:pt x="27" y="4861"/>
                    <a:pt x="64" y="4861"/>
                  </a:cubicBezTo>
                  <a:cubicBezTo>
                    <a:pt x="97" y="4861"/>
                    <a:pt x="140" y="4830"/>
                    <a:pt x="168" y="4759"/>
                  </a:cubicBezTo>
                  <a:cubicBezTo>
                    <a:pt x="320" y="3999"/>
                    <a:pt x="442" y="3239"/>
                    <a:pt x="472" y="2418"/>
                  </a:cubicBezTo>
                  <a:cubicBezTo>
                    <a:pt x="503" y="1628"/>
                    <a:pt x="564" y="838"/>
                    <a:pt x="290" y="78"/>
                  </a:cubicBezTo>
                  <a:cubicBezTo>
                    <a:pt x="277" y="24"/>
                    <a:pt x="246" y="0"/>
                    <a:pt x="21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3413425" y="2263800"/>
              <a:ext cx="111600" cy="91375"/>
            </a:xfrm>
            <a:custGeom>
              <a:avLst/>
              <a:gdLst/>
              <a:ahLst/>
              <a:cxnLst/>
              <a:rect l="l" t="t" r="r" b="b"/>
              <a:pathLst>
                <a:path w="4464" h="3655" extrusionOk="0">
                  <a:moveTo>
                    <a:pt x="4384" y="1"/>
                  </a:moveTo>
                  <a:cubicBezTo>
                    <a:pt x="4368" y="1"/>
                    <a:pt x="4349" y="3"/>
                    <a:pt x="4328" y="9"/>
                  </a:cubicBezTo>
                  <a:cubicBezTo>
                    <a:pt x="3477" y="343"/>
                    <a:pt x="2626" y="768"/>
                    <a:pt x="1866" y="1376"/>
                  </a:cubicBezTo>
                  <a:cubicBezTo>
                    <a:pt x="1136" y="1954"/>
                    <a:pt x="528" y="2714"/>
                    <a:pt x="42" y="3504"/>
                  </a:cubicBezTo>
                  <a:cubicBezTo>
                    <a:pt x="1" y="3608"/>
                    <a:pt x="16" y="3655"/>
                    <a:pt x="59" y="3655"/>
                  </a:cubicBezTo>
                  <a:cubicBezTo>
                    <a:pt x="79" y="3655"/>
                    <a:pt x="104" y="3645"/>
                    <a:pt x="133" y="3626"/>
                  </a:cubicBezTo>
                  <a:cubicBezTo>
                    <a:pt x="650" y="2866"/>
                    <a:pt x="1258" y="2136"/>
                    <a:pt x="1987" y="1559"/>
                  </a:cubicBezTo>
                  <a:cubicBezTo>
                    <a:pt x="2717" y="1012"/>
                    <a:pt x="3538" y="556"/>
                    <a:pt x="4389" y="130"/>
                  </a:cubicBezTo>
                  <a:cubicBezTo>
                    <a:pt x="4464" y="55"/>
                    <a:pt x="4456" y="1"/>
                    <a:pt x="438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1902275" y="3475550"/>
              <a:ext cx="63850" cy="111450"/>
            </a:xfrm>
            <a:custGeom>
              <a:avLst/>
              <a:gdLst/>
              <a:ahLst/>
              <a:cxnLst/>
              <a:rect l="l" t="t" r="r" b="b"/>
              <a:pathLst>
                <a:path w="2554" h="4458" extrusionOk="0">
                  <a:moveTo>
                    <a:pt x="2323" y="0"/>
                  </a:moveTo>
                  <a:cubicBezTo>
                    <a:pt x="2298" y="0"/>
                    <a:pt x="2280" y="31"/>
                    <a:pt x="2280" y="80"/>
                  </a:cubicBezTo>
                  <a:cubicBezTo>
                    <a:pt x="2371" y="931"/>
                    <a:pt x="2219" y="1813"/>
                    <a:pt x="1824" y="2573"/>
                  </a:cubicBezTo>
                  <a:cubicBezTo>
                    <a:pt x="1642" y="2937"/>
                    <a:pt x="1399" y="3333"/>
                    <a:pt x="1156" y="3637"/>
                  </a:cubicBezTo>
                  <a:cubicBezTo>
                    <a:pt x="882" y="3941"/>
                    <a:pt x="548" y="4244"/>
                    <a:pt x="153" y="4305"/>
                  </a:cubicBezTo>
                  <a:cubicBezTo>
                    <a:pt x="31" y="4366"/>
                    <a:pt x="1" y="4427"/>
                    <a:pt x="153" y="4457"/>
                  </a:cubicBezTo>
                  <a:cubicBezTo>
                    <a:pt x="396" y="4427"/>
                    <a:pt x="578" y="4305"/>
                    <a:pt x="760" y="4184"/>
                  </a:cubicBezTo>
                  <a:cubicBezTo>
                    <a:pt x="943" y="4093"/>
                    <a:pt x="1095" y="3941"/>
                    <a:pt x="1247" y="3789"/>
                  </a:cubicBezTo>
                  <a:cubicBezTo>
                    <a:pt x="1551" y="3424"/>
                    <a:pt x="1824" y="3059"/>
                    <a:pt x="2007" y="2664"/>
                  </a:cubicBezTo>
                  <a:cubicBezTo>
                    <a:pt x="2402" y="1874"/>
                    <a:pt x="2554" y="962"/>
                    <a:pt x="2402" y="80"/>
                  </a:cubicBezTo>
                  <a:cubicBezTo>
                    <a:pt x="2374" y="24"/>
                    <a:pt x="2345" y="0"/>
                    <a:pt x="232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1777975" y="3624825"/>
              <a:ext cx="121300" cy="9275"/>
            </a:xfrm>
            <a:custGeom>
              <a:avLst/>
              <a:gdLst/>
              <a:ahLst/>
              <a:cxnLst/>
              <a:rect l="l" t="t" r="r" b="b"/>
              <a:pathLst>
                <a:path w="4852" h="371" extrusionOk="0">
                  <a:moveTo>
                    <a:pt x="104" y="0"/>
                  </a:moveTo>
                  <a:cubicBezTo>
                    <a:pt x="35" y="0"/>
                    <a:pt x="0" y="75"/>
                    <a:pt x="79" y="128"/>
                  </a:cubicBezTo>
                  <a:cubicBezTo>
                    <a:pt x="444" y="371"/>
                    <a:pt x="869" y="371"/>
                    <a:pt x="1264" y="371"/>
                  </a:cubicBezTo>
                  <a:lnTo>
                    <a:pt x="2419" y="371"/>
                  </a:lnTo>
                  <a:cubicBezTo>
                    <a:pt x="2814" y="371"/>
                    <a:pt x="3240" y="371"/>
                    <a:pt x="3605" y="310"/>
                  </a:cubicBezTo>
                  <a:lnTo>
                    <a:pt x="4182" y="280"/>
                  </a:lnTo>
                  <a:cubicBezTo>
                    <a:pt x="4234" y="280"/>
                    <a:pt x="4291" y="282"/>
                    <a:pt x="4351" y="282"/>
                  </a:cubicBezTo>
                  <a:cubicBezTo>
                    <a:pt x="4499" y="282"/>
                    <a:pt x="4660" y="267"/>
                    <a:pt x="4790" y="158"/>
                  </a:cubicBezTo>
                  <a:cubicBezTo>
                    <a:pt x="4851" y="97"/>
                    <a:pt x="4851" y="67"/>
                    <a:pt x="4821" y="6"/>
                  </a:cubicBezTo>
                  <a:cubicBezTo>
                    <a:pt x="4790" y="6"/>
                    <a:pt x="4760" y="6"/>
                    <a:pt x="4699" y="67"/>
                  </a:cubicBezTo>
                  <a:cubicBezTo>
                    <a:pt x="4653" y="97"/>
                    <a:pt x="4570" y="105"/>
                    <a:pt x="4475" y="105"/>
                  </a:cubicBezTo>
                  <a:cubicBezTo>
                    <a:pt x="4380" y="105"/>
                    <a:pt x="4273" y="97"/>
                    <a:pt x="4182" y="97"/>
                  </a:cubicBezTo>
                  <a:lnTo>
                    <a:pt x="3605" y="97"/>
                  </a:lnTo>
                  <a:lnTo>
                    <a:pt x="2419" y="128"/>
                  </a:lnTo>
                  <a:lnTo>
                    <a:pt x="1264" y="128"/>
                  </a:lnTo>
                  <a:cubicBezTo>
                    <a:pt x="1082" y="128"/>
                    <a:pt x="906" y="147"/>
                    <a:pt x="734" y="147"/>
                  </a:cubicBezTo>
                  <a:cubicBezTo>
                    <a:pt x="532" y="147"/>
                    <a:pt x="336" y="121"/>
                    <a:pt x="140" y="6"/>
                  </a:cubicBezTo>
                  <a:cubicBezTo>
                    <a:pt x="127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363525" y="3046125"/>
              <a:ext cx="32700" cy="121225"/>
            </a:xfrm>
            <a:custGeom>
              <a:avLst/>
              <a:gdLst/>
              <a:ahLst/>
              <a:cxnLst/>
              <a:rect l="l" t="t" r="r" b="b"/>
              <a:pathLst>
                <a:path w="1308" h="4849" extrusionOk="0">
                  <a:moveTo>
                    <a:pt x="972" y="0"/>
                  </a:moveTo>
                  <a:cubicBezTo>
                    <a:pt x="936" y="0"/>
                    <a:pt x="906" y="41"/>
                    <a:pt x="943" y="114"/>
                  </a:cubicBezTo>
                  <a:cubicBezTo>
                    <a:pt x="1125" y="904"/>
                    <a:pt x="1095" y="1695"/>
                    <a:pt x="852" y="2455"/>
                  </a:cubicBezTo>
                  <a:cubicBezTo>
                    <a:pt x="730" y="2850"/>
                    <a:pt x="578" y="3215"/>
                    <a:pt x="396" y="3549"/>
                  </a:cubicBezTo>
                  <a:cubicBezTo>
                    <a:pt x="214" y="3944"/>
                    <a:pt x="92" y="4309"/>
                    <a:pt x="31" y="4734"/>
                  </a:cubicBezTo>
                  <a:cubicBezTo>
                    <a:pt x="1" y="4810"/>
                    <a:pt x="16" y="4848"/>
                    <a:pt x="43" y="4848"/>
                  </a:cubicBezTo>
                  <a:cubicBezTo>
                    <a:pt x="69" y="4848"/>
                    <a:pt x="107" y="4810"/>
                    <a:pt x="122" y="4734"/>
                  </a:cubicBezTo>
                  <a:cubicBezTo>
                    <a:pt x="244" y="4339"/>
                    <a:pt x="366" y="3974"/>
                    <a:pt x="548" y="3640"/>
                  </a:cubicBezTo>
                  <a:cubicBezTo>
                    <a:pt x="730" y="3245"/>
                    <a:pt x="943" y="2880"/>
                    <a:pt x="1034" y="2485"/>
                  </a:cubicBezTo>
                  <a:cubicBezTo>
                    <a:pt x="1308" y="1725"/>
                    <a:pt x="1308" y="813"/>
                    <a:pt x="1034" y="53"/>
                  </a:cubicBezTo>
                  <a:cubicBezTo>
                    <a:pt x="1022" y="17"/>
                    <a:pt x="996" y="0"/>
                    <a:pt x="97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1710025" y="3475075"/>
              <a:ext cx="61825" cy="110875"/>
            </a:xfrm>
            <a:custGeom>
              <a:avLst/>
              <a:gdLst/>
              <a:ahLst/>
              <a:cxnLst/>
              <a:rect l="l" t="t" r="r" b="b"/>
              <a:pathLst>
                <a:path w="2473" h="4435" extrusionOk="0">
                  <a:moveTo>
                    <a:pt x="270" y="1"/>
                  </a:moveTo>
                  <a:cubicBezTo>
                    <a:pt x="251" y="1"/>
                    <a:pt x="228" y="23"/>
                    <a:pt x="213" y="69"/>
                  </a:cubicBezTo>
                  <a:cubicBezTo>
                    <a:pt x="0" y="920"/>
                    <a:pt x="152" y="1832"/>
                    <a:pt x="517" y="2622"/>
                  </a:cubicBezTo>
                  <a:cubicBezTo>
                    <a:pt x="852" y="3412"/>
                    <a:pt x="1490" y="4142"/>
                    <a:pt x="2341" y="4415"/>
                  </a:cubicBezTo>
                  <a:cubicBezTo>
                    <a:pt x="2368" y="4429"/>
                    <a:pt x="2390" y="4435"/>
                    <a:pt x="2407" y="4435"/>
                  </a:cubicBezTo>
                  <a:cubicBezTo>
                    <a:pt x="2470" y="4435"/>
                    <a:pt x="2473" y="4358"/>
                    <a:pt x="2402" y="4263"/>
                  </a:cubicBezTo>
                  <a:cubicBezTo>
                    <a:pt x="1642" y="3960"/>
                    <a:pt x="1064" y="3260"/>
                    <a:pt x="730" y="2501"/>
                  </a:cubicBezTo>
                  <a:cubicBezTo>
                    <a:pt x="396" y="1741"/>
                    <a:pt x="244" y="920"/>
                    <a:pt x="304" y="69"/>
                  </a:cubicBezTo>
                  <a:cubicBezTo>
                    <a:pt x="304" y="23"/>
                    <a:pt x="289" y="1"/>
                    <a:pt x="2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3646225" y="3092925"/>
              <a:ext cx="8400" cy="117350"/>
            </a:xfrm>
            <a:custGeom>
              <a:avLst/>
              <a:gdLst/>
              <a:ahLst/>
              <a:cxnLst/>
              <a:rect l="l" t="t" r="r" b="b"/>
              <a:pathLst>
                <a:path w="336" h="4694" extrusionOk="0">
                  <a:moveTo>
                    <a:pt x="56" y="1"/>
                  </a:moveTo>
                  <a:cubicBezTo>
                    <a:pt x="27" y="1"/>
                    <a:pt x="1" y="31"/>
                    <a:pt x="1" y="96"/>
                  </a:cubicBezTo>
                  <a:cubicBezTo>
                    <a:pt x="122" y="826"/>
                    <a:pt x="153" y="1586"/>
                    <a:pt x="153" y="2346"/>
                  </a:cubicBezTo>
                  <a:cubicBezTo>
                    <a:pt x="153" y="3105"/>
                    <a:pt x="122" y="3865"/>
                    <a:pt x="122" y="4625"/>
                  </a:cubicBezTo>
                  <a:cubicBezTo>
                    <a:pt x="122" y="4671"/>
                    <a:pt x="138" y="4694"/>
                    <a:pt x="153" y="4694"/>
                  </a:cubicBezTo>
                  <a:cubicBezTo>
                    <a:pt x="168" y="4694"/>
                    <a:pt x="183" y="4671"/>
                    <a:pt x="183" y="4625"/>
                  </a:cubicBezTo>
                  <a:cubicBezTo>
                    <a:pt x="274" y="3865"/>
                    <a:pt x="335" y="3105"/>
                    <a:pt x="335" y="2346"/>
                  </a:cubicBezTo>
                  <a:cubicBezTo>
                    <a:pt x="335" y="1586"/>
                    <a:pt x="305" y="826"/>
                    <a:pt x="122" y="66"/>
                  </a:cubicBezTo>
                  <a:cubicBezTo>
                    <a:pt x="108" y="24"/>
                    <a:pt x="81" y="1"/>
                    <a:pt x="5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9250" y="3574125"/>
              <a:ext cx="112600" cy="88300"/>
            </a:xfrm>
            <a:custGeom>
              <a:avLst/>
              <a:gdLst/>
              <a:ahLst/>
              <a:cxnLst/>
              <a:rect l="l" t="t" r="r" b="b"/>
              <a:pathLst>
                <a:path w="4504" h="3532" extrusionOk="0">
                  <a:moveTo>
                    <a:pt x="4445" y="1"/>
                  </a:moveTo>
                  <a:cubicBezTo>
                    <a:pt x="4426" y="1"/>
                    <a:pt x="4403" y="18"/>
                    <a:pt x="4382" y="58"/>
                  </a:cubicBezTo>
                  <a:cubicBezTo>
                    <a:pt x="3805" y="788"/>
                    <a:pt x="3167" y="1426"/>
                    <a:pt x="2437" y="1973"/>
                  </a:cubicBezTo>
                  <a:cubicBezTo>
                    <a:pt x="1708" y="2490"/>
                    <a:pt x="917" y="2946"/>
                    <a:pt x="127" y="3402"/>
                  </a:cubicBezTo>
                  <a:cubicBezTo>
                    <a:pt x="2" y="3477"/>
                    <a:pt x="0" y="3531"/>
                    <a:pt x="88" y="3531"/>
                  </a:cubicBezTo>
                  <a:cubicBezTo>
                    <a:pt x="107" y="3531"/>
                    <a:pt x="130" y="3529"/>
                    <a:pt x="157" y="3523"/>
                  </a:cubicBezTo>
                  <a:cubicBezTo>
                    <a:pt x="1008" y="3189"/>
                    <a:pt x="1799" y="2733"/>
                    <a:pt x="2559" y="2156"/>
                  </a:cubicBezTo>
                  <a:cubicBezTo>
                    <a:pt x="3258" y="1578"/>
                    <a:pt x="3957" y="940"/>
                    <a:pt x="4443" y="150"/>
                  </a:cubicBezTo>
                  <a:cubicBezTo>
                    <a:pt x="4504" y="68"/>
                    <a:pt x="4484" y="1"/>
                    <a:pt x="444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1422025" y="1786300"/>
              <a:ext cx="5350" cy="118875"/>
            </a:xfrm>
            <a:custGeom>
              <a:avLst/>
              <a:gdLst/>
              <a:ahLst/>
              <a:cxnLst/>
              <a:rect l="l" t="t" r="r" b="b"/>
              <a:pathLst>
                <a:path w="214" h="4755" extrusionOk="0">
                  <a:moveTo>
                    <a:pt x="170" y="1"/>
                  </a:moveTo>
                  <a:cubicBezTo>
                    <a:pt x="148" y="1"/>
                    <a:pt x="120" y="24"/>
                    <a:pt x="92" y="81"/>
                  </a:cubicBezTo>
                  <a:cubicBezTo>
                    <a:pt x="1" y="841"/>
                    <a:pt x="1" y="1601"/>
                    <a:pt x="1" y="2361"/>
                  </a:cubicBezTo>
                  <a:cubicBezTo>
                    <a:pt x="1" y="3120"/>
                    <a:pt x="1" y="3880"/>
                    <a:pt x="31" y="4640"/>
                  </a:cubicBezTo>
                  <a:cubicBezTo>
                    <a:pt x="31" y="4716"/>
                    <a:pt x="46" y="4754"/>
                    <a:pt x="73" y="4754"/>
                  </a:cubicBezTo>
                  <a:cubicBezTo>
                    <a:pt x="99" y="4754"/>
                    <a:pt x="137" y="4716"/>
                    <a:pt x="183" y="4640"/>
                  </a:cubicBezTo>
                  <a:cubicBezTo>
                    <a:pt x="213" y="3880"/>
                    <a:pt x="213" y="3120"/>
                    <a:pt x="213" y="2361"/>
                  </a:cubicBezTo>
                  <a:lnTo>
                    <a:pt x="213" y="81"/>
                  </a:lnTo>
                  <a:cubicBezTo>
                    <a:pt x="213" y="32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3406875" y="2386350"/>
              <a:ext cx="36925" cy="118025"/>
            </a:xfrm>
            <a:custGeom>
              <a:avLst/>
              <a:gdLst/>
              <a:ahLst/>
              <a:cxnLst/>
              <a:rect l="l" t="t" r="r" b="b"/>
              <a:pathLst>
                <a:path w="1477" h="4721" extrusionOk="0">
                  <a:moveTo>
                    <a:pt x="49" y="0"/>
                  </a:moveTo>
                  <a:cubicBezTo>
                    <a:pt x="23" y="0"/>
                    <a:pt x="0" y="31"/>
                    <a:pt x="0" y="91"/>
                  </a:cubicBezTo>
                  <a:cubicBezTo>
                    <a:pt x="91" y="882"/>
                    <a:pt x="243" y="1672"/>
                    <a:pt x="456" y="2432"/>
                  </a:cubicBezTo>
                  <a:cubicBezTo>
                    <a:pt x="699" y="3192"/>
                    <a:pt x="942" y="3921"/>
                    <a:pt x="1337" y="4651"/>
                  </a:cubicBezTo>
                  <a:cubicBezTo>
                    <a:pt x="1363" y="4702"/>
                    <a:pt x="1394" y="4721"/>
                    <a:pt x="1419" y="4721"/>
                  </a:cubicBezTo>
                  <a:cubicBezTo>
                    <a:pt x="1454" y="4721"/>
                    <a:pt x="1477" y="4686"/>
                    <a:pt x="1459" y="4651"/>
                  </a:cubicBezTo>
                  <a:cubicBezTo>
                    <a:pt x="1155" y="3891"/>
                    <a:pt x="882" y="3161"/>
                    <a:pt x="638" y="2401"/>
                  </a:cubicBezTo>
                  <a:cubicBezTo>
                    <a:pt x="426" y="1642"/>
                    <a:pt x="274" y="851"/>
                    <a:pt x="122" y="91"/>
                  </a:cubicBezTo>
                  <a:cubicBezTo>
                    <a:pt x="106" y="31"/>
                    <a:pt x="76" y="0"/>
                    <a:pt x="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26750" y="3114500"/>
              <a:ext cx="33925" cy="116400"/>
            </a:xfrm>
            <a:custGeom>
              <a:avLst/>
              <a:gdLst/>
              <a:ahLst/>
              <a:cxnLst/>
              <a:rect l="l" t="t" r="r" b="b"/>
              <a:pathLst>
                <a:path w="1357" h="4656" extrusionOk="0">
                  <a:moveTo>
                    <a:pt x="51" y="1"/>
                  </a:moveTo>
                  <a:cubicBezTo>
                    <a:pt x="16" y="1"/>
                    <a:pt x="1" y="41"/>
                    <a:pt x="19" y="115"/>
                  </a:cubicBezTo>
                  <a:cubicBezTo>
                    <a:pt x="353" y="783"/>
                    <a:pt x="597" y="1513"/>
                    <a:pt x="779" y="2273"/>
                  </a:cubicBezTo>
                  <a:cubicBezTo>
                    <a:pt x="961" y="3033"/>
                    <a:pt x="1083" y="3793"/>
                    <a:pt x="1235" y="4553"/>
                  </a:cubicBezTo>
                  <a:cubicBezTo>
                    <a:pt x="1235" y="4624"/>
                    <a:pt x="1262" y="4655"/>
                    <a:pt x="1291" y="4655"/>
                  </a:cubicBezTo>
                  <a:cubicBezTo>
                    <a:pt x="1323" y="4655"/>
                    <a:pt x="1357" y="4617"/>
                    <a:pt x="1357" y="4553"/>
                  </a:cubicBezTo>
                  <a:cubicBezTo>
                    <a:pt x="1296" y="3762"/>
                    <a:pt x="1205" y="3002"/>
                    <a:pt x="992" y="2242"/>
                  </a:cubicBezTo>
                  <a:cubicBezTo>
                    <a:pt x="809" y="1483"/>
                    <a:pt x="536" y="723"/>
                    <a:pt x="141" y="54"/>
                  </a:cubicBezTo>
                  <a:cubicBezTo>
                    <a:pt x="105" y="18"/>
                    <a:pt x="73" y="1"/>
                    <a:pt x="5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925825" y="3040400"/>
              <a:ext cx="30400" cy="112700"/>
            </a:xfrm>
            <a:custGeom>
              <a:avLst/>
              <a:gdLst/>
              <a:ahLst/>
              <a:cxnLst/>
              <a:rect l="l" t="t" r="r" b="b"/>
              <a:pathLst>
                <a:path w="1216" h="4508" extrusionOk="0">
                  <a:moveTo>
                    <a:pt x="1136" y="1"/>
                  </a:moveTo>
                  <a:cubicBezTo>
                    <a:pt x="1117" y="1"/>
                    <a:pt x="1092" y="12"/>
                    <a:pt x="1064" y="39"/>
                  </a:cubicBezTo>
                  <a:cubicBezTo>
                    <a:pt x="426" y="526"/>
                    <a:pt x="0" y="1346"/>
                    <a:pt x="0" y="2228"/>
                  </a:cubicBezTo>
                  <a:cubicBezTo>
                    <a:pt x="31" y="3109"/>
                    <a:pt x="456" y="3930"/>
                    <a:pt x="1064" y="4477"/>
                  </a:cubicBezTo>
                  <a:cubicBezTo>
                    <a:pt x="1104" y="4497"/>
                    <a:pt x="1138" y="4507"/>
                    <a:pt x="1162" y="4507"/>
                  </a:cubicBezTo>
                  <a:cubicBezTo>
                    <a:pt x="1209" y="4507"/>
                    <a:pt x="1216" y="4467"/>
                    <a:pt x="1155" y="4386"/>
                  </a:cubicBezTo>
                  <a:cubicBezTo>
                    <a:pt x="608" y="3778"/>
                    <a:pt x="243" y="3018"/>
                    <a:pt x="243" y="2228"/>
                  </a:cubicBezTo>
                  <a:cubicBezTo>
                    <a:pt x="182" y="1437"/>
                    <a:pt x="578" y="678"/>
                    <a:pt x="1155" y="100"/>
                  </a:cubicBezTo>
                  <a:cubicBezTo>
                    <a:pt x="1197" y="58"/>
                    <a:pt x="1181" y="1"/>
                    <a:pt x="11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2170825" y="4060575"/>
              <a:ext cx="91675" cy="73975"/>
            </a:xfrm>
            <a:custGeom>
              <a:avLst/>
              <a:gdLst/>
              <a:ahLst/>
              <a:cxnLst/>
              <a:rect l="l" t="t" r="r" b="b"/>
              <a:pathLst>
                <a:path w="3667" h="2959" extrusionOk="0">
                  <a:moveTo>
                    <a:pt x="63" y="0"/>
                  </a:moveTo>
                  <a:cubicBezTo>
                    <a:pt x="26" y="0"/>
                    <a:pt x="0" y="41"/>
                    <a:pt x="19" y="114"/>
                  </a:cubicBezTo>
                  <a:cubicBezTo>
                    <a:pt x="140" y="509"/>
                    <a:pt x="201" y="905"/>
                    <a:pt x="383" y="1269"/>
                  </a:cubicBezTo>
                  <a:cubicBezTo>
                    <a:pt x="596" y="1664"/>
                    <a:pt x="900" y="1968"/>
                    <a:pt x="1204" y="2242"/>
                  </a:cubicBezTo>
                  <a:cubicBezTo>
                    <a:pt x="1761" y="2693"/>
                    <a:pt x="2503" y="2958"/>
                    <a:pt x="3208" y="2958"/>
                  </a:cubicBezTo>
                  <a:cubicBezTo>
                    <a:pt x="3311" y="2958"/>
                    <a:pt x="3413" y="2953"/>
                    <a:pt x="3514" y="2941"/>
                  </a:cubicBezTo>
                  <a:cubicBezTo>
                    <a:pt x="3666" y="2941"/>
                    <a:pt x="3636" y="2850"/>
                    <a:pt x="3514" y="2850"/>
                  </a:cubicBezTo>
                  <a:cubicBezTo>
                    <a:pt x="2724" y="2789"/>
                    <a:pt x="1964" y="2546"/>
                    <a:pt x="1356" y="2029"/>
                  </a:cubicBezTo>
                  <a:cubicBezTo>
                    <a:pt x="1052" y="1816"/>
                    <a:pt x="779" y="1512"/>
                    <a:pt x="596" y="1148"/>
                  </a:cubicBezTo>
                  <a:cubicBezTo>
                    <a:pt x="383" y="813"/>
                    <a:pt x="292" y="449"/>
                    <a:pt x="140" y="53"/>
                  </a:cubicBezTo>
                  <a:cubicBezTo>
                    <a:pt x="116" y="18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2554275" y="4061150"/>
              <a:ext cx="89675" cy="73675"/>
            </a:xfrm>
            <a:custGeom>
              <a:avLst/>
              <a:gdLst/>
              <a:ahLst/>
              <a:cxnLst/>
              <a:rect l="l" t="t" r="r" b="b"/>
              <a:pathLst>
                <a:path w="3587" h="2947" extrusionOk="0">
                  <a:moveTo>
                    <a:pt x="3553" y="0"/>
                  </a:moveTo>
                  <a:cubicBezTo>
                    <a:pt x="3534" y="0"/>
                    <a:pt x="3511" y="30"/>
                    <a:pt x="3496" y="91"/>
                  </a:cubicBezTo>
                  <a:cubicBezTo>
                    <a:pt x="3374" y="851"/>
                    <a:pt x="2948" y="1550"/>
                    <a:pt x="2341" y="2067"/>
                  </a:cubicBezTo>
                  <a:cubicBezTo>
                    <a:pt x="1733" y="2553"/>
                    <a:pt x="942" y="2827"/>
                    <a:pt x="152" y="2827"/>
                  </a:cubicBezTo>
                  <a:cubicBezTo>
                    <a:pt x="0" y="2827"/>
                    <a:pt x="0" y="2918"/>
                    <a:pt x="152" y="2918"/>
                  </a:cubicBezTo>
                  <a:cubicBezTo>
                    <a:pt x="277" y="2937"/>
                    <a:pt x="405" y="2947"/>
                    <a:pt x="534" y="2947"/>
                  </a:cubicBezTo>
                  <a:cubicBezTo>
                    <a:pt x="1216" y="2947"/>
                    <a:pt x="1925" y="2684"/>
                    <a:pt x="2462" y="2249"/>
                  </a:cubicBezTo>
                  <a:cubicBezTo>
                    <a:pt x="3131" y="1702"/>
                    <a:pt x="3556" y="912"/>
                    <a:pt x="3587" y="91"/>
                  </a:cubicBezTo>
                  <a:cubicBezTo>
                    <a:pt x="3587" y="30"/>
                    <a:pt x="3572" y="0"/>
                    <a:pt x="35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1222400" y="4060200"/>
              <a:ext cx="89475" cy="74425"/>
            </a:xfrm>
            <a:custGeom>
              <a:avLst/>
              <a:gdLst/>
              <a:ahLst/>
              <a:cxnLst/>
              <a:rect l="l" t="t" r="r" b="b"/>
              <a:pathLst>
                <a:path w="3579" h="2977" extrusionOk="0">
                  <a:moveTo>
                    <a:pt x="3529" y="0"/>
                  </a:moveTo>
                  <a:cubicBezTo>
                    <a:pt x="3502" y="0"/>
                    <a:pt x="3472" y="23"/>
                    <a:pt x="3457" y="68"/>
                  </a:cubicBezTo>
                  <a:cubicBezTo>
                    <a:pt x="3305" y="889"/>
                    <a:pt x="2909" y="1588"/>
                    <a:pt x="2302" y="2044"/>
                  </a:cubicBezTo>
                  <a:cubicBezTo>
                    <a:pt x="1694" y="2561"/>
                    <a:pt x="903" y="2774"/>
                    <a:pt x="143" y="2895"/>
                  </a:cubicBezTo>
                  <a:cubicBezTo>
                    <a:pt x="28" y="2918"/>
                    <a:pt x="0" y="2977"/>
                    <a:pt x="73" y="2977"/>
                  </a:cubicBezTo>
                  <a:cubicBezTo>
                    <a:pt x="97" y="2977"/>
                    <a:pt x="130" y="2971"/>
                    <a:pt x="174" y="2956"/>
                  </a:cubicBezTo>
                  <a:cubicBezTo>
                    <a:pt x="964" y="2926"/>
                    <a:pt x="1785" y="2713"/>
                    <a:pt x="2453" y="2196"/>
                  </a:cubicBezTo>
                  <a:cubicBezTo>
                    <a:pt x="3153" y="1710"/>
                    <a:pt x="3517" y="889"/>
                    <a:pt x="3578" y="68"/>
                  </a:cubicBezTo>
                  <a:cubicBezTo>
                    <a:pt x="3578" y="23"/>
                    <a:pt x="3555" y="0"/>
                    <a:pt x="352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839200" y="4061150"/>
              <a:ext cx="88150" cy="74475"/>
            </a:xfrm>
            <a:custGeom>
              <a:avLst/>
              <a:gdLst/>
              <a:ahLst/>
              <a:cxnLst/>
              <a:rect l="l" t="t" r="r" b="b"/>
              <a:pathLst>
                <a:path w="3526" h="2979" extrusionOk="0">
                  <a:moveTo>
                    <a:pt x="49" y="0"/>
                  </a:moveTo>
                  <a:cubicBezTo>
                    <a:pt x="23" y="0"/>
                    <a:pt x="0" y="30"/>
                    <a:pt x="0" y="91"/>
                  </a:cubicBezTo>
                  <a:cubicBezTo>
                    <a:pt x="61" y="882"/>
                    <a:pt x="456" y="1702"/>
                    <a:pt x="1125" y="2219"/>
                  </a:cubicBezTo>
                  <a:cubicBezTo>
                    <a:pt x="1763" y="2705"/>
                    <a:pt x="2584" y="2979"/>
                    <a:pt x="3404" y="2979"/>
                  </a:cubicBezTo>
                  <a:cubicBezTo>
                    <a:pt x="3526" y="2979"/>
                    <a:pt x="3526" y="2888"/>
                    <a:pt x="3435" y="2888"/>
                  </a:cubicBezTo>
                  <a:cubicBezTo>
                    <a:pt x="2614" y="2766"/>
                    <a:pt x="1854" y="2553"/>
                    <a:pt x="1246" y="2067"/>
                  </a:cubicBezTo>
                  <a:cubicBezTo>
                    <a:pt x="669" y="1550"/>
                    <a:pt x="274" y="851"/>
                    <a:pt x="122" y="91"/>
                  </a:cubicBezTo>
                  <a:cubicBezTo>
                    <a:pt x="106" y="30"/>
                    <a:pt x="76" y="0"/>
                    <a:pt x="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1422025" y="4069500"/>
              <a:ext cx="88175" cy="74500"/>
            </a:xfrm>
            <a:custGeom>
              <a:avLst/>
              <a:gdLst/>
              <a:ahLst/>
              <a:cxnLst/>
              <a:rect l="l" t="t" r="r" b="b"/>
              <a:pathLst>
                <a:path w="3527" h="2980" extrusionOk="0">
                  <a:moveTo>
                    <a:pt x="35" y="0"/>
                  </a:moveTo>
                  <a:cubicBezTo>
                    <a:pt x="16" y="0"/>
                    <a:pt x="1" y="31"/>
                    <a:pt x="1" y="92"/>
                  </a:cubicBezTo>
                  <a:cubicBezTo>
                    <a:pt x="31" y="882"/>
                    <a:pt x="456" y="1733"/>
                    <a:pt x="1095" y="2219"/>
                  </a:cubicBezTo>
                  <a:cubicBezTo>
                    <a:pt x="1733" y="2706"/>
                    <a:pt x="2584" y="2979"/>
                    <a:pt x="3374" y="2979"/>
                  </a:cubicBezTo>
                  <a:cubicBezTo>
                    <a:pt x="3526" y="2979"/>
                    <a:pt x="3526" y="2888"/>
                    <a:pt x="3405" y="2888"/>
                  </a:cubicBezTo>
                  <a:cubicBezTo>
                    <a:pt x="2615" y="2766"/>
                    <a:pt x="1855" y="2554"/>
                    <a:pt x="1247" y="2067"/>
                  </a:cubicBezTo>
                  <a:cubicBezTo>
                    <a:pt x="639" y="1551"/>
                    <a:pt x="244" y="852"/>
                    <a:pt x="92" y="92"/>
                  </a:cubicBezTo>
                  <a:cubicBezTo>
                    <a:pt x="76" y="31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1804400" y="4068750"/>
              <a:ext cx="89550" cy="74900"/>
            </a:xfrm>
            <a:custGeom>
              <a:avLst/>
              <a:gdLst/>
              <a:ahLst/>
              <a:cxnLst/>
              <a:rect l="l" t="t" r="r" b="b"/>
              <a:pathLst>
                <a:path w="3582" h="2996" extrusionOk="0">
                  <a:moveTo>
                    <a:pt x="3532" y="0"/>
                  </a:moveTo>
                  <a:cubicBezTo>
                    <a:pt x="3505" y="0"/>
                    <a:pt x="3475" y="30"/>
                    <a:pt x="3460" y="91"/>
                  </a:cubicBezTo>
                  <a:cubicBezTo>
                    <a:pt x="3308" y="882"/>
                    <a:pt x="2943" y="1611"/>
                    <a:pt x="2335" y="2067"/>
                  </a:cubicBezTo>
                  <a:cubicBezTo>
                    <a:pt x="1727" y="2553"/>
                    <a:pt x="906" y="2766"/>
                    <a:pt x="147" y="2888"/>
                  </a:cubicBezTo>
                  <a:cubicBezTo>
                    <a:pt x="24" y="2912"/>
                    <a:pt x="0" y="2996"/>
                    <a:pt x="107" y="2996"/>
                  </a:cubicBezTo>
                  <a:cubicBezTo>
                    <a:pt x="132" y="2996"/>
                    <a:pt x="166" y="2991"/>
                    <a:pt x="207" y="2979"/>
                  </a:cubicBezTo>
                  <a:cubicBezTo>
                    <a:pt x="998" y="2918"/>
                    <a:pt x="1788" y="2705"/>
                    <a:pt x="2487" y="2219"/>
                  </a:cubicBezTo>
                  <a:cubicBezTo>
                    <a:pt x="3156" y="1702"/>
                    <a:pt x="3551" y="882"/>
                    <a:pt x="3581" y="91"/>
                  </a:cubicBezTo>
                  <a:cubicBezTo>
                    <a:pt x="3581" y="30"/>
                    <a:pt x="3558" y="0"/>
                    <a:pt x="353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2680700" y="4441075"/>
              <a:ext cx="102325" cy="34400"/>
            </a:xfrm>
            <a:custGeom>
              <a:avLst/>
              <a:gdLst/>
              <a:ahLst/>
              <a:cxnLst/>
              <a:rect l="l" t="t" r="r" b="b"/>
              <a:pathLst>
                <a:path w="4093" h="1376" extrusionOk="0">
                  <a:moveTo>
                    <a:pt x="4034" y="1"/>
                  </a:moveTo>
                  <a:cubicBezTo>
                    <a:pt x="4015" y="1"/>
                    <a:pt x="3991" y="11"/>
                    <a:pt x="3971" y="31"/>
                  </a:cubicBezTo>
                  <a:cubicBezTo>
                    <a:pt x="3758" y="396"/>
                    <a:pt x="3484" y="639"/>
                    <a:pt x="3120" y="852"/>
                  </a:cubicBezTo>
                  <a:cubicBezTo>
                    <a:pt x="2816" y="1065"/>
                    <a:pt x="2451" y="1156"/>
                    <a:pt x="2056" y="1186"/>
                  </a:cubicBezTo>
                  <a:cubicBezTo>
                    <a:pt x="1998" y="1191"/>
                    <a:pt x="1939" y="1194"/>
                    <a:pt x="1881" y="1194"/>
                  </a:cubicBezTo>
                  <a:cubicBezTo>
                    <a:pt x="1567" y="1194"/>
                    <a:pt x="1243" y="1122"/>
                    <a:pt x="961" y="943"/>
                  </a:cubicBezTo>
                  <a:cubicBezTo>
                    <a:pt x="657" y="761"/>
                    <a:pt x="354" y="487"/>
                    <a:pt x="141" y="183"/>
                  </a:cubicBezTo>
                  <a:cubicBezTo>
                    <a:pt x="105" y="147"/>
                    <a:pt x="74" y="130"/>
                    <a:pt x="51" y="130"/>
                  </a:cubicBezTo>
                  <a:cubicBezTo>
                    <a:pt x="16" y="130"/>
                    <a:pt x="1" y="170"/>
                    <a:pt x="19" y="244"/>
                  </a:cubicBezTo>
                  <a:cubicBezTo>
                    <a:pt x="202" y="578"/>
                    <a:pt x="506" y="882"/>
                    <a:pt x="840" y="1095"/>
                  </a:cubicBezTo>
                  <a:cubicBezTo>
                    <a:pt x="1148" y="1301"/>
                    <a:pt x="1478" y="1376"/>
                    <a:pt x="1830" y="1376"/>
                  </a:cubicBezTo>
                  <a:cubicBezTo>
                    <a:pt x="1894" y="1376"/>
                    <a:pt x="1959" y="1373"/>
                    <a:pt x="2025" y="1369"/>
                  </a:cubicBezTo>
                  <a:cubicBezTo>
                    <a:pt x="2451" y="1338"/>
                    <a:pt x="2876" y="1217"/>
                    <a:pt x="3211" y="1004"/>
                  </a:cubicBezTo>
                  <a:cubicBezTo>
                    <a:pt x="3575" y="761"/>
                    <a:pt x="3849" y="457"/>
                    <a:pt x="4031" y="122"/>
                  </a:cubicBezTo>
                  <a:cubicBezTo>
                    <a:pt x="4092" y="41"/>
                    <a:pt x="4072" y="1"/>
                    <a:pt x="403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2032725" y="4441075"/>
              <a:ext cx="102725" cy="34400"/>
            </a:xfrm>
            <a:custGeom>
              <a:avLst/>
              <a:gdLst/>
              <a:ahLst/>
              <a:cxnLst/>
              <a:rect l="l" t="t" r="r" b="b"/>
              <a:pathLst>
                <a:path w="4109" h="1376" extrusionOk="0">
                  <a:moveTo>
                    <a:pt x="59" y="1"/>
                  </a:moveTo>
                  <a:cubicBezTo>
                    <a:pt x="28" y="1"/>
                    <a:pt x="1" y="41"/>
                    <a:pt x="41" y="122"/>
                  </a:cubicBezTo>
                  <a:cubicBezTo>
                    <a:pt x="254" y="457"/>
                    <a:pt x="527" y="761"/>
                    <a:pt x="862" y="1004"/>
                  </a:cubicBezTo>
                  <a:cubicBezTo>
                    <a:pt x="1196" y="1217"/>
                    <a:pt x="1622" y="1338"/>
                    <a:pt x="2047" y="1369"/>
                  </a:cubicBezTo>
                  <a:cubicBezTo>
                    <a:pt x="2104" y="1373"/>
                    <a:pt x="2162" y="1376"/>
                    <a:pt x="2222" y="1376"/>
                  </a:cubicBezTo>
                  <a:cubicBezTo>
                    <a:pt x="2551" y="1376"/>
                    <a:pt x="2924" y="1301"/>
                    <a:pt x="3233" y="1095"/>
                  </a:cubicBezTo>
                  <a:cubicBezTo>
                    <a:pt x="3567" y="882"/>
                    <a:pt x="3841" y="578"/>
                    <a:pt x="4053" y="244"/>
                  </a:cubicBezTo>
                  <a:cubicBezTo>
                    <a:pt x="4109" y="170"/>
                    <a:pt x="4097" y="130"/>
                    <a:pt x="4052" y="130"/>
                  </a:cubicBezTo>
                  <a:cubicBezTo>
                    <a:pt x="4023" y="130"/>
                    <a:pt x="3980" y="147"/>
                    <a:pt x="3932" y="183"/>
                  </a:cubicBezTo>
                  <a:cubicBezTo>
                    <a:pt x="3719" y="487"/>
                    <a:pt x="3445" y="761"/>
                    <a:pt x="3111" y="943"/>
                  </a:cubicBezTo>
                  <a:cubicBezTo>
                    <a:pt x="2830" y="1122"/>
                    <a:pt x="2505" y="1194"/>
                    <a:pt x="2192" y="1194"/>
                  </a:cubicBezTo>
                  <a:cubicBezTo>
                    <a:pt x="2133" y="1194"/>
                    <a:pt x="2075" y="1191"/>
                    <a:pt x="2017" y="1186"/>
                  </a:cubicBezTo>
                  <a:cubicBezTo>
                    <a:pt x="1622" y="1156"/>
                    <a:pt x="1287" y="1034"/>
                    <a:pt x="953" y="852"/>
                  </a:cubicBezTo>
                  <a:cubicBezTo>
                    <a:pt x="588" y="639"/>
                    <a:pt x="345" y="335"/>
                    <a:pt x="102" y="31"/>
                  </a:cubicBezTo>
                  <a:cubicBezTo>
                    <a:pt x="92" y="11"/>
                    <a:pt x="75" y="1"/>
                    <a:pt x="5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1562825" y="3787250"/>
              <a:ext cx="87950" cy="101575"/>
            </a:xfrm>
            <a:custGeom>
              <a:avLst/>
              <a:gdLst/>
              <a:ahLst/>
              <a:cxnLst/>
              <a:rect l="l" t="t" r="r" b="b"/>
              <a:pathLst>
                <a:path w="3518" h="4063" extrusionOk="0">
                  <a:moveTo>
                    <a:pt x="3459" y="0"/>
                  </a:moveTo>
                  <a:cubicBezTo>
                    <a:pt x="3440" y="0"/>
                    <a:pt x="3416" y="14"/>
                    <a:pt x="3396" y="44"/>
                  </a:cubicBezTo>
                  <a:cubicBezTo>
                    <a:pt x="2910" y="743"/>
                    <a:pt x="2363" y="1381"/>
                    <a:pt x="1785" y="2020"/>
                  </a:cubicBezTo>
                  <a:cubicBezTo>
                    <a:pt x="1238" y="2689"/>
                    <a:pt x="630" y="3327"/>
                    <a:pt x="53" y="3935"/>
                  </a:cubicBezTo>
                  <a:cubicBezTo>
                    <a:pt x="0" y="3987"/>
                    <a:pt x="38" y="4062"/>
                    <a:pt x="89" y="4062"/>
                  </a:cubicBezTo>
                  <a:cubicBezTo>
                    <a:pt x="97" y="4062"/>
                    <a:pt x="105" y="4060"/>
                    <a:pt x="113" y="4056"/>
                  </a:cubicBezTo>
                  <a:cubicBezTo>
                    <a:pt x="782" y="3479"/>
                    <a:pt x="1390" y="2871"/>
                    <a:pt x="1937" y="2233"/>
                  </a:cubicBezTo>
                  <a:cubicBezTo>
                    <a:pt x="2515" y="1564"/>
                    <a:pt x="3062" y="895"/>
                    <a:pt x="3457" y="135"/>
                  </a:cubicBezTo>
                  <a:cubicBezTo>
                    <a:pt x="3518" y="54"/>
                    <a:pt x="3497" y="0"/>
                    <a:pt x="34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820950" y="2510975"/>
              <a:ext cx="67325" cy="84600"/>
            </a:xfrm>
            <a:custGeom>
              <a:avLst/>
              <a:gdLst/>
              <a:ahLst/>
              <a:cxnLst/>
              <a:rect l="l" t="t" r="r" b="b"/>
              <a:pathLst>
                <a:path w="2693" h="3384" extrusionOk="0">
                  <a:moveTo>
                    <a:pt x="61" y="0"/>
                  </a:moveTo>
                  <a:cubicBezTo>
                    <a:pt x="31" y="0"/>
                    <a:pt x="1" y="31"/>
                    <a:pt x="1" y="91"/>
                  </a:cubicBezTo>
                  <a:cubicBezTo>
                    <a:pt x="1" y="456"/>
                    <a:pt x="92" y="851"/>
                    <a:pt x="274" y="1186"/>
                  </a:cubicBezTo>
                  <a:cubicBezTo>
                    <a:pt x="456" y="1520"/>
                    <a:pt x="791" y="1793"/>
                    <a:pt x="1125" y="1945"/>
                  </a:cubicBezTo>
                  <a:cubicBezTo>
                    <a:pt x="1308" y="2006"/>
                    <a:pt x="1490" y="2097"/>
                    <a:pt x="1642" y="2128"/>
                  </a:cubicBezTo>
                  <a:cubicBezTo>
                    <a:pt x="1855" y="2219"/>
                    <a:pt x="2007" y="2280"/>
                    <a:pt x="2098" y="2401"/>
                  </a:cubicBezTo>
                  <a:cubicBezTo>
                    <a:pt x="2371" y="2614"/>
                    <a:pt x="2523" y="2979"/>
                    <a:pt x="2615" y="3313"/>
                  </a:cubicBezTo>
                  <a:cubicBezTo>
                    <a:pt x="2627" y="3365"/>
                    <a:pt x="2646" y="3383"/>
                    <a:pt x="2660" y="3383"/>
                  </a:cubicBezTo>
                  <a:cubicBezTo>
                    <a:pt x="2680" y="3383"/>
                    <a:pt x="2693" y="3348"/>
                    <a:pt x="2675" y="3313"/>
                  </a:cubicBezTo>
                  <a:cubicBezTo>
                    <a:pt x="2645" y="2979"/>
                    <a:pt x="2523" y="2553"/>
                    <a:pt x="2219" y="2280"/>
                  </a:cubicBezTo>
                  <a:cubicBezTo>
                    <a:pt x="2067" y="2158"/>
                    <a:pt x="1915" y="2067"/>
                    <a:pt x="1733" y="1976"/>
                  </a:cubicBezTo>
                  <a:cubicBezTo>
                    <a:pt x="1520" y="1915"/>
                    <a:pt x="1368" y="1854"/>
                    <a:pt x="1216" y="1793"/>
                  </a:cubicBezTo>
                  <a:cubicBezTo>
                    <a:pt x="882" y="1641"/>
                    <a:pt x="608" y="1398"/>
                    <a:pt x="426" y="1094"/>
                  </a:cubicBezTo>
                  <a:cubicBezTo>
                    <a:pt x="244" y="790"/>
                    <a:pt x="152" y="426"/>
                    <a:pt x="122" y="9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271600" y="2824800"/>
              <a:ext cx="101850" cy="4575"/>
            </a:xfrm>
            <a:custGeom>
              <a:avLst/>
              <a:gdLst/>
              <a:ahLst/>
              <a:cxnLst/>
              <a:rect l="l" t="t" r="r" b="b"/>
              <a:pathLst>
                <a:path w="4074" h="183" extrusionOk="0">
                  <a:moveTo>
                    <a:pt x="2068" y="0"/>
                  </a:moveTo>
                  <a:cubicBezTo>
                    <a:pt x="1429" y="0"/>
                    <a:pt x="761" y="0"/>
                    <a:pt x="122" y="31"/>
                  </a:cubicBezTo>
                  <a:cubicBezTo>
                    <a:pt x="1" y="61"/>
                    <a:pt x="1" y="152"/>
                    <a:pt x="122" y="152"/>
                  </a:cubicBezTo>
                  <a:cubicBezTo>
                    <a:pt x="791" y="183"/>
                    <a:pt x="1429" y="183"/>
                    <a:pt x="2068" y="183"/>
                  </a:cubicBezTo>
                  <a:cubicBezTo>
                    <a:pt x="2706" y="183"/>
                    <a:pt x="3375" y="183"/>
                    <a:pt x="4013" y="152"/>
                  </a:cubicBezTo>
                  <a:cubicBezTo>
                    <a:pt x="4074" y="152"/>
                    <a:pt x="4074" y="31"/>
                    <a:pt x="4013" y="31"/>
                  </a:cubicBezTo>
                  <a:cubicBezTo>
                    <a:pt x="3375" y="0"/>
                    <a:pt x="2706" y="0"/>
                    <a:pt x="206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2148225" y="2728300"/>
              <a:ext cx="51200" cy="93100"/>
            </a:xfrm>
            <a:custGeom>
              <a:avLst/>
              <a:gdLst/>
              <a:ahLst/>
              <a:cxnLst/>
              <a:rect l="l" t="t" r="r" b="b"/>
              <a:pathLst>
                <a:path w="2048" h="3724" extrusionOk="0">
                  <a:moveTo>
                    <a:pt x="1956" y="0"/>
                  </a:moveTo>
                  <a:cubicBezTo>
                    <a:pt x="1926" y="0"/>
                    <a:pt x="1895" y="31"/>
                    <a:pt x="1895" y="91"/>
                  </a:cubicBezTo>
                  <a:cubicBezTo>
                    <a:pt x="1865" y="821"/>
                    <a:pt x="1713" y="1490"/>
                    <a:pt x="1409" y="2098"/>
                  </a:cubicBezTo>
                  <a:cubicBezTo>
                    <a:pt x="1105" y="2705"/>
                    <a:pt x="619" y="3192"/>
                    <a:pt x="41" y="3617"/>
                  </a:cubicBezTo>
                  <a:cubicBezTo>
                    <a:pt x="2" y="3677"/>
                    <a:pt x="1" y="3723"/>
                    <a:pt x="38" y="3723"/>
                  </a:cubicBezTo>
                  <a:cubicBezTo>
                    <a:pt x="59" y="3723"/>
                    <a:pt x="90" y="3710"/>
                    <a:pt x="132" y="3678"/>
                  </a:cubicBezTo>
                  <a:cubicBezTo>
                    <a:pt x="740" y="3344"/>
                    <a:pt x="1257" y="2827"/>
                    <a:pt x="1591" y="2158"/>
                  </a:cubicBezTo>
                  <a:cubicBezTo>
                    <a:pt x="1956" y="1520"/>
                    <a:pt x="2047" y="821"/>
                    <a:pt x="2017" y="91"/>
                  </a:cubicBezTo>
                  <a:cubicBezTo>
                    <a:pt x="2017" y="31"/>
                    <a:pt x="1987" y="0"/>
                    <a:pt x="195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2131000" y="2725100"/>
              <a:ext cx="55850" cy="91275"/>
            </a:xfrm>
            <a:custGeom>
              <a:avLst/>
              <a:gdLst/>
              <a:ahLst/>
              <a:cxnLst/>
              <a:rect l="l" t="t" r="r" b="b"/>
              <a:pathLst>
                <a:path w="2234" h="3651" extrusionOk="0">
                  <a:moveTo>
                    <a:pt x="2124" y="1"/>
                  </a:moveTo>
                  <a:cubicBezTo>
                    <a:pt x="2115" y="1"/>
                    <a:pt x="2106" y="3"/>
                    <a:pt x="2098" y="7"/>
                  </a:cubicBezTo>
                  <a:cubicBezTo>
                    <a:pt x="1460" y="341"/>
                    <a:pt x="913" y="858"/>
                    <a:pt x="548" y="1466"/>
                  </a:cubicBezTo>
                  <a:cubicBezTo>
                    <a:pt x="213" y="2104"/>
                    <a:pt x="1" y="2833"/>
                    <a:pt x="122" y="3563"/>
                  </a:cubicBezTo>
                  <a:cubicBezTo>
                    <a:pt x="137" y="3620"/>
                    <a:pt x="165" y="3651"/>
                    <a:pt x="184" y="3651"/>
                  </a:cubicBezTo>
                  <a:cubicBezTo>
                    <a:pt x="205" y="3651"/>
                    <a:pt x="215" y="3613"/>
                    <a:pt x="183" y="3533"/>
                  </a:cubicBezTo>
                  <a:cubicBezTo>
                    <a:pt x="153" y="2833"/>
                    <a:pt x="335" y="2165"/>
                    <a:pt x="700" y="1587"/>
                  </a:cubicBezTo>
                  <a:cubicBezTo>
                    <a:pt x="1065" y="1010"/>
                    <a:pt x="1551" y="523"/>
                    <a:pt x="2128" y="128"/>
                  </a:cubicBezTo>
                  <a:cubicBezTo>
                    <a:pt x="2233" y="76"/>
                    <a:pt x="2180" y="1"/>
                    <a:pt x="212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2423050" y="2264950"/>
              <a:ext cx="69550" cy="97100"/>
            </a:xfrm>
            <a:custGeom>
              <a:avLst/>
              <a:gdLst/>
              <a:ahLst/>
              <a:cxnLst/>
              <a:rect l="l" t="t" r="r" b="b"/>
              <a:pathLst>
                <a:path w="2782" h="3884" extrusionOk="0">
                  <a:moveTo>
                    <a:pt x="2739" y="1"/>
                  </a:moveTo>
                  <a:cubicBezTo>
                    <a:pt x="2718" y="1"/>
                    <a:pt x="2689" y="18"/>
                    <a:pt x="2665" y="54"/>
                  </a:cubicBezTo>
                  <a:cubicBezTo>
                    <a:pt x="2149" y="662"/>
                    <a:pt x="1754" y="1270"/>
                    <a:pt x="1298" y="1877"/>
                  </a:cubicBezTo>
                  <a:cubicBezTo>
                    <a:pt x="872" y="2516"/>
                    <a:pt x="447" y="3124"/>
                    <a:pt x="21" y="3762"/>
                  </a:cubicBezTo>
                  <a:cubicBezTo>
                    <a:pt x="1" y="3843"/>
                    <a:pt x="35" y="3884"/>
                    <a:pt x="68" y="3884"/>
                  </a:cubicBezTo>
                  <a:cubicBezTo>
                    <a:pt x="85" y="3884"/>
                    <a:pt x="102" y="3873"/>
                    <a:pt x="112" y="3853"/>
                  </a:cubicBezTo>
                  <a:cubicBezTo>
                    <a:pt x="599" y="3215"/>
                    <a:pt x="1024" y="2637"/>
                    <a:pt x="1480" y="2029"/>
                  </a:cubicBezTo>
                  <a:cubicBezTo>
                    <a:pt x="1906" y="1361"/>
                    <a:pt x="2301" y="753"/>
                    <a:pt x="2726" y="115"/>
                  </a:cubicBezTo>
                  <a:cubicBezTo>
                    <a:pt x="2781" y="41"/>
                    <a:pt x="2770" y="1"/>
                    <a:pt x="273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2725250" y="2393950"/>
              <a:ext cx="95000" cy="5325"/>
            </a:xfrm>
            <a:custGeom>
              <a:avLst/>
              <a:gdLst/>
              <a:ahLst/>
              <a:cxnLst/>
              <a:rect l="l" t="t" r="r" b="b"/>
              <a:pathLst>
                <a:path w="3800" h="213" extrusionOk="0">
                  <a:moveTo>
                    <a:pt x="1885" y="0"/>
                  </a:moveTo>
                  <a:cubicBezTo>
                    <a:pt x="1277" y="0"/>
                    <a:pt x="669" y="0"/>
                    <a:pt x="61" y="61"/>
                  </a:cubicBezTo>
                  <a:cubicBezTo>
                    <a:pt x="0" y="61"/>
                    <a:pt x="0" y="152"/>
                    <a:pt x="61" y="152"/>
                  </a:cubicBezTo>
                  <a:cubicBezTo>
                    <a:pt x="669" y="213"/>
                    <a:pt x="1277" y="213"/>
                    <a:pt x="1885" y="213"/>
                  </a:cubicBezTo>
                  <a:cubicBezTo>
                    <a:pt x="2493" y="213"/>
                    <a:pt x="3101" y="213"/>
                    <a:pt x="3708" y="152"/>
                  </a:cubicBezTo>
                  <a:cubicBezTo>
                    <a:pt x="3800" y="152"/>
                    <a:pt x="3800" y="61"/>
                    <a:pt x="3708" y="61"/>
                  </a:cubicBezTo>
                  <a:cubicBezTo>
                    <a:pt x="3101" y="0"/>
                    <a:pt x="2493" y="0"/>
                    <a:pt x="188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1791325" y="3584700"/>
              <a:ext cx="95775" cy="7625"/>
            </a:xfrm>
            <a:custGeom>
              <a:avLst/>
              <a:gdLst/>
              <a:ahLst/>
              <a:cxnLst/>
              <a:rect l="l" t="t" r="r" b="b"/>
              <a:pathLst>
                <a:path w="3831" h="305" extrusionOk="0">
                  <a:moveTo>
                    <a:pt x="62" y="0"/>
                  </a:moveTo>
                  <a:cubicBezTo>
                    <a:pt x="1" y="0"/>
                    <a:pt x="1" y="61"/>
                    <a:pt x="62" y="91"/>
                  </a:cubicBezTo>
                  <a:cubicBezTo>
                    <a:pt x="639" y="213"/>
                    <a:pt x="1277" y="304"/>
                    <a:pt x="1885" y="304"/>
                  </a:cubicBezTo>
                  <a:cubicBezTo>
                    <a:pt x="2493" y="304"/>
                    <a:pt x="3101" y="243"/>
                    <a:pt x="3709" y="91"/>
                  </a:cubicBezTo>
                  <a:cubicBezTo>
                    <a:pt x="3831" y="61"/>
                    <a:pt x="3831" y="0"/>
                    <a:pt x="3709" y="0"/>
                  </a:cubicBezTo>
                  <a:cubicBezTo>
                    <a:pt x="3101" y="30"/>
                    <a:pt x="2493" y="61"/>
                    <a:pt x="1885" y="61"/>
                  </a:cubicBezTo>
                  <a:cubicBezTo>
                    <a:pt x="1277" y="61"/>
                    <a:pt x="670" y="30"/>
                    <a:pt x="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761700" y="4383175"/>
              <a:ext cx="95750" cy="16150"/>
            </a:xfrm>
            <a:custGeom>
              <a:avLst/>
              <a:gdLst/>
              <a:ahLst/>
              <a:cxnLst/>
              <a:rect l="l" t="t" r="r" b="b"/>
              <a:pathLst>
                <a:path w="3830" h="646" extrusionOk="0">
                  <a:moveTo>
                    <a:pt x="76" y="1"/>
                  </a:moveTo>
                  <a:cubicBezTo>
                    <a:pt x="1" y="1"/>
                    <a:pt x="8" y="68"/>
                    <a:pt x="60" y="68"/>
                  </a:cubicBezTo>
                  <a:cubicBezTo>
                    <a:pt x="668" y="280"/>
                    <a:pt x="1276" y="372"/>
                    <a:pt x="1884" y="463"/>
                  </a:cubicBezTo>
                  <a:cubicBezTo>
                    <a:pt x="2492" y="584"/>
                    <a:pt x="3161" y="615"/>
                    <a:pt x="3769" y="645"/>
                  </a:cubicBezTo>
                  <a:cubicBezTo>
                    <a:pt x="3829" y="645"/>
                    <a:pt x="3829" y="524"/>
                    <a:pt x="3769" y="524"/>
                  </a:cubicBezTo>
                  <a:cubicBezTo>
                    <a:pt x="3161" y="402"/>
                    <a:pt x="2553" y="341"/>
                    <a:pt x="1945" y="280"/>
                  </a:cubicBezTo>
                  <a:cubicBezTo>
                    <a:pt x="1337" y="189"/>
                    <a:pt x="729" y="68"/>
                    <a:pt x="121" y="7"/>
                  </a:cubicBezTo>
                  <a:cubicBezTo>
                    <a:pt x="104" y="2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1453950" y="2458525"/>
              <a:ext cx="55500" cy="80875"/>
            </a:xfrm>
            <a:custGeom>
              <a:avLst/>
              <a:gdLst/>
              <a:ahLst/>
              <a:cxnLst/>
              <a:rect l="l" t="t" r="r" b="b"/>
              <a:pathLst>
                <a:path w="2220" h="3235" extrusionOk="0">
                  <a:moveTo>
                    <a:pt x="61" y="1"/>
                  </a:moveTo>
                  <a:cubicBezTo>
                    <a:pt x="31" y="1"/>
                    <a:pt x="0" y="31"/>
                    <a:pt x="0" y="92"/>
                  </a:cubicBezTo>
                  <a:cubicBezTo>
                    <a:pt x="0" y="426"/>
                    <a:pt x="91" y="822"/>
                    <a:pt x="334" y="1065"/>
                  </a:cubicBezTo>
                  <a:cubicBezTo>
                    <a:pt x="456" y="1217"/>
                    <a:pt x="638" y="1308"/>
                    <a:pt x="790" y="1369"/>
                  </a:cubicBezTo>
                  <a:cubicBezTo>
                    <a:pt x="1003" y="1429"/>
                    <a:pt x="1094" y="1460"/>
                    <a:pt x="1246" y="1521"/>
                  </a:cubicBezTo>
                  <a:cubicBezTo>
                    <a:pt x="1520" y="1642"/>
                    <a:pt x="1763" y="1885"/>
                    <a:pt x="1854" y="2189"/>
                  </a:cubicBezTo>
                  <a:cubicBezTo>
                    <a:pt x="1976" y="2493"/>
                    <a:pt x="1976" y="2797"/>
                    <a:pt x="1945" y="3132"/>
                  </a:cubicBezTo>
                  <a:cubicBezTo>
                    <a:pt x="1929" y="3196"/>
                    <a:pt x="1947" y="3234"/>
                    <a:pt x="1981" y="3234"/>
                  </a:cubicBezTo>
                  <a:cubicBezTo>
                    <a:pt x="2011" y="3234"/>
                    <a:pt x="2054" y="3203"/>
                    <a:pt x="2097" y="3132"/>
                  </a:cubicBezTo>
                  <a:cubicBezTo>
                    <a:pt x="2219" y="2828"/>
                    <a:pt x="2219" y="2432"/>
                    <a:pt x="2097" y="2098"/>
                  </a:cubicBezTo>
                  <a:cubicBezTo>
                    <a:pt x="1976" y="1764"/>
                    <a:pt x="1672" y="1460"/>
                    <a:pt x="1368" y="1308"/>
                  </a:cubicBezTo>
                  <a:cubicBezTo>
                    <a:pt x="1216" y="1217"/>
                    <a:pt x="1034" y="1186"/>
                    <a:pt x="882" y="1156"/>
                  </a:cubicBezTo>
                  <a:cubicBezTo>
                    <a:pt x="730" y="1125"/>
                    <a:pt x="608" y="1034"/>
                    <a:pt x="486" y="913"/>
                  </a:cubicBezTo>
                  <a:cubicBezTo>
                    <a:pt x="274" y="730"/>
                    <a:pt x="152" y="426"/>
                    <a:pt x="122" y="92"/>
                  </a:cubicBezTo>
                  <a:cubicBezTo>
                    <a:pt x="122" y="31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895425" y="2420675"/>
              <a:ext cx="40300" cy="95475"/>
            </a:xfrm>
            <a:custGeom>
              <a:avLst/>
              <a:gdLst/>
              <a:ahLst/>
              <a:cxnLst/>
              <a:rect l="l" t="t" r="r" b="b"/>
              <a:pathLst>
                <a:path w="1612" h="3819" extrusionOk="0">
                  <a:moveTo>
                    <a:pt x="1431" y="1"/>
                  </a:moveTo>
                  <a:cubicBezTo>
                    <a:pt x="1399" y="1"/>
                    <a:pt x="1368" y="33"/>
                    <a:pt x="1368" y="86"/>
                  </a:cubicBezTo>
                  <a:cubicBezTo>
                    <a:pt x="1459" y="390"/>
                    <a:pt x="1368" y="725"/>
                    <a:pt x="1216" y="998"/>
                  </a:cubicBezTo>
                  <a:cubicBezTo>
                    <a:pt x="1064" y="1272"/>
                    <a:pt x="851" y="1515"/>
                    <a:pt x="639" y="1788"/>
                  </a:cubicBezTo>
                  <a:cubicBezTo>
                    <a:pt x="456" y="2062"/>
                    <a:pt x="274" y="2366"/>
                    <a:pt x="152" y="2700"/>
                  </a:cubicBezTo>
                  <a:cubicBezTo>
                    <a:pt x="31" y="3035"/>
                    <a:pt x="0" y="3399"/>
                    <a:pt x="91" y="3734"/>
                  </a:cubicBezTo>
                  <a:cubicBezTo>
                    <a:pt x="105" y="3788"/>
                    <a:pt x="125" y="3818"/>
                    <a:pt x="140" y="3818"/>
                  </a:cubicBezTo>
                  <a:cubicBezTo>
                    <a:pt x="158" y="3818"/>
                    <a:pt x="169" y="3773"/>
                    <a:pt x="152" y="3673"/>
                  </a:cubicBezTo>
                  <a:cubicBezTo>
                    <a:pt x="122" y="3004"/>
                    <a:pt x="395" y="2427"/>
                    <a:pt x="791" y="1910"/>
                  </a:cubicBezTo>
                  <a:cubicBezTo>
                    <a:pt x="1003" y="1636"/>
                    <a:pt x="1216" y="1363"/>
                    <a:pt x="1368" y="1059"/>
                  </a:cubicBezTo>
                  <a:cubicBezTo>
                    <a:pt x="1550" y="755"/>
                    <a:pt x="1611" y="390"/>
                    <a:pt x="1490" y="56"/>
                  </a:cubicBezTo>
                  <a:cubicBezTo>
                    <a:pt x="1477" y="18"/>
                    <a:pt x="1454" y="1"/>
                    <a:pt x="143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1407575" y="2521750"/>
              <a:ext cx="38275" cy="72975"/>
            </a:xfrm>
            <a:custGeom>
              <a:avLst/>
              <a:gdLst/>
              <a:ahLst/>
              <a:cxnLst/>
              <a:rect l="l" t="t" r="r" b="b"/>
              <a:pathLst>
                <a:path w="1531" h="2919" extrusionOk="0">
                  <a:moveTo>
                    <a:pt x="604" y="1"/>
                  </a:moveTo>
                  <a:cubicBezTo>
                    <a:pt x="570" y="1"/>
                    <a:pt x="535" y="51"/>
                    <a:pt x="579" y="116"/>
                  </a:cubicBezTo>
                  <a:cubicBezTo>
                    <a:pt x="730" y="359"/>
                    <a:pt x="791" y="724"/>
                    <a:pt x="639" y="967"/>
                  </a:cubicBezTo>
                  <a:cubicBezTo>
                    <a:pt x="518" y="1271"/>
                    <a:pt x="275" y="1423"/>
                    <a:pt x="62" y="1788"/>
                  </a:cubicBezTo>
                  <a:cubicBezTo>
                    <a:pt x="1" y="1940"/>
                    <a:pt x="1" y="2183"/>
                    <a:pt x="62" y="2335"/>
                  </a:cubicBezTo>
                  <a:cubicBezTo>
                    <a:pt x="153" y="2548"/>
                    <a:pt x="275" y="2639"/>
                    <a:pt x="427" y="2761"/>
                  </a:cubicBezTo>
                  <a:cubicBezTo>
                    <a:pt x="579" y="2852"/>
                    <a:pt x="761" y="2882"/>
                    <a:pt x="913" y="2913"/>
                  </a:cubicBezTo>
                  <a:lnTo>
                    <a:pt x="1399" y="2913"/>
                  </a:lnTo>
                  <a:cubicBezTo>
                    <a:pt x="1415" y="2917"/>
                    <a:pt x="1430" y="2919"/>
                    <a:pt x="1443" y="2919"/>
                  </a:cubicBezTo>
                  <a:cubicBezTo>
                    <a:pt x="1526" y="2919"/>
                    <a:pt x="1531" y="2840"/>
                    <a:pt x="1399" y="2761"/>
                  </a:cubicBezTo>
                  <a:cubicBezTo>
                    <a:pt x="1369" y="2730"/>
                    <a:pt x="1278" y="2730"/>
                    <a:pt x="1247" y="2730"/>
                  </a:cubicBezTo>
                  <a:lnTo>
                    <a:pt x="1126" y="2730"/>
                  </a:lnTo>
                  <a:cubicBezTo>
                    <a:pt x="1065" y="2730"/>
                    <a:pt x="974" y="2700"/>
                    <a:pt x="913" y="2700"/>
                  </a:cubicBezTo>
                  <a:cubicBezTo>
                    <a:pt x="761" y="2700"/>
                    <a:pt x="609" y="2609"/>
                    <a:pt x="487" y="2548"/>
                  </a:cubicBezTo>
                  <a:cubicBezTo>
                    <a:pt x="244" y="2396"/>
                    <a:pt x="62" y="2031"/>
                    <a:pt x="214" y="1818"/>
                  </a:cubicBezTo>
                  <a:cubicBezTo>
                    <a:pt x="335" y="1575"/>
                    <a:pt x="639" y="1362"/>
                    <a:pt x="791" y="1028"/>
                  </a:cubicBezTo>
                  <a:cubicBezTo>
                    <a:pt x="882" y="876"/>
                    <a:pt x="913" y="663"/>
                    <a:pt x="882" y="481"/>
                  </a:cubicBezTo>
                  <a:cubicBezTo>
                    <a:pt x="822" y="329"/>
                    <a:pt x="761" y="147"/>
                    <a:pt x="639" y="25"/>
                  </a:cubicBezTo>
                  <a:cubicBezTo>
                    <a:pt x="631" y="8"/>
                    <a:pt x="618" y="1"/>
                    <a:pt x="60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3351000" y="4137450"/>
              <a:ext cx="94250" cy="12050"/>
            </a:xfrm>
            <a:custGeom>
              <a:avLst/>
              <a:gdLst/>
              <a:ahLst/>
              <a:cxnLst/>
              <a:rect l="l" t="t" r="r" b="b"/>
              <a:pathLst>
                <a:path w="3770" h="482" extrusionOk="0">
                  <a:moveTo>
                    <a:pt x="650" y="1"/>
                  </a:moveTo>
                  <a:cubicBezTo>
                    <a:pt x="476" y="1"/>
                    <a:pt x="300" y="8"/>
                    <a:pt x="122" y="26"/>
                  </a:cubicBezTo>
                  <a:cubicBezTo>
                    <a:pt x="1" y="26"/>
                    <a:pt x="1" y="87"/>
                    <a:pt x="122" y="148"/>
                  </a:cubicBezTo>
                  <a:cubicBezTo>
                    <a:pt x="730" y="208"/>
                    <a:pt x="1277" y="239"/>
                    <a:pt x="1916" y="330"/>
                  </a:cubicBezTo>
                  <a:cubicBezTo>
                    <a:pt x="2493" y="360"/>
                    <a:pt x="3071" y="421"/>
                    <a:pt x="3679" y="482"/>
                  </a:cubicBezTo>
                  <a:cubicBezTo>
                    <a:pt x="3770" y="482"/>
                    <a:pt x="3770" y="391"/>
                    <a:pt x="3679" y="360"/>
                  </a:cubicBezTo>
                  <a:cubicBezTo>
                    <a:pt x="3071" y="239"/>
                    <a:pt x="2524" y="178"/>
                    <a:pt x="1916" y="87"/>
                  </a:cubicBezTo>
                  <a:cubicBezTo>
                    <a:pt x="1486" y="44"/>
                    <a:pt x="1071" y="1"/>
                    <a:pt x="65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3345175" y="4154675"/>
              <a:ext cx="93250" cy="29025"/>
            </a:xfrm>
            <a:custGeom>
              <a:avLst/>
              <a:gdLst/>
              <a:ahLst/>
              <a:cxnLst/>
              <a:rect l="l" t="t" r="r" b="b"/>
              <a:pathLst>
                <a:path w="3730" h="1161" extrusionOk="0">
                  <a:moveTo>
                    <a:pt x="92" y="1"/>
                  </a:moveTo>
                  <a:cubicBezTo>
                    <a:pt x="40" y="1"/>
                    <a:pt x="1" y="100"/>
                    <a:pt x="82" y="127"/>
                  </a:cubicBezTo>
                  <a:cubicBezTo>
                    <a:pt x="659" y="370"/>
                    <a:pt x="1206" y="522"/>
                    <a:pt x="1845" y="705"/>
                  </a:cubicBezTo>
                  <a:cubicBezTo>
                    <a:pt x="2422" y="857"/>
                    <a:pt x="3000" y="1039"/>
                    <a:pt x="3608" y="1161"/>
                  </a:cubicBezTo>
                  <a:cubicBezTo>
                    <a:pt x="3699" y="1161"/>
                    <a:pt x="3729" y="1069"/>
                    <a:pt x="3669" y="1039"/>
                  </a:cubicBezTo>
                  <a:cubicBezTo>
                    <a:pt x="3091" y="796"/>
                    <a:pt x="2513" y="674"/>
                    <a:pt x="1906" y="462"/>
                  </a:cubicBezTo>
                  <a:cubicBezTo>
                    <a:pt x="1298" y="310"/>
                    <a:pt x="720" y="127"/>
                    <a:pt x="112" y="6"/>
                  </a:cubicBezTo>
                  <a:cubicBezTo>
                    <a:pt x="106" y="2"/>
                    <a:pt x="99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3462325" y="2348325"/>
              <a:ext cx="84375" cy="38400"/>
            </a:xfrm>
            <a:custGeom>
              <a:avLst/>
              <a:gdLst/>
              <a:ahLst/>
              <a:cxnLst/>
              <a:rect l="l" t="t" r="r" b="b"/>
              <a:pathLst>
                <a:path w="3375" h="1536" extrusionOk="0">
                  <a:moveTo>
                    <a:pt x="2421" y="1"/>
                  </a:moveTo>
                  <a:cubicBezTo>
                    <a:pt x="2075" y="1"/>
                    <a:pt x="1728" y="55"/>
                    <a:pt x="1399" y="153"/>
                  </a:cubicBezTo>
                  <a:cubicBezTo>
                    <a:pt x="791" y="366"/>
                    <a:pt x="214" y="822"/>
                    <a:pt x="1" y="1430"/>
                  </a:cubicBezTo>
                  <a:cubicBezTo>
                    <a:pt x="1" y="1489"/>
                    <a:pt x="27" y="1536"/>
                    <a:pt x="45" y="1536"/>
                  </a:cubicBezTo>
                  <a:cubicBezTo>
                    <a:pt x="54" y="1536"/>
                    <a:pt x="62" y="1523"/>
                    <a:pt x="62" y="1491"/>
                  </a:cubicBezTo>
                  <a:cubicBezTo>
                    <a:pt x="335" y="913"/>
                    <a:pt x="852" y="579"/>
                    <a:pt x="1430" y="397"/>
                  </a:cubicBezTo>
                  <a:cubicBezTo>
                    <a:pt x="1849" y="271"/>
                    <a:pt x="2269" y="203"/>
                    <a:pt x="2689" y="203"/>
                  </a:cubicBezTo>
                  <a:cubicBezTo>
                    <a:pt x="2877" y="203"/>
                    <a:pt x="3065" y="216"/>
                    <a:pt x="3253" y="245"/>
                  </a:cubicBezTo>
                  <a:cubicBezTo>
                    <a:pt x="3375" y="245"/>
                    <a:pt x="3375" y="153"/>
                    <a:pt x="3284" y="123"/>
                  </a:cubicBezTo>
                  <a:cubicBezTo>
                    <a:pt x="3005" y="39"/>
                    <a:pt x="2713" y="1"/>
                    <a:pt x="242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1494225" y="2549725"/>
              <a:ext cx="74475" cy="47625"/>
            </a:xfrm>
            <a:custGeom>
              <a:avLst/>
              <a:gdLst/>
              <a:ahLst/>
              <a:cxnLst/>
              <a:rect l="l" t="t" r="r" b="b"/>
              <a:pathLst>
                <a:path w="2979" h="1905" extrusionOk="0">
                  <a:moveTo>
                    <a:pt x="2462" y="0"/>
                  </a:moveTo>
                  <a:cubicBezTo>
                    <a:pt x="2280" y="0"/>
                    <a:pt x="2067" y="31"/>
                    <a:pt x="1976" y="152"/>
                  </a:cubicBezTo>
                  <a:cubicBezTo>
                    <a:pt x="1702" y="365"/>
                    <a:pt x="1581" y="699"/>
                    <a:pt x="1398" y="882"/>
                  </a:cubicBezTo>
                  <a:cubicBezTo>
                    <a:pt x="1307" y="1003"/>
                    <a:pt x="1216" y="1034"/>
                    <a:pt x="1064" y="1034"/>
                  </a:cubicBezTo>
                  <a:lnTo>
                    <a:pt x="821" y="1034"/>
                  </a:lnTo>
                  <a:cubicBezTo>
                    <a:pt x="699" y="1034"/>
                    <a:pt x="638" y="1034"/>
                    <a:pt x="547" y="1064"/>
                  </a:cubicBezTo>
                  <a:cubicBezTo>
                    <a:pt x="243" y="1186"/>
                    <a:pt x="0" y="1490"/>
                    <a:pt x="30" y="1824"/>
                  </a:cubicBezTo>
                  <a:cubicBezTo>
                    <a:pt x="30" y="1881"/>
                    <a:pt x="57" y="1904"/>
                    <a:pt x="88" y="1904"/>
                  </a:cubicBezTo>
                  <a:cubicBezTo>
                    <a:pt x="124" y="1904"/>
                    <a:pt x="166" y="1873"/>
                    <a:pt x="182" y="1824"/>
                  </a:cubicBezTo>
                  <a:cubicBezTo>
                    <a:pt x="182" y="1581"/>
                    <a:pt x="395" y="1338"/>
                    <a:pt x="669" y="1277"/>
                  </a:cubicBezTo>
                  <a:cubicBezTo>
                    <a:pt x="709" y="1257"/>
                    <a:pt x="750" y="1250"/>
                    <a:pt x="793" y="1250"/>
                  </a:cubicBezTo>
                  <a:cubicBezTo>
                    <a:pt x="878" y="1250"/>
                    <a:pt x="973" y="1277"/>
                    <a:pt x="1094" y="1277"/>
                  </a:cubicBezTo>
                  <a:cubicBezTo>
                    <a:pt x="1277" y="1277"/>
                    <a:pt x="1459" y="1216"/>
                    <a:pt x="1581" y="1064"/>
                  </a:cubicBezTo>
                  <a:cubicBezTo>
                    <a:pt x="1824" y="791"/>
                    <a:pt x="1885" y="547"/>
                    <a:pt x="2128" y="365"/>
                  </a:cubicBezTo>
                  <a:cubicBezTo>
                    <a:pt x="2219" y="243"/>
                    <a:pt x="2341" y="198"/>
                    <a:pt x="2474" y="198"/>
                  </a:cubicBezTo>
                  <a:cubicBezTo>
                    <a:pt x="2607" y="198"/>
                    <a:pt x="2751" y="243"/>
                    <a:pt x="2888" y="304"/>
                  </a:cubicBezTo>
                  <a:cubicBezTo>
                    <a:pt x="2948" y="304"/>
                    <a:pt x="2979" y="243"/>
                    <a:pt x="2918" y="183"/>
                  </a:cubicBezTo>
                  <a:cubicBezTo>
                    <a:pt x="2766" y="122"/>
                    <a:pt x="2614" y="31"/>
                    <a:pt x="246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2883300" y="2492550"/>
              <a:ext cx="50400" cy="78675"/>
            </a:xfrm>
            <a:custGeom>
              <a:avLst/>
              <a:gdLst/>
              <a:ahLst/>
              <a:cxnLst/>
              <a:rect l="l" t="t" r="r" b="b"/>
              <a:pathLst>
                <a:path w="2016" h="3147" extrusionOk="0">
                  <a:moveTo>
                    <a:pt x="92" y="0"/>
                  </a:moveTo>
                  <a:cubicBezTo>
                    <a:pt x="61" y="0"/>
                    <a:pt x="31" y="23"/>
                    <a:pt x="31" y="68"/>
                  </a:cubicBezTo>
                  <a:cubicBezTo>
                    <a:pt x="0" y="707"/>
                    <a:pt x="122" y="1345"/>
                    <a:pt x="426" y="1923"/>
                  </a:cubicBezTo>
                  <a:cubicBezTo>
                    <a:pt x="760" y="2500"/>
                    <a:pt x="1307" y="2895"/>
                    <a:pt x="1855" y="3138"/>
                  </a:cubicBezTo>
                  <a:cubicBezTo>
                    <a:pt x="1876" y="3144"/>
                    <a:pt x="1896" y="3146"/>
                    <a:pt x="1913" y="3146"/>
                  </a:cubicBezTo>
                  <a:cubicBezTo>
                    <a:pt x="1992" y="3146"/>
                    <a:pt x="2015" y="3092"/>
                    <a:pt x="1915" y="3017"/>
                  </a:cubicBezTo>
                  <a:cubicBezTo>
                    <a:pt x="1368" y="2713"/>
                    <a:pt x="912" y="2348"/>
                    <a:pt x="608" y="1801"/>
                  </a:cubicBezTo>
                  <a:cubicBezTo>
                    <a:pt x="304" y="1284"/>
                    <a:pt x="213" y="676"/>
                    <a:pt x="152" y="68"/>
                  </a:cubicBezTo>
                  <a:cubicBezTo>
                    <a:pt x="152" y="23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740975" y="4494750"/>
              <a:ext cx="85300" cy="36900"/>
            </a:xfrm>
            <a:custGeom>
              <a:avLst/>
              <a:gdLst/>
              <a:ahLst/>
              <a:cxnLst/>
              <a:rect l="l" t="t" r="r" b="b"/>
              <a:pathLst>
                <a:path w="3412" h="1476" extrusionOk="0">
                  <a:moveTo>
                    <a:pt x="82" y="1"/>
                  </a:moveTo>
                  <a:cubicBezTo>
                    <a:pt x="35" y="1"/>
                    <a:pt x="0" y="35"/>
                    <a:pt x="69" y="103"/>
                  </a:cubicBezTo>
                  <a:cubicBezTo>
                    <a:pt x="494" y="529"/>
                    <a:pt x="1011" y="772"/>
                    <a:pt x="1589" y="1015"/>
                  </a:cubicBezTo>
                  <a:cubicBezTo>
                    <a:pt x="2166" y="1228"/>
                    <a:pt x="2713" y="1380"/>
                    <a:pt x="3291" y="1471"/>
                  </a:cubicBezTo>
                  <a:cubicBezTo>
                    <a:pt x="3304" y="1474"/>
                    <a:pt x="3316" y="1476"/>
                    <a:pt x="3326" y="1476"/>
                  </a:cubicBezTo>
                  <a:cubicBezTo>
                    <a:pt x="3412" y="1476"/>
                    <a:pt x="3409" y="1376"/>
                    <a:pt x="3382" y="1349"/>
                  </a:cubicBezTo>
                  <a:cubicBezTo>
                    <a:pt x="2804" y="1197"/>
                    <a:pt x="2227" y="1015"/>
                    <a:pt x="1710" y="833"/>
                  </a:cubicBezTo>
                  <a:cubicBezTo>
                    <a:pt x="1133" y="589"/>
                    <a:pt x="646" y="316"/>
                    <a:pt x="130" y="12"/>
                  </a:cubicBezTo>
                  <a:cubicBezTo>
                    <a:pt x="114" y="4"/>
                    <a:pt x="97" y="1"/>
                    <a:pt x="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700750" y="2302900"/>
              <a:ext cx="32900" cy="83175"/>
            </a:xfrm>
            <a:custGeom>
              <a:avLst/>
              <a:gdLst/>
              <a:ahLst/>
              <a:cxnLst/>
              <a:rect l="l" t="t" r="r" b="b"/>
              <a:pathLst>
                <a:path w="1316" h="3327" extrusionOk="0">
                  <a:moveTo>
                    <a:pt x="1104" y="0"/>
                  </a:moveTo>
                  <a:cubicBezTo>
                    <a:pt x="1072" y="0"/>
                    <a:pt x="1042" y="33"/>
                    <a:pt x="1042" y="86"/>
                  </a:cubicBezTo>
                  <a:cubicBezTo>
                    <a:pt x="1102" y="603"/>
                    <a:pt x="981" y="1180"/>
                    <a:pt x="799" y="1727"/>
                  </a:cubicBezTo>
                  <a:cubicBezTo>
                    <a:pt x="586" y="2244"/>
                    <a:pt x="282" y="2700"/>
                    <a:pt x="39" y="3247"/>
                  </a:cubicBezTo>
                  <a:cubicBezTo>
                    <a:pt x="0" y="3305"/>
                    <a:pt x="35" y="3326"/>
                    <a:pt x="73" y="3326"/>
                  </a:cubicBezTo>
                  <a:cubicBezTo>
                    <a:pt x="95" y="3326"/>
                    <a:pt x="119" y="3319"/>
                    <a:pt x="130" y="3308"/>
                  </a:cubicBezTo>
                  <a:cubicBezTo>
                    <a:pt x="495" y="2852"/>
                    <a:pt x="829" y="2366"/>
                    <a:pt x="1011" y="1788"/>
                  </a:cubicBezTo>
                  <a:cubicBezTo>
                    <a:pt x="1194" y="1211"/>
                    <a:pt x="1315" y="603"/>
                    <a:pt x="1163" y="56"/>
                  </a:cubicBezTo>
                  <a:cubicBezTo>
                    <a:pt x="1151" y="17"/>
                    <a:pt x="1127" y="0"/>
                    <a:pt x="110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1327100" y="4494875"/>
              <a:ext cx="84200" cy="36325"/>
            </a:xfrm>
            <a:custGeom>
              <a:avLst/>
              <a:gdLst/>
              <a:ahLst/>
              <a:cxnLst/>
              <a:rect l="l" t="t" r="r" b="b"/>
              <a:pathLst>
                <a:path w="3368" h="1453" extrusionOk="0">
                  <a:moveTo>
                    <a:pt x="3285" y="1"/>
                  </a:moveTo>
                  <a:cubicBezTo>
                    <a:pt x="3275" y="1"/>
                    <a:pt x="3263" y="3"/>
                    <a:pt x="3250" y="7"/>
                  </a:cubicBezTo>
                  <a:cubicBezTo>
                    <a:pt x="2764" y="311"/>
                    <a:pt x="2217" y="584"/>
                    <a:pt x="1700" y="767"/>
                  </a:cubicBezTo>
                  <a:cubicBezTo>
                    <a:pt x="1153" y="1010"/>
                    <a:pt x="636" y="1162"/>
                    <a:pt x="59" y="1344"/>
                  </a:cubicBezTo>
                  <a:cubicBezTo>
                    <a:pt x="10" y="1369"/>
                    <a:pt x="0" y="1452"/>
                    <a:pt x="30" y="1452"/>
                  </a:cubicBezTo>
                  <a:cubicBezTo>
                    <a:pt x="37" y="1452"/>
                    <a:pt x="47" y="1447"/>
                    <a:pt x="59" y="1436"/>
                  </a:cubicBezTo>
                  <a:cubicBezTo>
                    <a:pt x="636" y="1344"/>
                    <a:pt x="1214" y="1192"/>
                    <a:pt x="1761" y="980"/>
                  </a:cubicBezTo>
                  <a:cubicBezTo>
                    <a:pt x="2339" y="736"/>
                    <a:pt x="2855" y="463"/>
                    <a:pt x="3342" y="98"/>
                  </a:cubicBezTo>
                  <a:cubicBezTo>
                    <a:pt x="3368" y="72"/>
                    <a:pt x="3349" y="1"/>
                    <a:pt x="328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33000" y="2493300"/>
              <a:ext cx="47900" cy="78475"/>
            </a:xfrm>
            <a:custGeom>
              <a:avLst/>
              <a:gdLst/>
              <a:ahLst/>
              <a:cxnLst/>
              <a:rect l="l" t="t" r="r" b="b"/>
              <a:pathLst>
                <a:path w="1916" h="3139" extrusionOk="0">
                  <a:moveTo>
                    <a:pt x="1870" y="0"/>
                  </a:moveTo>
                  <a:cubicBezTo>
                    <a:pt x="1847" y="0"/>
                    <a:pt x="1824" y="23"/>
                    <a:pt x="1824" y="69"/>
                  </a:cubicBezTo>
                  <a:cubicBezTo>
                    <a:pt x="1733" y="677"/>
                    <a:pt x="1611" y="1254"/>
                    <a:pt x="1307" y="1771"/>
                  </a:cubicBezTo>
                  <a:cubicBezTo>
                    <a:pt x="1003" y="2318"/>
                    <a:pt x="548" y="2713"/>
                    <a:pt x="61" y="3017"/>
                  </a:cubicBezTo>
                  <a:cubicBezTo>
                    <a:pt x="0" y="3078"/>
                    <a:pt x="31" y="3139"/>
                    <a:pt x="122" y="3139"/>
                  </a:cubicBezTo>
                  <a:cubicBezTo>
                    <a:pt x="699" y="2865"/>
                    <a:pt x="1186" y="2470"/>
                    <a:pt x="1520" y="1893"/>
                  </a:cubicBezTo>
                  <a:cubicBezTo>
                    <a:pt x="1824" y="1315"/>
                    <a:pt x="1915" y="677"/>
                    <a:pt x="1915" y="69"/>
                  </a:cubicBezTo>
                  <a:cubicBezTo>
                    <a:pt x="1915" y="23"/>
                    <a:pt x="1893" y="0"/>
                    <a:pt x="187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1270050" y="2842075"/>
              <a:ext cx="6100" cy="83350"/>
            </a:xfrm>
            <a:custGeom>
              <a:avLst/>
              <a:gdLst/>
              <a:ahLst/>
              <a:cxnLst/>
              <a:rect l="l" t="t" r="r" b="b"/>
              <a:pathLst>
                <a:path w="244" h="3334" extrusionOk="0">
                  <a:moveTo>
                    <a:pt x="92" y="1"/>
                  </a:moveTo>
                  <a:cubicBezTo>
                    <a:pt x="61" y="1"/>
                    <a:pt x="31" y="24"/>
                    <a:pt x="31" y="69"/>
                  </a:cubicBezTo>
                  <a:lnTo>
                    <a:pt x="31" y="1650"/>
                  </a:lnTo>
                  <a:cubicBezTo>
                    <a:pt x="31" y="2167"/>
                    <a:pt x="0" y="2714"/>
                    <a:pt x="31" y="3261"/>
                  </a:cubicBezTo>
                  <a:cubicBezTo>
                    <a:pt x="47" y="3311"/>
                    <a:pt x="83" y="3334"/>
                    <a:pt x="111" y="3334"/>
                  </a:cubicBezTo>
                  <a:cubicBezTo>
                    <a:pt x="134" y="3334"/>
                    <a:pt x="152" y="3319"/>
                    <a:pt x="152" y="3291"/>
                  </a:cubicBezTo>
                  <a:cubicBezTo>
                    <a:pt x="213" y="2744"/>
                    <a:pt x="244" y="2227"/>
                    <a:pt x="244" y="1680"/>
                  </a:cubicBezTo>
                  <a:cubicBezTo>
                    <a:pt x="244" y="1133"/>
                    <a:pt x="244" y="586"/>
                    <a:pt x="152" y="69"/>
                  </a:cubicBezTo>
                  <a:cubicBezTo>
                    <a:pt x="152" y="24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290175" y="2950875"/>
              <a:ext cx="46800" cy="82575"/>
            </a:xfrm>
            <a:custGeom>
              <a:avLst/>
              <a:gdLst/>
              <a:ahLst/>
              <a:cxnLst/>
              <a:rect l="l" t="t" r="r" b="b"/>
              <a:pathLst>
                <a:path w="1872" h="3303" extrusionOk="0">
                  <a:moveTo>
                    <a:pt x="1803" y="0"/>
                  </a:moveTo>
                  <a:cubicBezTo>
                    <a:pt x="1782" y="0"/>
                    <a:pt x="1762" y="10"/>
                    <a:pt x="1750" y="34"/>
                  </a:cubicBezTo>
                  <a:cubicBezTo>
                    <a:pt x="1416" y="520"/>
                    <a:pt x="1142" y="1067"/>
                    <a:pt x="838" y="1584"/>
                  </a:cubicBezTo>
                  <a:lnTo>
                    <a:pt x="18" y="3195"/>
                  </a:lnTo>
                  <a:cubicBezTo>
                    <a:pt x="0" y="3263"/>
                    <a:pt x="22" y="3302"/>
                    <a:pt x="54" y="3302"/>
                  </a:cubicBezTo>
                  <a:cubicBezTo>
                    <a:pt x="80" y="3302"/>
                    <a:pt x="112" y="3278"/>
                    <a:pt x="139" y="3225"/>
                  </a:cubicBezTo>
                  <a:cubicBezTo>
                    <a:pt x="473" y="2739"/>
                    <a:pt x="747" y="2192"/>
                    <a:pt x="1051" y="1675"/>
                  </a:cubicBezTo>
                  <a:lnTo>
                    <a:pt x="1872" y="64"/>
                  </a:lnTo>
                  <a:cubicBezTo>
                    <a:pt x="1872" y="26"/>
                    <a:pt x="1837" y="0"/>
                    <a:pt x="180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894200" y="3240450"/>
              <a:ext cx="82550" cy="22975"/>
            </a:xfrm>
            <a:custGeom>
              <a:avLst/>
              <a:gdLst/>
              <a:ahLst/>
              <a:cxnLst/>
              <a:rect l="l" t="t" r="r" b="b"/>
              <a:pathLst>
                <a:path w="3302" h="919" extrusionOk="0">
                  <a:moveTo>
                    <a:pt x="3210" y="1"/>
                  </a:moveTo>
                  <a:cubicBezTo>
                    <a:pt x="2663" y="92"/>
                    <a:pt x="2177" y="244"/>
                    <a:pt x="1630" y="335"/>
                  </a:cubicBezTo>
                  <a:cubicBezTo>
                    <a:pt x="1113" y="487"/>
                    <a:pt x="566" y="639"/>
                    <a:pt x="80" y="791"/>
                  </a:cubicBezTo>
                  <a:cubicBezTo>
                    <a:pt x="1" y="844"/>
                    <a:pt x="13" y="919"/>
                    <a:pt x="76" y="919"/>
                  </a:cubicBezTo>
                  <a:cubicBezTo>
                    <a:pt x="86" y="919"/>
                    <a:pt x="98" y="917"/>
                    <a:pt x="110" y="913"/>
                  </a:cubicBezTo>
                  <a:cubicBezTo>
                    <a:pt x="657" y="852"/>
                    <a:pt x="1144" y="700"/>
                    <a:pt x="1691" y="578"/>
                  </a:cubicBezTo>
                  <a:cubicBezTo>
                    <a:pt x="2207" y="426"/>
                    <a:pt x="2755" y="274"/>
                    <a:pt x="3241" y="122"/>
                  </a:cubicBezTo>
                  <a:cubicBezTo>
                    <a:pt x="3302" y="92"/>
                    <a:pt x="3271" y="1"/>
                    <a:pt x="321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1099075" y="2479650"/>
              <a:ext cx="47325" cy="85300"/>
            </a:xfrm>
            <a:custGeom>
              <a:avLst/>
              <a:gdLst/>
              <a:ahLst/>
              <a:cxnLst/>
              <a:rect l="l" t="t" r="r" b="b"/>
              <a:pathLst>
                <a:path w="1893" h="3412" extrusionOk="0">
                  <a:moveTo>
                    <a:pt x="1048" y="1"/>
                  </a:moveTo>
                  <a:cubicBezTo>
                    <a:pt x="1035" y="1"/>
                    <a:pt x="1020" y="3"/>
                    <a:pt x="1003" y="7"/>
                  </a:cubicBezTo>
                  <a:cubicBezTo>
                    <a:pt x="943" y="37"/>
                    <a:pt x="821" y="68"/>
                    <a:pt x="699" y="128"/>
                  </a:cubicBezTo>
                  <a:cubicBezTo>
                    <a:pt x="578" y="159"/>
                    <a:pt x="487" y="280"/>
                    <a:pt x="426" y="372"/>
                  </a:cubicBezTo>
                  <a:cubicBezTo>
                    <a:pt x="365" y="645"/>
                    <a:pt x="517" y="888"/>
                    <a:pt x="547" y="1071"/>
                  </a:cubicBezTo>
                  <a:cubicBezTo>
                    <a:pt x="578" y="1192"/>
                    <a:pt x="547" y="1223"/>
                    <a:pt x="517" y="1284"/>
                  </a:cubicBezTo>
                  <a:lnTo>
                    <a:pt x="304" y="1527"/>
                  </a:lnTo>
                  <a:cubicBezTo>
                    <a:pt x="213" y="1587"/>
                    <a:pt x="152" y="1679"/>
                    <a:pt x="61" y="1800"/>
                  </a:cubicBezTo>
                  <a:cubicBezTo>
                    <a:pt x="31" y="1861"/>
                    <a:pt x="0" y="1952"/>
                    <a:pt x="0" y="2013"/>
                  </a:cubicBezTo>
                  <a:cubicBezTo>
                    <a:pt x="0" y="2104"/>
                    <a:pt x="31" y="2165"/>
                    <a:pt x="61" y="2195"/>
                  </a:cubicBezTo>
                  <a:cubicBezTo>
                    <a:pt x="122" y="2317"/>
                    <a:pt x="213" y="2408"/>
                    <a:pt x="304" y="2469"/>
                  </a:cubicBezTo>
                  <a:cubicBezTo>
                    <a:pt x="395" y="2560"/>
                    <a:pt x="456" y="2591"/>
                    <a:pt x="456" y="2651"/>
                  </a:cubicBezTo>
                  <a:cubicBezTo>
                    <a:pt x="487" y="2864"/>
                    <a:pt x="517" y="3107"/>
                    <a:pt x="699" y="3320"/>
                  </a:cubicBezTo>
                  <a:cubicBezTo>
                    <a:pt x="821" y="3381"/>
                    <a:pt x="973" y="3411"/>
                    <a:pt x="1095" y="3411"/>
                  </a:cubicBezTo>
                  <a:cubicBezTo>
                    <a:pt x="1247" y="3381"/>
                    <a:pt x="1307" y="3350"/>
                    <a:pt x="1429" y="3259"/>
                  </a:cubicBezTo>
                  <a:cubicBezTo>
                    <a:pt x="1672" y="3168"/>
                    <a:pt x="1763" y="2925"/>
                    <a:pt x="1854" y="2743"/>
                  </a:cubicBezTo>
                  <a:cubicBezTo>
                    <a:pt x="1892" y="2648"/>
                    <a:pt x="1883" y="2600"/>
                    <a:pt x="1833" y="2600"/>
                  </a:cubicBezTo>
                  <a:cubicBezTo>
                    <a:pt x="1804" y="2600"/>
                    <a:pt x="1759" y="2617"/>
                    <a:pt x="1702" y="2651"/>
                  </a:cubicBezTo>
                  <a:cubicBezTo>
                    <a:pt x="1611" y="2864"/>
                    <a:pt x="1490" y="3046"/>
                    <a:pt x="1307" y="3107"/>
                  </a:cubicBezTo>
                  <a:cubicBezTo>
                    <a:pt x="1210" y="3156"/>
                    <a:pt x="1112" y="3187"/>
                    <a:pt x="1024" y="3187"/>
                  </a:cubicBezTo>
                  <a:cubicBezTo>
                    <a:pt x="947" y="3187"/>
                    <a:pt x="878" y="3164"/>
                    <a:pt x="821" y="3107"/>
                  </a:cubicBezTo>
                  <a:cubicBezTo>
                    <a:pt x="699" y="3016"/>
                    <a:pt x="669" y="2803"/>
                    <a:pt x="639" y="2591"/>
                  </a:cubicBezTo>
                  <a:cubicBezTo>
                    <a:pt x="639" y="2499"/>
                    <a:pt x="578" y="2469"/>
                    <a:pt x="547" y="2408"/>
                  </a:cubicBezTo>
                  <a:lnTo>
                    <a:pt x="426" y="2287"/>
                  </a:lnTo>
                  <a:cubicBezTo>
                    <a:pt x="365" y="2195"/>
                    <a:pt x="274" y="2135"/>
                    <a:pt x="243" y="2043"/>
                  </a:cubicBezTo>
                  <a:cubicBezTo>
                    <a:pt x="213" y="1952"/>
                    <a:pt x="213" y="1952"/>
                    <a:pt x="243" y="1861"/>
                  </a:cubicBezTo>
                  <a:cubicBezTo>
                    <a:pt x="274" y="1800"/>
                    <a:pt x="365" y="1709"/>
                    <a:pt x="426" y="1648"/>
                  </a:cubicBezTo>
                  <a:cubicBezTo>
                    <a:pt x="517" y="1527"/>
                    <a:pt x="578" y="1496"/>
                    <a:pt x="669" y="1375"/>
                  </a:cubicBezTo>
                  <a:cubicBezTo>
                    <a:pt x="730" y="1284"/>
                    <a:pt x="791" y="1101"/>
                    <a:pt x="730" y="980"/>
                  </a:cubicBezTo>
                  <a:cubicBezTo>
                    <a:pt x="639" y="767"/>
                    <a:pt x="547" y="584"/>
                    <a:pt x="578" y="432"/>
                  </a:cubicBezTo>
                  <a:cubicBezTo>
                    <a:pt x="639" y="280"/>
                    <a:pt x="851" y="189"/>
                    <a:pt x="1034" y="128"/>
                  </a:cubicBezTo>
                  <a:cubicBezTo>
                    <a:pt x="1139" y="76"/>
                    <a:pt x="1130" y="1"/>
                    <a:pt x="104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672075" y="2697100"/>
              <a:ext cx="25625" cy="81550"/>
            </a:xfrm>
            <a:custGeom>
              <a:avLst/>
              <a:gdLst/>
              <a:ahLst/>
              <a:cxnLst/>
              <a:rect l="l" t="t" r="r" b="b"/>
              <a:pathLst>
                <a:path w="1025" h="3262" extrusionOk="0">
                  <a:moveTo>
                    <a:pt x="275" y="1"/>
                  </a:moveTo>
                  <a:cubicBezTo>
                    <a:pt x="256" y="1"/>
                    <a:pt x="234" y="11"/>
                    <a:pt x="213" y="32"/>
                  </a:cubicBezTo>
                  <a:cubicBezTo>
                    <a:pt x="0" y="580"/>
                    <a:pt x="31" y="1187"/>
                    <a:pt x="213" y="1704"/>
                  </a:cubicBezTo>
                  <a:cubicBezTo>
                    <a:pt x="304" y="1978"/>
                    <a:pt x="426" y="2221"/>
                    <a:pt x="517" y="2464"/>
                  </a:cubicBezTo>
                  <a:lnTo>
                    <a:pt x="669" y="2859"/>
                  </a:lnTo>
                  <a:cubicBezTo>
                    <a:pt x="760" y="3011"/>
                    <a:pt x="821" y="3133"/>
                    <a:pt x="912" y="3224"/>
                  </a:cubicBezTo>
                  <a:cubicBezTo>
                    <a:pt x="921" y="3251"/>
                    <a:pt x="935" y="3262"/>
                    <a:pt x="950" y="3262"/>
                  </a:cubicBezTo>
                  <a:cubicBezTo>
                    <a:pt x="985" y="3262"/>
                    <a:pt x="1025" y="3197"/>
                    <a:pt x="1003" y="3133"/>
                  </a:cubicBezTo>
                  <a:cubicBezTo>
                    <a:pt x="973" y="3011"/>
                    <a:pt x="912" y="2890"/>
                    <a:pt x="851" y="2768"/>
                  </a:cubicBezTo>
                  <a:cubicBezTo>
                    <a:pt x="790" y="2646"/>
                    <a:pt x="760" y="2525"/>
                    <a:pt x="730" y="2403"/>
                  </a:cubicBezTo>
                  <a:cubicBezTo>
                    <a:pt x="638" y="2130"/>
                    <a:pt x="517" y="1887"/>
                    <a:pt x="456" y="1643"/>
                  </a:cubicBezTo>
                  <a:cubicBezTo>
                    <a:pt x="274" y="1157"/>
                    <a:pt x="213" y="610"/>
                    <a:pt x="335" y="93"/>
                  </a:cubicBezTo>
                  <a:cubicBezTo>
                    <a:pt x="335" y="34"/>
                    <a:pt x="309" y="1"/>
                    <a:pt x="27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1805775" y="3278825"/>
              <a:ext cx="8850" cy="80350"/>
            </a:xfrm>
            <a:custGeom>
              <a:avLst/>
              <a:gdLst/>
              <a:ahLst/>
              <a:cxnLst/>
              <a:rect l="l" t="t" r="r" b="b"/>
              <a:pathLst>
                <a:path w="354" h="3214" extrusionOk="0">
                  <a:moveTo>
                    <a:pt x="152" y="1"/>
                  </a:moveTo>
                  <a:cubicBezTo>
                    <a:pt x="122" y="1"/>
                    <a:pt x="92" y="16"/>
                    <a:pt x="92" y="46"/>
                  </a:cubicBezTo>
                  <a:cubicBezTo>
                    <a:pt x="0" y="594"/>
                    <a:pt x="0" y="1080"/>
                    <a:pt x="0" y="1627"/>
                  </a:cubicBezTo>
                  <a:cubicBezTo>
                    <a:pt x="31" y="2113"/>
                    <a:pt x="92" y="2630"/>
                    <a:pt x="213" y="3147"/>
                  </a:cubicBezTo>
                  <a:cubicBezTo>
                    <a:pt x="225" y="3193"/>
                    <a:pt x="250" y="3213"/>
                    <a:pt x="274" y="3213"/>
                  </a:cubicBezTo>
                  <a:cubicBezTo>
                    <a:pt x="314" y="3213"/>
                    <a:pt x="353" y="3161"/>
                    <a:pt x="335" y="3086"/>
                  </a:cubicBezTo>
                  <a:cubicBezTo>
                    <a:pt x="304" y="2600"/>
                    <a:pt x="213" y="2083"/>
                    <a:pt x="213" y="1566"/>
                  </a:cubicBezTo>
                  <a:cubicBezTo>
                    <a:pt x="183" y="1080"/>
                    <a:pt x="213" y="563"/>
                    <a:pt x="213" y="46"/>
                  </a:cubicBezTo>
                  <a:cubicBezTo>
                    <a:pt x="213" y="16"/>
                    <a:pt x="183" y="1"/>
                    <a:pt x="1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2643400" y="1758050"/>
              <a:ext cx="45175" cy="78025"/>
            </a:xfrm>
            <a:custGeom>
              <a:avLst/>
              <a:gdLst/>
              <a:ahLst/>
              <a:cxnLst/>
              <a:rect l="l" t="t" r="r" b="b"/>
              <a:pathLst>
                <a:path w="1807" h="3121" extrusionOk="0">
                  <a:moveTo>
                    <a:pt x="1745" y="0"/>
                  </a:moveTo>
                  <a:cubicBezTo>
                    <a:pt x="1729" y="0"/>
                    <a:pt x="1711" y="8"/>
                    <a:pt x="1694" y="26"/>
                  </a:cubicBezTo>
                  <a:cubicBezTo>
                    <a:pt x="1329" y="481"/>
                    <a:pt x="1025" y="968"/>
                    <a:pt x="751" y="1484"/>
                  </a:cubicBezTo>
                  <a:cubicBezTo>
                    <a:pt x="478" y="1971"/>
                    <a:pt x="235" y="2488"/>
                    <a:pt x="22" y="3035"/>
                  </a:cubicBezTo>
                  <a:cubicBezTo>
                    <a:pt x="0" y="3078"/>
                    <a:pt x="40" y="3121"/>
                    <a:pt x="75" y="3121"/>
                  </a:cubicBezTo>
                  <a:cubicBezTo>
                    <a:pt x="90" y="3121"/>
                    <a:pt x="104" y="3113"/>
                    <a:pt x="113" y="3095"/>
                  </a:cubicBezTo>
                  <a:cubicBezTo>
                    <a:pt x="417" y="2579"/>
                    <a:pt x="691" y="2092"/>
                    <a:pt x="934" y="1576"/>
                  </a:cubicBezTo>
                  <a:cubicBezTo>
                    <a:pt x="1207" y="1089"/>
                    <a:pt x="1511" y="603"/>
                    <a:pt x="1785" y="86"/>
                  </a:cubicBezTo>
                  <a:cubicBezTo>
                    <a:pt x="1806" y="43"/>
                    <a:pt x="1782" y="0"/>
                    <a:pt x="174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6447425" y="1758050"/>
              <a:ext cx="45175" cy="78025"/>
            </a:xfrm>
            <a:custGeom>
              <a:avLst/>
              <a:gdLst/>
              <a:ahLst/>
              <a:cxnLst/>
              <a:rect l="l" t="t" r="r" b="b"/>
              <a:pathLst>
                <a:path w="1807" h="3121" extrusionOk="0">
                  <a:moveTo>
                    <a:pt x="1755" y="0"/>
                  </a:moveTo>
                  <a:cubicBezTo>
                    <a:pt x="1744" y="0"/>
                    <a:pt x="1733" y="8"/>
                    <a:pt x="1724" y="26"/>
                  </a:cubicBezTo>
                  <a:cubicBezTo>
                    <a:pt x="1329" y="481"/>
                    <a:pt x="1025" y="968"/>
                    <a:pt x="751" y="1484"/>
                  </a:cubicBezTo>
                  <a:cubicBezTo>
                    <a:pt x="508" y="1971"/>
                    <a:pt x="234" y="2488"/>
                    <a:pt x="22" y="3035"/>
                  </a:cubicBezTo>
                  <a:cubicBezTo>
                    <a:pt x="0" y="3078"/>
                    <a:pt x="39" y="3121"/>
                    <a:pt x="75" y="3121"/>
                  </a:cubicBezTo>
                  <a:cubicBezTo>
                    <a:pt x="90" y="3121"/>
                    <a:pt x="104" y="3113"/>
                    <a:pt x="113" y="3095"/>
                  </a:cubicBezTo>
                  <a:cubicBezTo>
                    <a:pt x="417" y="2579"/>
                    <a:pt x="690" y="2092"/>
                    <a:pt x="964" y="1576"/>
                  </a:cubicBezTo>
                  <a:cubicBezTo>
                    <a:pt x="1207" y="1089"/>
                    <a:pt x="1511" y="603"/>
                    <a:pt x="1785" y="86"/>
                  </a:cubicBezTo>
                  <a:cubicBezTo>
                    <a:pt x="1806" y="43"/>
                    <a:pt x="1782" y="0"/>
                    <a:pt x="175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2725250" y="2457775"/>
              <a:ext cx="77525" cy="4575"/>
            </a:xfrm>
            <a:custGeom>
              <a:avLst/>
              <a:gdLst/>
              <a:ahLst/>
              <a:cxnLst/>
              <a:rect l="l" t="t" r="r" b="b"/>
              <a:pathLst>
                <a:path w="3101" h="183" extrusionOk="0">
                  <a:moveTo>
                    <a:pt x="1550" y="0"/>
                  </a:moveTo>
                  <a:cubicBezTo>
                    <a:pt x="1064" y="0"/>
                    <a:pt x="547" y="0"/>
                    <a:pt x="61" y="31"/>
                  </a:cubicBezTo>
                  <a:cubicBezTo>
                    <a:pt x="0" y="31"/>
                    <a:pt x="0" y="122"/>
                    <a:pt x="61" y="152"/>
                  </a:cubicBezTo>
                  <a:cubicBezTo>
                    <a:pt x="547" y="183"/>
                    <a:pt x="1034" y="183"/>
                    <a:pt x="1550" y="183"/>
                  </a:cubicBezTo>
                  <a:cubicBezTo>
                    <a:pt x="2037" y="183"/>
                    <a:pt x="2523" y="183"/>
                    <a:pt x="3009" y="152"/>
                  </a:cubicBezTo>
                  <a:cubicBezTo>
                    <a:pt x="3101" y="152"/>
                    <a:pt x="3101" y="31"/>
                    <a:pt x="3009" y="31"/>
                  </a:cubicBezTo>
                  <a:cubicBezTo>
                    <a:pt x="2523" y="0"/>
                    <a:pt x="2037" y="0"/>
                    <a:pt x="155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5171125" y="1757850"/>
              <a:ext cx="45075" cy="78000"/>
            </a:xfrm>
            <a:custGeom>
              <a:avLst/>
              <a:gdLst/>
              <a:ahLst/>
              <a:cxnLst/>
              <a:rect l="l" t="t" r="r" b="b"/>
              <a:pathLst>
                <a:path w="1803" h="3120" extrusionOk="0">
                  <a:moveTo>
                    <a:pt x="1747" y="0"/>
                  </a:moveTo>
                  <a:cubicBezTo>
                    <a:pt x="1727" y="0"/>
                    <a:pt x="1704" y="10"/>
                    <a:pt x="1681" y="34"/>
                  </a:cubicBezTo>
                  <a:cubicBezTo>
                    <a:pt x="1407" y="520"/>
                    <a:pt x="1103" y="1006"/>
                    <a:pt x="830" y="1523"/>
                  </a:cubicBezTo>
                  <a:cubicBezTo>
                    <a:pt x="526" y="2009"/>
                    <a:pt x="252" y="2496"/>
                    <a:pt x="39" y="3043"/>
                  </a:cubicBezTo>
                  <a:cubicBezTo>
                    <a:pt x="1" y="3081"/>
                    <a:pt x="23" y="3120"/>
                    <a:pt x="60" y="3120"/>
                  </a:cubicBezTo>
                  <a:cubicBezTo>
                    <a:pt x="82" y="3120"/>
                    <a:pt x="108" y="3107"/>
                    <a:pt x="130" y="3073"/>
                  </a:cubicBezTo>
                  <a:cubicBezTo>
                    <a:pt x="434" y="2587"/>
                    <a:pt x="738" y="2100"/>
                    <a:pt x="1012" y="1584"/>
                  </a:cubicBezTo>
                  <a:cubicBezTo>
                    <a:pt x="1316" y="1097"/>
                    <a:pt x="1589" y="611"/>
                    <a:pt x="1802" y="64"/>
                  </a:cubicBezTo>
                  <a:cubicBezTo>
                    <a:pt x="1802" y="26"/>
                    <a:pt x="1779" y="0"/>
                    <a:pt x="174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888925" y="1757850"/>
              <a:ext cx="45325" cy="78000"/>
            </a:xfrm>
            <a:custGeom>
              <a:avLst/>
              <a:gdLst/>
              <a:ahLst/>
              <a:cxnLst/>
              <a:rect l="l" t="t" r="r" b="b"/>
              <a:pathLst>
                <a:path w="1813" h="3120" extrusionOk="0">
                  <a:moveTo>
                    <a:pt x="1744" y="0"/>
                  </a:moveTo>
                  <a:cubicBezTo>
                    <a:pt x="1723" y="0"/>
                    <a:pt x="1703" y="10"/>
                    <a:pt x="1691" y="34"/>
                  </a:cubicBezTo>
                  <a:cubicBezTo>
                    <a:pt x="1387" y="520"/>
                    <a:pt x="1083" y="1006"/>
                    <a:pt x="810" y="1523"/>
                  </a:cubicBezTo>
                  <a:cubicBezTo>
                    <a:pt x="506" y="2009"/>
                    <a:pt x="263" y="2496"/>
                    <a:pt x="19" y="3043"/>
                  </a:cubicBezTo>
                  <a:cubicBezTo>
                    <a:pt x="0" y="3081"/>
                    <a:pt x="17" y="3120"/>
                    <a:pt x="56" y="3120"/>
                  </a:cubicBezTo>
                  <a:cubicBezTo>
                    <a:pt x="78" y="3120"/>
                    <a:pt x="107" y="3107"/>
                    <a:pt x="141" y="3073"/>
                  </a:cubicBezTo>
                  <a:cubicBezTo>
                    <a:pt x="445" y="2587"/>
                    <a:pt x="749" y="2100"/>
                    <a:pt x="1022" y="1584"/>
                  </a:cubicBezTo>
                  <a:cubicBezTo>
                    <a:pt x="1326" y="1097"/>
                    <a:pt x="1570" y="611"/>
                    <a:pt x="1813" y="64"/>
                  </a:cubicBezTo>
                  <a:cubicBezTo>
                    <a:pt x="1813" y="26"/>
                    <a:pt x="1778" y="0"/>
                    <a:pt x="174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226375" y="3897000"/>
              <a:ext cx="8500" cy="74800"/>
            </a:xfrm>
            <a:custGeom>
              <a:avLst/>
              <a:gdLst/>
              <a:ahLst/>
              <a:cxnLst/>
              <a:rect l="l" t="t" r="r" b="b"/>
              <a:pathLst>
                <a:path w="340" h="2992" extrusionOk="0">
                  <a:moveTo>
                    <a:pt x="107" y="1"/>
                  </a:moveTo>
                  <a:cubicBezTo>
                    <a:pt x="85" y="1"/>
                    <a:pt x="62" y="24"/>
                    <a:pt x="62" y="69"/>
                  </a:cubicBezTo>
                  <a:cubicBezTo>
                    <a:pt x="1" y="525"/>
                    <a:pt x="1" y="1012"/>
                    <a:pt x="1" y="1498"/>
                  </a:cubicBezTo>
                  <a:cubicBezTo>
                    <a:pt x="62" y="2015"/>
                    <a:pt x="92" y="2501"/>
                    <a:pt x="244" y="2957"/>
                  </a:cubicBezTo>
                  <a:cubicBezTo>
                    <a:pt x="244" y="2983"/>
                    <a:pt x="266" y="2992"/>
                    <a:pt x="286" y="2992"/>
                  </a:cubicBezTo>
                  <a:cubicBezTo>
                    <a:pt x="314" y="2992"/>
                    <a:pt x="340" y="2974"/>
                    <a:pt x="305" y="2957"/>
                  </a:cubicBezTo>
                  <a:cubicBezTo>
                    <a:pt x="244" y="2471"/>
                    <a:pt x="214" y="2015"/>
                    <a:pt x="214" y="1498"/>
                  </a:cubicBezTo>
                  <a:cubicBezTo>
                    <a:pt x="214" y="1012"/>
                    <a:pt x="214" y="556"/>
                    <a:pt x="153" y="69"/>
                  </a:cubicBezTo>
                  <a:cubicBezTo>
                    <a:pt x="153" y="24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1292850" y="4371175"/>
              <a:ext cx="76775" cy="22825"/>
            </a:xfrm>
            <a:custGeom>
              <a:avLst/>
              <a:gdLst/>
              <a:ahLst/>
              <a:cxnLst/>
              <a:rect l="l" t="t" r="r" b="b"/>
              <a:pathLst>
                <a:path w="3071" h="913" extrusionOk="0">
                  <a:moveTo>
                    <a:pt x="2949" y="0"/>
                  </a:moveTo>
                  <a:cubicBezTo>
                    <a:pt x="2462" y="92"/>
                    <a:pt x="1976" y="304"/>
                    <a:pt x="1520" y="456"/>
                  </a:cubicBezTo>
                  <a:cubicBezTo>
                    <a:pt x="1003" y="608"/>
                    <a:pt x="547" y="760"/>
                    <a:pt x="61" y="791"/>
                  </a:cubicBezTo>
                  <a:cubicBezTo>
                    <a:pt x="0" y="791"/>
                    <a:pt x="0" y="912"/>
                    <a:pt x="91" y="912"/>
                  </a:cubicBezTo>
                  <a:cubicBezTo>
                    <a:pt x="608" y="912"/>
                    <a:pt x="1094" y="791"/>
                    <a:pt x="1581" y="639"/>
                  </a:cubicBezTo>
                  <a:cubicBezTo>
                    <a:pt x="2067" y="487"/>
                    <a:pt x="2523" y="304"/>
                    <a:pt x="2979" y="92"/>
                  </a:cubicBezTo>
                  <a:cubicBezTo>
                    <a:pt x="3070" y="61"/>
                    <a:pt x="3040" y="0"/>
                    <a:pt x="294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2308050" y="3021875"/>
              <a:ext cx="31775" cy="73475"/>
            </a:xfrm>
            <a:custGeom>
              <a:avLst/>
              <a:gdLst/>
              <a:ahLst/>
              <a:cxnLst/>
              <a:rect l="l" t="t" r="r" b="b"/>
              <a:pathLst>
                <a:path w="1271" h="2939" extrusionOk="0">
                  <a:moveTo>
                    <a:pt x="1210" y="0"/>
                  </a:moveTo>
                  <a:cubicBezTo>
                    <a:pt x="1195" y="0"/>
                    <a:pt x="1177" y="6"/>
                    <a:pt x="1156" y="20"/>
                  </a:cubicBezTo>
                  <a:cubicBezTo>
                    <a:pt x="670" y="233"/>
                    <a:pt x="274" y="719"/>
                    <a:pt x="153" y="1267"/>
                  </a:cubicBezTo>
                  <a:cubicBezTo>
                    <a:pt x="1" y="1783"/>
                    <a:pt x="31" y="2330"/>
                    <a:pt x="62" y="2847"/>
                  </a:cubicBezTo>
                  <a:cubicBezTo>
                    <a:pt x="92" y="2908"/>
                    <a:pt x="122" y="2938"/>
                    <a:pt x="149" y="2938"/>
                  </a:cubicBezTo>
                  <a:cubicBezTo>
                    <a:pt x="176" y="2938"/>
                    <a:pt x="198" y="2908"/>
                    <a:pt x="214" y="2847"/>
                  </a:cubicBezTo>
                  <a:cubicBezTo>
                    <a:pt x="244" y="2330"/>
                    <a:pt x="244" y="1783"/>
                    <a:pt x="366" y="1297"/>
                  </a:cubicBezTo>
                  <a:cubicBezTo>
                    <a:pt x="487" y="841"/>
                    <a:pt x="822" y="415"/>
                    <a:pt x="1247" y="112"/>
                  </a:cubicBezTo>
                  <a:cubicBezTo>
                    <a:pt x="1270" y="65"/>
                    <a:pt x="1258" y="0"/>
                    <a:pt x="121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2657600" y="2858800"/>
              <a:ext cx="8400" cy="75075"/>
            </a:xfrm>
            <a:custGeom>
              <a:avLst/>
              <a:gdLst/>
              <a:ahLst/>
              <a:cxnLst/>
              <a:rect l="l" t="t" r="r" b="b"/>
              <a:pathLst>
                <a:path w="336" h="3003" extrusionOk="0">
                  <a:moveTo>
                    <a:pt x="168" y="1"/>
                  </a:moveTo>
                  <a:cubicBezTo>
                    <a:pt x="145" y="1"/>
                    <a:pt x="123" y="23"/>
                    <a:pt x="123" y="69"/>
                  </a:cubicBezTo>
                  <a:cubicBezTo>
                    <a:pt x="1" y="525"/>
                    <a:pt x="1" y="1011"/>
                    <a:pt x="1" y="1498"/>
                  </a:cubicBezTo>
                  <a:cubicBezTo>
                    <a:pt x="31" y="2014"/>
                    <a:pt x="62" y="2501"/>
                    <a:pt x="214" y="2957"/>
                  </a:cubicBezTo>
                  <a:cubicBezTo>
                    <a:pt x="214" y="2987"/>
                    <a:pt x="244" y="3002"/>
                    <a:pt x="274" y="3002"/>
                  </a:cubicBezTo>
                  <a:cubicBezTo>
                    <a:pt x="305" y="3002"/>
                    <a:pt x="335" y="2987"/>
                    <a:pt x="335" y="2957"/>
                  </a:cubicBezTo>
                  <a:cubicBezTo>
                    <a:pt x="274" y="2470"/>
                    <a:pt x="214" y="2014"/>
                    <a:pt x="214" y="1498"/>
                  </a:cubicBezTo>
                  <a:lnTo>
                    <a:pt x="214" y="69"/>
                  </a:lnTo>
                  <a:cubicBezTo>
                    <a:pt x="214" y="23"/>
                    <a:pt x="191" y="1"/>
                    <a:pt x="16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1207725" y="2533275"/>
              <a:ext cx="62925" cy="41650"/>
            </a:xfrm>
            <a:custGeom>
              <a:avLst/>
              <a:gdLst/>
              <a:ahLst/>
              <a:cxnLst/>
              <a:rect l="l" t="t" r="r" b="b"/>
              <a:pathLst>
                <a:path w="2517" h="1666" extrusionOk="0">
                  <a:moveTo>
                    <a:pt x="64" y="0"/>
                  </a:moveTo>
                  <a:cubicBezTo>
                    <a:pt x="32" y="0"/>
                    <a:pt x="1" y="15"/>
                    <a:pt x="1" y="50"/>
                  </a:cubicBezTo>
                  <a:cubicBezTo>
                    <a:pt x="92" y="598"/>
                    <a:pt x="426" y="1114"/>
                    <a:pt x="913" y="1388"/>
                  </a:cubicBezTo>
                  <a:cubicBezTo>
                    <a:pt x="1186" y="1540"/>
                    <a:pt x="1430" y="1631"/>
                    <a:pt x="1733" y="1661"/>
                  </a:cubicBezTo>
                  <a:cubicBezTo>
                    <a:pt x="1758" y="1664"/>
                    <a:pt x="1784" y="1666"/>
                    <a:pt x="1810" y="1666"/>
                  </a:cubicBezTo>
                  <a:cubicBezTo>
                    <a:pt x="2038" y="1666"/>
                    <a:pt x="2302" y="1548"/>
                    <a:pt x="2493" y="1357"/>
                  </a:cubicBezTo>
                  <a:cubicBezTo>
                    <a:pt x="2516" y="1289"/>
                    <a:pt x="2471" y="1255"/>
                    <a:pt x="2434" y="1255"/>
                  </a:cubicBezTo>
                  <a:cubicBezTo>
                    <a:pt x="2421" y="1255"/>
                    <a:pt x="2410" y="1259"/>
                    <a:pt x="2402" y="1266"/>
                  </a:cubicBezTo>
                  <a:cubicBezTo>
                    <a:pt x="2243" y="1399"/>
                    <a:pt x="2015" y="1485"/>
                    <a:pt x="1819" y="1485"/>
                  </a:cubicBezTo>
                  <a:cubicBezTo>
                    <a:pt x="1789" y="1485"/>
                    <a:pt x="1761" y="1483"/>
                    <a:pt x="1733" y="1479"/>
                  </a:cubicBezTo>
                  <a:cubicBezTo>
                    <a:pt x="1490" y="1418"/>
                    <a:pt x="1278" y="1327"/>
                    <a:pt x="1034" y="1205"/>
                  </a:cubicBezTo>
                  <a:cubicBezTo>
                    <a:pt x="578" y="932"/>
                    <a:pt x="274" y="506"/>
                    <a:pt x="123" y="20"/>
                  </a:cubicBezTo>
                  <a:cubicBezTo>
                    <a:pt x="110" y="7"/>
                    <a:pt x="87" y="0"/>
                    <a:pt x="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1104950" y="2545125"/>
              <a:ext cx="63300" cy="54850"/>
            </a:xfrm>
            <a:custGeom>
              <a:avLst/>
              <a:gdLst/>
              <a:ahLst/>
              <a:cxnLst/>
              <a:rect l="l" t="t" r="r" b="b"/>
              <a:pathLst>
                <a:path w="2532" h="2194" extrusionOk="0">
                  <a:moveTo>
                    <a:pt x="2458" y="1"/>
                  </a:moveTo>
                  <a:cubicBezTo>
                    <a:pt x="2439" y="1"/>
                    <a:pt x="2421" y="11"/>
                    <a:pt x="2410" y="32"/>
                  </a:cubicBezTo>
                  <a:cubicBezTo>
                    <a:pt x="2197" y="549"/>
                    <a:pt x="1893" y="1005"/>
                    <a:pt x="1467" y="1339"/>
                  </a:cubicBezTo>
                  <a:cubicBezTo>
                    <a:pt x="1072" y="1674"/>
                    <a:pt x="586" y="1917"/>
                    <a:pt x="69" y="2099"/>
                  </a:cubicBezTo>
                  <a:cubicBezTo>
                    <a:pt x="2" y="2122"/>
                    <a:pt x="1" y="2193"/>
                    <a:pt x="41" y="2193"/>
                  </a:cubicBezTo>
                  <a:cubicBezTo>
                    <a:pt x="56" y="2193"/>
                    <a:pt x="76" y="2184"/>
                    <a:pt x="100" y="2160"/>
                  </a:cubicBezTo>
                  <a:cubicBezTo>
                    <a:pt x="616" y="2099"/>
                    <a:pt x="1164" y="1856"/>
                    <a:pt x="1619" y="1491"/>
                  </a:cubicBezTo>
                  <a:cubicBezTo>
                    <a:pt x="2075" y="1096"/>
                    <a:pt x="2379" y="610"/>
                    <a:pt x="2531" y="93"/>
                  </a:cubicBezTo>
                  <a:cubicBezTo>
                    <a:pt x="2531" y="34"/>
                    <a:pt x="2493" y="1"/>
                    <a:pt x="245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070600" y="4141125"/>
              <a:ext cx="73750" cy="13700"/>
            </a:xfrm>
            <a:custGeom>
              <a:avLst/>
              <a:gdLst/>
              <a:ahLst/>
              <a:cxnLst/>
              <a:rect l="l" t="t" r="r" b="b"/>
              <a:pathLst>
                <a:path w="2950" h="548" extrusionOk="0">
                  <a:moveTo>
                    <a:pt x="2858" y="1"/>
                  </a:moveTo>
                  <a:cubicBezTo>
                    <a:pt x="2402" y="1"/>
                    <a:pt x="1916" y="61"/>
                    <a:pt x="1460" y="152"/>
                  </a:cubicBezTo>
                  <a:cubicBezTo>
                    <a:pt x="1004" y="213"/>
                    <a:pt x="548" y="335"/>
                    <a:pt x="92" y="456"/>
                  </a:cubicBezTo>
                  <a:cubicBezTo>
                    <a:pt x="1" y="456"/>
                    <a:pt x="62" y="548"/>
                    <a:pt x="92" y="548"/>
                  </a:cubicBezTo>
                  <a:cubicBezTo>
                    <a:pt x="578" y="517"/>
                    <a:pt x="1034" y="396"/>
                    <a:pt x="1490" y="335"/>
                  </a:cubicBezTo>
                  <a:lnTo>
                    <a:pt x="2858" y="92"/>
                  </a:lnTo>
                  <a:cubicBezTo>
                    <a:pt x="2949" y="92"/>
                    <a:pt x="2949" y="1"/>
                    <a:pt x="285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2943325" y="2571000"/>
              <a:ext cx="73750" cy="4575"/>
            </a:xfrm>
            <a:custGeom>
              <a:avLst/>
              <a:gdLst/>
              <a:ahLst/>
              <a:cxnLst/>
              <a:rect l="l" t="t" r="r" b="b"/>
              <a:pathLst>
                <a:path w="2950" h="183" extrusionOk="0">
                  <a:moveTo>
                    <a:pt x="1490" y="0"/>
                  </a:moveTo>
                  <a:cubicBezTo>
                    <a:pt x="973" y="0"/>
                    <a:pt x="548" y="0"/>
                    <a:pt x="92" y="31"/>
                  </a:cubicBezTo>
                  <a:cubicBezTo>
                    <a:pt x="1" y="61"/>
                    <a:pt x="1" y="152"/>
                    <a:pt x="92" y="152"/>
                  </a:cubicBezTo>
                  <a:cubicBezTo>
                    <a:pt x="578" y="183"/>
                    <a:pt x="1034" y="183"/>
                    <a:pt x="1490" y="183"/>
                  </a:cubicBezTo>
                  <a:cubicBezTo>
                    <a:pt x="1976" y="183"/>
                    <a:pt x="2432" y="183"/>
                    <a:pt x="2888" y="152"/>
                  </a:cubicBezTo>
                  <a:cubicBezTo>
                    <a:pt x="2949" y="152"/>
                    <a:pt x="2949" y="31"/>
                    <a:pt x="2888" y="31"/>
                  </a:cubicBezTo>
                  <a:cubicBezTo>
                    <a:pt x="2402" y="0"/>
                    <a:pt x="1946" y="0"/>
                    <a:pt x="149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2881775" y="2408950"/>
              <a:ext cx="34775" cy="70275"/>
            </a:xfrm>
            <a:custGeom>
              <a:avLst/>
              <a:gdLst/>
              <a:ahLst/>
              <a:cxnLst/>
              <a:rect l="l" t="t" r="r" b="b"/>
              <a:pathLst>
                <a:path w="1391" h="2811" extrusionOk="0">
                  <a:moveTo>
                    <a:pt x="92" y="1"/>
                  </a:moveTo>
                  <a:cubicBezTo>
                    <a:pt x="61" y="1"/>
                    <a:pt x="31" y="23"/>
                    <a:pt x="31" y="69"/>
                  </a:cubicBezTo>
                  <a:cubicBezTo>
                    <a:pt x="1" y="586"/>
                    <a:pt x="31" y="1133"/>
                    <a:pt x="213" y="1619"/>
                  </a:cubicBezTo>
                  <a:cubicBezTo>
                    <a:pt x="426" y="2105"/>
                    <a:pt x="791" y="2561"/>
                    <a:pt x="1247" y="2805"/>
                  </a:cubicBezTo>
                  <a:cubicBezTo>
                    <a:pt x="1260" y="2809"/>
                    <a:pt x="1272" y="2811"/>
                    <a:pt x="1283" y="2811"/>
                  </a:cubicBezTo>
                  <a:cubicBezTo>
                    <a:pt x="1353" y="2811"/>
                    <a:pt x="1390" y="2739"/>
                    <a:pt x="1338" y="2713"/>
                  </a:cubicBezTo>
                  <a:cubicBezTo>
                    <a:pt x="943" y="2409"/>
                    <a:pt x="639" y="1984"/>
                    <a:pt x="457" y="1528"/>
                  </a:cubicBezTo>
                  <a:cubicBezTo>
                    <a:pt x="274" y="1072"/>
                    <a:pt x="183" y="555"/>
                    <a:pt x="153" y="69"/>
                  </a:cubicBezTo>
                  <a:cubicBezTo>
                    <a:pt x="153" y="23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1020050" y="2935225"/>
              <a:ext cx="29275" cy="71325"/>
            </a:xfrm>
            <a:custGeom>
              <a:avLst/>
              <a:gdLst/>
              <a:ahLst/>
              <a:cxnLst/>
              <a:rect l="l" t="t" r="r" b="b"/>
              <a:pathLst>
                <a:path w="1171" h="2853" extrusionOk="0">
                  <a:moveTo>
                    <a:pt x="1094" y="1"/>
                  </a:moveTo>
                  <a:cubicBezTo>
                    <a:pt x="1082" y="1"/>
                    <a:pt x="1071" y="7"/>
                    <a:pt x="1064" y="21"/>
                  </a:cubicBezTo>
                  <a:cubicBezTo>
                    <a:pt x="669" y="356"/>
                    <a:pt x="426" y="781"/>
                    <a:pt x="213" y="1267"/>
                  </a:cubicBezTo>
                  <a:cubicBezTo>
                    <a:pt x="61" y="1723"/>
                    <a:pt x="0" y="2240"/>
                    <a:pt x="0" y="2757"/>
                  </a:cubicBezTo>
                  <a:cubicBezTo>
                    <a:pt x="16" y="2822"/>
                    <a:pt x="50" y="2852"/>
                    <a:pt x="69" y="2852"/>
                  </a:cubicBezTo>
                  <a:cubicBezTo>
                    <a:pt x="85" y="2852"/>
                    <a:pt x="89" y="2830"/>
                    <a:pt x="61" y="2787"/>
                  </a:cubicBezTo>
                  <a:cubicBezTo>
                    <a:pt x="152" y="2301"/>
                    <a:pt x="243" y="1815"/>
                    <a:pt x="426" y="1359"/>
                  </a:cubicBezTo>
                  <a:cubicBezTo>
                    <a:pt x="608" y="903"/>
                    <a:pt x="821" y="477"/>
                    <a:pt x="1125" y="82"/>
                  </a:cubicBezTo>
                  <a:cubicBezTo>
                    <a:pt x="1171" y="59"/>
                    <a:pt x="1129" y="1"/>
                    <a:pt x="1094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051175" y="2408950"/>
              <a:ext cx="32750" cy="68800"/>
            </a:xfrm>
            <a:custGeom>
              <a:avLst/>
              <a:gdLst/>
              <a:ahLst/>
              <a:cxnLst/>
              <a:rect l="l" t="t" r="r" b="b"/>
              <a:pathLst>
                <a:path w="1310" h="2752" extrusionOk="0">
                  <a:moveTo>
                    <a:pt x="1249" y="1"/>
                  </a:moveTo>
                  <a:cubicBezTo>
                    <a:pt x="1219" y="1"/>
                    <a:pt x="1188" y="23"/>
                    <a:pt x="1188" y="69"/>
                  </a:cubicBezTo>
                  <a:cubicBezTo>
                    <a:pt x="1097" y="525"/>
                    <a:pt x="1006" y="1011"/>
                    <a:pt x="854" y="1467"/>
                  </a:cubicBezTo>
                  <a:cubicBezTo>
                    <a:pt x="702" y="1923"/>
                    <a:pt x="428" y="2349"/>
                    <a:pt x="64" y="2653"/>
                  </a:cubicBezTo>
                  <a:cubicBezTo>
                    <a:pt x="0" y="2695"/>
                    <a:pt x="25" y="2752"/>
                    <a:pt x="67" y="2752"/>
                  </a:cubicBezTo>
                  <a:cubicBezTo>
                    <a:pt x="85" y="2752"/>
                    <a:pt x="106" y="2741"/>
                    <a:pt x="124" y="2713"/>
                  </a:cubicBezTo>
                  <a:cubicBezTo>
                    <a:pt x="580" y="2440"/>
                    <a:pt x="945" y="2045"/>
                    <a:pt x="1097" y="1528"/>
                  </a:cubicBezTo>
                  <a:cubicBezTo>
                    <a:pt x="1249" y="1042"/>
                    <a:pt x="1310" y="555"/>
                    <a:pt x="1310" y="69"/>
                  </a:cubicBezTo>
                  <a:cubicBezTo>
                    <a:pt x="1310" y="23"/>
                    <a:pt x="1280" y="1"/>
                    <a:pt x="1249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1188750" y="2462325"/>
              <a:ext cx="34200" cy="34950"/>
            </a:xfrm>
            <a:custGeom>
              <a:avLst/>
              <a:gdLst/>
              <a:ahLst/>
              <a:cxnLst/>
              <a:rect l="l" t="t" r="r" b="b"/>
              <a:pathLst>
                <a:path w="1368" h="1398" extrusionOk="0">
                  <a:moveTo>
                    <a:pt x="851" y="1"/>
                  </a:moveTo>
                  <a:cubicBezTo>
                    <a:pt x="547" y="62"/>
                    <a:pt x="365" y="274"/>
                    <a:pt x="213" y="457"/>
                  </a:cubicBezTo>
                  <a:cubicBezTo>
                    <a:pt x="122" y="548"/>
                    <a:pt x="30" y="700"/>
                    <a:pt x="30" y="852"/>
                  </a:cubicBezTo>
                  <a:cubicBezTo>
                    <a:pt x="0" y="1034"/>
                    <a:pt x="122" y="1186"/>
                    <a:pt x="243" y="1277"/>
                  </a:cubicBezTo>
                  <a:cubicBezTo>
                    <a:pt x="364" y="1358"/>
                    <a:pt x="503" y="1397"/>
                    <a:pt x="636" y="1397"/>
                  </a:cubicBezTo>
                  <a:cubicBezTo>
                    <a:pt x="804" y="1397"/>
                    <a:pt x="962" y="1335"/>
                    <a:pt x="1064" y="1217"/>
                  </a:cubicBezTo>
                  <a:cubicBezTo>
                    <a:pt x="1307" y="1034"/>
                    <a:pt x="1368" y="730"/>
                    <a:pt x="1337" y="457"/>
                  </a:cubicBezTo>
                  <a:cubicBezTo>
                    <a:pt x="1320" y="421"/>
                    <a:pt x="1281" y="406"/>
                    <a:pt x="1246" y="406"/>
                  </a:cubicBezTo>
                  <a:cubicBezTo>
                    <a:pt x="1221" y="406"/>
                    <a:pt x="1198" y="414"/>
                    <a:pt x="1185" y="426"/>
                  </a:cubicBezTo>
                  <a:cubicBezTo>
                    <a:pt x="1185" y="700"/>
                    <a:pt x="1064" y="913"/>
                    <a:pt x="912" y="1034"/>
                  </a:cubicBezTo>
                  <a:cubicBezTo>
                    <a:pt x="816" y="1114"/>
                    <a:pt x="711" y="1152"/>
                    <a:pt x="611" y="1152"/>
                  </a:cubicBezTo>
                  <a:cubicBezTo>
                    <a:pt x="522" y="1152"/>
                    <a:pt x="437" y="1122"/>
                    <a:pt x="365" y="1065"/>
                  </a:cubicBezTo>
                  <a:cubicBezTo>
                    <a:pt x="274" y="1034"/>
                    <a:pt x="243" y="913"/>
                    <a:pt x="243" y="852"/>
                  </a:cubicBezTo>
                  <a:cubicBezTo>
                    <a:pt x="243" y="761"/>
                    <a:pt x="274" y="670"/>
                    <a:pt x="365" y="578"/>
                  </a:cubicBezTo>
                  <a:cubicBezTo>
                    <a:pt x="456" y="366"/>
                    <a:pt x="608" y="153"/>
                    <a:pt x="851" y="122"/>
                  </a:cubicBezTo>
                  <a:cubicBezTo>
                    <a:pt x="912" y="122"/>
                    <a:pt x="912" y="1"/>
                    <a:pt x="85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240825" y="3887325"/>
              <a:ext cx="69875" cy="60650"/>
            </a:xfrm>
            <a:custGeom>
              <a:avLst/>
              <a:gdLst/>
              <a:ahLst/>
              <a:cxnLst/>
              <a:rect l="l" t="t" r="r" b="b"/>
              <a:pathLst>
                <a:path w="2795" h="2426" extrusionOk="0">
                  <a:moveTo>
                    <a:pt x="122" y="0"/>
                  </a:moveTo>
                  <a:cubicBezTo>
                    <a:pt x="31" y="0"/>
                    <a:pt x="0" y="61"/>
                    <a:pt x="61" y="122"/>
                  </a:cubicBezTo>
                  <a:cubicBezTo>
                    <a:pt x="578" y="456"/>
                    <a:pt x="973" y="821"/>
                    <a:pt x="1399" y="1216"/>
                  </a:cubicBezTo>
                  <a:cubicBezTo>
                    <a:pt x="1824" y="1581"/>
                    <a:pt x="2219" y="2006"/>
                    <a:pt x="2645" y="2402"/>
                  </a:cubicBezTo>
                  <a:cubicBezTo>
                    <a:pt x="2669" y="2418"/>
                    <a:pt x="2694" y="2425"/>
                    <a:pt x="2714" y="2425"/>
                  </a:cubicBezTo>
                  <a:cubicBezTo>
                    <a:pt x="2770" y="2425"/>
                    <a:pt x="2795" y="2369"/>
                    <a:pt x="2706" y="2280"/>
                  </a:cubicBezTo>
                  <a:cubicBezTo>
                    <a:pt x="2311" y="1855"/>
                    <a:pt x="1946" y="1429"/>
                    <a:pt x="1520" y="1034"/>
                  </a:cubicBezTo>
                  <a:cubicBezTo>
                    <a:pt x="1095" y="608"/>
                    <a:pt x="639" y="213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355000" y="2833100"/>
              <a:ext cx="20725" cy="66600"/>
            </a:xfrm>
            <a:custGeom>
              <a:avLst/>
              <a:gdLst/>
              <a:ahLst/>
              <a:cxnLst/>
              <a:rect l="l" t="t" r="r" b="b"/>
              <a:pathLst>
                <a:path w="829" h="2664" extrusionOk="0">
                  <a:moveTo>
                    <a:pt x="760" y="0"/>
                  </a:moveTo>
                  <a:cubicBezTo>
                    <a:pt x="739" y="0"/>
                    <a:pt x="719" y="10"/>
                    <a:pt x="707" y="33"/>
                  </a:cubicBezTo>
                  <a:cubicBezTo>
                    <a:pt x="555" y="459"/>
                    <a:pt x="495" y="915"/>
                    <a:pt x="373" y="1340"/>
                  </a:cubicBezTo>
                  <a:cubicBezTo>
                    <a:pt x="251" y="1735"/>
                    <a:pt x="191" y="2161"/>
                    <a:pt x="39" y="2586"/>
                  </a:cubicBezTo>
                  <a:cubicBezTo>
                    <a:pt x="0" y="2625"/>
                    <a:pt x="35" y="2663"/>
                    <a:pt x="73" y="2663"/>
                  </a:cubicBezTo>
                  <a:cubicBezTo>
                    <a:pt x="95" y="2663"/>
                    <a:pt x="119" y="2650"/>
                    <a:pt x="130" y="2617"/>
                  </a:cubicBezTo>
                  <a:cubicBezTo>
                    <a:pt x="373" y="2252"/>
                    <a:pt x="464" y="1766"/>
                    <a:pt x="586" y="1371"/>
                  </a:cubicBezTo>
                  <a:cubicBezTo>
                    <a:pt x="707" y="945"/>
                    <a:pt x="738" y="489"/>
                    <a:pt x="829" y="64"/>
                  </a:cubicBezTo>
                  <a:cubicBezTo>
                    <a:pt x="829" y="26"/>
                    <a:pt x="794" y="0"/>
                    <a:pt x="7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2963075" y="2936225"/>
              <a:ext cx="63675" cy="64900"/>
            </a:xfrm>
            <a:custGeom>
              <a:avLst/>
              <a:gdLst/>
              <a:ahLst/>
              <a:cxnLst/>
              <a:rect l="l" t="t" r="r" b="b"/>
              <a:pathLst>
                <a:path w="2547" h="2596" extrusionOk="0">
                  <a:moveTo>
                    <a:pt x="2490" y="0"/>
                  </a:moveTo>
                  <a:cubicBezTo>
                    <a:pt x="2474" y="0"/>
                    <a:pt x="2455" y="4"/>
                    <a:pt x="2433" y="12"/>
                  </a:cubicBezTo>
                  <a:cubicBezTo>
                    <a:pt x="1977" y="407"/>
                    <a:pt x="1612" y="802"/>
                    <a:pt x="1217" y="1227"/>
                  </a:cubicBezTo>
                  <a:cubicBezTo>
                    <a:pt x="852" y="1653"/>
                    <a:pt x="427" y="2079"/>
                    <a:pt x="62" y="2474"/>
                  </a:cubicBezTo>
                  <a:cubicBezTo>
                    <a:pt x="1" y="2565"/>
                    <a:pt x="62" y="2595"/>
                    <a:pt x="123" y="2595"/>
                  </a:cubicBezTo>
                  <a:cubicBezTo>
                    <a:pt x="579" y="2200"/>
                    <a:pt x="1004" y="1805"/>
                    <a:pt x="1369" y="1379"/>
                  </a:cubicBezTo>
                  <a:cubicBezTo>
                    <a:pt x="1764" y="954"/>
                    <a:pt x="2129" y="559"/>
                    <a:pt x="2524" y="103"/>
                  </a:cubicBezTo>
                  <a:cubicBezTo>
                    <a:pt x="2547" y="34"/>
                    <a:pt x="2535" y="0"/>
                    <a:pt x="249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262475" y="2833425"/>
              <a:ext cx="18750" cy="66275"/>
            </a:xfrm>
            <a:custGeom>
              <a:avLst/>
              <a:gdLst/>
              <a:ahLst/>
              <a:cxnLst/>
              <a:rect l="l" t="t" r="r" b="b"/>
              <a:pathLst>
                <a:path w="750" h="2651" extrusionOk="0">
                  <a:moveTo>
                    <a:pt x="64" y="0"/>
                  </a:moveTo>
                  <a:cubicBezTo>
                    <a:pt x="32" y="0"/>
                    <a:pt x="1" y="15"/>
                    <a:pt x="1" y="51"/>
                  </a:cubicBezTo>
                  <a:cubicBezTo>
                    <a:pt x="92" y="507"/>
                    <a:pt x="153" y="932"/>
                    <a:pt x="274" y="1358"/>
                  </a:cubicBezTo>
                  <a:cubicBezTo>
                    <a:pt x="335" y="1783"/>
                    <a:pt x="457" y="2178"/>
                    <a:pt x="609" y="2604"/>
                  </a:cubicBezTo>
                  <a:cubicBezTo>
                    <a:pt x="620" y="2637"/>
                    <a:pt x="643" y="2650"/>
                    <a:pt x="667" y="2650"/>
                  </a:cubicBezTo>
                  <a:cubicBezTo>
                    <a:pt x="708" y="2650"/>
                    <a:pt x="750" y="2612"/>
                    <a:pt x="730" y="2573"/>
                  </a:cubicBezTo>
                  <a:cubicBezTo>
                    <a:pt x="639" y="2148"/>
                    <a:pt x="578" y="1692"/>
                    <a:pt x="457" y="1266"/>
                  </a:cubicBezTo>
                  <a:cubicBezTo>
                    <a:pt x="396" y="841"/>
                    <a:pt x="274" y="446"/>
                    <a:pt x="122" y="20"/>
                  </a:cubicBezTo>
                  <a:cubicBezTo>
                    <a:pt x="110" y="8"/>
                    <a:pt x="87" y="0"/>
                    <a:pt x="6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1145425" y="1982075"/>
              <a:ext cx="34225" cy="56500"/>
            </a:xfrm>
            <a:custGeom>
              <a:avLst/>
              <a:gdLst/>
              <a:ahLst/>
              <a:cxnLst/>
              <a:rect l="l" t="t" r="r" b="b"/>
              <a:pathLst>
                <a:path w="1369" h="2260" extrusionOk="0">
                  <a:moveTo>
                    <a:pt x="61" y="1"/>
                  </a:moveTo>
                  <a:cubicBezTo>
                    <a:pt x="0" y="1"/>
                    <a:pt x="0" y="62"/>
                    <a:pt x="31" y="153"/>
                  </a:cubicBezTo>
                  <a:cubicBezTo>
                    <a:pt x="456" y="214"/>
                    <a:pt x="791" y="548"/>
                    <a:pt x="943" y="943"/>
                  </a:cubicBezTo>
                  <a:cubicBezTo>
                    <a:pt x="1125" y="1308"/>
                    <a:pt x="1125" y="1764"/>
                    <a:pt x="973" y="2189"/>
                  </a:cubicBezTo>
                  <a:cubicBezTo>
                    <a:pt x="973" y="2210"/>
                    <a:pt x="1016" y="2259"/>
                    <a:pt x="1052" y="2259"/>
                  </a:cubicBezTo>
                  <a:cubicBezTo>
                    <a:pt x="1069" y="2259"/>
                    <a:pt x="1085" y="2249"/>
                    <a:pt x="1095" y="2220"/>
                  </a:cubicBezTo>
                  <a:cubicBezTo>
                    <a:pt x="1368" y="1825"/>
                    <a:pt x="1368" y="1277"/>
                    <a:pt x="1186" y="821"/>
                  </a:cubicBezTo>
                  <a:cubicBezTo>
                    <a:pt x="1034" y="366"/>
                    <a:pt x="578" y="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78975" y="4166200"/>
              <a:ext cx="73725" cy="20550"/>
            </a:xfrm>
            <a:custGeom>
              <a:avLst/>
              <a:gdLst/>
              <a:ahLst/>
              <a:cxnLst/>
              <a:rect l="l" t="t" r="r" b="b"/>
              <a:pathLst>
                <a:path w="2949" h="822" extrusionOk="0">
                  <a:moveTo>
                    <a:pt x="2857" y="1"/>
                  </a:moveTo>
                  <a:cubicBezTo>
                    <a:pt x="2401" y="92"/>
                    <a:pt x="1915" y="213"/>
                    <a:pt x="1459" y="305"/>
                  </a:cubicBezTo>
                  <a:cubicBezTo>
                    <a:pt x="1003" y="426"/>
                    <a:pt x="547" y="548"/>
                    <a:pt x="91" y="700"/>
                  </a:cubicBezTo>
                  <a:cubicBezTo>
                    <a:pt x="0" y="700"/>
                    <a:pt x="61" y="821"/>
                    <a:pt x="122" y="821"/>
                  </a:cubicBezTo>
                  <a:cubicBezTo>
                    <a:pt x="578" y="730"/>
                    <a:pt x="1094" y="608"/>
                    <a:pt x="1550" y="517"/>
                  </a:cubicBezTo>
                  <a:cubicBezTo>
                    <a:pt x="2006" y="396"/>
                    <a:pt x="2462" y="274"/>
                    <a:pt x="2918" y="122"/>
                  </a:cubicBezTo>
                  <a:cubicBezTo>
                    <a:pt x="2949" y="92"/>
                    <a:pt x="2949" y="1"/>
                    <a:pt x="285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1381000" y="1916725"/>
              <a:ext cx="34975" cy="54800"/>
            </a:xfrm>
            <a:custGeom>
              <a:avLst/>
              <a:gdLst/>
              <a:ahLst/>
              <a:cxnLst/>
              <a:rect l="l" t="t" r="r" b="b"/>
              <a:pathLst>
                <a:path w="1399" h="2192" extrusionOk="0">
                  <a:moveTo>
                    <a:pt x="1338" y="1"/>
                  </a:moveTo>
                  <a:cubicBezTo>
                    <a:pt x="912" y="92"/>
                    <a:pt x="456" y="335"/>
                    <a:pt x="213" y="791"/>
                  </a:cubicBezTo>
                  <a:cubicBezTo>
                    <a:pt x="0" y="1217"/>
                    <a:pt x="61" y="1764"/>
                    <a:pt x="304" y="2159"/>
                  </a:cubicBezTo>
                  <a:cubicBezTo>
                    <a:pt x="316" y="2182"/>
                    <a:pt x="341" y="2192"/>
                    <a:pt x="365" y="2192"/>
                  </a:cubicBezTo>
                  <a:cubicBezTo>
                    <a:pt x="405" y="2192"/>
                    <a:pt x="444" y="2166"/>
                    <a:pt x="426" y="2128"/>
                  </a:cubicBezTo>
                  <a:cubicBezTo>
                    <a:pt x="243" y="1733"/>
                    <a:pt x="213" y="1277"/>
                    <a:pt x="426" y="913"/>
                  </a:cubicBezTo>
                  <a:cubicBezTo>
                    <a:pt x="608" y="548"/>
                    <a:pt x="973" y="305"/>
                    <a:pt x="1368" y="92"/>
                  </a:cubicBezTo>
                  <a:cubicBezTo>
                    <a:pt x="1398" y="62"/>
                    <a:pt x="1398" y="1"/>
                    <a:pt x="13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1095275" y="1982850"/>
              <a:ext cx="34225" cy="55500"/>
            </a:xfrm>
            <a:custGeom>
              <a:avLst/>
              <a:gdLst/>
              <a:ahLst/>
              <a:cxnLst/>
              <a:rect l="l" t="t" r="r" b="b"/>
              <a:pathLst>
                <a:path w="1369" h="2220" extrusionOk="0">
                  <a:moveTo>
                    <a:pt x="1277" y="0"/>
                  </a:moveTo>
                  <a:cubicBezTo>
                    <a:pt x="791" y="0"/>
                    <a:pt x="335" y="335"/>
                    <a:pt x="183" y="790"/>
                  </a:cubicBezTo>
                  <a:cubicBezTo>
                    <a:pt x="0" y="1246"/>
                    <a:pt x="61" y="1763"/>
                    <a:pt x="213" y="2158"/>
                  </a:cubicBezTo>
                  <a:cubicBezTo>
                    <a:pt x="244" y="2219"/>
                    <a:pt x="335" y="2219"/>
                    <a:pt x="335" y="2219"/>
                  </a:cubicBezTo>
                  <a:cubicBezTo>
                    <a:pt x="244" y="1763"/>
                    <a:pt x="213" y="1307"/>
                    <a:pt x="365" y="912"/>
                  </a:cubicBezTo>
                  <a:cubicBezTo>
                    <a:pt x="517" y="487"/>
                    <a:pt x="851" y="183"/>
                    <a:pt x="1277" y="122"/>
                  </a:cubicBezTo>
                  <a:cubicBezTo>
                    <a:pt x="1368" y="91"/>
                    <a:pt x="1368" y="0"/>
                    <a:pt x="127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289075" y="2906100"/>
              <a:ext cx="63850" cy="6100"/>
            </a:xfrm>
            <a:custGeom>
              <a:avLst/>
              <a:gdLst/>
              <a:ahLst/>
              <a:cxnLst/>
              <a:rect l="l" t="t" r="r" b="b"/>
              <a:pathLst>
                <a:path w="2554" h="244" extrusionOk="0">
                  <a:moveTo>
                    <a:pt x="1277" y="1"/>
                  </a:moveTo>
                  <a:cubicBezTo>
                    <a:pt x="882" y="1"/>
                    <a:pt x="487" y="31"/>
                    <a:pt x="62" y="122"/>
                  </a:cubicBezTo>
                  <a:cubicBezTo>
                    <a:pt x="1" y="153"/>
                    <a:pt x="31" y="244"/>
                    <a:pt x="62" y="244"/>
                  </a:cubicBezTo>
                  <a:lnTo>
                    <a:pt x="2493" y="244"/>
                  </a:lnTo>
                  <a:cubicBezTo>
                    <a:pt x="2554" y="244"/>
                    <a:pt x="2554" y="122"/>
                    <a:pt x="2493" y="122"/>
                  </a:cubicBezTo>
                  <a:cubicBezTo>
                    <a:pt x="2128" y="31"/>
                    <a:pt x="1703" y="1"/>
                    <a:pt x="127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1441025" y="2532875"/>
              <a:ext cx="33450" cy="45550"/>
            </a:xfrm>
            <a:custGeom>
              <a:avLst/>
              <a:gdLst/>
              <a:ahLst/>
              <a:cxnLst/>
              <a:rect l="l" t="t" r="r" b="b"/>
              <a:pathLst>
                <a:path w="1338" h="1822" extrusionOk="0">
                  <a:moveTo>
                    <a:pt x="138" y="1"/>
                  </a:moveTo>
                  <a:cubicBezTo>
                    <a:pt x="113" y="1"/>
                    <a:pt x="92" y="10"/>
                    <a:pt x="92" y="36"/>
                  </a:cubicBezTo>
                  <a:cubicBezTo>
                    <a:pt x="61" y="279"/>
                    <a:pt x="31" y="462"/>
                    <a:pt x="31" y="674"/>
                  </a:cubicBezTo>
                  <a:cubicBezTo>
                    <a:pt x="31" y="917"/>
                    <a:pt x="0" y="1130"/>
                    <a:pt x="61" y="1373"/>
                  </a:cubicBezTo>
                  <a:cubicBezTo>
                    <a:pt x="92" y="1495"/>
                    <a:pt x="183" y="1586"/>
                    <a:pt x="304" y="1677"/>
                  </a:cubicBezTo>
                  <a:cubicBezTo>
                    <a:pt x="396" y="1708"/>
                    <a:pt x="517" y="1799"/>
                    <a:pt x="639" y="1799"/>
                  </a:cubicBezTo>
                  <a:cubicBezTo>
                    <a:pt x="745" y="1814"/>
                    <a:pt x="851" y="1822"/>
                    <a:pt x="958" y="1822"/>
                  </a:cubicBezTo>
                  <a:cubicBezTo>
                    <a:pt x="1064" y="1822"/>
                    <a:pt x="1171" y="1814"/>
                    <a:pt x="1277" y="1799"/>
                  </a:cubicBezTo>
                  <a:cubicBezTo>
                    <a:pt x="1338" y="1799"/>
                    <a:pt x="1338" y="1708"/>
                    <a:pt x="1277" y="1617"/>
                  </a:cubicBezTo>
                  <a:cubicBezTo>
                    <a:pt x="1064" y="1617"/>
                    <a:pt x="851" y="1586"/>
                    <a:pt x="669" y="1556"/>
                  </a:cubicBezTo>
                  <a:cubicBezTo>
                    <a:pt x="548" y="1525"/>
                    <a:pt x="487" y="1465"/>
                    <a:pt x="396" y="1434"/>
                  </a:cubicBezTo>
                  <a:cubicBezTo>
                    <a:pt x="335" y="1404"/>
                    <a:pt x="304" y="1313"/>
                    <a:pt x="244" y="1252"/>
                  </a:cubicBezTo>
                  <a:cubicBezTo>
                    <a:pt x="183" y="917"/>
                    <a:pt x="244" y="462"/>
                    <a:pt x="213" y="36"/>
                  </a:cubicBezTo>
                  <a:cubicBezTo>
                    <a:pt x="213" y="18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850575" y="1915200"/>
              <a:ext cx="33475" cy="54675"/>
            </a:xfrm>
            <a:custGeom>
              <a:avLst/>
              <a:gdLst/>
              <a:ahLst/>
              <a:cxnLst/>
              <a:rect l="l" t="t" r="r" b="b"/>
              <a:pathLst>
                <a:path w="1339" h="2187" extrusionOk="0">
                  <a:moveTo>
                    <a:pt x="92" y="1"/>
                  </a:moveTo>
                  <a:cubicBezTo>
                    <a:pt x="31" y="1"/>
                    <a:pt x="1" y="92"/>
                    <a:pt x="31" y="123"/>
                  </a:cubicBezTo>
                  <a:cubicBezTo>
                    <a:pt x="426" y="366"/>
                    <a:pt x="761" y="609"/>
                    <a:pt x="974" y="974"/>
                  </a:cubicBezTo>
                  <a:cubicBezTo>
                    <a:pt x="1156" y="1308"/>
                    <a:pt x="1186" y="1734"/>
                    <a:pt x="1126" y="2129"/>
                  </a:cubicBezTo>
                  <a:cubicBezTo>
                    <a:pt x="1092" y="2162"/>
                    <a:pt x="1114" y="2186"/>
                    <a:pt x="1140" y="2186"/>
                  </a:cubicBezTo>
                  <a:cubicBezTo>
                    <a:pt x="1162" y="2186"/>
                    <a:pt x="1186" y="2170"/>
                    <a:pt x="1186" y="2129"/>
                  </a:cubicBezTo>
                  <a:cubicBezTo>
                    <a:pt x="1308" y="1734"/>
                    <a:pt x="1338" y="1217"/>
                    <a:pt x="1095" y="791"/>
                  </a:cubicBezTo>
                  <a:cubicBezTo>
                    <a:pt x="882" y="427"/>
                    <a:pt x="487" y="153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944050" y="2849675"/>
              <a:ext cx="9150" cy="82525"/>
            </a:xfrm>
            <a:custGeom>
              <a:avLst/>
              <a:gdLst/>
              <a:ahLst/>
              <a:cxnLst/>
              <a:rect l="l" t="t" r="r" b="b"/>
              <a:pathLst>
                <a:path w="366" h="3301" extrusionOk="0">
                  <a:moveTo>
                    <a:pt x="122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1" y="586"/>
                    <a:pt x="1" y="1133"/>
                    <a:pt x="31" y="1650"/>
                  </a:cubicBezTo>
                  <a:cubicBezTo>
                    <a:pt x="61" y="2197"/>
                    <a:pt x="122" y="2714"/>
                    <a:pt x="213" y="3261"/>
                  </a:cubicBezTo>
                  <a:cubicBezTo>
                    <a:pt x="213" y="3286"/>
                    <a:pt x="234" y="3301"/>
                    <a:pt x="261" y="3301"/>
                  </a:cubicBezTo>
                  <a:cubicBezTo>
                    <a:pt x="298" y="3301"/>
                    <a:pt x="348" y="3271"/>
                    <a:pt x="365" y="3200"/>
                  </a:cubicBezTo>
                  <a:cubicBezTo>
                    <a:pt x="335" y="2714"/>
                    <a:pt x="305" y="2197"/>
                    <a:pt x="274" y="1650"/>
                  </a:cubicBezTo>
                  <a:cubicBezTo>
                    <a:pt x="213" y="1133"/>
                    <a:pt x="213" y="586"/>
                    <a:pt x="183" y="69"/>
                  </a:cubicBezTo>
                  <a:cubicBezTo>
                    <a:pt x="183" y="24"/>
                    <a:pt x="153" y="1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801200" y="1916725"/>
              <a:ext cx="31925" cy="54800"/>
            </a:xfrm>
            <a:custGeom>
              <a:avLst/>
              <a:gdLst/>
              <a:ahLst/>
              <a:cxnLst/>
              <a:rect l="l" t="t" r="r" b="b"/>
              <a:pathLst>
                <a:path w="1277" h="2192" extrusionOk="0">
                  <a:moveTo>
                    <a:pt x="1186" y="1"/>
                  </a:moveTo>
                  <a:cubicBezTo>
                    <a:pt x="730" y="31"/>
                    <a:pt x="304" y="396"/>
                    <a:pt x="152" y="821"/>
                  </a:cubicBezTo>
                  <a:cubicBezTo>
                    <a:pt x="0" y="1247"/>
                    <a:pt x="0" y="1733"/>
                    <a:pt x="213" y="2159"/>
                  </a:cubicBezTo>
                  <a:cubicBezTo>
                    <a:pt x="225" y="2182"/>
                    <a:pt x="250" y="2192"/>
                    <a:pt x="276" y="2192"/>
                  </a:cubicBezTo>
                  <a:cubicBezTo>
                    <a:pt x="319" y="2192"/>
                    <a:pt x="365" y="2166"/>
                    <a:pt x="365" y="2128"/>
                  </a:cubicBezTo>
                  <a:cubicBezTo>
                    <a:pt x="243" y="1703"/>
                    <a:pt x="243" y="1277"/>
                    <a:pt x="395" y="913"/>
                  </a:cubicBezTo>
                  <a:cubicBezTo>
                    <a:pt x="517" y="518"/>
                    <a:pt x="821" y="214"/>
                    <a:pt x="1216" y="92"/>
                  </a:cubicBezTo>
                  <a:cubicBezTo>
                    <a:pt x="1277" y="62"/>
                    <a:pt x="1277" y="1"/>
                    <a:pt x="11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1434950" y="1916725"/>
              <a:ext cx="32700" cy="54800"/>
            </a:xfrm>
            <a:custGeom>
              <a:avLst/>
              <a:gdLst/>
              <a:ahLst/>
              <a:cxnLst/>
              <a:rect l="l" t="t" r="r" b="b"/>
              <a:pathLst>
                <a:path w="1308" h="2192" extrusionOk="0">
                  <a:moveTo>
                    <a:pt x="91" y="1"/>
                  </a:moveTo>
                  <a:cubicBezTo>
                    <a:pt x="0" y="1"/>
                    <a:pt x="0" y="62"/>
                    <a:pt x="31" y="92"/>
                  </a:cubicBezTo>
                  <a:cubicBezTo>
                    <a:pt x="426" y="305"/>
                    <a:pt x="760" y="518"/>
                    <a:pt x="912" y="913"/>
                  </a:cubicBezTo>
                  <a:cubicBezTo>
                    <a:pt x="1034" y="1277"/>
                    <a:pt x="1003" y="1703"/>
                    <a:pt x="943" y="2128"/>
                  </a:cubicBezTo>
                  <a:cubicBezTo>
                    <a:pt x="943" y="2166"/>
                    <a:pt x="977" y="2192"/>
                    <a:pt x="1011" y="2192"/>
                  </a:cubicBezTo>
                  <a:cubicBezTo>
                    <a:pt x="1032" y="2192"/>
                    <a:pt x="1052" y="2182"/>
                    <a:pt x="1064" y="2159"/>
                  </a:cubicBezTo>
                  <a:cubicBezTo>
                    <a:pt x="1216" y="1733"/>
                    <a:pt x="1307" y="1277"/>
                    <a:pt x="1094" y="821"/>
                  </a:cubicBezTo>
                  <a:cubicBezTo>
                    <a:pt x="912" y="366"/>
                    <a:pt x="487" y="92"/>
                    <a:pt x="9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078550" y="3898975"/>
              <a:ext cx="14475" cy="61225"/>
            </a:xfrm>
            <a:custGeom>
              <a:avLst/>
              <a:gdLst/>
              <a:ahLst/>
              <a:cxnLst/>
              <a:rect l="l" t="t" r="r" b="b"/>
              <a:pathLst>
                <a:path w="579" h="2449" extrusionOk="0">
                  <a:moveTo>
                    <a:pt x="88" y="1"/>
                  </a:moveTo>
                  <a:cubicBezTo>
                    <a:pt x="50" y="1"/>
                    <a:pt x="1" y="29"/>
                    <a:pt x="1" y="74"/>
                  </a:cubicBezTo>
                  <a:cubicBezTo>
                    <a:pt x="1" y="438"/>
                    <a:pt x="92" y="864"/>
                    <a:pt x="153" y="1259"/>
                  </a:cubicBezTo>
                  <a:cubicBezTo>
                    <a:pt x="244" y="1624"/>
                    <a:pt x="305" y="2019"/>
                    <a:pt x="426" y="2384"/>
                  </a:cubicBezTo>
                  <a:cubicBezTo>
                    <a:pt x="440" y="2426"/>
                    <a:pt x="467" y="2449"/>
                    <a:pt x="496" y="2449"/>
                  </a:cubicBezTo>
                  <a:cubicBezTo>
                    <a:pt x="528" y="2449"/>
                    <a:pt x="562" y="2418"/>
                    <a:pt x="578" y="2353"/>
                  </a:cubicBezTo>
                  <a:cubicBezTo>
                    <a:pt x="548" y="1958"/>
                    <a:pt x="457" y="1533"/>
                    <a:pt x="396" y="1168"/>
                  </a:cubicBezTo>
                  <a:cubicBezTo>
                    <a:pt x="305" y="773"/>
                    <a:pt x="244" y="408"/>
                    <a:pt x="122" y="13"/>
                  </a:cubicBezTo>
                  <a:cubicBezTo>
                    <a:pt x="114" y="5"/>
                    <a:pt x="102" y="1"/>
                    <a:pt x="88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1147400" y="2548075"/>
              <a:ext cx="36800" cy="55275"/>
            </a:xfrm>
            <a:custGeom>
              <a:avLst/>
              <a:gdLst/>
              <a:ahLst/>
              <a:cxnLst/>
              <a:rect l="l" t="t" r="r" b="b"/>
              <a:pathLst>
                <a:path w="1472" h="2211" extrusionOk="0">
                  <a:moveTo>
                    <a:pt x="1397" y="1"/>
                  </a:moveTo>
                  <a:cubicBezTo>
                    <a:pt x="1372" y="1"/>
                    <a:pt x="1350" y="10"/>
                    <a:pt x="1350" y="36"/>
                  </a:cubicBezTo>
                  <a:cubicBezTo>
                    <a:pt x="1289" y="461"/>
                    <a:pt x="1168" y="857"/>
                    <a:pt x="955" y="1221"/>
                  </a:cubicBezTo>
                  <a:cubicBezTo>
                    <a:pt x="712" y="1556"/>
                    <a:pt x="408" y="1860"/>
                    <a:pt x="73" y="2103"/>
                  </a:cubicBezTo>
                  <a:cubicBezTo>
                    <a:pt x="0" y="2127"/>
                    <a:pt x="45" y="2211"/>
                    <a:pt x="81" y="2211"/>
                  </a:cubicBezTo>
                  <a:cubicBezTo>
                    <a:pt x="90" y="2211"/>
                    <a:pt x="98" y="2206"/>
                    <a:pt x="104" y="2194"/>
                  </a:cubicBezTo>
                  <a:cubicBezTo>
                    <a:pt x="529" y="2042"/>
                    <a:pt x="894" y="1708"/>
                    <a:pt x="1137" y="1343"/>
                  </a:cubicBezTo>
                  <a:cubicBezTo>
                    <a:pt x="1350" y="948"/>
                    <a:pt x="1472" y="492"/>
                    <a:pt x="1472" y="36"/>
                  </a:cubicBezTo>
                  <a:cubicBezTo>
                    <a:pt x="1472" y="18"/>
                    <a:pt x="1431" y="1"/>
                    <a:pt x="139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2338450" y="3759025"/>
              <a:ext cx="17500" cy="58550"/>
            </a:xfrm>
            <a:custGeom>
              <a:avLst/>
              <a:gdLst/>
              <a:ahLst/>
              <a:cxnLst/>
              <a:rect l="l" t="t" r="r" b="b"/>
              <a:pathLst>
                <a:path w="700" h="2342" extrusionOk="0">
                  <a:moveTo>
                    <a:pt x="54" y="0"/>
                  </a:moveTo>
                  <a:cubicBezTo>
                    <a:pt x="23" y="0"/>
                    <a:pt x="1" y="30"/>
                    <a:pt x="1" y="48"/>
                  </a:cubicBezTo>
                  <a:cubicBezTo>
                    <a:pt x="31" y="474"/>
                    <a:pt x="122" y="839"/>
                    <a:pt x="183" y="1234"/>
                  </a:cubicBezTo>
                  <a:cubicBezTo>
                    <a:pt x="305" y="1599"/>
                    <a:pt x="426" y="1994"/>
                    <a:pt x="578" y="2328"/>
                  </a:cubicBezTo>
                  <a:cubicBezTo>
                    <a:pt x="588" y="2338"/>
                    <a:pt x="609" y="2342"/>
                    <a:pt x="628" y="2342"/>
                  </a:cubicBezTo>
                  <a:cubicBezTo>
                    <a:pt x="666" y="2342"/>
                    <a:pt x="700" y="2328"/>
                    <a:pt x="639" y="2328"/>
                  </a:cubicBezTo>
                  <a:cubicBezTo>
                    <a:pt x="578" y="1933"/>
                    <a:pt x="457" y="1568"/>
                    <a:pt x="365" y="1173"/>
                  </a:cubicBezTo>
                  <a:cubicBezTo>
                    <a:pt x="305" y="808"/>
                    <a:pt x="213" y="413"/>
                    <a:pt x="122" y="48"/>
                  </a:cubicBezTo>
                  <a:cubicBezTo>
                    <a:pt x="98" y="13"/>
                    <a:pt x="75" y="0"/>
                    <a:pt x="5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1121875" y="2429925"/>
              <a:ext cx="47900" cy="33225"/>
            </a:xfrm>
            <a:custGeom>
              <a:avLst/>
              <a:gdLst/>
              <a:ahLst/>
              <a:cxnLst/>
              <a:rect l="l" t="t" r="r" b="b"/>
              <a:pathLst>
                <a:path w="1916" h="1329" extrusionOk="0">
                  <a:moveTo>
                    <a:pt x="1871" y="0"/>
                  </a:moveTo>
                  <a:cubicBezTo>
                    <a:pt x="1854" y="0"/>
                    <a:pt x="1837" y="8"/>
                    <a:pt x="1824" y="20"/>
                  </a:cubicBezTo>
                  <a:cubicBezTo>
                    <a:pt x="1672" y="355"/>
                    <a:pt x="1520" y="750"/>
                    <a:pt x="1216" y="932"/>
                  </a:cubicBezTo>
                  <a:cubicBezTo>
                    <a:pt x="1000" y="1062"/>
                    <a:pt x="723" y="1099"/>
                    <a:pt x="439" y="1099"/>
                  </a:cubicBezTo>
                  <a:cubicBezTo>
                    <a:pt x="323" y="1099"/>
                    <a:pt x="206" y="1093"/>
                    <a:pt x="91" y="1084"/>
                  </a:cubicBezTo>
                  <a:cubicBezTo>
                    <a:pt x="31" y="1084"/>
                    <a:pt x="0" y="1206"/>
                    <a:pt x="61" y="1236"/>
                  </a:cubicBezTo>
                  <a:cubicBezTo>
                    <a:pt x="242" y="1292"/>
                    <a:pt x="442" y="1328"/>
                    <a:pt x="640" y="1328"/>
                  </a:cubicBezTo>
                  <a:cubicBezTo>
                    <a:pt x="876" y="1328"/>
                    <a:pt x="1109" y="1277"/>
                    <a:pt x="1307" y="1145"/>
                  </a:cubicBezTo>
                  <a:cubicBezTo>
                    <a:pt x="1702" y="871"/>
                    <a:pt x="1854" y="415"/>
                    <a:pt x="1915" y="51"/>
                  </a:cubicBezTo>
                  <a:cubicBezTo>
                    <a:pt x="1915" y="15"/>
                    <a:pt x="1894" y="0"/>
                    <a:pt x="187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435700" y="3551250"/>
              <a:ext cx="57775" cy="4600"/>
            </a:xfrm>
            <a:custGeom>
              <a:avLst/>
              <a:gdLst/>
              <a:ahLst/>
              <a:cxnLst/>
              <a:rect l="l" t="t" r="r" b="b"/>
              <a:pathLst>
                <a:path w="2311" h="184" extrusionOk="0">
                  <a:moveTo>
                    <a:pt x="1186" y="1"/>
                  </a:moveTo>
                  <a:cubicBezTo>
                    <a:pt x="791" y="1"/>
                    <a:pt x="457" y="1"/>
                    <a:pt x="92" y="31"/>
                  </a:cubicBezTo>
                  <a:cubicBezTo>
                    <a:pt x="1" y="31"/>
                    <a:pt x="1" y="153"/>
                    <a:pt x="92" y="153"/>
                  </a:cubicBezTo>
                  <a:cubicBezTo>
                    <a:pt x="457" y="183"/>
                    <a:pt x="791" y="183"/>
                    <a:pt x="1186" y="183"/>
                  </a:cubicBezTo>
                  <a:cubicBezTo>
                    <a:pt x="1551" y="183"/>
                    <a:pt x="1916" y="183"/>
                    <a:pt x="2280" y="153"/>
                  </a:cubicBezTo>
                  <a:cubicBezTo>
                    <a:pt x="2311" y="153"/>
                    <a:pt x="2311" y="31"/>
                    <a:pt x="2280" y="31"/>
                  </a:cubicBezTo>
                  <a:cubicBezTo>
                    <a:pt x="1916" y="1"/>
                    <a:pt x="1551" y="1"/>
                    <a:pt x="118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1897100" y="3493700"/>
              <a:ext cx="24950" cy="57775"/>
            </a:xfrm>
            <a:custGeom>
              <a:avLst/>
              <a:gdLst/>
              <a:ahLst/>
              <a:cxnLst/>
              <a:rect l="l" t="t" r="r" b="b"/>
              <a:pathLst>
                <a:path w="998" h="2311" extrusionOk="0">
                  <a:moveTo>
                    <a:pt x="907" y="0"/>
                  </a:moveTo>
                  <a:cubicBezTo>
                    <a:pt x="876" y="0"/>
                    <a:pt x="846" y="8"/>
                    <a:pt x="846" y="23"/>
                  </a:cubicBezTo>
                  <a:cubicBezTo>
                    <a:pt x="816" y="449"/>
                    <a:pt x="694" y="783"/>
                    <a:pt x="542" y="1148"/>
                  </a:cubicBezTo>
                  <a:cubicBezTo>
                    <a:pt x="390" y="1512"/>
                    <a:pt x="208" y="1877"/>
                    <a:pt x="25" y="2211"/>
                  </a:cubicBezTo>
                  <a:cubicBezTo>
                    <a:pt x="0" y="2261"/>
                    <a:pt x="36" y="2311"/>
                    <a:pt x="100" y="2311"/>
                  </a:cubicBezTo>
                  <a:cubicBezTo>
                    <a:pt x="114" y="2311"/>
                    <a:pt x="130" y="2308"/>
                    <a:pt x="147" y="2303"/>
                  </a:cubicBezTo>
                  <a:cubicBezTo>
                    <a:pt x="360" y="1938"/>
                    <a:pt x="603" y="1604"/>
                    <a:pt x="755" y="1239"/>
                  </a:cubicBezTo>
                  <a:cubicBezTo>
                    <a:pt x="907" y="844"/>
                    <a:pt x="998" y="449"/>
                    <a:pt x="967" y="23"/>
                  </a:cubicBezTo>
                  <a:cubicBezTo>
                    <a:pt x="967" y="8"/>
                    <a:pt x="937" y="0"/>
                    <a:pt x="9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1556050" y="3380975"/>
              <a:ext cx="54175" cy="20600"/>
            </a:xfrm>
            <a:custGeom>
              <a:avLst/>
              <a:gdLst/>
              <a:ahLst/>
              <a:cxnLst/>
              <a:rect l="l" t="t" r="r" b="b"/>
              <a:pathLst>
                <a:path w="2167" h="824" extrusionOk="0">
                  <a:moveTo>
                    <a:pt x="80" y="0"/>
                  </a:moveTo>
                  <a:cubicBezTo>
                    <a:pt x="40" y="0"/>
                    <a:pt x="1" y="26"/>
                    <a:pt x="20" y="64"/>
                  </a:cubicBezTo>
                  <a:cubicBezTo>
                    <a:pt x="111" y="277"/>
                    <a:pt x="202" y="459"/>
                    <a:pt x="415" y="611"/>
                  </a:cubicBezTo>
                  <a:cubicBezTo>
                    <a:pt x="597" y="763"/>
                    <a:pt x="810" y="824"/>
                    <a:pt x="1053" y="824"/>
                  </a:cubicBezTo>
                  <a:cubicBezTo>
                    <a:pt x="1509" y="824"/>
                    <a:pt x="1874" y="520"/>
                    <a:pt x="2147" y="185"/>
                  </a:cubicBezTo>
                  <a:cubicBezTo>
                    <a:pt x="2167" y="147"/>
                    <a:pt x="2149" y="95"/>
                    <a:pt x="2125" y="95"/>
                  </a:cubicBezTo>
                  <a:cubicBezTo>
                    <a:pt x="2112" y="95"/>
                    <a:pt x="2097" y="111"/>
                    <a:pt x="2086" y="155"/>
                  </a:cubicBezTo>
                  <a:cubicBezTo>
                    <a:pt x="1782" y="429"/>
                    <a:pt x="1418" y="641"/>
                    <a:pt x="1053" y="641"/>
                  </a:cubicBezTo>
                  <a:cubicBezTo>
                    <a:pt x="658" y="641"/>
                    <a:pt x="354" y="368"/>
                    <a:pt x="141" y="33"/>
                  </a:cubicBezTo>
                  <a:cubicBezTo>
                    <a:pt x="130" y="10"/>
                    <a:pt x="105" y="0"/>
                    <a:pt x="8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600075" y="1769750"/>
              <a:ext cx="27925" cy="54925"/>
            </a:xfrm>
            <a:custGeom>
              <a:avLst/>
              <a:gdLst/>
              <a:ahLst/>
              <a:cxnLst/>
              <a:rect l="l" t="t" r="r" b="b"/>
              <a:pathLst>
                <a:path w="1117" h="2197" extrusionOk="0">
                  <a:moveTo>
                    <a:pt x="1033" y="1"/>
                  </a:moveTo>
                  <a:cubicBezTo>
                    <a:pt x="1018" y="1"/>
                    <a:pt x="1004" y="5"/>
                    <a:pt x="995" y="13"/>
                  </a:cubicBezTo>
                  <a:cubicBezTo>
                    <a:pt x="843" y="348"/>
                    <a:pt x="661" y="713"/>
                    <a:pt x="478" y="1047"/>
                  </a:cubicBezTo>
                  <a:cubicBezTo>
                    <a:pt x="265" y="1381"/>
                    <a:pt x="144" y="1716"/>
                    <a:pt x="22" y="2111"/>
                  </a:cubicBezTo>
                  <a:cubicBezTo>
                    <a:pt x="1" y="2154"/>
                    <a:pt x="40" y="2197"/>
                    <a:pt x="86" y="2197"/>
                  </a:cubicBezTo>
                  <a:cubicBezTo>
                    <a:pt x="106" y="2197"/>
                    <a:pt x="126" y="2189"/>
                    <a:pt x="144" y="2172"/>
                  </a:cubicBezTo>
                  <a:cubicBezTo>
                    <a:pt x="296" y="1837"/>
                    <a:pt x="478" y="1503"/>
                    <a:pt x="661" y="1168"/>
                  </a:cubicBezTo>
                  <a:cubicBezTo>
                    <a:pt x="843" y="804"/>
                    <a:pt x="1056" y="439"/>
                    <a:pt x="1116" y="44"/>
                  </a:cubicBezTo>
                  <a:cubicBezTo>
                    <a:pt x="1116" y="22"/>
                    <a:pt x="1071" y="1"/>
                    <a:pt x="103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371900" y="2890800"/>
              <a:ext cx="13700" cy="55150"/>
            </a:xfrm>
            <a:custGeom>
              <a:avLst/>
              <a:gdLst/>
              <a:ahLst/>
              <a:cxnLst/>
              <a:rect l="l" t="t" r="r" b="b"/>
              <a:pathLst>
                <a:path w="548" h="2206" extrusionOk="0">
                  <a:moveTo>
                    <a:pt x="56" y="0"/>
                  </a:moveTo>
                  <a:cubicBezTo>
                    <a:pt x="31" y="0"/>
                    <a:pt x="0" y="18"/>
                    <a:pt x="0" y="35"/>
                  </a:cubicBezTo>
                  <a:cubicBezTo>
                    <a:pt x="0" y="430"/>
                    <a:pt x="61" y="795"/>
                    <a:pt x="152" y="1160"/>
                  </a:cubicBezTo>
                  <a:cubicBezTo>
                    <a:pt x="213" y="1494"/>
                    <a:pt x="334" y="1829"/>
                    <a:pt x="456" y="2163"/>
                  </a:cubicBezTo>
                  <a:cubicBezTo>
                    <a:pt x="470" y="2190"/>
                    <a:pt x="490" y="2205"/>
                    <a:pt x="507" y="2205"/>
                  </a:cubicBezTo>
                  <a:cubicBezTo>
                    <a:pt x="529" y="2205"/>
                    <a:pt x="547" y="2183"/>
                    <a:pt x="547" y="2133"/>
                  </a:cubicBezTo>
                  <a:cubicBezTo>
                    <a:pt x="517" y="1768"/>
                    <a:pt x="395" y="1403"/>
                    <a:pt x="334" y="1069"/>
                  </a:cubicBezTo>
                  <a:lnTo>
                    <a:pt x="91" y="35"/>
                  </a:lnTo>
                  <a:cubicBezTo>
                    <a:pt x="91" y="10"/>
                    <a:pt x="75" y="0"/>
                    <a:pt x="5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6404650" y="1769750"/>
              <a:ext cx="27375" cy="54925"/>
            </a:xfrm>
            <a:custGeom>
              <a:avLst/>
              <a:gdLst/>
              <a:ahLst/>
              <a:cxnLst/>
              <a:rect l="l" t="t" r="r" b="b"/>
              <a:pathLst>
                <a:path w="1095" h="2197" extrusionOk="0">
                  <a:moveTo>
                    <a:pt x="1035" y="1"/>
                  </a:moveTo>
                  <a:cubicBezTo>
                    <a:pt x="1024" y="1"/>
                    <a:pt x="1012" y="5"/>
                    <a:pt x="1003" y="13"/>
                  </a:cubicBezTo>
                  <a:cubicBezTo>
                    <a:pt x="851" y="348"/>
                    <a:pt x="638" y="713"/>
                    <a:pt x="456" y="1047"/>
                  </a:cubicBezTo>
                  <a:cubicBezTo>
                    <a:pt x="274" y="1381"/>
                    <a:pt x="122" y="1716"/>
                    <a:pt x="0" y="2111"/>
                  </a:cubicBezTo>
                  <a:cubicBezTo>
                    <a:pt x="0" y="2154"/>
                    <a:pt x="46" y="2197"/>
                    <a:pt x="83" y="2197"/>
                  </a:cubicBezTo>
                  <a:cubicBezTo>
                    <a:pt x="99" y="2197"/>
                    <a:pt x="113" y="2189"/>
                    <a:pt x="122" y="2172"/>
                  </a:cubicBezTo>
                  <a:cubicBezTo>
                    <a:pt x="274" y="1837"/>
                    <a:pt x="456" y="1503"/>
                    <a:pt x="638" y="1168"/>
                  </a:cubicBezTo>
                  <a:cubicBezTo>
                    <a:pt x="851" y="804"/>
                    <a:pt x="1034" y="439"/>
                    <a:pt x="1094" y="44"/>
                  </a:cubicBezTo>
                  <a:cubicBezTo>
                    <a:pt x="1094" y="22"/>
                    <a:pt x="1064" y="1"/>
                    <a:pt x="1035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5129200" y="1769750"/>
              <a:ext cx="30000" cy="53075"/>
            </a:xfrm>
            <a:custGeom>
              <a:avLst/>
              <a:gdLst/>
              <a:ahLst/>
              <a:cxnLst/>
              <a:rect l="l" t="t" r="r" b="b"/>
              <a:pathLst>
                <a:path w="1200" h="2123" extrusionOk="0">
                  <a:moveTo>
                    <a:pt x="1130" y="1"/>
                  </a:moveTo>
                  <a:cubicBezTo>
                    <a:pt x="1114" y="1"/>
                    <a:pt x="1096" y="5"/>
                    <a:pt x="1078" y="13"/>
                  </a:cubicBezTo>
                  <a:cubicBezTo>
                    <a:pt x="865" y="317"/>
                    <a:pt x="713" y="652"/>
                    <a:pt x="531" y="986"/>
                  </a:cubicBezTo>
                  <a:cubicBezTo>
                    <a:pt x="318" y="1351"/>
                    <a:pt x="197" y="1716"/>
                    <a:pt x="45" y="2050"/>
                  </a:cubicBezTo>
                  <a:cubicBezTo>
                    <a:pt x="0" y="2094"/>
                    <a:pt x="37" y="2123"/>
                    <a:pt x="84" y="2123"/>
                  </a:cubicBezTo>
                  <a:cubicBezTo>
                    <a:pt x="101" y="2123"/>
                    <a:pt x="119" y="2119"/>
                    <a:pt x="136" y="2111"/>
                  </a:cubicBezTo>
                  <a:cubicBezTo>
                    <a:pt x="379" y="1807"/>
                    <a:pt x="531" y="1472"/>
                    <a:pt x="713" y="1108"/>
                  </a:cubicBezTo>
                  <a:cubicBezTo>
                    <a:pt x="896" y="773"/>
                    <a:pt x="1048" y="439"/>
                    <a:pt x="1200" y="44"/>
                  </a:cubicBezTo>
                  <a:cubicBezTo>
                    <a:pt x="1200" y="22"/>
                    <a:pt x="1169" y="1"/>
                    <a:pt x="113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846850" y="1769750"/>
              <a:ext cx="29650" cy="53075"/>
            </a:xfrm>
            <a:custGeom>
              <a:avLst/>
              <a:gdLst/>
              <a:ahLst/>
              <a:cxnLst/>
              <a:rect l="l" t="t" r="r" b="b"/>
              <a:pathLst>
                <a:path w="1186" h="2123" extrusionOk="0">
                  <a:moveTo>
                    <a:pt x="1103" y="1"/>
                  </a:moveTo>
                  <a:cubicBezTo>
                    <a:pt x="1087" y="1"/>
                    <a:pt x="1073" y="5"/>
                    <a:pt x="1064" y="13"/>
                  </a:cubicBezTo>
                  <a:cubicBezTo>
                    <a:pt x="821" y="317"/>
                    <a:pt x="669" y="652"/>
                    <a:pt x="487" y="986"/>
                  </a:cubicBezTo>
                  <a:cubicBezTo>
                    <a:pt x="304" y="1351"/>
                    <a:pt x="152" y="1716"/>
                    <a:pt x="0" y="2050"/>
                  </a:cubicBezTo>
                  <a:cubicBezTo>
                    <a:pt x="0" y="2094"/>
                    <a:pt x="33" y="2123"/>
                    <a:pt x="74" y="2123"/>
                  </a:cubicBezTo>
                  <a:cubicBezTo>
                    <a:pt x="89" y="2123"/>
                    <a:pt x="105" y="2119"/>
                    <a:pt x="122" y="2111"/>
                  </a:cubicBezTo>
                  <a:cubicBezTo>
                    <a:pt x="335" y="1807"/>
                    <a:pt x="487" y="1472"/>
                    <a:pt x="669" y="1108"/>
                  </a:cubicBezTo>
                  <a:cubicBezTo>
                    <a:pt x="882" y="773"/>
                    <a:pt x="1034" y="439"/>
                    <a:pt x="1186" y="44"/>
                  </a:cubicBezTo>
                  <a:cubicBezTo>
                    <a:pt x="1186" y="22"/>
                    <a:pt x="1140" y="1"/>
                    <a:pt x="110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1176750" y="2550850"/>
              <a:ext cx="25700" cy="52600"/>
            </a:xfrm>
            <a:custGeom>
              <a:avLst/>
              <a:gdLst/>
              <a:ahLst/>
              <a:cxnLst/>
              <a:rect l="l" t="t" r="r" b="b"/>
              <a:pathLst>
                <a:path w="1028" h="2104" extrusionOk="0">
                  <a:moveTo>
                    <a:pt x="936" y="1"/>
                  </a:moveTo>
                  <a:cubicBezTo>
                    <a:pt x="906" y="1"/>
                    <a:pt x="875" y="16"/>
                    <a:pt x="875" y="46"/>
                  </a:cubicBezTo>
                  <a:cubicBezTo>
                    <a:pt x="845" y="381"/>
                    <a:pt x="754" y="746"/>
                    <a:pt x="632" y="1110"/>
                  </a:cubicBezTo>
                  <a:cubicBezTo>
                    <a:pt x="541" y="1445"/>
                    <a:pt x="298" y="1718"/>
                    <a:pt x="24" y="1992"/>
                  </a:cubicBezTo>
                  <a:cubicBezTo>
                    <a:pt x="1" y="2038"/>
                    <a:pt x="13" y="2103"/>
                    <a:pt x="34" y="2103"/>
                  </a:cubicBezTo>
                  <a:cubicBezTo>
                    <a:pt x="40" y="2103"/>
                    <a:pt x="47" y="2097"/>
                    <a:pt x="54" y="2083"/>
                  </a:cubicBezTo>
                  <a:cubicBezTo>
                    <a:pt x="419" y="1901"/>
                    <a:pt x="662" y="1566"/>
                    <a:pt x="814" y="1171"/>
                  </a:cubicBezTo>
                  <a:cubicBezTo>
                    <a:pt x="997" y="837"/>
                    <a:pt x="1027" y="411"/>
                    <a:pt x="997" y="46"/>
                  </a:cubicBezTo>
                  <a:cubicBezTo>
                    <a:pt x="997" y="16"/>
                    <a:pt x="966" y="1"/>
                    <a:pt x="93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1415600" y="2051125"/>
              <a:ext cx="31525" cy="53175"/>
            </a:xfrm>
            <a:custGeom>
              <a:avLst/>
              <a:gdLst/>
              <a:ahLst/>
              <a:cxnLst/>
              <a:rect l="l" t="t" r="r" b="b"/>
              <a:pathLst>
                <a:path w="1261" h="2127" extrusionOk="0">
                  <a:moveTo>
                    <a:pt x="1153" y="0"/>
                  </a:moveTo>
                  <a:cubicBezTo>
                    <a:pt x="1119" y="0"/>
                    <a:pt x="1078" y="18"/>
                    <a:pt x="1078" y="35"/>
                  </a:cubicBezTo>
                  <a:cubicBezTo>
                    <a:pt x="1078" y="430"/>
                    <a:pt x="957" y="795"/>
                    <a:pt x="774" y="1099"/>
                  </a:cubicBezTo>
                  <a:cubicBezTo>
                    <a:pt x="592" y="1464"/>
                    <a:pt x="318" y="1707"/>
                    <a:pt x="45" y="2011"/>
                  </a:cubicBezTo>
                  <a:cubicBezTo>
                    <a:pt x="1" y="2077"/>
                    <a:pt x="20" y="2127"/>
                    <a:pt x="69" y="2127"/>
                  </a:cubicBezTo>
                  <a:cubicBezTo>
                    <a:pt x="87" y="2127"/>
                    <a:pt x="110" y="2119"/>
                    <a:pt x="136" y="2102"/>
                  </a:cubicBezTo>
                  <a:cubicBezTo>
                    <a:pt x="440" y="1829"/>
                    <a:pt x="744" y="1555"/>
                    <a:pt x="957" y="1221"/>
                  </a:cubicBezTo>
                  <a:cubicBezTo>
                    <a:pt x="1169" y="886"/>
                    <a:pt x="1261" y="461"/>
                    <a:pt x="1200" y="35"/>
                  </a:cubicBezTo>
                  <a:cubicBezTo>
                    <a:pt x="1200" y="10"/>
                    <a:pt x="1178" y="0"/>
                    <a:pt x="115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263050" y="4133025"/>
              <a:ext cx="56075" cy="25600"/>
            </a:xfrm>
            <a:custGeom>
              <a:avLst/>
              <a:gdLst/>
              <a:ahLst/>
              <a:cxnLst/>
              <a:rect l="l" t="t" r="r" b="b"/>
              <a:pathLst>
                <a:path w="2243" h="1024" extrusionOk="0">
                  <a:moveTo>
                    <a:pt x="59" y="0"/>
                  </a:moveTo>
                  <a:cubicBezTo>
                    <a:pt x="30" y="0"/>
                    <a:pt x="0" y="58"/>
                    <a:pt x="23" y="81"/>
                  </a:cubicBezTo>
                  <a:cubicBezTo>
                    <a:pt x="236" y="416"/>
                    <a:pt x="540" y="689"/>
                    <a:pt x="935" y="872"/>
                  </a:cubicBezTo>
                  <a:cubicBezTo>
                    <a:pt x="1118" y="963"/>
                    <a:pt x="1300" y="1024"/>
                    <a:pt x="1543" y="1024"/>
                  </a:cubicBezTo>
                  <a:cubicBezTo>
                    <a:pt x="1756" y="1024"/>
                    <a:pt x="1999" y="993"/>
                    <a:pt x="2151" y="841"/>
                  </a:cubicBezTo>
                  <a:cubicBezTo>
                    <a:pt x="2242" y="811"/>
                    <a:pt x="2151" y="720"/>
                    <a:pt x="2029" y="720"/>
                  </a:cubicBezTo>
                  <a:cubicBezTo>
                    <a:pt x="1900" y="802"/>
                    <a:pt x="1771" y="834"/>
                    <a:pt x="1641" y="834"/>
                  </a:cubicBezTo>
                  <a:cubicBezTo>
                    <a:pt x="1433" y="834"/>
                    <a:pt x="1220" y="752"/>
                    <a:pt x="996" y="659"/>
                  </a:cubicBezTo>
                  <a:cubicBezTo>
                    <a:pt x="662" y="507"/>
                    <a:pt x="388" y="264"/>
                    <a:pt x="84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1103825" y="2858475"/>
              <a:ext cx="25675" cy="50200"/>
            </a:xfrm>
            <a:custGeom>
              <a:avLst/>
              <a:gdLst/>
              <a:ahLst/>
              <a:cxnLst/>
              <a:rect l="l" t="t" r="r" b="b"/>
              <a:pathLst>
                <a:path w="1027" h="2008" extrusionOk="0">
                  <a:moveTo>
                    <a:pt x="72" y="1"/>
                  </a:moveTo>
                  <a:cubicBezTo>
                    <a:pt x="30" y="1"/>
                    <a:pt x="0" y="59"/>
                    <a:pt x="23" y="82"/>
                  </a:cubicBezTo>
                  <a:cubicBezTo>
                    <a:pt x="205" y="386"/>
                    <a:pt x="327" y="690"/>
                    <a:pt x="449" y="1024"/>
                  </a:cubicBezTo>
                  <a:cubicBezTo>
                    <a:pt x="570" y="1389"/>
                    <a:pt x="661" y="1693"/>
                    <a:pt x="905" y="1997"/>
                  </a:cubicBezTo>
                  <a:cubicBezTo>
                    <a:pt x="912" y="2004"/>
                    <a:pt x="922" y="2008"/>
                    <a:pt x="934" y="2008"/>
                  </a:cubicBezTo>
                  <a:cubicBezTo>
                    <a:pt x="973" y="2008"/>
                    <a:pt x="1026" y="1968"/>
                    <a:pt x="1026" y="1875"/>
                  </a:cubicBezTo>
                  <a:cubicBezTo>
                    <a:pt x="874" y="1571"/>
                    <a:pt x="753" y="1268"/>
                    <a:pt x="631" y="933"/>
                  </a:cubicBezTo>
                  <a:cubicBezTo>
                    <a:pt x="479" y="629"/>
                    <a:pt x="327" y="264"/>
                    <a:pt x="114" y="21"/>
                  </a:cubicBezTo>
                  <a:cubicBezTo>
                    <a:pt x="100" y="7"/>
                    <a:pt x="85" y="1"/>
                    <a:pt x="7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928250" y="2544200"/>
              <a:ext cx="16600" cy="50000"/>
            </a:xfrm>
            <a:custGeom>
              <a:avLst/>
              <a:gdLst/>
              <a:ahLst/>
              <a:cxnLst/>
              <a:rect l="l" t="t" r="r" b="b"/>
              <a:pathLst>
                <a:path w="664" h="2000" extrusionOk="0">
                  <a:moveTo>
                    <a:pt x="66" y="0"/>
                  </a:moveTo>
                  <a:cubicBezTo>
                    <a:pt x="35" y="0"/>
                    <a:pt x="0" y="45"/>
                    <a:pt x="25" y="69"/>
                  </a:cubicBezTo>
                  <a:cubicBezTo>
                    <a:pt x="207" y="343"/>
                    <a:pt x="329" y="647"/>
                    <a:pt x="389" y="951"/>
                  </a:cubicBezTo>
                  <a:cubicBezTo>
                    <a:pt x="481" y="1285"/>
                    <a:pt x="481" y="1589"/>
                    <a:pt x="511" y="1954"/>
                  </a:cubicBezTo>
                  <a:cubicBezTo>
                    <a:pt x="511" y="1984"/>
                    <a:pt x="541" y="1999"/>
                    <a:pt x="572" y="1999"/>
                  </a:cubicBezTo>
                  <a:cubicBezTo>
                    <a:pt x="602" y="1999"/>
                    <a:pt x="633" y="1984"/>
                    <a:pt x="633" y="1954"/>
                  </a:cubicBezTo>
                  <a:cubicBezTo>
                    <a:pt x="663" y="1589"/>
                    <a:pt x="663" y="1255"/>
                    <a:pt x="602" y="920"/>
                  </a:cubicBezTo>
                  <a:cubicBezTo>
                    <a:pt x="511" y="586"/>
                    <a:pt x="359" y="221"/>
                    <a:pt x="85" y="9"/>
                  </a:cubicBezTo>
                  <a:cubicBezTo>
                    <a:pt x="80" y="3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1133500" y="2126650"/>
              <a:ext cx="30950" cy="49100"/>
            </a:xfrm>
            <a:custGeom>
              <a:avLst/>
              <a:gdLst/>
              <a:ahLst/>
              <a:cxnLst/>
              <a:rect l="l" t="t" r="r" b="b"/>
              <a:pathLst>
                <a:path w="1238" h="1964" extrusionOk="0">
                  <a:moveTo>
                    <a:pt x="1177" y="1"/>
                  </a:moveTo>
                  <a:cubicBezTo>
                    <a:pt x="1146" y="1"/>
                    <a:pt x="1116" y="8"/>
                    <a:pt x="1116" y="23"/>
                  </a:cubicBezTo>
                  <a:cubicBezTo>
                    <a:pt x="1055" y="418"/>
                    <a:pt x="933" y="753"/>
                    <a:pt x="751" y="1057"/>
                  </a:cubicBezTo>
                  <a:cubicBezTo>
                    <a:pt x="538" y="1361"/>
                    <a:pt x="295" y="1634"/>
                    <a:pt x="22" y="1877"/>
                  </a:cubicBezTo>
                  <a:cubicBezTo>
                    <a:pt x="0" y="1920"/>
                    <a:pt x="24" y="1963"/>
                    <a:pt x="51" y="1963"/>
                  </a:cubicBezTo>
                  <a:cubicBezTo>
                    <a:pt x="62" y="1963"/>
                    <a:pt x="73" y="1956"/>
                    <a:pt x="82" y="1938"/>
                  </a:cubicBezTo>
                  <a:cubicBezTo>
                    <a:pt x="447" y="1726"/>
                    <a:pt x="751" y="1482"/>
                    <a:pt x="933" y="1118"/>
                  </a:cubicBezTo>
                  <a:cubicBezTo>
                    <a:pt x="1116" y="814"/>
                    <a:pt x="1237" y="418"/>
                    <a:pt x="1237" y="23"/>
                  </a:cubicBezTo>
                  <a:cubicBezTo>
                    <a:pt x="1237" y="8"/>
                    <a:pt x="1207" y="1"/>
                    <a:pt x="117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1081600" y="2541150"/>
              <a:ext cx="18600" cy="46900"/>
            </a:xfrm>
            <a:custGeom>
              <a:avLst/>
              <a:gdLst/>
              <a:ahLst/>
              <a:cxnLst/>
              <a:rect l="l" t="t" r="r" b="b"/>
              <a:pathLst>
                <a:path w="744" h="1876" extrusionOk="0">
                  <a:moveTo>
                    <a:pt x="216" y="1"/>
                  </a:moveTo>
                  <a:cubicBezTo>
                    <a:pt x="205" y="1"/>
                    <a:pt x="194" y="3"/>
                    <a:pt x="183" y="9"/>
                  </a:cubicBezTo>
                  <a:cubicBezTo>
                    <a:pt x="61" y="131"/>
                    <a:pt x="0" y="313"/>
                    <a:pt x="31" y="495"/>
                  </a:cubicBezTo>
                  <a:cubicBezTo>
                    <a:pt x="91" y="708"/>
                    <a:pt x="122" y="860"/>
                    <a:pt x="183" y="1012"/>
                  </a:cubicBezTo>
                  <a:cubicBezTo>
                    <a:pt x="243" y="1073"/>
                    <a:pt x="243" y="1164"/>
                    <a:pt x="274" y="1225"/>
                  </a:cubicBezTo>
                  <a:cubicBezTo>
                    <a:pt x="274" y="1316"/>
                    <a:pt x="335" y="1377"/>
                    <a:pt x="395" y="1468"/>
                  </a:cubicBezTo>
                  <a:cubicBezTo>
                    <a:pt x="487" y="1620"/>
                    <a:pt x="608" y="1681"/>
                    <a:pt x="639" y="1833"/>
                  </a:cubicBezTo>
                  <a:cubicBezTo>
                    <a:pt x="672" y="1849"/>
                    <a:pt x="705" y="1875"/>
                    <a:pt x="723" y="1875"/>
                  </a:cubicBezTo>
                  <a:cubicBezTo>
                    <a:pt x="739" y="1875"/>
                    <a:pt x="744" y="1857"/>
                    <a:pt x="730" y="1802"/>
                  </a:cubicBezTo>
                  <a:cubicBezTo>
                    <a:pt x="730" y="1590"/>
                    <a:pt x="608" y="1468"/>
                    <a:pt x="547" y="1346"/>
                  </a:cubicBezTo>
                  <a:cubicBezTo>
                    <a:pt x="487" y="1255"/>
                    <a:pt x="487" y="1225"/>
                    <a:pt x="456" y="1134"/>
                  </a:cubicBezTo>
                  <a:cubicBezTo>
                    <a:pt x="456" y="1073"/>
                    <a:pt x="426" y="982"/>
                    <a:pt x="395" y="921"/>
                  </a:cubicBezTo>
                  <a:cubicBezTo>
                    <a:pt x="243" y="647"/>
                    <a:pt x="122" y="343"/>
                    <a:pt x="274" y="100"/>
                  </a:cubicBezTo>
                  <a:cubicBezTo>
                    <a:pt x="299" y="50"/>
                    <a:pt x="263" y="1"/>
                    <a:pt x="21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845275" y="2062050"/>
              <a:ext cx="25100" cy="46200"/>
            </a:xfrm>
            <a:custGeom>
              <a:avLst/>
              <a:gdLst/>
              <a:ahLst/>
              <a:cxnLst/>
              <a:rect l="l" t="t" r="r" b="b"/>
              <a:pathLst>
                <a:path w="1004" h="1848" extrusionOk="0">
                  <a:moveTo>
                    <a:pt x="927" y="1"/>
                  </a:moveTo>
                  <a:cubicBezTo>
                    <a:pt x="904" y="1"/>
                    <a:pt x="882" y="9"/>
                    <a:pt x="882" y="24"/>
                  </a:cubicBezTo>
                  <a:cubicBezTo>
                    <a:pt x="821" y="328"/>
                    <a:pt x="730" y="662"/>
                    <a:pt x="578" y="936"/>
                  </a:cubicBezTo>
                  <a:cubicBezTo>
                    <a:pt x="426" y="1209"/>
                    <a:pt x="183" y="1483"/>
                    <a:pt x="0" y="1726"/>
                  </a:cubicBezTo>
                  <a:cubicBezTo>
                    <a:pt x="0" y="1787"/>
                    <a:pt x="31" y="1847"/>
                    <a:pt x="61" y="1847"/>
                  </a:cubicBezTo>
                  <a:cubicBezTo>
                    <a:pt x="335" y="1635"/>
                    <a:pt x="578" y="1361"/>
                    <a:pt x="760" y="1057"/>
                  </a:cubicBezTo>
                  <a:cubicBezTo>
                    <a:pt x="942" y="753"/>
                    <a:pt x="1003" y="358"/>
                    <a:pt x="973" y="24"/>
                  </a:cubicBezTo>
                  <a:cubicBezTo>
                    <a:pt x="973" y="9"/>
                    <a:pt x="950" y="1"/>
                    <a:pt x="9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1400750" y="1975250"/>
              <a:ext cx="47900" cy="6100"/>
            </a:xfrm>
            <a:custGeom>
              <a:avLst/>
              <a:gdLst/>
              <a:ahLst/>
              <a:cxnLst/>
              <a:rect l="l" t="t" r="r" b="b"/>
              <a:pathLst>
                <a:path w="1916" h="244" extrusionOk="0">
                  <a:moveTo>
                    <a:pt x="31" y="0"/>
                  </a:moveTo>
                  <a:cubicBezTo>
                    <a:pt x="0" y="0"/>
                    <a:pt x="0" y="122"/>
                    <a:pt x="31" y="122"/>
                  </a:cubicBezTo>
                  <a:cubicBezTo>
                    <a:pt x="335" y="183"/>
                    <a:pt x="639" y="243"/>
                    <a:pt x="943" y="243"/>
                  </a:cubicBezTo>
                  <a:cubicBezTo>
                    <a:pt x="1247" y="243"/>
                    <a:pt x="1551" y="183"/>
                    <a:pt x="1855" y="122"/>
                  </a:cubicBezTo>
                  <a:cubicBezTo>
                    <a:pt x="1915" y="122"/>
                    <a:pt x="1915" y="31"/>
                    <a:pt x="179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1072475" y="2055225"/>
              <a:ext cx="56525" cy="144375"/>
            </a:xfrm>
            <a:custGeom>
              <a:avLst/>
              <a:gdLst/>
              <a:ahLst/>
              <a:cxnLst/>
              <a:rect l="l" t="t" r="r" b="b"/>
              <a:pathLst>
                <a:path w="2261" h="5775" extrusionOk="0">
                  <a:moveTo>
                    <a:pt x="1186" y="0"/>
                  </a:moveTo>
                  <a:cubicBezTo>
                    <a:pt x="1156" y="0"/>
                    <a:pt x="1125" y="38"/>
                    <a:pt x="1125" y="114"/>
                  </a:cubicBezTo>
                  <a:cubicBezTo>
                    <a:pt x="1095" y="692"/>
                    <a:pt x="791" y="1178"/>
                    <a:pt x="517" y="1665"/>
                  </a:cubicBezTo>
                  <a:cubicBezTo>
                    <a:pt x="244" y="2151"/>
                    <a:pt x="0" y="2728"/>
                    <a:pt x="0" y="3336"/>
                  </a:cubicBezTo>
                  <a:cubicBezTo>
                    <a:pt x="0" y="3914"/>
                    <a:pt x="152" y="4552"/>
                    <a:pt x="517" y="5008"/>
                  </a:cubicBezTo>
                  <a:cubicBezTo>
                    <a:pt x="912" y="5464"/>
                    <a:pt x="1520" y="5738"/>
                    <a:pt x="2067" y="5768"/>
                  </a:cubicBezTo>
                  <a:cubicBezTo>
                    <a:pt x="2099" y="5772"/>
                    <a:pt x="2125" y="5774"/>
                    <a:pt x="2147" y="5774"/>
                  </a:cubicBezTo>
                  <a:cubicBezTo>
                    <a:pt x="2255" y="5774"/>
                    <a:pt x="2260" y="5731"/>
                    <a:pt x="2185" y="5731"/>
                  </a:cubicBezTo>
                  <a:cubicBezTo>
                    <a:pt x="2169" y="5731"/>
                    <a:pt x="2150" y="5733"/>
                    <a:pt x="2128" y="5738"/>
                  </a:cubicBezTo>
                  <a:cubicBezTo>
                    <a:pt x="1551" y="5646"/>
                    <a:pt x="1064" y="5373"/>
                    <a:pt x="700" y="4947"/>
                  </a:cubicBezTo>
                  <a:cubicBezTo>
                    <a:pt x="365" y="4491"/>
                    <a:pt x="213" y="3914"/>
                    <a:pt x="213" y="3367"/>
                  </a:cubicBezTo>
                  <a:cubicBezTo>
                    <a:pt x="213" y="2820"/>
                    <a:pt x="426" y="2272"/>
                    <a:pt x="700" y="1786"/>
                  </a:cubicBezTo>
                  <a:cubicBezTo>
                    <a:pt x="973" y="1239"/>
                    <a:pt x="1247" y="722"/>
                    <a:pt x="1247" y="114"/>
                  </a:cubicBezTo>
                  <a:cubicBezTo>
                    <a:pt x="1247" y="38"/>
                    <a:pt x="1216" y="0"/>
                    <a:pt x="118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1110475" y="2041350"/>
              <a:ext cx="47125" cy="6100"/>
            </a:xfrm>
            <a:custGeom>
              <a:avLst/>
              <a:gdLst/>
              <a:ahLst/>
              <a:cxnLst/>
              <a:rect l="l" t="t" r="r" b="b"/>
              <a:pathLst>
                <a:path w="1885" h="244" extrusionOk="0">
                  <a:moveTo>
                    <a:pt x="31" y="1"/>
                  </a:moveTo>
                  <a:cubicBezTo>
                    <a:pt x="0" y="1"/>
                    <a:pt x="0" y="122"/>
                    <a:pt x="31" y="122"/>
                  </a:cubicBezTo>
                  <a:cubicBezTo>
                    <a:pt x="335" y="213"/>
                    <a:pt x="639" y="244"/>
                    <a:pt x="943" y="244"/>
                  </a:cubicBezTo>
                  <a:cubicBezTo>
                    <a:pt x="1246" y="244"/>
                    <a:pt x="1550" y="213"/>
                    <a:pt x="1854" y="122"/>
                  </a:cubicBezTo>
                  <a:cubicBezTo>
                    <a:pt x="1885" y="122"/>
                    <a:pt x="1885" y="31"/>
                    <a:pt x="1763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1076275" y="3129950"/>
              <a:ext cx="21300" cy="46250"/>
            </a:xfrm>
            <a:custGeom>
              <a:avLst/>
              <a:gdLst/>
              <a:ahLst/>
              <a:cxnLst/>
              <a:rect l="l" t="t" r="r" b="b"/>
              <a:pathLst>
                <a:path w="852" h="1850" extrusionOk="0">
                  <a:moveTo>
                    <a:pt x="100" y="1"/>
                  </a:moveTo>
                  <a:cubicBezTo>
                    <a:pt x="84" y="1"/>
                    <a:pt x="70" y="5"/>
                    <a:pt x="61" y="14"/>
                  </a:cubicBezTo>
                  <a:cubicBezTo>
                    <a:pt x="0" y="165"/>
                    <a:pt x="0" y="409"/>
                    <a:pt x="31" y="561"/>
                  </a:cubicBezTo>
                  <a:cubicBezTo>
                    <a:pt x="61" y="713"/>
                    <a:pt x="152" y="865"/>
                    <a:pt x="213" y="1017"/>
                  </a:cubicBezTo>
                  <a:cubicBezTo>
                    <a:pt x="396" y="1321"/>
                    <a:pt x="548" y="1564"/>
                    <a:pt x="760" y="1837"/>
                  </a:cubicBezTo>
                  <a:cubicBezTo>
                    <a:pt x="768" y="1845"/>
                    <a:pt x="779" y="1849"/>
                    <a:pt x="790" y="1849"/>
                  </a:cubicBezTo>
                  <a:cubicBezTo>
                    <a:pt x="819" y="1849"/>
                    <a:pt x="852" y="1821"/>
                    <a:pt x="852" y="1776"/>
                  </a:cubicBezTo>
                  <a:cubicBezTo>
                    <a:pt x="730" y="1473"/>
                    <a:pt x="608" y="1169"/>
                    <a:pt x="456" y="895"/>
                  </a:cubicBezTo>
                  <a:cubicBezTo>
                    <a:pt x="274" y="621"/>
                    <a:pt x="92" y="348"/>
                    <a:pt x="183" y="44"/>
                  </a:cubicBezTo>
                  <a:cubicBezTo>
                    <a:pt x="183" y="22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1225225" y="2521300"/>
              <a:ext cx="41800" cy="23325"/>
            </a:xfrm>
            <a:custGeom>
              <a:avLst/>
              <a:gdLst/>
              <a:ahLst/>
              <a:cxnLst/>
              <a:rect l="l" t="t" r="r" b="b"/>
              <a:pathLst>
                <a:path w="1672" h="933" extrusionOk="0">
                  <a:moveTo>
                    <a:pt x="70" y="0"/>
                  </a:moveTo>
                  <a:cubicBezTo>
                    <a:pt x="30" y="0"/>
                    <a:pt x="0" y="22"/>
                    <a:pt x="0" y="43"/>
                  </a:cubicBezTo>
                  <a:cubicBezTo>
                    <a:pt x="61" y="377"/>
                    <a:pt x="304" y="681"/>
                    <a:pt x="638" y="803"/>
                  </a:cubicBezTo>
                  <a:cubicBezTo>
                    <a:pt x="843" y="896"/>
                    <a:pt x="1059" y="932"/>
                    <a:pt x="1266" y="932"/>
                  </a:cubicBezTo>
                  <a:cubicBezTo>
                    <a:pt x="1397" y="932"/>
                    <a:pt x="1524" y="918"/>
                    <a:pt x="1641" y="894"/>
                  </a:cubicBezTo>
                  <a:cubicBezTo>
                    <a:pt x="1672" y="894"/>
                    <a:pt x="1672" y="773"/>
                    <a:pt x="1581" y="773"/>
                  </a:cubicBezTo>
                  <a:cubicBezTo>
                    <a:pt x="1277" y="742"/>
                    <a:pt x="973" y="742"/>
                    <a:pt x="730" y="621"/>
                  </a:cubicBezTo>
                  <a:cubicBezTo>
                    <a:pt x="456" y="499"/>
                    <a:pt x="274" y="286"/>
                    <a:pt x="122" y="13"/>
                  </a:cubicBezTo>
                  <a:cubicBezTo>
                    <a:pt x="104" y="4"/>
                    <a:pt x="86" y="0"/>
                    <a:pt x="7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04275" y="2879500"/>
              <a:ext cx="43350" cy="4600"/>
            </a:xfrm>
            <a:custGeom>
              <a:avLst/>
              <a:gdLst/>
              <a:ahLst/>
              <a:cxnLst/>
              <a:rect l="l" t="t" r="r" b="b"/>
              <a:pathLst>
                <a:path w="1734" h="184" extrusionOk="0">
                  <a:moveTo>
                    <a:pt x="882" y="1"/>
                  </a:moveTo>
                  <a:cubicBezTo>
                    <a:pt x="609" y="1"/>
                    <a:pt x="305" y="1"/>
                    <a:pt x="31" y="31"/>
                  </a:cubicBezTo>
                  <a:cubicBezTo>
                    <a:pt x="1" y="31"/>
                    <a:pt x="1" y="153"/>
                    <a:pt x="31" y="153"/>
                  </a:cubicBezTo>
                  <a:cubicBezTo>
                    <a:pt x="305" y="183"/>
                    <a:pt x="609" y="183"/>
                    <a:pt x="882" y="183"/>
                  </a:cubicBezTo>
                  <a:cubicBezTo>
                    <a:pt x="1125" y="183"/>
                    <a:pt x="1429" y="183"/>
                    <a:pt x="1703" y="153"/>
                  </a:cubicBezTo>
                  <a:cubicBezTo>
                    <a:pt x="1733" y="153"/>
                    <a:pt x="1733" y="31"/>
                    <a:pt x="1703" y="31"/>
                  </a:cubicBezTo>
                  <a:cubicBezTo>
                    <a:pt x="1429" y="1"/>
                    <a:pt x="1125" y="1"/>
                    <a:pt x="8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555050" y="2241975"/>
              <a:ext cx="44850" cy="11425"/>
            </a:xfrm>
            <a:custGeom>
              <a:avLst/>
              <a:gdLst/>
              <a:ahLst/>
              <a:cxnLst/>
              <a:rect l="l" t="t" r="r" b="b"/>
              <a:pathLst>
                <a:path w="1794" h="457" extrusionOk="0">
                  <a:moveTo>
                    <a:pt x="1702" y="0"/>
                  </a:moveTo>
                  <a:cubicBezTo>
                    <a:pt x="1459" y="61"/>
                    <a:pt x="1155" y="91"/>
                    <a:pt x="882" y="152"/>
                  </a:cubicBezTo>
                  <a:cubicBezTo>
                    <a:pt x="578" y="213"/>
                    <a:pt x="304" y="274"/>
                    <a:pt x="31" y="365"/>
                  </a:cubicBezTo>
                  <a:cubicBezTo>
                    <a:pt x="0" y="365"/>
                    <a:pt x="0" y="456"/>
                    <a:pt x="122" y="456"/>
                  </a:cubicBezTo>
                  <a:cubicBezTo>
                    <a:pt x="395" y="456"/>
                    <a:pt x="699" y="426"/>
                    <a:pt x="943" y="365"/>
                  </a:cubicBezTo>
                  <a:cubicBezTo>
                    <a:pt x="1216" y="304"/>
                    <a:pt x="1490" y="243"/>
                    <a:pt x="1763" y="122"/>
                  </a:cubicBezTo>
                  <a:cubicBezTo>
                    <a:pt x="1794" y="91"/>
                    <a:pt x="1763" y="0"/>
                    <a:pt x="170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816400" y="1979050"/>
              <a:ext cx="44100" cy="6100"/>
            </a:xfrm>
            <a:custGeom>
              <a:avLst/>
              <a:gdLst/>
              <a:ahLst/>
              <a:cxnLst/>
              <a:rect l="l" t="t" r="r" b="b"/>
              <a:pathLst>
                <a:path w="1764" h="244" extrusionOk="0">
                  <a:moveTo>
                    <a:pt x="61" y="0"/>
                  </a:moveTo>
                  <a:cubicBezTo>
                    <a:pt x="0" y="0"/>
                    <a:pt x="0" y="122"/>
                    <a:pt x="61" y="122"/>
                  </a:cubicBezTo>
                  <a:cubicBezTo>
                    <a:pt x="304" y="183"/>
                    <a:pt x="608" y="243"/>
                    <a:pt x="882" y="243"/>
                  </a:cubicBezTo>
                  <a:cubicBezTo>
                    <a:pt x="1155" y="243"/>
                    <a:pt x="1459" y="183"/>
                    <a:pt x="1733" y="122"/>
                  </a:cubicBezTo>
                  <a:cubicBezTo>
                    <a:pt x="1763" y="91"/>
                    <a:pt x="1763" y="0"/>
                    <a:pt x="173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224400" y="4134725"/>
              <a:ext cx="43050" cy="25425"/>
            </a:xfrm>
            <a:custGeom>
              <a:avLst/>
              <a:gdLst/>
              <a:ahLst/>
              <a:cxnLst/>
              <a:rect l="l" t="t" r="r" b="b"/>
              <a:pathLst>
                <a:path w="1722" h="1017" extrusionOk="0">
                  <a:moveTo>
                    <a:pt x="1652" y="1"/>
                  </a:moveTo>
                  <a:cubicBezTo>
                    <a:pt x="1635" y="1"/>
                    <a:pt x="1618" y="4"/>
                    <a:pt x="1600" y="13"/>
                  </a:cubicBezTo>
                  <a:cubicBezTo>
                    <a:pt x="1417" y="287"/>
                    <a:pt x="1235" y="560"/>
                    <a:pt x="961" y="712"/>
                  </a:cubicBezTo>
                  <a:cubicBezTo>
                    <a:pt x="817" y="793"/>
                    <a:pt x="664" y="831"/>
                    <a:pt x="507" y="831"/>
                  </a:cubicBezTo>
                  <a:cubicBezTo>
                    <a:pt x="367" y="831"/>
                    <a:pt x="223" y="800"/>
                    <a:pt x="80" y="743"/>
                  </a:cubicBezTo>
                  <a:cubicBezTo>
                    <a:pt x="74" y="737"/>
                    <a:pt x="67" y="735"/>
                    <a:pt x="60" y="735"/>
                  </a:cubicBezTo>
                  <a:cubicBezTo>
                    <a:pt x="31" y="735"/>
                    <a:pt x="0" y="779"/>
                    <a:pt x="50" y="804"/>
                  </a:cubicBezTo>
                  <a:cubicBezTo>
                    <a:pt x="202" y="925"/>
                    <a:pt x="353" y="1016"/>
                    <a:pt x="536" y="1016"/>
                  </a:cubicBezTo>
                  <a:cubicBezTo>
                    <a:pt x="749" y="1016"/>
                    <a:pt x="931" y="956"/>
                    <a:pt x="1083" y="864"/>
                  </a:cubicBezTo>
                  <a:cubicBezTo>
                    <a:pt x="1417" y="652"/>
                    <a:pt x="1600" y="348"/>
                    <a:pt x="1721" y="44"/>
                  </a:cubicBezTo>
                  <a:cubicBezTo>
                    <a:pt x="1721" y="22"/>
                    <a:pt x="1691" y="1"/>
                    <a:pt x="16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899975" y="2556550"/>
              <a:ext cx="16750" cy="43250"/>
            </a:xfrm>
            <a:custGeom>
              <a:avLst/>
              <a:gdLst/>
              <a:ahLst/>
              <a:cxnLst/>
              <a:rect l="l" t="t" r="r" b="b"/>
              <a:pathLst>
                <a:path w="670" h="1730" extrusionOk="0">
                  <a:moveTo>
                    <a:pt x="92" y="1"/>
                  </a:moveTo>
                  <a:cubicBezTo>
                    <a:pt x="92" y="1"/>
                    <a:pt x="1" y="31"/>
                    <a:pt x="1" y="92"/>
                  </a:cubicBezTo>
                  <a:cubicBezTo>
                    <a:pt x="122" y="335"/>
                    <a:pt x="244" y="609"/>
                    <a:pt x="305" y="882"/>
                  </a:cubicBezTo>
                  <a:cubicBezTo>
                    <a:pt x="396" y="1156"/>
                    <a:pt x="457" y="1460"/>
                    <a:pt x="548" y="1703"/>
                  </a:cubicBezTo>
                  <a:cubicBezTo>
                    <a:pt x="548" y="1722"/>
                    <a:pt x="559" y="1729"/>
                    <a:pt x="576" y="1729"/>
                  </a:cubicBezTo>
                  <a:cubicBezTo>
                    <a:pt x="611" y="1729"/>
                    <a:pt x="669" y="1694"/>
                    <a:pt x="669" y="1673"/>
                  </a:cubicBezTo>
                  <a:cubicBezTo>
                    <a:pt x="609" y="1399"/>
                    <a:pt x="578" y="1095"/>
                    <a:pt x="517" y="791"/>
                  </a:cubicBezTo>
                  <a:cubicBezTo>
                    <a:pt x="426" y="487"/>
                    <a:pt x="274" y="244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1139350" y="2498050"/>
              <a:ext cx="21300" cy="34225"/>
            </a:xfrm>
            <a:custGeom>
              <a:avLst/>
              <a:gdLst/>
              <a:ahLst/>
              <a:cxnLst/>
              <a:rect l="l" t="t" r="r" b="b"/>
              <a:pathLst>
                <a:path w="852" h="1369" extrusionOk="0">
                  <a:moveTo>
                    <a:pt x="91" y="0"/>
                  </a:moveTo>
                  <a:cubicBezTo>
                    <a:pt x="0" y="0"/>
                    <a:pt x="0" y="61"/>
                    <a:pt x="122" y="61"/>
                  </a:cubicBezTo>
                  <a:cubicBezTo>
                    <a:pt x="243" y="152"/>
                    <a:pt x="395" y="183"/>
                    <a:pt x="487" y="244"/>
                  </a:cubicBezTo>
                  <a:cubicBezTo>
                    <a:pt x="578" y="335"/>
                    <a:pt x="639" y="456"/>
                    <a:pt x="639" y="608"/>
                  </a:cubicBezTo>
                  <a:cubicBezTo>
                    <a:pt x="639" y="760"/>
                    <a:pt x="639" y="912"/>
                    <a:pt x="608" y="1003"/>
                  </a:cubicBezTo>
                  <a:cubicBezTo>
                    <a:pt x="578" y="1125"/>
                    <a:pt x="456" y="1216"/>
                    <a:pt x="304" y="1247"/>
                  </a:cubicBezTo>
                  <a:cubicBezTo>
                    <a:pt x="274" y="1247"/>
                    <a:pt x="274" y="1368"/>
                    <a:pt x="304" y="1368"/>
                  </a:cubicBezTo>
                  <a:cubicBezTo>
                    <a:pt x="456" y="1368"/>
                    <a:pt x="699" y="1277"/>
                    <a:pt x="760" y="1095"/>
                  </a:cubicBezTo>
                  <a:cubicBezTo>
                    <a:pt x="851" y="943"/>
                    <a:pt x="851" y="760"/>
                    <a:pt x="851" y="608"/>
                  </a:cubicBezTo>
                  <a:cubicBezTo>
                    <a:pt x="851" y="456"/>
                    <a:pt x="730" y="213"/>
                    <a:pt x="578" y="152"/>
                  </a:cubicBezTo>
                  <a:cubicBezTo>
                    <a:pt x="395" y="31"/>
                    <a:pt x="243" y="0"/>
                    <a:pt x="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1251225" y="2429150"/>
              <a:ext cx="17325" cy="40625"/>
            </a:xfrm>
            <a:custGeom>
              <a:avLst/>
              <a:gdLst/>
              <a:ahLst/>
              <a:cxnLst/>
              <a:rect l="l" t="t" r="r" b="b"/>
              <a:pathLst>
                <a:path w="693" h="1625" extrusionOk="0">
                  <a:moveTo>
                    <a:pt x="59" y="0"/>
                  </a:moveTo>
                  <a:cubicBezTo>
                    <a:pt x="30" y="0"/>
                    <a:pt x="1" y="59"/>
                    <a:pt x="24" y="82"/>
                  </a:cubicBezTo>
                  <a:cubicBezTo>
                    <a:pt x="176" y="325"/>
                    <a:pt x="328" y="538"/>
                    <a:pt x="389" y="811"/>
                  </a:cubicBezTo>
                  <a:cubicBezTo>
                    <a:pt x="480" y="1085"/>
                    <a:pt x="510" y="1328"/>
                    <a:pt x="541" y="1601"/>
                  </a:cubicBezTo>
                  <a:cubicBezTo>
                    <a:pt x="571" y="1617"/>
                    <a:pt x="601" y="1624"/>
                    <a:pt x="624" y="1624"/>
                  </a:cubicBezTo>
                  <a:cubicBezTo>
                    <a:pt x="647" y="1624"/>
                    <a:pt x="662" y="1617"/>
                    <a:pt x="662" y="1601"/>
                  </a:cubicBezTo>
                  <a:cubicBezTo>
                    <a:pt x="693" y="1297"/>
                    <a:pt x="693" y="993"/>
                    <a:pt x="571" y="720"/>
                  </a:cubicBezTo>
                  <a:cubicBezTo>
                    <a:pt x="480" y="477"/>
                    <a:pt x="328" y="203"/>
                    <a:pt x="85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752100" y="2361825"/>
              <a:ext cx="39825" cy="36450"/>
            </a:xfrm>
            <a:custGeom>
              <a:avLst/>
              <a:gdLst/>
              <a:ahLst/>
              <a:cxnLst/>
              <a:rect l="l" t="t" r="r" b="b"/>
              <a:pathLst>
                <a:path w="1593" h="1458" extrusionOk="0">
                  <a:moveTo>
                    <a:pt x="87" y="0"/>
                  </a:moveTo>
                  <a:cubicBezTo>
                    <a:pt x="50" y="0"/>
                    <a:pt x="0" y="45"/>
                    <a:pt x="49" y="69"/>
                  </a:cubicBezTo>
                  <a:cubicBezTo>
                    <a:pt x="232" y="343"/>
                    <a:pt x="505" y="586"/>
                    <a:pt x="718" y="799"/>
                  </a:cubicBezTo>
                  <a:cubicBezTo>
                    <a:pt x="961" y="1042"/>
                    <a:pt x="1204" y="1255"/>
                    <a:pt x="1478" y="1437"/>
                  </a:cubicBezTo>
                  <a:cubicBezTo>
                    <a:pt x="1500" y="1452"/>
                    <a:pt x="1518" y="1458"/>
                    <a:pt x="1533" y="1458"/>
                  </a:cubicBezTo>
                  <a:cubicBezTo>
                    <a:pt x="1580" y="1458"/>
                    <a:pt x="1592" y="1399"/>
                    <a:pt x="1569" y="1376"/>
                  </a:cubicBezTo>
                  <a:cubicBezTo>
                    <a:pt x="1356" y="1103"/>
                    <a:pt x="1113" y="890"/>
                    <a:pt x="870" y="647"/>
                  </a:cubicBezTo>
                  <a:cubicBezTo>
                    <a:pt x="657" y="434"/>
                    <a:pt x="384" y="191"/>
                    <a:pt x="110" y="9"/>
                  </a:cubicBezTo>
                  <a:cubicBezTo>
                    <a:pt x="104" y="3"/>
                    <a:pt x="96" y="0"/>
                    <a:pt x="8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865350" y="2418450"/>
              <a:ext cx="30850" cy="31900"/>
            </a:xfrm>
            <a:custGeom>
              <a:avLst/>
              <a:gdLst/>
              <a:ahLst/>
              <a:cxnLst/>
              <a:rect l="l" t="t" r="r" b="b"/>
              <a:pathLst>
                <a:path w="1234" h="1276" extrusionOk="0">
                  <a:moveTo>
                    <a:pt x="1188" y="0"/>
                  </a:moveTo>
                  <a:cubicBezTo>
                    <a:pt x="1165" y="0"/>
                    <a:pt x="1142" y="8"/>
                    <a:pt x="1142" y="23"/>
                  </a:cubicBezTo>
                  <a:cubicBezTo>
                    <a:pt x="1051" y="297"/>
                    <a:pt x="930" y="540"/>
                    <a:pt x="747" y="753"/>
                  </a:cubicBezTo>
                  <a:cubicBezTo>
                    <a:pt x="565" y="935"/>
                    <a:pt x="322" y="1087"/>
                    <a:pt x="79" y="1209"/>
                  </a:cubicBezTo>
                  <a:cubicBezTo>
                    <a:pt x="0" y="1209"/>
                    <a:pt x="12" y="1276"/>
                    <a:pt x="74" y="1276"/>
                  </a:cubicBezTo>
                  <a:cubicBezTo>
                    <a:pt x="84" y="1276"/>
                    <a:pt x="96" y="1274"/>
                    <a:pt x="109" y="1269"/>
                  </a:cubicBezTo>
                  <a:cubicBezTo>
                    <a:pt x="352" y="1239"/>
                    <a:pt x="687" y="1087"/>
                    <a:pt x="899" y="844"/>
                  </a:cubicBezTo>
                  <a:cubicBezTo>
                    <a:pt x="1142" y="631"/>
                    <a:pt x="1234" y="327"/>
                    <a:pt x="1234" y="23"/>
                  </a:cubicBezTo>
                  <a:cubicBezTo>
                    <a:pt x="1234" y="8"/>
                    <a:pt x="1211" y="0"/>
                    <a:pt x="1188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023875" y="2418700"/>
              <a:ext cx="25100" cy="38350"/>
            </a:xfrm>
            <a:custGeom>
              <a:avLst/>
              <a:gdLst/>
              <a:ahLst/>
              <a:cxnLst/>
              <a:rect l="l" t="t" r="r" b="b"/>
              <a:pathLst>
                <a:path w="1004" h="1534" extrusionOk="0">
                  <a:moveTo>
                    <a:pt x="907" y="1"/>
                  </a:moveTo>
                  <a:cubicBezTo>
                    <a:pt x="893" y="1"/>
                    <a:pt x="882" y="4"/>
                    <a:pt x="882" y="13"/>
                  </a:cubicBezTo>
                  <a:cubicBezTo>
                    <a:pt x="761" y="287"/>
                    <a:pt x="700" y="530"/>
                    <a:pt x="548" y="773"/>
                  </a:cubicBezTo>
                  <a:cubicBezTo>
                    <a:pt x="426" y="986"/>
                    <a:pt x="244" y="1229"/>
                    <a:pt x="31" y="1411"/>
                  </a:cubicBezTo>
                  <a:cubicBezTo>
                    <a:pt x="1" y="1442"/>
                    <a:pt x="31" y="1533"/>
                    <a:pt x="122" y="1533"/>
                  </a:cubicBezTo>
                  <a:cubicBezTo>
                    <a:pt x="365" y="1381"/>
                    <a:pt x="578" y="1138"/>
                    <a:pt x="730" y="895"/>
                  </a:cubicBezTo>
                  <a:cubicBezTo>
                    <a:pt x="882" y="621"/>
                    <a:pt x="943" y="348"/>
                    <a:pt x="1004" y="44"/>
                  </a:cubicBezTo>
                  <a:cubicBezTo>
                    <a:pt x="1004" y="22"/>
                    <a:pt x="943" y="1"/>
                    <a:pt x="90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46225" y="2319925"/>
              <a:ext cx="17500" cy="37875"/>
            </a:xfrm>
            <a:custGeom>
              <a:avLst/>
              <a:gdLst/>
              <a:ahLst/>
              <a:cxnLst/>
              <a:rect l="l" t="t" r="r" b="b"/>
              <a:pathLst>
                <a:path w="700" h="1515" extrusionOk="0">
                  <a:moveTo>
                    <a:pt x="603" y="0"/>
                  </a:moveTo>
                  <a:cubicBezTo>
                    <a:pt x="589" y="0"/>
                    <a:pt x="578" y="4"/>
                    <a:pt x="578" y="13"/>
                  </a:cubicBezTo>
                  <a:cubicBezTo>
                    <a:pt x="487" y="226"/>
                    <a:pt x="396" y="469"/>
                    <a:pt x="274" y="682"/>
                  </a:cubicBezTo>
                  <a:cubicBezTo>
                    <a:pt x="153" y="925"/>
                    <a:pt x="31" y="1198"/>
                    <a:pt x="1" y="1441"/>
                  </a:cubicBezTo>
                  <a:cubicBezTo>
                    <a:pt x="1" y="1486"/>
                    <a:pt x="50" y="1514"/>
                    <a:pt x="88" y="1514"/>
                  </a:cubicBezTo>
                  <a:cubicBezTo>
                    <a:pt x="102" y="1514"/>
                    <a:pt x="114" y="1510"/>
                    <a:pt x="122" y="1502"/>
                  </a:cubicBezTo>
                  <a:lnTo>
                    <a:pt x="457" y="803"/>
                  </a:lnTo>
                  <a:cubicBezTo>
                    <a:pt x="578" y="590"/>
                    <a:pt x="700" y="317"/>
                    <a:pt x="700" y="43"/>
                  </a:cubicBezTo>
                  <a:cubicBezTo>
                    <a:pt x="700" y="22"/>
                    <a:pt x="639" y="0"/>
                    <a:pt x="60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752625" y="2331825"/>
              <a:ext cx="10650" cy="37825"/>
            </a:xfrm>
            <a:custGeom>
              <a:avLst/>
              <a:gdLst/>
              <a:ahLst/>
              <a:cxnLst/>
              <a:rect l="l" t="t" r="r" b="b"/>
              <a:pathLst>
                <a:path w="426" h="1513" extrusionOk="0">
                  <a:moveTo>
                    <a:pt x="289" y="0"/>
                  </a:moveTo>
                  <a:cubicBezTo>
                    <a:pt x="266" y="0"/>
                    <a:pt x="243" y="8"/>
                    <a:pt x="243" y="23"/>
                  </a:cubicBezTo>
                  <a:lnTo>
                    <a:pt x="122" y="722"/>
                  </a:lnTo>
                  <a:cubicBezTo>
                    <a:pt x="91" y="935"/>
                    <a:pt x="0" y="1178"/>
                    <a:pt x="0" y="1421"/>
                  </a:cubicBezTo>
                  <a:cubicBezTo>
                    <a:pt x="0" y="1513"/>
                    <a:pt x="122" y="1513"/>
                    <a:pt x="122" y="1513"/>
                  </a:cubicBezTo>
                  <a:cubicBezTo>
                    <a:pt x="243" y="1269"/>
                    <a:pt x="304" y="996"/>
                    <a:pt x="334" y="783"/>
                  </a:cubicBezTo>
                  <a:cubicBezTo>
                    <a:pt x="395" y="540"/>
                    <a:pt x="426" y="297"/>
                    <a:pt x="334" y="23"/>
                  </a:cubicBezTo>
                  <a:cubicBezTo>
                    <a:pt x="334" y="8"/>
                    <a:pt x="312" y="0"/>
                    <a:pt x="28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015525" y="2505000"/>
              <a:ext cx="23575" cy="35625"/>
            </a:xfrm>
            <a:custGeom>
              <a:avLst/>
              <a:gdLst/>
              <a:ahLst/>
              <a:cxnLst/>
              <a:rect l="l" t="t" r="r" b="b"/>
              <a:pathLst>
                <a:path w="943" h="1425" extrusionOk="0">
                  <a:moveTo>
                    <a:pt x="876" y="0"/>
                  </a:moveTo>
                  <a:cubicBezTo>
                    <a:pt x="859" y="0"/>
                    <a:pt x="840" y="8"/>
                    <a:pt x="821" y="26"/>
                  </a:cubicBezTo>
                  <a:cubicBezTo>
                    <a:pt x="730" y="239"/>
                    <a:pt x="608" y="482"/>
                    <a:pt x="456" y="695"/>
                  </a:cubicBezTo>
                  <a:cubicBezTo>
                    <a:pt x="335" y="938"/>
                    <a:pt x="183" y="1121"/>
                    <a:pt x="0" y="1303"/>
                  </a:cubicBezTo>
                  <a:cubicBezTo>
                    <a:pt x="0" y="1333"/>
                    <a:pt x="31" y="1425"/>
                    <a:pt x="61" y="1425"/>
                  </a:cubicBezTo>
                  <a:cubicBezTo>
                    <a:pt x="304" y="1273"/>
                    <a:pt x="487" y="1029"/>
                    <a:pt x="639" y="817"/>
                  </a:cubicBezTo>
                  <a:cubicBezTo>
                    <a:pt x="791" y="573"/>
                    <a:pt x="882" y="300"/>
                    <a:pt x="943" y="57"/>
                  </a:cubicBezTo>
                  <a:cubicBezTo>
                    <a:pt x="943" y="36"/>
                    <a:pt x="914" y="0"/>
                    <a:pt x="876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2334075" y="2923075"/>
              <a:ext cx="27775" cy="35775"/>
            </a:xfrm>
            <a:custGeom>
              <a:avLst/>
              <a:gdLst/>
              <a:ahLst/>
              <a:cxnLst/>
              <a:rect l="l" t="t" r="r" b="b"/>
              <a:pathLst>
                <a:path w="1111" h="1431" extrusionOk="0">
                  <a:moveTo>
                    <a:pt x="59" y="0"/>
                  </a:moveTo>
                  <a:cubicBezTo>
                    <a:pt x="30" y="0"/>
                    <a:pt x="1" y="59"/>
                    <a:pt x="24" y="82"/>
                  </a:cubicBezTo>
                  <a:cubicBezTo>
                    <a:pt x="206" y="325"/>
                    <a:pt x="358" y="538"/>
                    <a:pt x="510" y="781"/>
                  </a:cubicBezTo>
                  <a:cubicBezTo>
                    <a:pt x="662" y="963"/>
                    <a:pt x="814" y="1206"/>
                    <a:pt x="996" y="1419"/>
                  </a:cubicBezTo>
                  <a:cubicBezTo>
                    <a:pt x="996" y="1427"/>
                    <a:pt x="1004" y="1431"/>
                    <a:pt x="1015" y="1431"/>
                  </a:cubicBezTo>
                  <a:cubicBezTo>
                    <a:pt x="1048" y="1431"/>
                    <a:pt x="1110" y="1396"/>
                    <a:pt x="1088" y="1328"/>
                  </a:cubicBezTo>
                  <a:cubicBezTo>
                    <a:pt x="966" y="1085"/>
                    <a:pt x="814" y="842"/>
                    <a:pt x="662" y="629"/>
                  </a:cubicBezTo>
                  <a:cubicBezTo>
                    <a:pt x="510" y="386"/>
                    <a:pt x="328" y="143"/>
                    <a:pt x="85" y="21"/>
                  </a:cubicBezTo>
                  <a:cubicBezTo>
                    <a:pt x="77" y="6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163700" y="2612975"/>
              <a:ext cx="4575" cy="35375"/>
            </a:xfrm>
            <a:custGeom>
              <a:avLst/>
              <a:gdLst/>
              <a:ahLst/>
              <a:cxnLst/>
              <a:rect l="l" t="t" r="r" b="b"/>
              <a:pathLst>
                <a:path w="183" h="1415" extrusionOk="0">
                  <a:moveTo>
                    <a:pt x="92" y="1"/>
                  </a:moveTo>
                  <a:cubicBezTo>
                    <a:pt x="61" y="1"/>
                    <a:pt x="31" y="8"/>
                    <a:pt x="31" y="24"/>
                  </a:cubicBezTo>
                  <a:cubicBezTo>
                    <a:pt x="0" y="267"/>
                    <a:pt x="0" y="479"/>
                    <a:pt x="0" y="692"/>
                  </a:cubicBezTo>
                  <a:cubicBezTo>
                    <a:pt x="0" y="935"/>
                    <a:pt x="0" y="1179"/>
                    <a:pt x="31" y="1391"/>
                  </a:cubicBezTo>
                  <a:cubicBezTo>
                    <a:pt x="31" y="1407"/>
                    <a:pt x="61" y="1414"/>
                    <a:pt x="92" y="1414"/>
                  </a:cubicBezTo>
                  <a:cubicBezTo>
                    <a:pt x="122" y="1414"/>
                    <a:pt x="152" y="1407"/>
                    <a:pt x="152" y="1391"/>
                  </a:cubicBezTo>
                  <a:cubicBezTo>
                    <a:pt x="183" y="1148"/>
                    <a:pt x="183" y="935"/>
                    <a:pt x="183" y="692"/>
                  </a:cubicBezTo>
                  <a:cubicBezTo>
                    <a:pt x="183" y="479"/>
                    <a:pt x="183" y="236"/>
                    <a:pt x="152" y="24"/>
                  </a:cubicBezTo>
                  <a:cubicBezTo>
                    <a:pt x="152" y="8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740400" y="2402300"/>
              <a:ext cx="37250" cy="17500"/>
            </a:xfrm>
            <a:custGeom>
              <a:avLst/>
              <a:gdLst/>
              <a:ahLst/>
              <a:cxnLst/>
              <a:rect l="l" t="t" r="r" b="b"/>
              <a:pathLst>
                <a:path w="1490" h="700" extrusionOk="0">
                  <a:moveTo>
                    <a:pt x="92" y="1"/>
                  </a:moveTo>
                  <a:cubicBezTo>
                    <a:pt x="61" y="1"/>
                    <a:pt x="1" y="92"/>
                    <a:pt x="61" y="122"/>
                  </a:cubicBezTo>
                  <a:cubicBezTo>
                    <a:pt x="244" y="274"/>
                    <a:pt x="456" y="396"/>
                    <a:pt x="700" y="487"/>
                  </a:cubicBezTo>
                  <a:cubicBezTo>
                    <a:pt x="912" y="548"/>
                    <a:pt x="1156" y="669"/>
                    <a:pt x="1368" y="700"/>
                  </a:cubicBezTo>
                  <a:cubicBezTo>
                    <a:pt x="1460" y="700"/>
                    <a:pt x="1490" y="578"/>
                    <a:pt x="1429" y="578"/>
                  </a:cubicBezTo>
                  <a:cubicBezTo>
                    <a:pt x="1216" y="426"/>
                    <a:pt x="1004" y="305"/>
                    <a:pt x="760" y="244"/>
                  </a:cubicBezTo>
                  <a:cubicBezTo>
                    <a:pt x="548" y="183"/>
                    <a:pt x="305" y="61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1675075" y="3553525"/>
              <a:ext cx="36500" cy="5350"/>
            </a:xfrm>
            <a:custGeom>
              <a:avLst/>
              <a:gdLst/>
              <a:ahLst/>
              <a:cxnLst/>
              <a:rect l="l" t="t" r="r" b="b"/>
              <a:pathLst>
                <a:path w="1460" h="214" extrusionOk="0">
                  <a:moveTo>
                    <a:pt x="730" y="1"/>
                  </a:moveTo>
                  <a:cubicBezTo>
                    <a:pt x="517" y="1"/>
                    <a:pt x="274" y="1"/>
                    <a:pt x="61" y="62"/>
                  </a:cubicBezTo>
                  <a:cubicBezTo>
                    <a:pt x="0" y="62"/>
                    <a:pt x="0" y="183"/>
                    <a:pt x="61" y="183"/>
                  </a:cubicBezTo>
                  <a:cubicBezTo>
                    <a:pt x="274" y="214"/>
                    <a:pt x="517" y="214"/>
                    <a:pt x="730" y="214"/>
                  </a:cubicBezTo>
                  <a:cubicBezTo>
                    <a:pt x="973" y="214"/>
                    <a:pt x="1186" y="214"/>
                    <a:pt x="1429" y="183"/>
                  </a:cubicBezTo>
                  <a:cubicBezTo>
                    <a:pt x="1459" y="183"/>
                    <a:pt x="1459" y="62"/>
                    <a:pt x="1429" y="62"/>
                  </a:cubicBezTo>
                  <a:cubicBezTo>
                    <a:pt x="1186" y="1"/>
                    <a:pt x="973" y="1"/>
                    <a:pt x="730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532975" y="2420550"/>
              <a:ext cx="25850" cy="25100"/>
            </a:xfrm>
            <a:custGeom>
              <a:avLst/>
              <a:gdLst/>
              <a:ahLst/>
              <a:cxnLst/>
              <a:rect l="l" t="t" r="r" b="b"/>
              <a:pathLst>
                <a:path w="1034" h="1004" extrusionOk="0">
                  <a:moveTo>
                    <a:pt x="122" y="0"/>
                  </a:moveTo>
                  <a:cubicBezTo>
                    <a:pt x="122" y="0"/>
                    <a:pt x="0" y="0"/>
                    <a:pt x="0" y="61"/>
                  </a:cubicBezTo>
                  <a:cubicBezTo>
                    <a:pt x="0" y="304"/>
                    <a:pt x="61" y="547"/>
                    <a:pt x="274" y="730"/>
                  </a:cubicBezTo>
                  <a:cubicBezTo>
                    <a:pt x="456" y="912"/>
                    <a:pt x="730" y="1003"/>
                    <a:pt x="943" y="1003"/>
                  </a:cubicBezTo>
                  <a:cubicBezTo>
                    <a:pt x="973" y="1003"/>
                    <a:pt x="1034" y="882"/>
                    <a:pt x="943" y="851"/>
                  </a:cubicBezTo>
                  <a:cubicBezTo>
                    <a:pt x="760" y="760"/>
                    <a:pt x="578" y="699"/>
                    <a:pt x="426" y="547"/>
                  </a:cubicBezTo>
                  <a:cubicBezTo>
                    <a:pt x="274" y="395"/>
                    <a:pt x="183" y="213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793600" y="2351075"/>
              <a:ext cx="18250" cy="30175"/>
            </a:xfrm>
            <a:custGeom>
              <a:avLst/>
              <a:gdLst/>
              <a:ahLst/>
              <a:cxnLst/>
              <a:rect l="l" t="t" r="r" b="b"/>
              <a:pathLst>
                <a:path w="730" h="1207" extrusionOk="0">
                  <a:moveTo>
                    <a:pt x="83" y="0"/>
                  </a:moveTo>
                  <a:cubicBezTo>
                    <a:pt x="46" y="0"/>
                    <a:pt x="0" y="22"/>
                    <a:pt x="0" y="43"/>
                  </a:cubicBezTo>
                  <a:cubicBezTo>
                    <a:pt x="91" y="287"/>
                    <a:pt x="152" y="469"/>
                    <a:pt x="274" y="651"/>
                  </a:cubicBezTo>
                  <a:cubicBezTo>
                    <a:pt x="365" y="864"/>
                    <a:pt x="456" y="1047"/>
                    <a:pt x="608" y="1198"/>
                  </a:cubicBezTo>
                  <a:cubicBezTo>
                    <a:pt x="620" y="1205"/>
                    <a:pt x="632" y="1207"/>
                    <a:pt x="644" y="1207"/>
                  </a:cubicBezTo>
                  <a:cubicBezTo>
                    <a:pt x="691" y="1207"/>
                    <a:pt x="730" y="1168"/>
                    <a:pt x="730" y="1168"/>
                  </a:cubicBezTo>
                  <a:cubicBezTo>
                    <a:pt x="669" y="925"/>
                    <a:pt x="578" y="743"/>
                    <a:pt x="456" y="560"/>
                  </a:cubicBezTo>
                  <a:cubicBezTo>
                    <a:pt x="395" y="347"/>
                    <a:pt x="274" y="165"/>
                    <a:pt x="122" y="13"/>
                  </a:cubicBezTo>
                  <a:cubicBezTo>
                    <a:pt x="113" y="4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246900" y="4651450"/>
              <a:ext cx="8375" cy="32650"/>
            </a:xfrm>
            <a:custGeom>
              <a:avLst/>
              <a:gdLst/>
              <a:ahLst/>
              <a:cxnLst/>
              <a:rect l="l" t="t" r="r" b="b"/>
              <a:pathLst>
                <a:path w="335" h="1306" extrusionOk="0">
                  <a:moveTo>
                    <a:pt x="252" y="1"/>
                  </a:moveTo>
                  <a:cubicBezTo>
                    <a:pt x="236" y="1"/>
                    <a:pt x="222" y="4"/>
                    <a:pt x="213" y="13"/>
                  </a:cubicBezTo>
                  <a:cubicBezTo>
                    <a:pt x="61" y="196"/>
                    <a:pt x="31" y="408"/>
                    <a:pt x="1" y="621"/>
                  </a:cubicBezTo>
                  <a:cubicBezTo>
                    <a:pt x="1" y="864"/>
                    <a:pt x="1" y="1077"/>
                    <a:pt x="61" y="1260"/>
                  </a:cubicBezTo>
                  <a:cubicBezTo>
                    <a:pt x="61" y="1290"/>
                    <a:pt x="77" y="1305"/>
                    <a:pt x="99" y="1305"/>
                  </a:cubicBezTo>
                  <a:cubicBezTo>
                    <a:pt x="122" y="1305"/>
                    <a:pt x="153" y="1290"/>
                    <a:pt x="183" y="1260"/>
                  </a:cubicBezTo>
                  <a:cubicBezTo>
                    <a:pt x="183" y="1047"/>
                    <a:pt x="183" y="864"/>
                    <a:pt x="213" y="652"/>
                  </a:cubicBezTo>
                  <a:cubicBezTo>
                    <a:pt x="244" y="439"/>
                    <a:pt x="305" y="256"/>
                    <a:pt x="335" y="44"/>
                  </a:cubicBezTo>
                  <a:cubicBezTo>
                    <a:pt x="335" y="22"/>
                    <a:pt x="289" y="1"/>
                    <a:pt x="25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319475" y="2999075"/>
              <a:ext cx="21300" cy="31825"/>
            </a:xfrm>
            <a:custGeom>
              <a:avLst/>
              <a:gdLst/>
              <a:ahLst/>
              <a:cxnLst/>
              <a:rect l="l" t="t" r="r" b="b"/>
              <a:pathLst>
                <a:path w="852" h="1273" extrusionOk="0">
                  <a:moveTo>
                    <a:pt x="760" y="0"/>
                  </a:moveTo>
                  <a:cubicBezTo>
                    <a:pt x="748" y="0"/>
                    <a:pt x="737" y="6"/>
                    <a:pt x="730" y="20"/>
                  </a:cubicBezTo>
                  <a:cubicBezTo>
                    <a:pt x="578" y="203"/>
                    <a:pt x="426" y="385"/>
                    <a:pt x="305" y="568"/>
                  </a:cubicBezTo>
                  <a:cubicBezTo>
                    <a:pt x="183" y="780"/>
                    <a:pt x="61" y="963"/>
                    <a:pt x="1" y="1176"/>
                  </a:cubicBezTo>
                  <a:cubicBezTo>
                    <a:pt x="1" y="1202"/>
                    <a:pt x="68" y="1273"/>
                    <a:pt x="106" y="1273"/>
                  </a:cubicBezTo>
                  <a:cubicBezTo>
                    <a:pt x="112" y="1273"/>
                    <a:pt x="118" y="1271"/>
                    <a:pt x="122" y="1267"/>
                  </a:cubicBezTo>
                  <a:cubicBezTo>
                    <a:pt x="274" y="1084"/>
                    <a:pt x="426" y="872"/>
                    <a:pt x="548" y="689"/>
                  </a:cubicBezTo>
                  <a:cubicBezTo>
                    <a:pt x="639" y="507"/>
                    <a:pt x="760" y="324"/>
                    <a:pt x="852" y="81"/>
                  </a:cubicBezTo>
                  <a:cubicBezTo>
                    <a:pt x="852" y="58"/>
                    <a:pt x="799" y="0"/>
                    <a:pt x="760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335800" y="4652200"/>
              <a:ext cx="7625" cy="29050"/>
            </a:xfrm>
            <a:custGeom>
              <a:avLst/>
              <a:gdLst/>
              <a:ahLst/>
              <a:cxnLst/>
              <a:rect l="l" t="t" r="r" b="b"/>
              <a:pathLst>
                <a:path w="305" h="1162" extrusionOk="0">
                  <a:moveTo>
                    <a:pt x="215" y="0"/>
                  </a:moveTo>
                  <a:cubicBezTo>
                    <a:pt x="197" y="0"/>
                    <a:pt x="183" y="4"/>
                    <a:pt x="183" y="14"/>
                  </a:cubicBezTo>
                  <a:cubicBezTo>
                    <a:pt x="122" y="166"/>
                    <a:pt x="92" y="378"/>
                    <a:pt x="31" y="561"/>
                  </a:cubicBezTo>
                  <a:cubicBezTo>
                    <a:pt x="1" y="743"/>
                    <a:pt x="1" y="926"/>
                    <a:pt x="1" y="1138"/>
                  </a:cubicBezTo>
                  <a:cubicBezTo>
                    <a:pt x="1" y="1154"/>
                    <a:pt x="31" y="1161"/>
                    <a:pt x="62" y="1161"/>
                  </a:cubicBezTo>
                  <a:cubicBezTo>
                    <a:pt x="92" y="1161"/>
                    <a:pt x="122" y="1154"/>
                    <a:pt x="122" y="1138"/>
                  </a:cubicBezTo>
                  <a:cubicBezTo>
                    <a:pt x="183" y="986"/>
                    <a:pt x="214" y="774"/>
                    <a:pt x="274" y="591"/>
                  </a:cubicBezTo>
                  <a:cubicBezTo>
                    <a:pt x="305" y="409"/>
                    <a:pt x="305" y="226"/>
                    <a:pt x="305" y="14"/>
                  </a:cubicBezTo>
                  <a:cubicBezTo>
                    <a:pt x="305" y="14"/>
                    <a:pt x="251" y="0"/>
                    <a:pt x="215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1149225" y="2875150"/>
              <a:ext cx="4575" cy="30025"/>
            </a:xfrm>
            <a:custGeom>
              <a:avLst/>
              <a:gdLst/>
              <a:ahLst/>
              <a:cxnLst/>
              <a:rect l="l" t="t" r="r" b="b"/>
              <a:pathLst>
                <a:path w="183" h="1201" extrusionOk="0">
                  <a:moveTo>
                    <a:pt x="92" y="0"/>
                  </a:moveTo>
                  <a:cubicBezTo>
                    <a:pt x="61" y="0"/>
                    <a:pt x="31" y="8"/>
                    <a:pt x="31" y="23"/>
                  </a:cubicBezTo>
                  <a:cubicBezTo>
                    <a:pt x="0" y="205"/>
                    <a:pt x="0" y="418"/>
                    <a:pt x="0" y="601"/>
                  </a:cubicBezTo>
                  <a:cubicBezTo>
                    <a:pt x="0" y="783"/>
                    <a:pt x="0" y="965"/>
                    <a:pt x="31" y="1178"/>
                  </a:cubicBezTo>
                  <a:cubicBezTo>
                    <a:pt x="31" y="1193"/>
                    <a:pt x="61" y="1201"/>
                    <a:pt x="92" y="1201"/>
                  </a:cubicBezTo>
                  <a:cubicBezTo>
                    <a:pt x="122" y="1201"/>
                    <a:pt x="152" y="1193"/>
                    <a:pt x="152" y="1178"/>
                  </a:cubicBezTo>
                  <a:cubicBezTo>
                    <a:pt x="183" y="965"/>
                    <a:pt x="183" y="783"/>
                    <a:pt x="183" y="601"/>
                  </a:cubicBezTo>
                  <a:cubicBezTo>
                    <a:pt x="183" y="418"/>
                    <a:pt x="183" y="205"/>
                    <a:pt x="152" y="23"/>
                  </a:cubicBezTo>
                  <a:cubicBezTo>
                    <a:pt x="152" y="8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187225" y="4535300"/>
              <a:ext cx="31175" cy="11425"/>
            </a:xfrm>
            <a:custGeom>
              <a:avLst/>
              <a:gdLst/>
              <a:ahLst/>
              <a:cxnLst/>
              <a:rect l="l" t="t" r="r" b="b"/>
              <a:pathLst>
                <a:path w="1247" h="457" extrusionOk="0">
                  <a:moveTo>
                    <a:pt x="61" y="1"/>
                  </a:moveTo>
                  <a:cubicBezTo>
                    <a:pt x="61" y="1"/>
                    <a:pt x="0" y="62"/>
                    <a:pt x="31" y="123"/>
                  </a:cubicBezTo>
                  <a:cubicBezTo>
                    <a:pt x="183" y="214"/>
                    <a:pt x="365" y="305"/>
                    <a:pt x="578" y="366"/>
                  </a:cubicBezTo>
                  <a:cubicBezTo>
                    <a:pt x="760" y="457"/>
                    <a:pt x="973" y="457"/>
                    <a:pt x="1186" y="457"/>
                  </a:cubicBezTo>
                  <a:cubicBezTo>
                    <a:pt x="1216" y="457"/>
                    <a:pt x="1246" y="335"/>
                    <a:pt x="1125" y="305"/>
                  </a:cubicBezTo>
                  <a:cubicBezTo>
                    <a:pt x="973" y="274"/>
                    <a:pt x="791" y="183"/>
                    <a:pt x="608" y="153"/>
                  </a:cubicBezTo>
                  <a:cubicBezTo>
                    <a:pt x="456" y="123"/>
                    <a:pt x="274" y="31"/>
                    <a:pt x="61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275775" y="4658050"/>
              <a:ext cx="5350" cy="26050"/>
            </a:xfrm>
            <a:custGeom>
              <a:avLst/>
              <a:gdLst/>
              <a:ahLst/>
              <a:cxnLst/>
              <a:rect l="l" t="t" r="r" b="b"/>
              <a:pathLst>
                <a:path w="214" h="1042" extrusionOk="0">
                  <a:moveTo>
                    <a:pt x="107" y="0"/>
                  </a:moveTo>
                  <a:cubicBezTo>
                    <a:pt x="84" y="0"/>
                    <a:pt x="61" y="8"/>
                    <a:pt x="61" y="23"/>
                  </a:cubicBezTo>
                  <a:cubicBezTo>
                    <a:pt x="1" y="175"/>
                    <a:pt x="1" y="357"/>
                    <a:pt x="1" y="509"/>
                  </a:cubicBezTo>
                  <a:cubicBezTo>
                    <a:pt x="1" y="661"/>
                    <a:pt x="1" y="844"/>
                    <a:pt x="61" y="996"/>
                  </a:cubicBezTo>
                  <a:cubicBezTo>
                    <a:pt x="61" y="1026"/>
                    <a:pt x="84" y="1041"/>
                    <a:pt x="107" y="1041"/>
                  </a:cubicBezTo>
                  <a:cubicBezTo>
                    <a:pt x="130" y="1041"/>
                    <a:pt x="153" y="1026"/>
                    <a:pt x="153" y="996"/>
                  </a:cubicBezTo>
                  <a:cubicBezTo>
                    <a:pt x="213" y="844"/>
                    <a:pt x="213" y="661"/>
                    <a:pt x="213" y="509"/>
                  </a:cubicBezTo>
                  <a:cubicBezTo>
                    <a:pt x="213" y="357"/>
                    <a:pt x="213" y="175"/>
                    <a:pt x="153" y="23"/>
                  </a:cubicBezTo>
                  <a:cubicBezTo>
                    <a:pt x="153" y="8"/>
                    <a:pt x="130" y="0"/>
                    <a:pt x="1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931900" y="4530750"/>
              <a:ext cx="24325" cy="12950"/>
            </a:xfrm>
            <a:custGeom>
              <a:avLst/>
              <a:gdLst/>
              <a:ahLst/>
              <a:cxnLst/>
              <a:rect l="l" t="t" r="r" b="b"/>
              <a:pathLst>
                <a:path w="973" h="518" extrusionOk="0">
                  <a:moveTo>
                    <a:pt x="882" y="1"/>
                  </a:moveTo>
                  <a:cubicBezTo>
                    <a:pt x="791" y="61"/>
                    <a:pt x="639" y="92"/>
                    <a:pt x="487" y="183"/>
                  </a:cubicBezTo>
                  <a:cubicBezTo>
                    <a:pt x="335" y="244"/>
                    <a:pt x="183" y="305"/>
                    <a:pt x="31" y="396"/>
                  </a:cubicBezTo>
                  <a:cubicBezTo>
                    <a:pt x="0" y="396"/>
                    <a:pt x="31" y="517"/>
                    <a:pt x="61" y="517"/>
                  </a:cubicBezTo>
                  <a:cubicBezTo>
                    <a:pt x="243" y="487"/>
                    <a:pt x="395" y="456"/>
                    <a:pt x="547" y="365"/>
                  </a:cubicBezTo>
                  <a:cubicBezTo>
                    <a:pt x="699" y="335"/>
                    <a:pt x="851" y="213"/>
                    <a:pt x="973" y="61"/>
                  </a:cubicBezTo>
                  <a:cubicBezTo>
                    <a:pt x="973" y="61"/>
                    <a:pt x="943" y="1"/>
                    <a:pt x="88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241925" y="2509900"/>
              <a:ext cx="25100" cy="10975"/>
            </a:xfrm>
            <a:custGeom>
              <a:avLst/>
              <a:gdLst/>
              <a:ahLst/>
              <a:cxnLst/>
              <a:rect l="l" t="t" r="r" b="b"/>
              <a:pathLst>
                <a:path w="1004" h="439" extrusionOk="0">
                  <a:moveTo>
                    <a:pt x="84" y="0"/>
                  </a:moveTo>
                  <a:cubicBezTo>
                    <a:pt x="46" y="0"/>
                    <a:pt x="1" y="22"/>
                    <a:pt x="1" y="43"/>
                  </a:cubicBezTo>
                  <a:cubicBezTo>
                    <a:pt x="62" y="165"/>
                    <a:pt x="92" y="225"/>
                    <a:pt x="153" y="317"/>
                  </a:cubicBezTo>
                  <a:cubicBezTo>
                    <a:pt x="274" y="377"/>
                    <a:pt x="365" y="438"/>
                    <a:pt x="457" y="438"/>
                  </a:cubicBezTo>
                  <a:cubicBezTo>
                    <a:pt x="669" y="438"/>
                    <a:pt x="821" y="347"/>
                    <a:pt x="973" y="317"/>
                  </a:cubicBezTo>
                  <a:cubicBezTo>
                    <a:pt x="1004" y="317"/>
                    <a:pt x="1004" y="195"/>
                    <a:pt x="973" y="195"/>
                  </a:cubicBezTo>
                  <a:cubicBezTo>
                    <a:pt x="902" y="185"/>
                    <a:pt x="838" y="182"/>
                    <a:pt x="779" y="182"/>
                  </a:cubicBezTo>
                  <a:cubicBezTo>
                    <a:pt x="659" y="182"/>
                    <a:pt x="558" y="195"/>
                    <a:pt x="457" y="195"/>
                  </a:cubicBezTo>
                  <a:cubicBezTo>
                    <a:pt x="305" y="195"/>
                    <a:pt x="244" y="134"/>
                    <a:pt x="122" y="13"/>
                  </a:cubicBezTo>
                  <a:cubicBezTo>
                    <a:pt x="113" y="4"/>
                    <a:pt x="99" y="0"/>
                    <a:pt x="84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836900" y="2570225"/>
              <a:ext cx="19025" cy="25125"/>
            </a:xfrm>
            <a:custGeom>
              <a:avLst/>
              <a:gdLst/>
              <a:ahLst/>
              <a:cxnLst/>
              <a:rect l="l" t="t" r="r" b="b"/>
              <a:pathLst>
                <a:path w="761" h="1005" extrusionOk="0">
                  <a:moveTo>
                    <a:pt x="92" y="1"/>
                  </a:moveTo>
                  <a:cubicBezTo>
                    <a:pt x="62" y="1"/>
                    <a:pt x="1" y="31"/>
                    <a:pt x="1" y="62"/>
                  </a:cubicBezTo>
                  <a:cubicBezTo>
                    <a:pt x="62" y="244"/>
                    <a:pt x="183" y="396"/>
                    <a:pt x="305" y="548"/>
                  </a:cubicBezTo>
                  <a:cubicBezTo>
                    <a:pt x="396" y="700"/>
                    <a:pt x="487" y="852"/>
                    <a:pt x="578" y="1004"/>
                  </a:cubicBezTo>
                  <a:cubicBezTo>
                    <a:pt x="578" y="1004"/>
                    <a:pt x="700" y="1004"/>
                    <a:pt x="761" y="943"/>
                  </a:cubicBezTo>
                  <a:cubicBezTo>
                    <a:pt x="700" y="761"/>
                    <a:pt x="578" y="548"/>
                    <a:pt x="487" y="396"/>
                  </a:cubicBezTo>
                  <a:cubicBezTo>
                    <a:pt x="366" y="244"/>
                    <a:pt x="214" y="153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1533725" y="2578375"/>
              <a:ext cx="22825" cy="18475"/>
            </a:xfrm>
            <a:custGeom>
              <a:avLst/>
              <a:gdLst/>
              <a:ahLst/>
              <a:cxnLst/>
              <a:rect l="l" t="t" r="r" b="b"/>
              <a:pathLst>
                <a:path w="913" h="739" extrusionOk="0">
                  <a:moveTo>
                    <a:pt x="827" y="1"/>
                  </a:moveTo>
                  <a:cubicBezTo>
                    <a:pt x="815" y="1"/>
                    <a:pt x="803" y="3"/>
                    <a:pt x="791" y="9"/>
                  </a:cubicBezTo>
                  <a:cubicBezTo>
                    <a:pt x="639" y="161"/>
                    <a:pt x="609" y="344"/>
                    <a:pt x="487" y="465"/>
                  </a:cubicBezTo>
                  <a:cubicBezTo>
                    <a:pt x="417" y="558"/>
                    <a:pt x="330" y="598"/>
                    <a:pt x="211" y="598"/>
                  </a:cubicBezTo>
                  <a:cubicBezTo>
                    <a:pt x="175" y="598"/>
                    <a:pt x="135" y="594"/>
                    <a:pt x="92" y="587"/>
                  </a:cubicBezTo>
                  <a:cubicBezTo>
                    <a:pt x="31" y="587"/>
                    <a:pt x="1" y="648"/>
                    <a:pt x="92" y="648"/>
                  </a:cubicBezTo>
                  <a:cubicBezTo>
                    <a:pt x="153" y="678"/>
                    <a:pt x="274" y="739"/>
                    <a:pt x="396" y="739"/>
                  </a:cubicBezTo>
                  <a:cubicBezTo>
                    <a:pt x="487" y="739"/>
                    <a:pt x="609" y="648"/>
                    <a:pt x="700" y="587"/>
                  </a:cubicBezTo>
                  <a:cubicBezTo>
                    <a:pt x="852" y="374"/>
                    <a:pt x="882" y="192"/>
                    <a:pt x="913" y="40"/>
                  </a:cubicBezTo>
                  <a:cubicBezTo>
                    <a:pt x="913" y="40"/>
                    <a:pt x="874" y="1"/>
                    <a:pt x="827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1901525" y="3596850"/>
              <a:ext cx="5325" cy="23150"/>
            </a:xfrm>
            <a:custGeom>
              <a:avLst/>
              <a:gdLst/>
              <a:ahLst/>
              <a:cxnLst/>
              <a:rect l="l" t="t" r="r" b="b"/>
              <a:pathLst>
                <a:path w="213" h="926" extrusionOk="0">
                  <a:moveTo>
                    <a:pt x="122" y="0"/>
                  </a:moveTo>
                  <a:cubicBezTo>
                    <a:pt x="0" y="122"/>
                    <a:pt x="0" y="304"/>
                    <a:pt x="0" y="456"/>
                  </a:cubicBezTo>
                  <a:cubicBezTo>
                    <a:pt x="31" y="608"/>
                    <a:pt x="31" y="760"/>
                    <a:pt x="61" y="912"/>
                  </a:cubicBezTo>
                  <a:cubicBezTo>
                    <a:pt x="102" y="912"/>
                    <a:pt x="142" y="926"/>
                    <a:pt x="165" y="926"/>
                  </a:cubicBezTo>
                  <a:cubicBezTo>
                    <a:pt x="176" y="926"/>
                    <a:pt x="183" y="922"/>
                    <a:pt x="183" y="912"/>
                  </a:cubicBezTo>
                  <a:cubicBezTo>
                    <a:pt x="213" y="760"/>
                    <a:pt x="213" y="608"/>
                    <a:pt x="213" y="456"/>
                  </a:cubicBezTo>
                  <a:lnTo>
                    <a:pt x="213" y="31"/>
                  </a:lnTo>
                  <a:cubicBezTo>
                    <a:pt x="213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3367725" y="4658275"/>
              <a:ext cx="8375" cy="25825"/>
            </a:xfrm>
            <a:custGeom>
              <a:avLst/>
              <a:gdLst/>
              <a:ahLst/>
              <a:cxnLst/>
              <a:rect l="l" t="t" r="r" b="b"/>
              <a:pathLst>
                <a:path w="335" h="1033" extrusionOk="0">
                  <a:moveTo>
                    <a:pt x="207" y="0"/>
                  </a:moveTo>
                  <a:cubicBezTo>
                    <a:pt x="193" y="0"/>
                    <a:pt x="183" y="4"/>
                    <a:pt x="183" y="14"/>
                  </a:cubicBezTo>
                  <a:cubicBezTo>
                    <a:pt x="92" y="166"/>
                    <a:pt x="92" y="348"/>
                    <a:pt x="61" y="500"/>
                  </a:cubicBezTo>
                  <a:cubicBezTo>
                    <a:pt x="61" y="652"/>
                    <a:pt x="1" y="835"/>
                    <a:pt x="61" y="987"/>
                  </a:cubicBezTo>
                  <a:cubicBezTo>
                    <a:pt x="61" y="1017"/>
                    <a:pt x="77" y="1032"/>
                    <a:pt x="99" y="1032"/>
                  </a:cubicBezTo>
                  <a:cubicBezTo>
                    <a:pt x="122" y="1032"/>
                    <a:pt x="153" y="1017"/>
                    <a:pt x="183" y="987"/>
                  </a:cubicBezTo>
                  <a:cubicBezTo>
                    <a:pt x="244" y="835"/>
                    <a:pt x="244" y="652"/>
                    <a:pt x="274" y="500"/>
                  </a:cubicBezTo>
                  <a:cubicBezTo>
                    <a:pt x="274" y="348"/>
                    <a:pt x="335" y="166"/>
                    <a:pt x="274" y="14"/>
                  </a:cubicBezTo>
                  <a:cubicBezTo>
                    <a:pt x="274" y="14"/>
                    <a:pt x="234" y="0"/>
                    <a:pt x="207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1966875" y="3551250"/>
              <a:ext cx="19775" cy="4600"/>
            </a:xfrm>
            <a:custGeom>
              <a:avLst/>
              <a:gdLst/>
              <a:ahLst/>
              <a:cxnLst/>
              <a:rect l="l" t="t" r="r" b="b"/>
              <a:pathLst>
                <a:path w="791" h="184" extrusionOk="0">
                  <a:moveTo>
                    <a:pt x="426" y="1"/>
                  </a:moveTo>
                  <a:cubicBezTo>
                    <a:pt x="304" y="1"/>
                    <a:pt x="152" y="1"/>
                    <a:pt x="31" y="31"/>
                  </a:cubicBezTo>
                  <a:cubicBezTo>
                    <a:pt x="0" y="31"/>
                    <a:pt x="0" y="153"/>
                    <a:pt x="31" y="153"/>
                  </a:cubicBezTo>
                  <a:cubicBezTo>
                    <a:pt x="152" y="183"/>
                    <a:pt x="304" y="183"/>
                    <a:pt x="426" y="183"/>
                  </a:cubicBezTo>
                  <a:cubicBezTo>
                    <a:pt x="547" y="183"/>
                    <a:pt x="699" y="183"/>
                    <a:pt x="791" y="153"/>
                  </a:cubicBezTo>
                  <a:lnTo>
                    <a:pt x="791" y="31"/>
                  </a:lnTo>
                  <a:cubicBezTo>
                    <a:pt x="699" y="1"/>
                    <a:pt x="547" y="1"/>
                    <a:pt x="426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1529175" y="2507600"/>
              <a:ext cx="8375" cy="19350"/>
            </a:xfrm>
            <a:custGeom>
              <a:avLst/>
              <a:gdLst/>
              <a:ahLst/>
              <a:cxnLst/>
              <a:rect l="l" t="t" r="r" b="b"/>
              <a:pathLst>
                <a:path w="335" h="774" extrusionOk="0">
                  <a:moveTo>
                    <a:pt x="242" y="0"/>
                  </a:moveTo>
                  <a:cubicBezTo>
                    <a:pt x="206" y="0"/>
                    <a:pt x="152" y="14"/>
                    <a:pt x="152" y="14"/>
                  </a:cubicBezTo>
                  <a:cubicBezTo>
                    <a:pt x="91" y="135"/>
                    <a:pt x="91" y="257"/>
                    <a:pt x="61" y="378"/>
                  </a:cubicBezTo>
                  <a:cubicBezTo>
                    <a:pt x="61" y="469"/>
                    <a:pt x="31" y="591"/>
                    <a:pt x="0" y="713"/>
                  </a:cubicBezTo>
                  <a:cubicBezTo>
                    <a:pt x="0" y="713"/>
                    <a:pt x="61" y="773"/>
                    <a:pt x="91" y="773"/>
                  </a:cubicBezTo>
                  <a:cubicBezTo>
                    <a:pt x="183" y="713"/>
                    <a:pt x="274" y="591"/>
                    <a:pt x="304" y="439"/>
                  </a:cubicBezTo>
                  <a:cubicBezTo>
                    <a:pt x="335" y="287"/>
                    <a:pt x="304" y="135"/>
                    <a:pt x="274" y="14"/>
                  </a:cubicBezTo>
                  <a:cubicBezTo>
                    <a:pt x="274" y="3"/>
                    <a:pt x="260" y="0"/>
                    <a:pt x="24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1768525" y="3597275"/>
              <a:ext cx="5350" cy="18825"/>
            </a:xfrm>
            <a:custGeom>
              <a:avLst/>
              <a:gdLst/>
              <a:ahLst/>
              <a:cxnLst/>
              <a:rect l="l" t="t" r="r" b="b"/>
              <a:pathLst>
                <a:path w="214" h="753" extrusionOk="0">
                  <a:moveTo>
                    <a:pt x="152" y="0"/>
                  </a:moveTo>
                  <a:cubicBezTo>
                    <a:pt x="116" y="0"/>
                    <a:pt x="62" y="14"/>
                    <a:pt x="62" y="14"/>
                  </a:cubicBezTo>
                  <a:cubicBezTo>
                    <a:pt x="31" y="135"/>
                    <a:pt x="1" y="257"/>
                    <a:pt x="1" y="348"/>
                  </a:cubicBezTo>
                  <a:cubicBezTo>
                    <a:pt x="1" y="470"/>
                    <a:pt x="31" y="622"/>
                    <a:pt x="123" y="743"/>
                  </a:cubicBezTo>
                  <a:cubicBezTo>
                    <a:pt x="123" y="750"/>
                    <a:pt x="125" y="752"/>
                    <a:pt x="130" y="752"/>
                  </a:cubicBezTo>
                  <a:cubicBezTo>
                    <a:pt x="142" y="752"/>
                    <a:pt x="169" y="735"/>
                    <a:pt x="191" y="735"/>
                  </a:cubicBezTo>
                  <a:cubicBezTo>
                    <a:pt x="200" y="735"/>
                    <a:pt x="207" y="737"/>
                    <a:pt x="214" y="743"/>
                  </a:cubicBezTo>
                  <a:lnTo>
                    <a:pt x="214" y="409"/>
                  </a:lnTo>
                  <a:cubicBezTo>
                    <a:pt x="214" y="287"/>
                    <a:pt x="214" y="135"/>
                    <a:pt x="183" y="14"/>
                  </a:cubicBezTo>
                  <a:cubicBezTo>
                    <a:pt x="183" y="4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3035275" y="2579350"/>
              <a:ext cx="6100" cy="17800"/>
            </a:xfrm>
            <a:custGeom>
              <a:avLst/>
              <a:gdLst/>
              <a:ahLst/>
              <a:cxnLst/>
              <a:rect l="l" t="t" r="r" b="b"/>
              <a:pathLst>
                <a:path w="244" h="712" extrusionOk="0">
                  <a:moveTo>
                    <a:pt x="122" y="1"/>
                  </a:moveTo>
                  <a:cubicBezTo>
                    <a:pt x="92" y="1"/>
                    <a:pt x="1" y="31"/>
                    <a:pt x="1" y="31"/>
                  </a:cubicBezTo>
                  <a:lnTo>
                    <a:pt x="1" y="335"/>
                  </a:lnTo>
                  <a:lnTo>
                    <a:pt x="1" y="639"/>
                  </a:lnTo>
                  <a:cubicBezTo>
                    <a:pt x="1" y="684"/>
                    <a:pt x="49" y="712"/>
                    <a:pt x="88" y="712"/>
                  </a:cubicBezTo>
                  <a:cubicBezTo>
                    <a:pt x="102" y="712"/>
                    <a:pt x="114" y="708"/>
                    <a:pt x="122" y="700"/>
                  </a:cubicBezTo>
                  <a:cubicBezTo>
                    <a:pt x="213" y="609"/>
                    <a:pt x="244" y="457"/>
                    <a:pt x="244" y="335"/>
                  </a:cubicBezTo>
                  <a:cubicBezTo>
                    <a:pt x="244" y="213"/>
                    <a:pt x="213" y="122"/>
                    <a:pt x="12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2926600" y="2579350"/>
              <a:ext cx="5350" cy="17500"/>
            </a:xfrm>
            <a:custGeom>
              <a:avLst/>
              <a:gdLst/>
              <a:ahLst/>
              <a:cxnLst/>
              <a:rect l="l" t="t" r="r" b="b"/>
              <a:pathLst>
                <a:path w="214" h="700" extrusionOk="0">
                  <a:moveTo>
                    <a:pt x="92" y="1"/>
                  </a:moveTo>
                  <a:cubicBezTo>
                    <a:pt x="62" y="1"/>
                    <a:pt x="1" y="31"/>
                    <a:pt x="1" y="31"/>
                  </a:cubicBezTo>
                  <a:lnTo>
                    <a:pt x="1" y="335"/>
                  </a:lnTo>
                  <a:cubicBezTo>
                    <a:pt x="1" y="457"/>
                    <a:pt x="1" y="578"/>
                    <a:pt x="31" y="700"/>
                  </a:cubicBezTo>
                  <a:lnTo>
                    <a:pt x="183" y="700"/>
                  </a:lnTo>
                  <a:cubicBezTo>
                    <a:pt x="214" y="578"/>
                    <a:pt x="214" y="457"/>
                    <a:pt x="214" y="335"/>
                  </a:cubicBezTo>
                  <a:cubicBezTo>
                    <a:pt x="214" y="244"/>
                    <a:pt x="183" y="122"/>
                    <a:pt x="92" y="1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1545125" y="3260100"/>
              <a:ext cx="81325" cy="53325"/>
            </a:xfrm>
            <a:custGeom>
              <a:avLst/>
              <a:gdLst/>
              <a:ahLst/>
              <a:cxnLst/>
              <a:rect l="l" t="t" r="r" b="b"/>
              <a:pathLst>
                <a:path w="3253" h="2133" extrusionOk="0">
                  <a:moveTo>
                    <a:pt x="1391" y="0"/>
                  </a:moveTo>
                  <a:cubicBezTo>
                    <a:pt x="1376" y="0"/>
                    <a:pt x="1358" y="2"/>
                    <a:pt x="1338" y="5"/>
                  </a:cubicBezTo>
                  <a:lnTo>
                    <a:pt x="821" y="96"/>
                  </a:lnTo>
                  <a:cubicBezTo>
                    <a:pt x="669" y="127"/>
                    <a:pt x="487" y="127"/>
                    <a:pt x="335" y="248"/>
                  </a:cubicBezTo>
                  <a:cubicBezTo>
                    <a:pt x="183" y="309"/>
                    <a:pt x="61" y="522"/>
                    <a:pt x="31" y="704"/>
                  </a:cubicBezTo>
                  <a:cubicBezTo>
                    <a:pt x="1" y="887"/>
                    <a:pt x="31" y="1039"/>
                    <a:pt x="31" y="1221"/>
                  </a:cubicBezTo>
                  <a:cubicBezTo>
                    <a:pt x="31" y="1403"/>
                    <a:pt x="122" y="1616"/>
                    <a:pt x="213" y="1768"/>
                  </a:cubicBezTo>
                  <a:cubicBezTo>
                    <a:pt x="335" y="1920"/>
                    <a:pt x="578" y="1981"/>
                    <a:pt x="730" y="2011"/>
                  </a:cubicBezTo>
                  <a:cubicBezTo>
                    <a:pt x="1064" y="2102"/>
                    <a:pt x="1399" y="2133"/>
                    <a:pt x="1733" y="2133"/>
                  </a:cubicBezTo>
                  <a:cubicBezTo>
                    <a:pt x="1885" y="2133"/>
                    <a:pt x="2098" y="2102"/>
                    <a:pt x="2250" y="2102"/>
                  </a:cubicBezTo>
                  <a:cubicBezTo>
                    <a:pt x="2432" y="2072"/>
                    <a:pt x="2584" y="2072"/>
                    <a:pt x="2767" y="1981"/>
                  </a:cubicBezTo>
                  <a:cubicBezTo>
                    <a:pt x="2949" y="1920"/>
                    <a:pt x="3071" y="1768"/>
                    <a:pt x="3162" y="1555"/>
                  </a:cubicBezTo>
                  <a:cubicBezTo>
                    <a:pt x="3223" y="1373"/>
                    <a:pt x="3253" y="1221"/>
                    <a:pt x="3253" y="1039"/>
                  </a:cubicBezTo>
                  <a:cubicBezTo>
                    <a:pt x="3253" y="887"/>
                    <a:pt x="3223" y="704"/>
                    <a:pt x="3162" y="491"/>
                  </a:cubicBezTo>
                  <a:cubicBezTo>
                    <a:pt x="3040" y="309"/>
                    <a:pt x="2858" y="218"/>
                    <a:pt x="2706" y="157"/>
                  </a:cubicBezTo>
                  <a:cubicBezTo>
                    <a:pt x="2402" y="66"/>
                    <a:pt x="2068" y="66"/>
                    <a:pt x="1703" y="5"/>
                  </a:cubicBezTo>
                  <a:cubicBezTo>
                    <a:pt x="1679" y="2"/>
                    <a:pt x="1659" y="0"/>
                    <a:pt x="1640" y="0"/>
                  </a:cubicBezTo>
                  <a:cubicBezTo>
                    <a:pt x="1493" y="0"/>
                    <a:pt x="1513" y="100"/>
                    <a:pt x="1703" y="127"/>
                  </a:cubicBezTo>
                  <a:cubicBezTo>
                    <a:pt x="2007" y="157"/>
                    <a:pt x="2341" y="218"/>
                    <a:pt x="2675" y="309"/>
                  </a:cubicBezTo>
                  <a:cubicBezTo>
                    <a:pt x="2827" y="370"/>
                    <a:pt x="2919" y="461"/>
                    <a:pt x="3010" y="583"/>
                  </a:cubicBezTo>
                  <a:cubicBezTo>
                    <a:pt x="3071" y="735"/>
                    <a:pt x="3071" y="887"/>
                    <a:pt x="3071" y="1039"/>
                  </a:cubicBezTo>
                  <a:cubicBezTo>
                    <a:pt x="3040" y="1343"/>
                    <a:pt x="2949" y="1677"/>
                    <a:pt x="2706" y="1799"/>
                  </a:cubicBezTo>
                  <a:cubicBezTo>
                    <a:pt x="2584" y="1829"/>
                    <a:pt x="2402" y="1829"/>
                    <a:pt x="2250" y="1890"/>
                  </a:cubicBezTo>
                  <a:cubicBezTo>
                    <a:pt x="2098" y="1920"/>
                    <a:pt x="1916" y="1920"/>
                    <a:pt x="1733" y="1920"/>
                  </a:cubicBezTo>
                  <a:cubicBezTo>
                    <a:pt x="1650" y="1928"/>
                    <a:pt x="1566" y="1931"/>
                    <a:pt x="1483" y="1931"/>
                  </a:cubicBezTo>
                  <a:cubicBezTo>
                    <a:pt x="1234" y="1931"/>
                    <a:pt x="988" y="1897"/>
                    <a:pt x="761" y="1829"/>
                  </a:cubicBezTo>
                  <a:cubicBezTo>
                    <a:pt x="609" y="1799"/>
                    <a:pt x="457" y="1768"/>
                    <a:pt x="396" y="1647"/>
                  </a:cubicBezTo>
                  <a:cubicBezTo>
                    <a:pt x="305" y="1525"/>
                    <a:pt x="213" y="1373"/>
                    <a:pt x="213" y="1221"/>
                  </a:cubicBezTo>
                  <a:cubicBezTo>
                    <a:pt x="183" y="887"/>
                    <a:pt x="153" y="552"/>
                    <a:pt x="426" y="400"/>
                  </a:cubicBezTo>
                  <a:cubicBezTo>
                    <a:pt x="517" y="309"/>
                    <a:pt x="730" y="279"/>
                    <a:pt x="882" y="248"/>
                  </a:cubicBezTo>
                  <a:lnTo>
                    <a:pt x="1368" y="127"/>
                  </a:lnTo>
                  <a:cubicBezTo>
                    <a:pt x="1504" y="100"/>
                    <a:pt x="1519" y="0"/>
                    <a:pt x="1391" y="0"/>
                  </a:cubicBezTo>
                  <a:close/>
                </a:path>
              </a:pathLst>
            </a:custGeom>
            <a:solidFill>
              <a:srgbClr val="0D2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8"/>
            <p:cNvGrpSpPr/>
            <p:nvPr/>
          </p:nvGrpSpPr>
          <p:grpSpPr>
            <a:xfrm>
              <a:off x="3818725" y="1886325"/>
              <a:ext cx="3346600" cy="2825825"/>
              <a:chOff x="3818725" y="1886325"/>
              <a:chExt cx="3346600" cy="2825825"/>
            </a:xfrm>
          </p:grpSpPr>
          <p:sp>
            <p:nvSpPr>
              <p:cNvPr id="1636" name="Google Shape;1636;p8"/>
              <p:cNvSpPr/>
              <p:nvPr/>
            </p:nvSpPr>
            <p:spPr>
              <a:xfrm>
                <a:off x="3963125" y="3596100"/>
                <a:ext cx="563850" cy="745675"/>
              </a:xfrm>
              <a:custGeom>
                <a:avLst/>
                <a:gdLst/>
                <a:ahLst/>
                <a:cxnLst/>
                <a:rect l="l" t="t" r="r" b="b"/>
                <a:pathLst>
                  <a:path w="22554" h="29827" extrusionOk="0">
                    <a:moveTo>
                      <a:pt x="3100" y="0"/>
                    </a:moveTo>
                    <a:cubicBezTo>
                      <a:pt x="1763" y="0"/>
                      <a:pt x="1338" y="243"/>
                      <a:pt x="942" y="304"/>
                    </a:cubicBezTo>
                    <a:cubicBezTo>
                      <a:pt x="31" y="334"/>
                      <a:pt x="31" y="851"/>
                      <a:pt x="31" y="1702"/>
                    </a:cubicBezTo>
                    <a:cubicBezTo>
                      <a:pt x="31" y="3860"/>
                      <a:pt x="0" y="16110"/>
                      <a:pt x="122" y="18298"/>
                    </a:cubicBezTo>
                    <a:cubicBezTo>
                      <a:pt x="183" y="19666"/>
                      <a:pt x="183" y="21034"/>
                      <a:pt x="152" y="22402"/>
                    </a:cubicBezTo>
                    <a:cubicBezTo>
                      <a:pt x="152" y="23769"/>
                      <a:pt x="274" y="25168"/>
                      <a:pt x="274" y="26535"/>
                    </a:cubicBezTo>
                    <a:cubicBezTo>
                      <a:pt x="274" y="28146"/>
                      <a:pt x="578" y="28177"/>
                      <a:pt x="334" y="28602"/>
                    </a:cubicBezTo>
                    <a:cubicBezTo>
                      <a:pt x="183" y="28937"/>
                      <a:pt x="578" y="29332"/>
                      <a:pt x="942" y="29423"/>
                    </a:cubicBezTo>
                    <a:cubicBezTo>
                      <a:pt x="1945" y="29743"/>
                      <a:pt x="5417" y="29826"/>
                      <a:pt x="8809" y="29826"/>
                    </a:cubicBezTo>
                    <a:cubicBezTo>
                      <a:pt x="12510" y="29826"/>
                      <a:pt x="16116" y="29727"/>
                      <a:pt x="16323" y="29727"/>
                    </a:cubicBezTo>
                    <a:cubicBezTo>
                      <a:pt x="19514" y="29727"/>
                      <a:pt x="17964" y="29727"/>
                      <a:pt x="19909" y="29545"/>
                    </a:cubicBezTo>
                    <a:cubicBezTo>
                      <a:pt x="20426" y="29514"/>
                      <a:pt x="20912" y="29545"/>
                      <a:pt x="21460" y="29423"/>
                    </a:cubicBezTo>
                    <a:cubicBezTo>
                      <a:pt x="22067" y="29332"/>
                      <a:pt x="22280" y="29119"/>
                      <a:pt x="22280" y="28572"/>
                    </a:cubicBezTo>
                    <a:cubicBezTo>
                      <a:pt x="22280" y="28359"/>
                      <a:pt x="22554" y="12037"/>
                      <a:pt x="22341" y="6900"/>
                    </a:cubicBezTo>
                    <a:cubicBezTo>
                      <a:pt x="22199" y="3468"/>
                      <a:pt x="22454" y="37"/>
                      <a:pt x="21674" y="37"/>
                    </a:cubicBezTo>
                    <a:cubicBezTo>
                      <a:pt x="21618" y="37"/>
                      <a:pt x="21557" y="55"/>
                      <a:pt x="21490" y="91"/>
                    </a:cubicBezTo>
                    <a:cubicBezTo>
                      <a:pt x="21349" y="180"/>
                      <a:pt x="21354" y="211"/>
                      <a:pt x="20962" y="211"/>
                    </a:cubicBezTo>
                    <a:cubicBezTo>
                      <a:pt x="20005" y="211"/>
                      <a:pt x="16685" y="22"/>
                      <a:pt x="3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8"/>
              <p:cNvSpPr/>
              <p:nvPr/>
            </p:nvSpPr>
            <p:spPr>
              <a:xfrm>
                <a:off x="6661500" y="3053850"/>
                <a:ext cx="500800" cy="383300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15332" extrusionOk="0">
                    <a:moveTo>
                      <a:pt x="14293" y="0"/>
                    </a:moveTo>
                    <a:cubicBezTo>
                      <a:pt x="13997" y="0"/>
                      <a:pt x="13701" y="17"/>
                      <a:pt x="13405" y="79"/>
                    </a:cubicBezTo>
                    <a:cubicBezTo>
                      <a:pt x="13329" y="109"/>
                      <a:pt x="13253" y="124"/>
                      <a:pt x="13184" y="124"/>
                    </a:cubicBezTo>
                    <a:cubicBezTo>
                      <a:pt x="13116" y="124"/>
                      <a:pt x="13055" y="109"/>
                      <a:pt x="13010" y="79"/>
                    </a:cubicBezTo>
                    <a:cubicBezTo>
                      <a:pt x="12868" y="48"/>
                      <a:pt x="12726" y="38"/>
                      <a:pt x="12584" y="38"/>
                    </a:cubicBezTo>
                    <a:cubicBezTo>
                      <a:pt x="12300" y="38"/>
                      <a:pt x="12017" y="79"/>
                      <a:pt x="11733" y="79"/>
                    </a:cubicBezTo>
                    <a:cubicBezTo>
                      <a:pt x="11338" y="79"/>
                      <a:pt x="10973" y="231"/>
                      <a:pt x="10760" y="595"/>
                    </a:cubicBezTo>
                    <a:cubicBezTo>
                      <a:pt x="10426" y="1112"/>
                      <a:pt x="9909" y="1447"/>
                      <a:pt x="9423" y="1842"/>
                    </a:cubicBezTo>
                    <a:cubicBezTo>
                      <a:pt x="8999" y="2190"/>
                      <a:pt x="8535" y="2315"/>
                      <a:pt x="8030" y="2315"/>
                    </a:cubicBezTo>
                    <a:cubicBezTo>
                      <a:pt x="7919" y="2315"/>
                      <a:pt x="7806" y="2309"/>
                      <a:pt x="7690" y="2298"/>
                    </a:cubicBezTo>
                    <a:cubicBezTo>
                      <a:pt x="6687" y="2176"/>
                      <a:pt x="6171" y="2054"/>
                      <a:pt x="5350" y="1720"/>
                    </a:cubicBezTo>
                    <a:cubicBezTo>
                      <a:pt x="4601" y="1390"/>
                      <a:pt x="4295" y="352"/>
                      <a:pt x="3412" y="352"/>
                    </a:cubicBezTo>
                    <a:cubicBezTo>
                      <a:pt x="3400" y="352"/>
                      <a:pt x="3387" y="352"/>
                      <a:pt x="3374" y="352"/>
                    </a:cubicBezTo>
                    <a:cubicBezTo>
                      <a:pt x="3192" y="352"/>
                      <a:pt x="2959" y="346"/>
                      <a:pt x="2687" y="346"/>
                    </a:cubicBezTo>
                    <a:cubicBezTo>
                      <a:pt x="2145" y="346"/>
                      <a:pt x="1449" y="373"/>
                      <a:pt x="699" y="535"/>
                    </a:cubicBezTo>
                    <a:cubicBezTo>
                      <a:pt x="0" y="687"/>
                      <a:pt x="91" y="1386"/>
                      <a:pt x="122" y="11599"/>
                    </a:cubicBezTo>
                    <a:cubicBezTo>
                      <a:pt x="122" y="12450"/>
                      <a:pt x="304" y="12602"/>
                      <a:pt x="152" y="13514"/>
                    </a:cubicBezTo>
                    <a:cubicBezTo>
                      <a:pt x="122" y="13726"/>
                      <a:pt x="122" y="13909"/>
                      <a:pt x="122" y="14152"/>
                    </a:cubicBezTo>
                    <a:cubicBezTo>
                      <a:pt x="183" y="15064"/>
                      <a:pt x="1034" y="14912"/>
                      <a:pt x="1216" y="14942"/>
                    </a:cubicBezTo>
                    <a:cubicBezTo>
                      <a:pt x="1382" y="14986"/>
                      <a:pt x="1543" y="15004"/>
                      <a:pt x="1701" y="15004"/>
                    </a:cubicBezTo>
                    <a:cubicBezTo>
                      <a:pt x="2093" y="15004"/>
                      <a:pt x="2467" y="14890"/>
                      <a:pt x="2857" y="14760"/>
                    </a:cubicBezTo>
                    <a:cubicBezTo>
                      <a:pt x="4377" y="14213"/>
                      <a:pt x="4651" y="13453"/>
                      <a:pt x="5927" y="13088"/>
                    </a:cubicBezTo>
                    <a:cubicBezTo>
                      <a:pt x="6302" y="12983"/>
                      <a:pt x="6625" y="12936"/>
                      <a:pt x="6913" y="12936"/>
                    </a:cubicBezTo>
                    <a:cubicBezTo>
                      <a:pt x="8704" y="12936"/>
                      <a:pt x="9146" y="14731"/>
                      <a:pt x="12341" y="15307"/>
                    </a:cubicBezTo>
                    <a:cubicBezTo>
                      <a:pt x="12463" y="15324"/>
                      <a:pt x="12588" y="15332"/>
                      <a:pt x="12715" y="15332"/>
                    </a:cubicBezTo>
                    <a:cubicBezTo>
                      <a:pt x="13503" y="15332"/>
                      <a:pt x="14357" y="15018"/>
                      <a:pt x="14985" y="14547"/>
                    </a:cubicBezTo>
                    <a:cubicBezTo>
                      <a:pt x="15137" y="14425"/>
                      <a:pt x="15289" y="14395"/>
                      <a:pt x="15441" y="14273"/>
                    </a:cubicBezTo>
                    <a:cubicBezTo>
                      <a:pt x="15806" y="14000"/>
                      <a:pt x="16262" y="13878"/>
                      <a:pt x="16718" y="13878"/>
                    </a:cubicBezTo>
                    <a:cubicBezTo>
                      <a:pt x="16791" y="13875"/>
                      <a:pt x="16861" y="13873"/>
                      <a:pt x="16928" y="13873"/>
                    </a:cubicBezTo>
                    <a:cubicBezTo>
                      <a:pt x="17897" y="13873"/>
                      <a:pt x="18207" y="14210"/>
                      <a:pt x="18827" y="14210"/>
                    </a:cubicBezTo>
                    <a:cubicBezTo>
                      <a:pt x="18926" y="14210"/>
                      <a:pt x="19032" y="14202"/>
                      <a:pt x="19150" y="14182"/>
                    </a:cubicBezTo>
                    <a:cubicBezTo>
                      <a:pt x="20031" y="14030"/>
                      <a:pt x="19940" y="12359"/>
                      <a:pt x="19940" y="6401"/>
                    </a:cubicBezTo>
                    <a:cubicBezTo>
                      <a:pt x="20001" y="899"/>
                      <a:pt x="20001" y="1355"/>
                      <a:pt x="19909" y="1203"/>
                    </a:cubicBezTo>
                    <a:cubicBezTo>
                      <a:pt x="19879" y="687"/>
                      <a:pt x="19575" y="383"/>
                      <a:pt x="19089" y="322"/>
                    </a:cubicBezTo>
                    <a:lnTo>
                      <a:pt x="18633" y="322"/>
                    </a:lnTo>
                    <a:cubicBezTo>
                      <a:pt x="17881" y="322"/>
                      <a:pt x="17387" y="330"/>
                      <a:pt x="17050" y="330"/>
                    </a:cubicBezTo>
                    <a:cubicBezTo>
                      <a:pt x="16461" y="330"/>
                      <a:pt x="16356" y="305"/>
                      <a:pt x="16201" y="170"/>
                    </a:cubicBezTo>
                    <a:cubicBezTo>
                      <a:pt x="15988" y="48"/>
                      <a:pt x="15806" y="18"/>
                      <a:pt x="15593" y="18"/>
                    </a:cubicBezTo>
                    <a:cubicBezTo>
                      <a:pt x="15506" y="22"/>
                      <a:pt x="15418" y="23"/>
                      <a:pt x="15330" y="23"/>
                    </a:cubicBezTo>
                    <a:cubicBezTo>
                      <a:pt x="14984" y="23"/>
                      <a:pt x="14639" y="0"/>
                      <a:pt x="142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8"/>
              <p:cNvSpPr/>
              <p:nvPr/>
            </p:nvSpPr>
            <p:spPr>
              <a:xfrm>
                <a:off x="5904650" y="3626475"/>
                <a:ext cx="407325" cy="338375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13535" extrusionOk="0">
                    <a:moveTo>
                      <a:pt x="3101" y="1"/>
                    </a:moveTo>
                    <a:cubicBezTo>
                      <a:pt x="2705" y="1"/>
                      <a:pt x="2280" y="31"/>
                      <a:pt x="1854" y="92"/>
                    </a:cubicBezTo>
                    <a:cubicBezTo>
                      <a:pt x="1338" y="183"/>
                      <a:pt x="1277" y="548"/>
                      <a:pt x="1186" y="1065"/>
                    </a:cubicBezTo>
                    <a:cubicBezTo>
                      <a:pt x="942" y="2189"/>
                      <a:pt x="0" y="12341"/>
                      <a:pt x="31" y="12676"/>
                    </a:cubicBezTo>
                    <a:cubicBezTo>
                      <a:pt x="100" y="13228"/>
                      <a:pt x="551" y="13484"/>
                      <a:pt x="912" y="13484"/>
                    </a:cubicBezTo>
                    <a:cubicBezTo>
                      <a:pt x="1028" y="13484"/>
                      <a:pt x="1135" y="13457"/>
                      <a:pt x="1216" y="13405"/>
                    </a:cubicBezTo>
                    <a:cubicBezTo>
                      <a:pt x="1334" y="13309"/>
                      <a:pt x="1448" y="13277"/>
                      <a:pt x="1581" y="13277"/>
                    </a:cubicBezTo>
                    <a:cubicBezTo>
                      <a:pt x="1825" y="13277"/>
                      <a:pt x="2133" y="13386"/>
                      <a:pt x="2645" y="13405"/>
                    </a:cubicBezTo>
                    <a:cubicBezTo>
                      <a:pt x="3047" y="13418"/>
                      <a:pt x="5062" y="13425"/>
                      <a:pt x="7303" y="13425"/>
                    </a:cubicBezTo>
                    <a:cubicBezTo>
                      <a:pt x="10472" y="13425"/>
                      <a:pt x="14095" y="13410"/>
                      <a:pt x="14256" y="13375"/>
                    </a:cubicBezTo>
                    <a:cubicBezTo>
                      <a:pt x="14352" y="13339"/>
                      <a:pt x="14443" y="13322"/>
                      <a:pt x="14531" y="13322"/>
                    </a:cubicBezTo>
                    <a:cubicBezTo>
                      <a:pt x="14667" y="13322"/>
                      <a:pt x="14796" y="13362"/>
                      <a:pt x="14924" y="13436"/>
                    </a:cubicBezTo>
                    <a:cubicBezTo>
                      <a:pt x="15096" y="13503"/>
                      <a:pt x="15256" y="13535"/>
                      <a:pt x="15401" y="13535"/>
                    </a:cubicBezTo>
                    <a:cubicBezTo>
                      <a:pt x="15851" y="13535"/>
                      <a:pt x="16163" y="13227"/>
                      <a:pt x="16231" y="12676"/>
                    </a:cubicBezTo>
                    <a:cubicBezTo>
                      <a:pt x="16292" y="11794"/>
                      <a:pt x="16140" y="12189"/>
                      <a:pt x="16140" y="10730"/>
                    </a:cubicBezTo>
                    <a:cubicBezTo>
                      <a:pt x="16140" y="8420"/>
                      <a:pt x="15988" y="3132"/>
                      <a:pt x="15684" y="1460"/>
                    </a:cubicBezTo>
                    <a:cubicBezTo>
                      <a:pt x="15654" y="1247"/>
                      <a:pt x="15654" y="1004"/>
                      <a:pt x="15563" y="791"/>
                    </a:cubicBezTo>
                    <a:cubicBezTo>
                      <a:pt x="15443" y="362"/>
                      <a:pt x="15324" y="213"/>
                      <a:pt x="15029" y="213"/>
                    </a:cubicBezTo>
                    <a:cubicBezTo>
                      <a:pt x="14948" y="213"/>
                      <a:pt x="14853" y="224"/>
                      <a:pt x="14742" y="244"/>
                    </a:cubicBezTo>
                    <a:cubicBezTo>
                      <a:pt x="14414" y="323"/>
                      <a:pt x="13578" y="352"/>
                      <a:pt x="12603" y="352"/>
                    </a:cubicBezTo>
                    <a:cubicBezTo>
                      <a:pt x="10962" y="352"/>
                      <a:pt x="8924" y="271"/>
                      <a:pt x="8237" y="214"/>
                    </a:cubicBezTo>
                    <a:cubicBezTo>
                      <a:pt x="6013" y="49"/>
                      <a:pt x="5959" y="27"/>
                      <a:pt x="5689" y="27"/>
                    </a:cubicBezTo>
                    <a:cubicBezTo>
                      <a:pt x="5591" y="27"/>
                      <a:pt x="5465" y="30"/>
                      <a:pt x="5198" y="30"/>
                    </a:cubicBezTo>
                    <a:cubicBezTo>
                      <a:pt x="4841" y="30"/>
                      <a:pt x="4231" y="25"/>
                      <a:pt x="3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8"/>
              <p:cNvSpPr/>
              <p:nvPr/>
            </p:nvSpPr>
            <p:spPr>
              <a:xfrm>
                <a:off x="5787625" y="2206200"/>
                <a:ext cx="346525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18698" extrusionOk="0">
                    <a:moveTo>
                      <a:pt x="12918" y="1"/>
                    </a:moveTo>
                    <a:cubicBezTo>
                      <a:pt x="12908" y="1"/>
                      <a:pt x="12898" y="1"/>
                      <a:pt x="12888" y="2"/>
                    </a:cubicBezTo>
                    <a:cubicBezTo>
                      <a:pt x="12644" y="34"/>
                      <a:pt x="12378" y="41"/>
                      <a:pt x="12106" y="41"/>
                    </a:cubicBezTo>
                    <a:cubicBezTo>
                      <a:pt x="11885" y="41"/>
                      <a:pt x="11660" y="36"/>
                      <a:pt x="11440" y="36"/>
                    </a:cubicBezTo>
                    <a:cubicBezTo>
                      <a:pt x="10883" y="36"/>
                      <a:pt x="10356" y="66"/>
                      <a:pt x="10000" y="276"/>
                    </a:cubicBezTo>
                    <a:cubicBezTo>
                      <a:pt x="9934" y="321"/>
                      <a:pt x="9883" y="349"/>
                      <a:pt x="9813" y="349"/>
                    </a:cubicBezTo>
                    <a:cubicBezTo>
                      <a:pt x="9788" y="349"/>
                      <a:pt x="9759" y="345"/>
                      <a:pt x="9727" y="337"/>
                    </a:cubicBezTo>
                    <a:cubicBezTo>
                      <a:pt x="9271" y="246"/>
                      <a:pt x="6657" y="246"/>
                      <a:pt x="5563" y="185"/>
                    </a:cubicBezTo>
                    <a:cubicBezTo>
                      <a:pt x="5239" y="157"/>
                      <a:pt x="4898" y="149"/>
                      <a:pt x="4559" y="149"/>
                    </a:cubicBezTo>
                    <a:cubicBezTo>
                      <a:pt x="3955" y="149"/>
                      <a:pt x="3357" y="177"/>
                      <a:pt x="2873" y="177"/>
                    </a:cubicBezTo>
                    <a:cubicBezTo>
                      <a:pt x="2430" y="177"/>
                      <a:pt x="2084" y="153"/>
                      <a:pt x="1915" y="63"/>
                    </a:cubicBezTo>
                    <a:cubicBezTo>
                      <a:pt x="1858" y="47"/>
                      <a:pt x="1801" y="39"/>
                      <a:pt x="1731" y="39"/>
                    </a:cubicBezTo>
                    <a:cubicBezTo>
                      <a:pt x="1540" y="39"/>
                      <a:pt x="1253" y="96"/>
                      <a:pt x="608" y="185"/>
                    </a:cubicBezTo>
                    <a:cubicBezTo>
                      <a:pt x="395" y="215"/>
                      <a:pt x="274" y="337"/>
                      <a:pt x="183" y="519"/>
                    </a:cubicBezTo>
                    <a:cubicBezTo>
                      <a:pt x="0" y="1006"/>
                      <a:pt x="0" y="1006"/>
                      <a:pt x="274" y="1522"/>
                    </a:cubicBezTo>
                    <a:cubicBezTo>
                      <a:pt x="303" y="1610"/>
                      <a:pt x="416" y="1950"/>
                      <a:pt x="721" y="1950"/>
                    </a:cubicBezTo>
                    <a:cubicBezTo>
                      <a:pt x="734" y="1950"/>
                      <a:pt x="747" y="1949"/>
                      <a:pt x="760" y="1948"/>
                    </a:cubicBezTo>
                    <a:cubicBezTo>
                      <a:pt x="1246" y="1948"/>
                      <a:pt x="1702" y="2039"/>
                      <a:pt x="2219" y="2039"/>
                    </a:cubicBezTo>
                    <a:cubicBezTo>
                      <a:pt x="2888" y="2039"/>
                      <a:pt x="3526" y="2161"/>
                      <a:pt x="4225" y="2191"/>
                    </a:cubicBezTo>
                    <a:cubicBezTo>
                      <a:pt x="5623" y="2313"/>
                      <a:pt x="7417" y="2890"/>
                      <a:pt x="8663" y="3924"/>
                    </a:cubicBezTo>
                    <a:cubicBezTo>
                      <a:pt x="10031" y="5048"/>
                      <a:pt x="10669" y="7601"/>
                      <a:pt x="10760" y="9607"/>
                    </a:cubicBezTo>
                    <a:cubicBezTo>
                      <a:pt x="10791" y="9851"/>
                      <a:pt x="10669" y="10215"/>
                      <a:pt x="10608" y="10550"/>
                    </a:cubicBezTo>
                    <a:cubicBezTo>
                      <a:pt x="10043" y="14138"/>
                      <a:pt x="6904" y="16518"/>
                      <a:pt x="3144" y="16518"/>
                    </a:cubicBezTo>
                    <a:cubicBezTo>
                      <a:pt x="2859" y="16518"/>
                      <a:pt x="2571" y="16505"/>
                      <a:pt x="2280" y="16477"/>
                    </a:cubicBezTo>
                    <a:cubicBezTo>
                      <a:pt x="1204" y="16379"/>
                      <a:pt x="726" y="16211"/>
                      <a:pt x="490" y="16211"/>
                    </a:cubicBezTo>
                    <a:cubicBezTo>
                      <a:pt x="213" y="16211"/>
                      <a:pt x="272" y="16443"/>
                      <a:pt x="91" y="17298"/>
                    </a:cubicBezTo>
                    <a:cubicBezTo>
                      <a:pt x="0" y="17693"/>
                      <a:pt x="152" y="18392"/>
                      <a:pt x="699" y="18392"/>
                    </a:cubicBezTo>
                    <a:cubicBezTo>
                      <a:pt x="1401" y="18392"/>
                      <a:pt x="1509" y="18482"/>
                      <a:pt x="3029" y="18482"/>
                    </a:cubicBezTo>
                    <a:cubicBezTo>
                      <a:pt x="3485" y="18482"/>
                      <a:pt x="4069" y="18474"/>
                      <a:pt x="4833" y="18453"/>
                    </a:cubicBezTo>
                    <a:cubicBezTo>
                      <a:pt x="5004" y="18448"/>
                      <a:pt x="5174" y="18446"/>
                      <a:pt x="5343" y="18446"/>
                    </a:cubicBezTo>
                    <a:cubicBezTo>
                      <a:pt x="5771" y="18446"/>
                      <a:pt x="6195" y="18457"/>
                      <a:pt x="6613" y="18457"/>
                    </a:cubicBezTo>
                    <a:cubicBezTo>
                      <a:pt x="7059" y="18457"/>
                      <a:pt x="7499" y="18444"/>
                      <a:pt x="7933" y="18392"/>
                    </a:cubicBezTo>
                    <a:cubicBezTo>
                      <a:pt x="8311" y="18353"/>
                      <a:pt x="8695" y="18342"/>
                      <a:pt x="9081" y="18342"/>
                    </a:cubicBezTo>
                    <a:cubicBezTo>
                      <a:pt x="9597" y="18342"/>
                      <a:pt x="10118" y="18361"/>
                      <a:pt x="10639" y="18361"/>
                    </a:cubicBezTo>
                    <a:cubicBezTo>
                      <a:pt x="11456" y="18361"/>
                      <a:pt x="11152" y="18698"/>
                      <a:pt x="11799" y="18698"/>
                    </a:cubicBezTo>
                    <a:cubicBezTo>
                      <a:pt x="11826" y="18698"/>
                      <a:pt x="11855" y="18697"/>
                      <a:pt x="11885" y="18696"/>
                    </a:cubicBezTo>
                    <a:cubicBezTo>
                      <a:pt x="12584" y="18696"/>
                      <a:pt x="13314" y="18361"/>
                      <a:pt x="13405" y="17632"/>
                    </a:cubicBezTo>
                    <a:cubicBezTo>
                      <a:pt x="13861" y="14440"/>
                      <a:pt x="13010" y="9607"/>
                      <a:pt x="13253" y="7267"/>
                    </a:cubicBezTo>
                    <a:cubicBezTo>
                      <a:pt x="13405" y="5808"/>
                      <a:pt x="12949" y="5626"/>
                      <a:pt x="13344" y="2161"/>
                    </a:cubicBezTo>
                    <a:cubicBezTo>
                      <a:pt x="13374" y="1674"/>
                      <a:pt x="13374" y="1188"/>
                      <a:pt x="13374" y="671"/>
                    </a:cubicBezTo>
                    <a:cubicBezTo>
                      <a:pt x="13374" y="378"/>
                      <a:pt x="13177" y="1"/>
                      <a:pt x="129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8"/>
              <p:cNvSpPr/>
              <p:nvPr/>
            </p:nvSpPr>
            <p:spPr>
              <a:xfrm>
                <a:off x="3997300" y="2654575"/>
                <a:ext cx="48637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5095" extrusionOk="0">
                    <a:moveTo>
                      <a:pt x="3253" y="1"/>
                    </a:moveTo>
                    <a:cubicBezTo>
                      <a:pt x="1" y="1"/>
                      <a:pt x="487" y="791"/>
                      <a:pt x="761" y="1825"/>
                    </a:cubicBezTo>
                    <a:cubicBezTo>
                      <a:pt x="943" y="2585"/>
                      <a:pt x="974" y="3405"/>
                      <a:pt x="1703" y="3496"/>
                    </a:cubicBezTo>
                    <a:cubicBezTo>
                      <a:pt x="2281" y="3557"/>
                      <a:pt x="2463" y="3922"/>
                      <a:pt x="3344" y="4135"/>
                    </a:cubicBezTo>
                    <a:cubicBezTo>
                      <a:pt x="3503" y="4176"/>
                      <a:pt x="3654" y="4194"/>
                      <a:pt x="3797" y="4194"/>
                    </a:cubicBezTo>
                    <a:cubicBezTo>
                      <a:pt x="4504" y="4194"/>
                      <a:pt x="5043" y="3744"/>
                      <a:pt x="5624" y="3314"/>
                    </a:cubicBezTo>
                    <a:cubicBezTo>
                      <a:pt x="5879" y="3113"/>
                      <a:pt x="6140" y="3012"/>
                      <a:pt x="6385" y="3012"/>
                    </a:cubicBezTo>
                    <a:cubicBezTo>
                      <a:pt x="6697" y="3012"/>
                      <a:pt x="6984" y="3174"/>
                      <a:pt x="7205" y="3496"/>
                    </a:cubicBezTo>
                    <a:cubicBezTo>
                      <a:pt x="7661" y="4165"/>
                      <a:pt x="8177" y="4773"/>
                      <a:pt x="9454" y="5047"/>
                    </a:cubicBezTo>
                    <a:cubicBezTo>
                      <a:pt x="9585" y="5078"/>
                      <a:pt x="9731" y="5094"/>
                      <a:pt x="9887" y="5094"/>
                    </a:cubicBezTo>
                    <a:cubicBezTo>
                      <a:pt x="10630" y="5094"/>
                      <a:pt x="11592" y="4726"/>
                      <a:pt x="12220" y="3922"/>
                    </a:cubicBezTo>
                    <a:cubicBezTo>
                      <a:pt x="12433" y="3648"/>
                      <a:pt x="12676" y="3466"/>
                      <a:pt x="12950" y="3253"/>
                    </a:cubicBezTo>
                    <a:cubicBezTo>
                      <a:pt x="13046" y="3192"/>
                      <a:pt x="13132" y="3165"/>
                      <a:pt x="13216" y="3165"/>
                    </a:cubicBezTo>
                    <a:cubicBezTo>
                      <a:pt x="13739" y="3165"/>
                      <a:pt x="14133" y="4202"/>
                      <a:pt x="15857" y="4202"/>
                    </a:cubicBezTo>
                    <a:cubicBezTo>
                      <a:pt x="16038" y="4202"/>
                      <a:pt x="16233" y="4190"/>
                      <a:pt x="16445" y="4165"/>
                    </a:cubicBezTo>
                    <a:cubicBezTo>
                      <a:pt x="16749" y="4135"/>
                      <a:pt x="17023" y="4074"/>
                      <a:pt x="17235" y="3861"/>
                    </a:cubicBezTo>
                    <a:cubicBezTo>
                      <a:pt x="19454" y="2037"/>
                      <a:pt x="19150" y="518"/>
                      <a:pt x="17843" y="305"/>
                    </a:cubicBezTo>
                    <a:cubicBezTo>
                      <a:pt x="17092" y="164"/>
                      <a:pt x="16225" y="116"/>
                      <a:pt x="15378" y="116"/>
                    </a:cubicBezTo>
                    <a:cubicBezTo>
                      <a:pt x="13562" y="116"/>
                      <a:pt x="11839" y="337"/>
                      <a:pt x="11550" y="337"/>
                    </a:cubicBezTo>
                    <a:cubicBezTo>
                      <a:pt x="11538" y="337"/>
                      <a:pt x="11528" y="336"/>
                      <a:pt x="11521" y="335"/>
                    </a:cubicBezTo>
                    <a:cubicBezTo>
                      <a:pt x="10913" y="214"/>
                      <a:pt x="6232" y="31"/>
                      <a:pt x="4408" y="31"/>
                    </a:cubicBezTo>
                    <a:cubicBezTo>
                      <a:pt x="4013" y="31"/>
                      <a:pt x="3648" y="31"/>
                      <a:pt x="3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8"/>
              <p:cNvSpPr/>
              <p:nvPr/>
            </p:nvSpPr>
            <p:spPr>
              <a:xfrm>
                <a:off x="4667525" y="4431250"/>
                <a:ext cx="275125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4889" extrusionOk="0">
                    <a:moveTo>
                      <a:pt x="5004" y="1"/>
                    </a:moveTo>
                    <a:cubicBezTo>
                      <a:pt x="4574" y="1"/>
                      <a:pt x="4170" y="190"/>
                      <a:pt x="3800" y="303"/>
                    </a:cubicBezTo>
                    <a:cubicBezTo>
                      <a:pt x="1794" y="971"/>
                      <a:pt x="1490" y="546"/>
                      <a:pt x="761" y="1397"/>
                    </a:cubicBezTo>
                    <a:cubicBezTo>
                      <a:pt x="1" y="2218"/>
                      <a:pt x="2189" y="3677"/>
                      <a:pt x="4165" y="3859"/>
                    </a:cubicBezTo>
                    <a:cubicBezTo>
                      <a:pt x="5776" y="4011"/>
                      <a:pt x="5290" y="4011"/>
                      <a:pt x="7144" y="4528"/>
                    </a:cubicBezTo>
                    <a:cubicBezTo>
                      <a:pt x="7842" y="4737"/>
                      <a:pt x="8540" y="4889"/>
                      <a:pt x="9144" y="4889"/>
                    </a:cubicBezTo>
                    <a:cubicBezTo>
                      <a:pt x="10119" y="4889"/>
                      <a:pt x="10850" y="4494"/>
                      <a:pt x="10943" y="3312"/>
                    </a:cubicBezTo>
                    <a:cubicBezTo>
                      <a:pt x="11004" y="2795"/>
                      <a:pt x="10913" y="2005"/>
                      <a:pt x="10852" y="1154"/>
                    </a:cubicBezTo>
                    <a:cubicBezTo>
                      <a:pt x="10776" y="660"/>
                      <a:pt x="10463" y="142"/>
                      <a:pt x="10061" y="142"/>
                    </a:cubicBezTo>
                    <a:cubicBezTo>
                      <a:pt x="9819" y="142"/>
                      <a:pt x="9545" y="329"/>
                      <a:pt x="9272" y="819"/>
                    </a:cubicBezTo>
                    <a:cubicBezTo>
                      <a:pt x="8988" y="1257"/>
                      <a:pt x="8269" y="1411"/>
                      <a:pt x="7686" y="1411"/>
                    </a:cubicBezTo>
                    <a:cubicBezTo>
                      <a:pt x="7581" y="1411"/>
                      <a:pt x="7480" y="1406"/>
                      <a:pt x="7387" y="1397"/>
                    </a:cubicBezTo>
                    <a:cubicBezTo>
                      <a:pt x="6536" y="1275"/>
                      <a:pt x="6445" y="880"/>
                      <a:pt x="6202" y="637"/>
                    </a:cubicBezTo>
                    <a:cubicBezTo>
                      <a:pt x="5787" y="151"/>
                      <a:pt x="5385" y="1"/>
                      <a:pt x="50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8"/>
              <p:cNvSpPr/>
              <p:nvPr/>
            </p:nvSpPr>
            <p:spPr>
              <a:xfrm>
                <a:off x="5520125" y="4426725"/>
                <a:ext cx="2606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5124" extrusionOk="0">
                    <a:moveTo>
                      <a:pt x="5881" y="0"/>
                    </a:moveTo>
                    <a:cubicBezTo>
                      <a:pt x="5780" y="0"/>
                      <a:pt x="5672" y="22"/>
                      <a:pt x="5563" y="58"/>
                    </a:cubicBezTo>
                    <a:cubicBezTo>
                      <a:pt x="5077" y="210"/>
                      <a:pt x="5351" y="514"/>
                      <a:pt x="4499" y="1031"/>
                    </a:cubicBezTo>
                    <a:cubicBezTo>
                      <a:pt x="4013" y="1335"/>
                      <a:pt x="3436" y="1487"/>
                      <a:pt x="2889" y="1578"/>
                    </a:cubicBezTo>
                    <a:cubicBezTo>
                      <a:pt x="2594" y="1599"/>
                      <a:pt x="2419" y="1631"/>
                      <a:pt x="2297" y="1631"/>
                    </a:cubicBezTo>
                    <a:cubicBezTo>
                      <a:pt x="2066" y="1631"/>
                      <a:pt x="2021" y="1517"/>
                      <a:pt x="1703" y="1000"/>
                    </a:cubicBezTo>
                    <a:cubicBezTo>
                      <a:pt x="1551" y="757"/>
                      <a:pt x="1399" y="544"/>
                      <a:pt x="1217" y="362"/>
                    </a:cubicBezTo>
                    <a:cubicBezTo>
                      <a:pt x="1030" y="186"/>
                      <a:pt x="840" y="112"/>
                      <a:pt x="668" y="112"/>
                    </a:cubicBezTo>
                    <a:cubicBezTo>
                      <a:pt x="336" y="112"/>
                      <a:pt x="71" y="386"/>
                      <a:pt x="31" y="727"/>
                    </a:cubicBezTo>
                    <a:cubicBezTo>
                      <a:pt x="1" y="879"/>
                      <a:pt x="1" y="1122"/>
                      <a:pt x="1" y="2095"/>
                    </a:cubicBezTo>
                    <a:cubicBezTo>
                      <a:pt x="1" y="2490"/>
                      <a:pt x="1" y="2824"/>
                      <a:pt x="62" y="3310"/>
                    </a:cubicBezTo>
                    <a:cubicBezTo>
                      <a:pt x="62" y="4419"/>
                      <a:pt x="972" y="5124"/>
                      <a:pt x="2008" y="5124"/>
                    </a:cubicBezTo>
                    <a:cubicBezTo>
                      <a:pt x="2108" y="5124"/>
                      <a:pt x="2209" y="5117"/>
                      <a:pt x="2311" y="5104"/>
                    </a:cubicBezTo>
                    <a:cubicBezTo>
                      <a:pt x="2919" y="4982"/>
                      <a:pt x="3466" y="4739"/>
                      <a:pt x="4044" y="4526"/>
                    </a:cubicBezTo>
                    <a:cubicBezTo>
                      <a:pt x="6293" y="3584"/>
                      <a:pt x="7357" y="4192"/>
                      <a:pt x="8755" y="3432"/>
                    </a:cubicBezTo>
                    <a:cubicBezTo>
                      <a:pt x="9059" y="3219"/>
                      <a:pt x="9393" y="3037"/>
                      <a:pt x="9788" y="2976"/>
                    </a:cubicBezTo>
                    <a:cubicBezTo>
                      <a:pt x="10244" y="2855"/>
                      <a:pt x="10427" y="2338"/>
                      <a:pt x="10214" y="1912"/>
                    </a:cubicBezTo>
                    <a:cubicBezTo>
                      <a:pt x="9849" y="1244"/>
                      <a:pt x="8086" y="818"/>
                      <a:pt x="7357" y="696"/>
                    </a:cubicBezTo>
                    <a:cubicBezTo>
                      <a:pt x="6931" y="636"/>
                      <a:pt x="6566" y="575"/>
                      <a:pt x="6262" y="180"/>
                    </a:cubicBezTo>
                    <a:cubicBezTo>
                      <a:pt x="6171" y="51"/>
                      <a:pt x="6034" y="0"/>
                      <a:pt x="5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8"/>
              <p:cNvSpPr/>
              <p:nvPr/>
            </p:nvSpPr>
            <p:spPr>
              <a:xfrm>
                <a:off x="5917000" y="2976100"/>
                <a:ext cx="292375" cy="132875"/>
              </a:xfrm>
              <a:custGeom>
                <a:avLst/>
                <a:gdLst/>
                <a:ahLst/>
                <a:cxnLst/>
                <a:rect l="l" t="t" r="r" b="b"/>
                <a:pathLst>
                  <a:path w="11695" h="5315" extrusionOk="0">
                    <a:moveTo>
                      <a:pt x="10975" y="1"/>
                    </a:moveTo>
                    <a:cubicBezTo>
                      <a:pt x="10899" y="1"/>
                      <a:pt x="10827" y="46"/>
                      <a:pt x="10783" y="119"/>
                    </a:cubicBezTo>
                    <a:cubicBezTo>
                      <a:pt x="10388" y="818"/>
                      <a:pt x="10449" y="970"/>
                      <a:pt x="10145" y="1335"/>
                    </a:cubicBezTo>
                    <a:cubicBezTo>
                      <a:pt x="8908" y="2953"/>
                      <a:pt x="6874" y="4287"/>
                      <a:pt x="4870" y="4287"/>
                    </a:cubicBezTo>
                    <a:cubicBezTo>
                      <a:pt x="4804" y="4287"/>
                      <a:pt x="4739" y="4286"/>
                      <a:pt x="4673" y="4283"/>
                    </a:cubicBezTo>
                    <a:cubicBezTo>
                      <a:pt x="3062" y="4161"/>
                      <a:pt x="3184" y="4344"/>
                      <a:pt x="1816" y="4040"/>
                    </a:cubicBezTo>
                    <a:cubicBezTo>
                      <a:pt x="1178" y="3918"/>
                      <a:pt x="935" y="3584"/>
                      <a:pt x="661" y="3402"/>
                    </a:cubicBezTo>
                    <a:cubicBezTo>
                      <a:pt x="577" y="3351"/>
                      <a:pt x="489" y="3326"/>
                      <a:pt x="405" y="3326"/>
                    </a:cubicBezTo>
                    <a:cubicBezTo>
                      <a:pt x="186" y="3326"/>
                      <a:pt x="1" y="3497"/>
                      <a:pt x="23" y="3827"/>
                    </a:cubicBezTo>
                    <a:cubicBezTo>
                      <a:pt x="53" y="4040"/>
                      <a:pt x="175" y="4283"/>
                      <a:pt x="296" y="4496"/>
                    </a:cubicBezTo>
                    <a:cubicBezTo>
                      <a:pt x="523" y="4949"/>
                      <a:pt x="708" y="5090"/>
                      <a:pt x="1111" y="5090"/>
                    </a:cubicBezTo>
                    <a:cubicBezTo>
                      <a:pt x="1195" y="5090"/>
                      <a:pt x="1287" y="5084"/>
                      <a:pt x="1391" y="5073"/>
                    </a:cubicBezTo>
                    <a:cubicBezTo>
                      <a:pt x="1569" y="5057"/>
                      <a:pt x="1635" y="5023"/>
                      <a:pt x="1824" y="5023"/>
                    </a:cubicBezTo>
                    <a:cubicBezTo>
                      <a:pt x="1989" y="5023"/>
                      <a:pt x="2248" y="5049"/>
                      <a:pt x="2758" y="5134"/>
                    </a:cubicBezTo>
                    <a:cubicBezTo>
                      <a:pt x="3016" y="5184"/>
                      <a:pt x="3228" y="5202"/>
                      <a:pt x="3411" y="5202"/>
                    </a:cubicBezTo>
                    <a:cubicBezTo>
                      <a:pt x="3892" y="5202"/>
                      <a:pt x="4178" y="5078"/>
                      <a:pt x="4574" y="5078"/>
                    </a:cubicBezTo>
                    <a:cubicBezTo>
                      <a:pt x="4670" y="5078"/>
                      <a:pt x="4773" y="5086"/>
                      <a:pt x="4886" y="5104"/>
                    </a:cubicBezTo>
                    <a:cubicBezTo>
                      <a:pt x="5116" y="5139"/>
                      <a:pt x="5293" y="5151"/>
                      <a:pt x="5434" y="5151"/>
                    </a:cubicBezTo>
                    <a:cubicBezTo>
                      <a:pt x="5790" y="5151"/>
                      <a:pt x="5915" y="5072"/>
                      <a:pt x="6074" y="5072"/>
                    </a:cubicBezTo>
                    <a:cubicBezTo>
                      <a:pt x="6127" y="5072"/>
                      <a:pt x="6184" y="5080"/>
                      <a:pt x="6254" y="5104"/>
                    </a:cubicBezTo>
                    <a:cubicBezTo>
                      <a:pt x="6544" y="5179"/>
                      <a:pt x="6798" y="5192"/>
                      <a:pt x="7030" y="5192"/>
                    </a:cubicBezTo>
                    <a:cubicBezTo>
                      <a:pt x="7149" y="5192"/>
                      <a:pt x="7263" y="5189"/>
                      <a:pt x="7372" y="5189"/>
                    </a:cubicBezTo>
                    <a:cubicBezTo>
                      <a:pt x="7564" y="5189"/>
                      <a:pt x="7745" y="5199"/>
                      <a:pt x="7926" y="5256"/>
                    </a:cubicBezTo>
                    <a:cubicBezTo>
                      <a:pt x="8069" y="5299"/>
                      <a:pt x="8166" y="5315"/>
                      <a:pt x="8250" y="5315"/>
                    </a:cubicBezTo>
                    <a:cubicBezTo>
                      <a:pt x="8489" y="5315"/>
                      <a:pt x="8633" y="5187"/>
                      <a:pt x="9496" y="5187"/>
                    </a:cubicBezTo>
                    <a:cubicBezTo>
                      <a:pt x="9616" y="5187"/>
                      <a:pt x="9751" y="5189"/>
                      <a:pt x="9901" y="5195"/>
                    </a:cubicBezTo>
                    <a:cubicBezTo>
                      <a:pt x="10236" y="5195"/>
                      <a:pt x="10601" y="5134"/>
                      <a:pt x="10905" y="5073"/>
                    </a:cubicBezTo>
                    <a:cubicBezTo>
                      <a:pt x="11695" y="4921"/>
                      <a:pt x="11573" y="4526"/>
                      <a:pt x="11573" y="3128"/>
                    </a:cubicBezTo>
                    <a:cubicBezTo>
                      <a:pt x="11695" y="1882"/>
                      <a:pt x="11269" y="423"/>
                      <a:pt x="11209" y="180"/>
                    </a:cubicBezTo>
                    <a:cubicBezTo>
                      <a:pt x="11145" y="53"/>
                      <a:pt x="11058" y="1"/>
                      <a:pt x="10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8"/>
              <p:cNvSpPr/>
              <p:nvPr/>
            </p:nvSpPr>
            <p:spPr>
              <a:xfrm>
                <a:off x="5626525" y="3479825"/>
                <a:ext cx="148950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2898" extrusionOk="0">
                    <a:moveTo>
                      <a:pt x="5180" y="0"/>
                    </a:moveTo>
                    <a:cubicBezTo>
                      <a:pt x="5128" y="0"/>
                      <a:pt x="5073" y="0"/>
                      <a:pt x="5016" y="0"/>
                    </a:cubicBezTo>
                    <a:cubicBezTo>
                      <a:pt x="3526" y="0"/>
                      <a:pt x="2006" y="31"/>
                      <a:pt x="487" y="31"/>
                    </a:cubicBezTo>
                    <a:cubicBezTo>
                      <a:pt x="243" y="31"/>
                      <a:pt x="92" y="152"/>
                      <a:pt x="92" y="365"/>
                    </a:cubicBezTo>
                    <a:cubicBezTo>
                      <a:pt x="31" y="1581"/>
                      <a:pt x="0" y="2463"/>
                      <a:pt x="1095" y="2645"/>
                    </a:cubicBezTo>
                    <a:cubicBezTo>
                      <a:pt x="2050" y="2825"/>
                      <a:pt x="2684" y="2898"/>
                      <a:pt x="3206" y="2898"/>
                    </a:cubicBezTo>
                    <a:cubicBezTo>
                      <a:pt x="3829" y="2898"/>
                      <a:pt x="4293" y="2794"/>
                      <a:pt x="4955" y="2645"/>
                    </a:cubicBezTo>
                    <a:cubicBezTo>
                      <a:pt x="5411" y="2554"/>
                      <a:pt x="5715" y="2189"/>
                      <a:pt x="5836" y="1733"/>
                    </a:cubicBezTo>
                    <a:cubicBezTo>
                      <a:pt x="5897" y="1520"/>
                      <a:pt x="5958" y="608"/>
                      <a:pt x="5867" y="456"/>
                    </a:cubicBezTo>
                    <a:cubicBezTo>
                      <a:pt x="5840" y="24"/>
                      <a:pt x="5597" y="0"/>
                      <a:pt x="5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8"/>
              <p:cNvSpPr/>
              <p:nvPr/>
            </p:nvSpPr>
            <p:spPr>
              <a:xfrm>
                <a:off x="6473800" y="1985925"/>
                <a:ext cx="935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038" extrusionOk="0">
                    <a:moveTo>
                      <a:pt x="2110" y="0"/>
                    </a:moveTo>
                    <a:cubicBezTo>
                      <a:pt x="1297" y="0"/>
                      <a:pt x="517" y="573"/>
                      <a:pt x="304" y="1488"/>
                    </a:cubicBezTo>
                    <a:cubicBezTo>
                      <a:pt x="244" y="1671"/>
                      <a:pt x="213" y="1853"/>
                      <a:pt x="92" y="2005"/>
                    </a:cubicBezTo>
                    <a:cubicBezTo>
                      <a:pt x="1" y="2157"/>
                      <a:pt x="1" y="2309"/>
                      <a:pt x="31" y="2461"/>
                    </a:cubicBezTo>
                    <a:cubicBezTo>
                      <a:pt x="131" y="2822"/>
                      <a:pt x="496" y="3037"/>
                      <a:pt x="855" y="3037"/>
                    </a:cubicBezTo>
                    <a:cubicBezTo>
                      <a:pt x="1040" y="3037"/>
                      <a:pt x="1224" y="2980"/>
                      <a:pt x="1368" y="2856"/>
                    </a:cubicBezTo>
                    <a:cubicBezTo>
                      <a:pt x="1915" y="2309"/>
                      <a:pt x="1612" y="1944"/>
                      <a:pt x="2067" y="1853"/>
                    </a:cubicBezTo>
                    <a:cubicBezTo>
                      <a:pt x="2463" y="1792"/>
                      <a:pt x="2797" y="1823"/>
                      <a:pt x="3131" y="1671"/>
                    </a:cubicBezTo>
                    <a:cubicBezTo>
                      <a:pt x="3739" y="1397"/>
                      <a:pt x="3526" y="637"/>
                      <a:pt x="3131" y="333"/>
                    </a:cubicBezTo>
                    <a:cubicBezTo>
                      <a:pt x="2812" y="105"/>
                      <a:pt x="2458" y="0"/>
                      <a:pt x="2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8"/>
              <p:cNvSpPr/>
              <p:nvPr/>
            </p:nvSpPr>
            <p:spPr>
              <a:xfrm>
                <a:off x="6540675" y="2113325"/>
                <a:ext cx="91925" cy="66950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2678" extrusionOk="0">
                    <a:moveTo>
                      <a:pt x="1990" y="0"/>
                    </a:moveTo>
                    <a:cubicBezTo>
                      <a:pt x="1819" y="0"/>
                      <a:pt x="1640" y="31"/>
                      <a:pt x="1459" y="100"/>
                    </a:cubicBezTo>
                    <a:cubicBezTo>
                      <a:pt x="1186" y="222"/>
                      <a:pt x="943" y="404"/>
                      <a:pt x="730" y="556"/>
                    </a:cubicBezTo>
                    <a:cubicBezTo>
                      <a:pt x="152" y="891"/>
                      <a:pt x="92" y="1468"/>
                      <a:pt x="0" y="2046"/>
                    </a:cubicBezTo>
                    <a:cubicBezTo>
                      <a:pt x="0" y="2107"/>
                      <a:pt x="31" y="2198"/>
                      <a:pt x="92" y="2259"/>
                    </a:cubicBezTo>
                    <a:cubicBezTo>
                      <a:pt x="264" y="2547"/>
                      <a:pt x="540" y="2678"/>
                      <a:pt x="810" y="2678"/>
                    </a:cubicBezTo>
                    <a:cubicBezTo>
                      <a:pt x="1111" y="2678"/>
                      <a:pt x="1407" y="2516"/>
                      <a:pt x="1551" y="2228"/>
                    </a:cubicBezTo>
                    <a:cubicBezTo>
                      <a:pt x="1976" y="1468"/>
                      <a:pt x="2584" y="2046"/>
                      <a:pt x="3162" y="1468"/>
                    </a:cubicBezTo>
                    <a:cubicBezTo>
                      <a:pt x="3677" y="953"/>
                      <a:pt x="2947" y="0"/>
                      <a:pt x="19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8"/>
              <p:cNvSpPr/>
              <p:nvPr/>
            </p:nvSpPr>
            <p:spPr>
              <a:xfrm>
                <a:off x="6558150" y="3079650"/>
                <a:ext cx="387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18" extrusionOk="0">
                    <a:moveTo>
                      <a:pt x="776" y="0"/>
                    </a:moveTo>
                    <a:cubicBezTo>
                      <a:pt x="564" y="0"/>
                      <a:pt x="364" y="114"/>
                      <a:pt x="274" y="323"/>
                    </a:cubicBezTo>
                    <a:cubicBezTo>
                      <a:pt x="152" y="506"/>
                      <a:pt x="61" y="749"/>
                      <a:pt x="31" y="901"/>
                    </a:cubicBezTo>
                    <a:cubicBezTo>
                      <a:pt x="0" y="1205"/>
                      <a:pt x="152" y="1418"/>
                      <a:pt x="456" y="1418"/>
                    </a:cubicBezTo>
                    <a:cubicBezTo>
                      <a:pt x="973" y="1387"/>
                      <a:pt x="1551" y="779"/>
                      <a:pt x="1368" y="384"/>
                    </a:cubicBezTo>
                    <a:cubicBezTo>
                      <a:pt x="1229" y="122"/>
                      <a:pt x="996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8"/>
              <p:cNvSpPr/>
              <p:nvPr/>
            </p:nvSpPr>
            <p:spPr>
              <a:xfrm>
                <a:off x="4028900" y="2730000"/>
                <a:ext cx="4183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6732" h="7659" extrusionOk="0">
                    <a:moveTo>
                      <a:pt x="5085" y="0"/>
                    </a:moveTo>
                    <a:cubicBezTo>
                      <a:pt x="4747" y="0"/>
                      <a:pt x="4414" y="106"/>
                      <a:pt x="4208" y="297"/>
                    </a:cubicBezTo>
                    <a:cubicBezTo>
                      <a:pt x="3813" y="662"/>
                      <a:pt x="3327" y="844"/>
                      <a:pt x="2840" y="1118"/>
                    </a:cubicBezTo>
                    <a:cubicBezTo>
                      <a:pt x="2652" y="1208"/>
                      <a:pt x="2453" y="1247"/>
                      <a:pt x="2254" y="1247"/>
                    </a:cubicBezTo>
                    <a:cubicBezTo>
                      <a:pt x="1712" y="1247"/>
                      <a:pt x="1168" y="956"/>
                      <a:pt x="834" y="601"/>
                    </a:cubicBezTo>
                    <a:cubicBezTo>
                      <a:pt x="713" y="510"/>
                      <a:pt x="621" y="388"/>
                      <a:pt x="530" y="327"/>
                    </a:cubicBezTo>
                    <a:cubicBezTo>
                      <a:pt x="485" y="299"/>
                      <a:pt x="437" y="285"/>
                      <a:pt x="390" y="285"/>
                    </a:cubicBezTo>
                    <a:cubicBezTo>
                      <a:pt x="187" y="285"/>
                      <a:pt x="0" y="540"/>
                      <a:pt x="74" y="935"/>
                    </a:cubicBezTo>
                    <a:cubicBezTo>
                      <a:pt x="135" y="1361"/>
                      <a:pt x="226" y="1756"/>
                      <a:pt x="378" y="2151"/>
                    </a:cubicBezTo>
                    <a:cubicBezTo>
                      <a:pt x="1199" y="4309"/>
                      <a:pt x="2840" y="5799"/>
                      <a:pt x="3266" y="5920"/>
                    </a:cubicBezTo>
                    <a:cubicBezTo>
                      <a:pt x="3935" y="6103"/>
                      <a:pt x="4482" y="7501"/>
                      <a:pt x="8372" y="7653"/>
                    </a:cubicBezTo>
                    <a:cubicBezTo>
                      <a:pt x="8429" y="7657"/>
                      <a:pt x="8484" y="7659"/>
                      <a:pt x="8538" y="7659"/>
                    </a:cubicBezTo>
                    <a:cubicBezTo>
                      <a:pt x="8864" y="7659"/>
                      <a:pt x="9158" y="7592"/>
                      <a:pt x="9497" y="7592"/>
                    </a:cubicBezTo>
                    <a:cubicBezTo>
                      <a:pt x="10287" y="7501"/>
                      <a:pt x="11047" y="7318"/>
                      <a:pt x="11807" y="7075"/>
                    </a:cubicBezTo>
                    <a:cubicBezTo>
                      <a:pt x="12172" y="6984"/>
                      <a:pt x="12597" y="6862"/>
                      <a:pt x="12871" y="6467"/>
                    </a:cubicBezTo>
                    <a:cubicBezTo>
                      <a:pt x="12932" y="6315"/>
                      <a:pt x="15363" y="5160"/>
                      <a:pt x="16640" y="1878"/>
                    </a:cubicBezTo>
                    <a:cubicBezTo>
                      <a:pt x="16731" y="1543"/>
                      <a:pt x="16731" y="1148"/>
                      <a:pt x="16731" y="814"/>
                    </a:cubicBezTo>
                    <a:cubicBezTo>
                      <a:pt x="16731" y="593"/>
                      <a:pt x="16572" y="437"/>
                      <a:pt x="16391" y="437"/>
                    </a:cubicBezTo>
                    <a:cubicBezTo>
                      <a:pt x="16323" y="437"/>
                      <a:pt x="16251" y="460"/>
                      <a:pt x="16184" y="510"/>
                    </a:cubicBezTo>
                    <a:cubicBezTo>
                      <a:pt x="15971" y="662"/>
                      <a:pt x="15759" y="692"/>
                      <a:pt x="15576" y="814"/>
                    </a:cubicBezTo>
                    <a:cubicBezTo>
                      <a:pt x="15302" y="997"/>
                      <a:pt x="15044" y="1069"/>
                      <a:pt x="14793" y="1069"/>
                    </a:cubicBezTo>
                    <a:cubicBezTo>
                      <a:pt x="13959" y="1069"/>
                      <a:pt x="13200" y="271"/>
                      <a:pt x="12172" y="84"/>
                    </a:cubicBezTo>
                    <a:cubicBezTo>
                      <a:pt x="11999" y="55"/>
                      <a:pt x="11841" y="41"/>
                      <a:pt x="11697" y="41"/>
                    </a:cubicBezTo>
                    <a:cubicBezTo>
                      <a:pt x="10804" y="41"/>
                      <a:pt x="10416" y="568"/>
                      <a:pt x="9892" y="1118"/>
                    </a:cubicBezTo>
                    <a:cubicBezTo>
                      <a:pt x="9454" y="1582"/>
                      <a:pt x="8871" y="1792"/>
                      <a:pt x="8292" y="1792"/>
                    </a:cubicBezTo>
                    <a:cubicBezTo>
                      <a:pt x="7546" y="1792"/>
                      <a:pt x="6808" y="1443"/>
                      <a:pt x="6397" y="844"/>
                    </a:cubicBezTo>
                    <a:cubicBezTo>
                      <a:pt x="6305" y="662"/>
                      <a:pt x="6153" y="540"/>
                      <a:pt x="6032" y="388"/>
                    </a:cubicBezTo>
                    <a:cubicBezTo>
                      <a:pt x="5812" y="121"/>
                      <a:pt x="5446" y="0"/>
                      <a:pt x="5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8"/>
              <p:cNvSpPr/>
              <p:nvPr/>
            </p:nvSpPr>
            <p:spPr>
              <a:xfrm>
                <a:off x="5904650" y="3952975"/>
                <a:ext cx="417200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4278" extrusionOk="0">
                    <a:moveTo>
                      <a:pt x="12573" y="0"/>
                    </a:moveTo>
                    <a:cubicBezTo>
                      <a:pt x="8406" y="0"/>
                      <a:pt x="1666" y="75"/>
                      <a:pt x="942" y="224"/>
                    </a:cubicBezTo>
                    <a:cubicBezTo>
                      <a:pt x="517" y="345"/>
                      <a:pt x="365" y="558"/>
                      <a:pt x="426" y="984"/>
                    </a:cubicBezTo>
                    <a:cubicBezTo>
                      <a:pt x="426" y="1227"/>
                      <a:pt x="426" y="1379"/>
                      <a:pt x="335" y="1561"/>
                    </a:cubicBezTo>
                    <a:cubicBezTo>
                      <a:pt x="0" y="2595"/>
                      <a:pt x="304" y="3111"/>
                      <a:pt x="365" y="3446"/>
                    </a:cubicBezTo>
                    <a:cubicBezTo>
                      <a:pt x="486" y="3902"/>
                      <a:pt x="882" y="4023"/>
                      <a:pt x="1368" y="4054"/>
                    </a:cubicBezTo>
                    <a:cubicBezTo>
                      <a:pt x="5010" y="4234"/>
                      <a:pt x="6800" y="4278"/>
                      <a:pt x="7929" y="4278"/>
                    </a:cubicBezTo>
                    <a:cubicBezTo>
                      <a:pt x="9005" y="4278"/>
                      <a:pt x="9482" y="4238"/>
                      <a:pt x="10391" y="4238"/>
                    </a:cubicBezTo>
                    <a:cubicBezTo>
                      <a:pt x="10781" y="4238"/>
                      <a:pt x="11252" y="4245"/>
                      <a:pt x="11885" y="4266"/>
                    </a:cubicBezTo>
                    <a:cubicBezTo>
                      <a:pt x="11985" y="4270"/>
                      <a:pt x="12084" y="4271"/>
                      <a:pt x="12184" y="4271"/>
                    </a:cubicBezTo>
                    <a:cubicBezTo>
                      <a:pt x="12990" y="4271"/>
                      <a:pt x="13772" y="4172"/>
                      <a:pt x="14529" y="4145"/>
                    </a:cubicBezTo>
                    <a:cubicBezTo>
                      <a:pt x="14924" y="4145"/>
                      <a:pt x="15715" y="4023"/>
                      <a:pt x="16292" y="3810"/>
                    </a:cubicBezTo>
                    <a:cubicBezTo>
                      <a:pt x="16596" y="3689"/>
                      <a:pt x="16687" y="3446"/>
                      <a:pt x="16535" y="3202"/>
                    </a:cubicBezTo>
                    <a:cubicBezTo>
                      <a:pt x="16444" y="3050"/>
                      <a:pt x="16383" y="2959"/>
                      <a:pt x="16414" y="2777"/>
                    </a:cubicBezTo>
                    <a:cubicBezTo>
                      <a:pt x="16596" y="2139"/>
                      <a:pt x="16566" y="1440"/>
                      <a:pt x="16383" y="801"/>
                    </a:cubicBezTo>
                    <a:cubicBezTo>
                      <a:pt x="16292" y="558"/>
                      <a:pt x="16414" y="102"/>
                      <a:pt x="15836" y="41"/>
                    </a:cubicBezTo>
                    <a:cubicBezTo>
                      <a:pt x="15672" y="14"/>
                      <a:pt x="14359" y="0"/>
                      <a:pt x="12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8"/>
              <p:cNvSpPr/>
              <p:nvPr/>
            </p:nvSpPr>
            <p:spPr>
              <a:xfrm>
                <a:off x="5903875" y="2900625"/>
                <a:ext cx="2910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11643" h="7519" extrusionOk="0">
                    <a:moveTo>
                      <a:pt x="8423" y="913"/>
                    </a:moveTo>
                    <a:cubicBezTo>
                      <a:pt x="8672" y="913"/>
                      <a:pt x="8956" y="1012"/>
                      <a:pt x="9241" y="1101"/>
                    </a:cubicBezTo>
                    <a:cubicBezTo>
                      <a:pt x="9788" y="1284"/>
                      <a:pt x="9636" y="1588"/>
                      <a:pt x="9819" y="2621"/>
                    </a:cubicBezTo>
                    <a:cubicBezTo>
                      <a:pt x="9940" y="3199"/>
                      <a:pt x="8451" y="4293"/>
                      <a:pt x="7934" y="4658"/>
                    </a:cubicBezTo>
                    <a:cubicBezTo>
                      <a:pt x="7235" y="5144"/>
                      <a:pt x="6749" y="5509"/>
                      <a:pt x="6019" y="5539"/>
                    </a:cubicBezTo>
                    <a:cubicBezTo>
                      <a:pt x="5037" y="5600"/>
                      <a:pt x="4576" y="5627"/>
                      <a:pt x="4281" y="5627"/>
                    </a:cubicBezTo>
                    <a:cubicBezTo>
                      <a:pt x="3844" y="5627"/>
                      <a:pt x="3771" y="5569"/>
                      <a:pt x="2919" y="5478"/>
                    </a:cubicBezTo>
                    <a:cubicBezTo>
                      <a:pt x="2311" y="5387"/>
                      <a:pt x="1733" y="5174"/>
                      <a:pt x="1156" y="4901"/>
                    </a:cubicBezTo>
                    <a:cubicBezTo>
                      <a:pt x="1095" y="4870"/>
                      <a:pt x="1034" y="4779"/>
                      <a:pt x="1095" y="4718"/>
                    </a:cubicBezTo>
                    <a:cubicBezTo>
                      <a:pt x="1308" y="3746"/>
                      <a:pt x="1460" y="2834"/>
                      <a:pt x="2493" y="2682"/>
                    </a:cubicBezTo>
                    <a:cubicBezTo>
                      <a:pt x="2785" y="2643"/>
                      <a:pt x="3501" y="2592"/>
                      <a:pt x="4034" y="2592"/>
                    </a:cubicBezTo>
                    <a:cubicBezTo>
                      <a:pt x="4333" y="2592"/>
                      <a:pt x="4575" y="2608"/>
                      <a:pt x="4651" y="2651"/>
                    </a:cubicBezTo>
                    <a:cubicBezTo>
                      <a:pt x="4797" y="2710"/>
                      <a:pt x="4942" y="2736"/>
                      <a:pt x="5085" y="2736"/>
                    </a:cubicBezTo>
                    <a:cubicBezTo>
                      <a:pt x="5687" y="2736"/>
                      <a:pt x="6258" y="2279"/>
                      <a:pt x="6749" y="1861"/>
                    </a:cubicBezTo>
                    <a:cubicBezTo>
                      <a:pt x="7508" y="1223"/>
                      <a:pt x="7782" y="1314"/>
                      <a:pt x="7964" y="1101"/>
                    </a:cubicBezTo>
                    <a:cubicBezTo>
                      <a:pt x="8090" y="963"/>
                      <a:pt x="8248" y="913"/>
                      <a:pt x="8423" y="913"/>
                    </a:cubicBezTo>
                    <a:close/>
                    <a:moveTo>
                      <a:pt x="8782" y="1"/>
                    </a:moveTo>
                    <a:cubicBezTo>
                      <a:pt x="8726" y="1"/>
                      <a:pt x="8666" y="3"/>
                      <a:pt x="8603" y="7"/>
                    </a:cubicBezTo>
                    <a:cubicBezTo>
                      <a:pt x="8208" y="7"/>
                      <a:pt x="7782" y="7"/>
                      <a:pt x="7357" y="68"/>
                    </a:cubicBezTo>
                    <a:cubicBezTo>
                      <a:pt x="6080" y="372"/>
                      <a:pt x="5776" y="7"/>
                      <a:pt x="3648" y="767"/>
                    </a:cubicBezTo>
                    <a:cubicBezTo>
                      <a:pt x="2463" y="1223"/>
                      <a:pt x="1095" y="2013"/>
                      <a:pt x="457" y="3107"/>
                    </a:cubicBezTo>
                    <a:cubicBezTo>
                      <a:pt x="1" y="3898"/>
                      <a:pt x="62" y="4506"/>
                      <a:pt x="183" y="5478"/>
                    </a:cubicBezTo>
                    <a:cubicBezTo>
                      <a:pt x="416" y="6760"/>
                      <a:pt x="2240" y="7427"/>
                      <a:pt x="3596" y="7427"/>
                    </a:cubicBezTo>
                    <a:cubicBezTo>
                      <a:pt x="3655" y="7427"/>
                      <a:pt x="3713" y="7426"/>
                      <a:pt x="3770" y="7424"/>
                    </a:cubicBezTo>
                    <a:cubicBezTo>
                      <a:pt x="3823" y="7421"/>
                      <a:pt x="3872" y="7420"/>
                      <a:pt x="3919" y="7420"/>
                    </a:cubicBezTo>
                    <a:cubicBezTo>
                      <a:pt x="4331" y="7420"/>
                      <a:pt x="4503" y="7519"/>
                      <a:pt x="4814" y="7519"/>
                    </a:cubicBezTo>
                    <a:cubicBezTo>
                      <a:pt x="4849" y="7519"/>
                      <a:pt x="4886" y="7518"/>
                      <a:pt x="4925" y="7515"/>
                    </a:cubicBezTo>
                    <a:cubicBezTo>
                      <a:pt x="6809" y="7332"/>
                      <a:pt x="8116" y="7059"/>
                      <a:pt x="9758" y="5721"/>
                    </a:cubicBezTo>
                    <a:cubicBezTo>
                      <a:pt x="11217" y="4506"/>
                      <a:pt x="11642" y="2499"/>
                      <a:pt x="11338" y="1861"/>
                    </a:cubicBezTo>
                    <a:cubicBezTo>
                      <a:pt x="11081" y="1318"/>
                      <a:pt x="10528" y="237"/>
                      <a:pt x="9957" y="237"/>
                    </a:cubicBezTo>
                    <a:cubicBezTo>
                      <a:pt x="9921" y="237"/>
                      <a:pt x="9885" y="241"/>
                      <a:pt x="9849" y="250"/>
                    </a:cubicBezTo>
                    <a:cubicBezTo>
                      <a:pt x="9827" y="260"/>
                      <a:pt x="9805" y="264"/>
                      <a:pt x="9783" y="264"/>
                    </a:cubicBezTo>
                    <a:cubicBezTo>
                      <a:pt x="9612" y="264"/>
                      <a:pt x="9425" y="1"/>
                      <a:pt x="8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8"/>
              <p:cNvSpPr/>
              <p:nvPr/>
            </p:nvSpPr>
            <p:spPr>
              <a:xfrm>
                <a:off x="5802825" y="2434125"/>
                <a:ext cx="177825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5982" extrusionOk="0">
                    <a:moveTo>
                      <a:pt x="627" y="1"/>
                    </a:moveTo>
                    <a:cubicBezTo>
                      <a:pt x="323" y="1"/>
                      <a:pt x="122" y="211"/>
                      <a:pt x="122" y="582"/>
                    </a:cubicBezTo>
                    <a:lnTo>
                      <a:pt x="122" y="2588"/>
                    </a:lnTo>
                    <a:cubicBezTo>
                      <a:pt x="122" y="4776"/>
                      <a:pt x="0" y="5354"/>
                      <a:pt x="638" y="5688"/>
                    </a:cubicBezTo>
                    <a:cubicBezTo>
                      <a:pt x="1040" y="5889"/>
                      <a:pt x="1490" y="5982"/>
                      <a:pt x="1939" y="5982"/>
                    </a:cubicBezTo>
                    <a:cubicBezTo>
                      <a:pt x="2440" y="5982"/>
                      <a:pt x="2941" y="5866"/>
                      <a:pt x="3374" y="5658"/>
                    </a:cubicBezTo>
                    <a:cubicBezTo>
                      <a:pt x="4559" y="5171"/>
                      <a:pt x="5198" y="5141"/>
                      <a:pt x="5927" y="4594"/>
                    </a:cubicBezTo>
                    <a:cubicBezTo>
                      <a:pt x="7113" y="3682"/>
                      <a:pt x="6079" y="3044"/>
                      <a:pt x="5471" y="2375"/>
                    </a:cubicBezTo>
                    <a:cubicBezTo>
                      <a:pt x="4924" y="1767"/>
                      <a:pt x="5684" y="1372"/>
                      <a:pt x="4985" y="460"/>
                    </a:cubicBezTo>
                    <a:cubicBezTo>
                      <a:pt x="4721" y="126"/>
                      <a:pt x="4456" y="9"/>
                      <a:pt x="4175" y="9"/>
                    </a:cubicBezTo>
                    <a:cubicBezTo>
                      <a:pt x="3841" y="9"/>
                      <a:pt x="3482" y="174"/>
                      <a:pt x="3070" y="339"/>
                    </a:cubicBezTo>
                    <a:cubicBezTo>
                      <a:pt x="2578" y="541"/>
                      <a:pt x="2403" y="647"/>
                      <a:pt x="2243" y="647"/>
                    </a:cubicBezTo>
                    <a:cubicBezTo>
                      <a:pt x="2067" y="647"/>
                      <a:pt x="1910" y="518"/>
                      <a:pt x="1368" y="247"/>
                    </a:cubicBezTo>
                    <a:cubicBezTo>
                      <a:pt x="1186" y="187"/>
                      <a:pt x="1034" y="65"/>
                      <a:pt x="851" y="35"/>
                    </a:cubicBezTo>
                    <a:cubicBezTo>
                      <a:pt x="772" y="12"/>
                      <a:pt x="697" y="1"/>
                      <a:pt x="6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8"/>
              <p:cNvSpPr/>
              <p:nvPr/>
            </p:nvSpPr>
            <p:spPr>
              <a:xfrm>
                <a:off x="4118125" y="2904925"/>
                <a:ext cx="256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4000" extrusionOk="0">
                    <a:moveTo>
                      <a:pt x="495" y="0"/>
                    </a:moveTo>
                    <a:cubicBezTo>
                      <a:pt x="387" y="0"/>
                      <a:pt x="324" y="49"/>
                      <a:pt x="305" y="169"/>
                    </a:cubicBezTo>
                    <a:cubicBezTo>
                      <a:pt x="183" y="686"/>
                      <a:pt x="1" y="1233"/>
                      <a:pt x="62" y="1811"/>
                    </a:cubicBezTo>
                    <a:cubicBezTo>
                      <a:pt x="366" y="3665"/>
                      <a:pt x="1612" y="3695"/>
                      <a:pt x="5563" y="3999"/>
                    </a:cubicBezTo>
                    <a:cubicBezTo>
                      <a:pt x="7053" y="3817"/>
                      <a:pt x="8512" y="3786"/>
                      <a:pt x="9211" y="3209"/>
                    </a:cubicBezTo>
                    <a:cubicBezTo>
                      <a:pt x="10275" y="2358"/>
                      <a:pt x="9727" y="1264"/>
                      <a:pt x="9576" y="291"/>
                    </a:cubicBezTo>
                    <a:cubicBezTo>
                      <a:pt x="9545" y="85"/>
                      <a:pt x="9442" y="4"/>
                      <a:pt x="9266" y="4"/>
                    </a:cubicBezTo>
                    <a:cubicBezTo>
                      <a:pt x="8646" y="4"/>
                      <a:pt x="7120" y="994"/>
                      <a:pt x="4658" y="994"/>
                    </a:cubicBezTo>
                    <a:cubicBezTo>
                      <a:pt x="4310" y="994"/>
                      <a:pt x="3943" y="975"/>
                      <a:pt x="3557" y="929"/>
                    </a:cubicBezTo>
                    <a:cubicBezTo>
                      <a:pt x="1944" y="713"/>
                      <a:pt x="903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8"/>
              <p:cNvSpPr/>
              <p:nvPr/>
            </p:nvSpPr>
            <p:spPr>
              <a:xfrm>
                <a:off x="5612850" y="3378675"/>
                <a:ext cx="1754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7016" h="4473" extrusionOk="0">
                    <a:moveTo>
                      <a:pt x="6569" y="0"/>
                    </a:moveTo>
                    <a:cubicBezTo>
                      <a:pt x="6509" y="0"/>
                      <a:pt x="6447" y="11"/>
                      <a:pt x="6383" y="34"/>
                    </a:cubicBezTo>
                    <a:cubicBezTo>
                      <a:pt x="6100" y="110"/>
                      <a:pt x="5758" y="133"/>
                      <a:pt x="5356" y="133"/>
                    </a:cubicBezTo>
                    <a:cubicBezTo>
                      <a:pt x="4749" y="133"/>
                      <a:pt x="4007" y="81"/>
                      <a:pt x="3125" y="81"/>
                    </a:cubicBezTo>
                    <a:cubicBezTo>
                      <a:pt x="2711" y="81"/>
                      <a:pt x="2268" y="92"/>
                      <a:pt x="1794" y="125"/>
                    </a:cubicBezTo>
                    <a:cubicBezTo>
                      <a:pt x="1596" y="154"/>
                      <a:pt x="1412" y="175"/>
                      <a:pt x="1232" y="175"/>
                    </a:cubicBezTo>
                    <a:cubicBezTo>
                      <a:pt x="1023" y="175"/>
                      <a:pt x="820" y="146"/>
                      <a:pt x="608" y="65"/>
                    </a:cubicBezTo>
                    <a:cubicBezTo>
                      <a:pt x="567" y="44"/>
                      <a:pt x="528" y="34"/>
                      <a:pt x="490" y="34"/>
                    </a:cubicBezTo>
                    <a:cubicBezTo>
                      <a:pt x="360" y="34"/>
                      <a:pt x="253" y="150"/>
                      <a:pt x="183" y="338"/>
                    </a:cubicBezTo>
                    <a:cubicBezTo>
                      <a:pt x="0" y="916"/>
                      <a:pt x="183" y="1463"/>
                      <a:pt x="183" y="1736"/>
                    </a:cubicBezTo>
                    <a:cubicBezTo>
                      <a:pt x="183" y="2344"/>
                      <a:pt x="335" y="2952"/>
                      <a:pt x="426" y="3560"/>
                    </a:cubicBezTo>
                    <a:cubicBezTo>
                      <a:pt x="547" y="4472"/>
                      <a:pt x="2553" y="4198"/>
                      <a:pt x="3313" y="4381"/>
                    </a:cubicBezTo>
                    <a:cubicBezTo>
                      <a:pt x="3405" y="4381"/>
                      <a:pt x="3465" y="4381"/>
                      <a:pt x="3496" y="4442"/>
                    </a:cubicBezTo>
                    <a:cubicBezTo>
                      <a:pt x="4347" y="4320"/>
                      <a:pt x="5167" y="4138"/>
                      <a:pt x="6019" y="4077"/>
                    </a:cubicBezTo>
                    <a:cubicBezTo>
                      <a:pt x="6809" y="4046"/>
                      <a:pt x="6718" y="3165"/>
                      <a:pt x="6839" y="2527"/>
                    </a:cubicBezTo>
                    <a:cubicBezTo>
                      <a:pt x="6961" y="1858"/>
                      <a:pt x="6870" y="1189"/>
                      <a:pt x="6991" y="521"/>
                    </a:cubicBezTo>
                    <a:cubicBezTo>
                      <a:pt x="7016" y="201"/>
                      <a:pt x="6821" y="0"/>
                      <a:pt x="6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8"/>
              <p:cNvSpPr/>
              <p:nvPr/>
            </p:nvSpPr>
            <p:spPr>
              <a:xfrm>
                <a:off x="5635650" y="3541825"/>
                <a:ext cx="133000" cy="100225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4009" extrusionOk="0">
                    <a:moveTo>
                      <a:pt x="4751" y="0"/>
                    </a:moveTo>
                    <a:cubicBezTo>
                      <a:pt x="4676" y="0"/>
                      <a:pt x="4592" y="23"/>
                      <a:pt x="4499" y="74"/>
                    </a:cubicBezTo>
                    <a:cubicBezTo>
                      <a:pt x="3948" y="360"/>
                      <a:pt x="3369" y="455"/>
                      <a:pt x="2824" y="455"/>
                    </a:cubicBezTo>
                    <a:cubicBezTo>
                      <a:pt x="1866" y="455"/>
                      <a:pt x="1015" y="162"/>
                      <a:pt x="608" y="104"/>
                    </a:cubicBezTo>
                    <a:cubicBezTo>
                      <a:pt x="582" y="101"/>
                      <a:pt x="557" y="100"/>
                      <a:pt x="534" y="100"/>
                    </a:cubicBezTo>
                    <a:cubicBezTo>
                      <a:pt x="41" y="100"/>
                      <a:pt x="152" y="684"/>
                      <a:pt x="152" y="742"/>
                    </a:cubicBezTo>
                    <a:cubicBezTo>
                      <a:pt x="0" y="1472"/>
                      <a:pt x="152" y="2201"/>
                      <a:pt x="213" y="2931"/>
                    </a:cubicBezTo>
                    <a:cubicBezTo>
                      <a:pt x="304" y="3387"/>
                      <a:pt x="578" y="3691"/>
                      <a:pt x="1034" y="3782"/>
                    </a:cubicBezTo>
                    <a:cubicBezTo>
                      <a:pt x="1484" y="3914"/>
                      <a:pt x="1933" y="4001"/>
                      <a:pt x="2383" y="4001"/>
                    </a:cubicBezTo>
                    <a:cubicBezTo>
                      <a:pt x="2450" y="4001"/>
                      <a:pt x="2517" y="3999"/>
                      <a:pt x="2584" y="3995"/>
                    </a:cubicBezTo>
                    <a:cubicBezTo>
                      <a:pt x="2678" y="4004"/>
                      <a:pt x="2771" y="4008"/>
                      <a:pt x="2864" y="4008"/>
                    </a:cubicBezTo>
                    <a:cubicBezTo>
                      <a:pt x="3371" y="4008"/>
                      <a:pt x="3863" y="3880"/>
                      <a:pt x="4377" y="3752"/>
                    </a:cubicBezTo>
                    <a:cubicBezTo>
                      <a:pt x="4772" y="3630"/>
                      <a:pt x="5015" y="3387"/>
                      <a:pt x="5046" y="2961"/>
                    </a:cubicBezTo>
                    <a:cubicBezTo>
                      <a:pt x="5289" y="712"/>
                      <a:pt x="5319" y="742"/>
                      <a:pt x="5167" y="347"/>
                    </a:cubicBezTo>
                    <a:cubicBezTo>
                      <a:pt x="5080" y="150"/>
                      <a:pt x="4945" y="0"/>
                      <a:pt x="47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8"/>
              <p:cNvSpPr/>
              <p:nvPr/>
            </p:nvSpPr>
            <p:spPr>
              <a:xfrm>
                <a:off x="6777700" y="2867150"/>
                <a:ext cx="125475" cy="126125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5045" extrusionOk="0">
                    <a:moveTo>
                      <a:pt x="2654" y="0"/>
                    </a:moveTo>
                    <a:cubicBezTo>
                      <a:pt x="980" y="0"/>
                      <a:pt x="1" y="3074"/>
                      <a:pt x="1887" y="4629"/>
                    </a:cubicBezTo>
                    <a:cubicBezTo>
                      <a:pt x="2229" y="4889"/>
                      <a:pt x="2632" y="5045"/>
                      <a:pt x="3035" y="5045"/>
                    </a:cubicBezTo>
                    <a:cubicBezTo>
                      <a:pt x="3385" y="5045"/>
                      <a:pt x="3735" y="4928"/>
                      <a:pt x="4045" y="4659"/>
                    </a:cubicBezTo>
                    <a:cubicBezTo>
                      <a:pt x="4441" y="4386"/>
                      <a:pt x="4957" y="3322"/>
                      <a:pt x="4957" y="2805"/>
                    </a:cubicBezTo>
                    <a:cubicBezTo>
                      <a:pt x="5018" y="2045"/>
                      <a:pt x="4745" y="1103"/>
                      <a:pt x="4015" y="647"/>
                    </a:cubicBezTo>
                    <a:cubicBezTo>
                      <a:pt x="3893" y="586"/>
                      <a:pt x="3802" y="465"/>
                      <a:pt x="3681" y="373"/>
                    </a:cubicBezTo>
                    <a:cubicBezTo>
                      <a:pt x="3323" y="114"/>
                      <a:pt x="2975" y="0"/>
                      <a:pt x="2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8"/>
              <p:cNvSpPr/>
              <p:nvPr/>
            </p:nvSpPr>
            <p:spPr>
              <a:xfrm>
                <a:off x="5378025" y="2780600"/>
                <a:ext cx="163400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2863" extrusionOk="0">
                    <a:moveTo>
                      <a:pt x="6175" y="1"/>
                    </a:moveTo>
                    <a:cubicBezTo>
                      <a:pt x="6154" y="1"/>
                      <a:pt x="6132" y="2"/>
                      <a:pt x="6110" y="6"/>
                    </a:cubicBezTo>
                    <a:cubicBezTo>
                      <a:pt x="5624" y="97"/>
                      <a:pt x="5351" y="431"/>
                      <a:pt x="4439" y="431"/>
                    </a:cubicBezTo>
                    <a:cubicBezTo>
                      <a:pt x="2098" y="431"/>
                      <a:pt x="2281" y="431"/>
                      <a:pt x="1825" y="340"/>
                    </a:cubicBezTo>
                    <a:cubicBezTo>
                      <a:pt x="1093" y="226"/>
                      <a:pt x="701" y="130"/>
                      <a:pt x="475" y="130"/>
                    </a:cubicBezTo>
                    <a:cubicBezTo>
                      <a:pt x="279" y="130"/>
                      <a:pt x="209" y="203"/>
                      <a:pt x="153" y="401"/>
                    </a:cubicBezTo>
                    <a:cubicBezTo>
                      <a:pt x="1" y="917"/>
                      <a:pt x="31" y="1465"/>
                      <a:pt x="92" y="1981"/>
                    </a:cubicBezTo>
                    <a:cubicBezTo>
                      <a:pt x="153" y="2863"/>
                      <a:pt x="1217" y="2589"/>
                      <a:pt x="1551" y="2680"/>
                    </a:cubicBezTo>
                    <a:cubicBezTo>
                      <a:pt x="1952" y="2735"/>
                      <a:pt x="2343" y="2746"/>
                      <a:pt x="2729" y="2746"/>
                    </a:cubicBezTo>
                    <a:cubicBezTo>
                      <a:pt x="2986" y="2746"/>
                      <a:pt x="3241" y="2741"/>
                      <a:pt x="3496" y="2741"/>
                    </a:cubicBezTo>
                    <a:lnTo>
                      <a:pt x="4834" y="2741"/>
                    </a:lnTo>
                    <a:cubicBezTo>
                      <a:pt x="5351" y="2711"/>
                      <a:pt x="6384" y="2680"/>
                      <a:pt x="6475" y="2164"/>
                    </a:cubicBezTo>
                    <a:cubicBezTo>
                      <a:pt x="6536" y="1525"/>
                      <a:pt x="6536" y="917"/>
                      <a:pt x="6506" y="279"/>
                    </a:cubicBezTo>
                    <a:cubicBezTo>
                      <a:pt x="6506" y="116"/>
                      <a:pt x="6359" y="1"/>
                      <a:pt x="6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8"/>
              <p:cNvSpPr/>
              <p:nvPr/>
            </p:nvSpPr>
            <p:spPr>
              <a:xfrm>
                <a:off x="5377275" y="2646650"/>
                <a:ext cx="1653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6615" h="2701" extrusionOk="0">
                    <a:moveTo>
                      <a:pt x="5319" y="1"/>
                    </a:moveTo>
                    <a:cubicBezTo>
                      <a:pt x="4704" y="1"/>
                      <a:pt x="3797" y="78"/>
                      <a:pt x="2470" y="78"/>
                    </a:cubicBezTo>
                    <a:cubicBezTo>
                      <a:pt x="2321" y="78"/>
                      <a:pt x="2166" y="77"/>
                      <a:pt x="2007" y="75"/>
                    </a:cubicBezTo>
                    <a:cubicBezTo>
                      <a:pt x="1551" y="75"/>
                      <a:pt x="1156" y="75"/>
                      <a:pt x="700" y="166"/>
                    </a:cubicBezTo>
                    <a:cubicBezTo>
                      <a:pt x="456" y="227"/>
                      <a:pt x="304" y="318"/>
                      <a:pt x="244" y="531"/>
                    </a:cubicBezTo>
                    <a:cubicBezTo>
                      <a:pt x="92" y="1078"/>
                      <a:pt x="1" y="2142"/>
                      <a:pt x="153" y="2476"/>
                    </a:cubicBezTo>
                    <a:cubicBezTo>
                      <a:pt x="220" y="2644"/>
                      <a:pt x="316" y="2700"/>
                      <a:pt x="425" y="2700"/>
                    </a:cubicBezTo>
                    <a:cubicBezTo>
                      <a:pt x="613" y="2700"/>
                      <a:pt x="842" y="2534"/>
                      <a:pt x="1034" y="2476"/>
                    </a:cubicBezTo>
                    <a:cubicBezTo>
                      <a:pt x="1909" y="2251"/>
                      <a:pt x="2785" y="2088"/>
                      <a:pt x="3677" y="2088"/>
                    </a:cubicBezTo>
                    <a:cubicBezTo>
                      <a:pt x="3869" y="2088"/>
                      <a:pt x="4062" y="2095"/>
                      <a:pt x="4256" y="2111"/>
                    </a:cubicBezTo>
                    <a:cubicBezTo>
                      <a:pt x="5472" y="2172"/>
                      <a:pt x="5654" y="2506"/>
                      <a:pt x="5928" y="2628"/>
                    </a:cubicBezTo>
                    <a:cubicBezTo>
                      <a:pt x="6016" y="2668"/>
                      <a:pt x="6100" y="2687"/>
                      <a:pt x="6176" y="2687"/>
                    </a:cubicBezTo>
                    <a:cubicBezTo>
                      <a:pt x="6387" y="2687"/>
                      <a:pt x="6536" y="2540"/>
                      <a:pt x="6536" y="2294"/>
                    </a:cubicBezTo>
                    <a:cubicBezTo>
                      <a:pt x="6614" y="324"/>
                      <a:pt x="6578" y="1"/>
                      <a:pt x="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8"/>
              <p:cNvSpPr/>
              <p:nvPr/>
            </p:nvSpPr>
            <p:spPr>
              <a:xfrm>
                <a:off x="6482150" y="2018875"/>
                <a:ext cx="95025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2965" extrusionOk="0">
                    <a:moveTo>
                      <a:pt x="3211" y="1"/>
                    </a:moveTo>
                    <a:cubicBezTo>
                      <a:pt x="3127" y="1"/>
                      <a:pt x="3038" y="26"/>
                      <a:pt x="2949" y="79"/>
                    </a:cubicBezTo>
                    <a:cubicBezTo>
                      <a:pt x="2250" y="535"/>
                      <a:pt x="1673" y="79"/>
                      <a:pt x="1126" y="1295"/>
                    </a:cubicBezTo>
                    <a:cubicBezTo>
                      <a:pt x="913" y="1781"/>
                      <a:pt x="518" y="1629"/>
                      <a:pt x="153" y="1720"/>
                    </a:cubicBezTo>
                    <a:cubicBezTo>
                      <a:pt x="31" y="1751"/>
                      <a:pt x="1" y="1872"/>
                      <a:pt x="31" y="1933"/>
                    </a:cubicBezTo>
                    <a:cubicBezTo>
                      <a:pt x="274" y="2328"/>
                      <a:pt x="487" y="2693"/>
                      <a:pt x="943" y="2845"/>
                    </a:cubicBezTo>
                    <a:cubicBezTo>
                      <a:pt x="1180" y="2927"/>
                      <a:pt x="1410" y="2964"/>
                      <a:pt x="1633" y="2964"/>
                    </a:cubicBezTo>
                    <a:cubicBezTo>
                      <a:pt x="2071" y="2964"/>
                      <a:pt x="2486" y="2823"/>
                      <a:pt x="2888" y="2602"/>
                    </a:cubicBezTo>
                    <a:cubicBezTo>
                      <a:pt x="3162" y="2450"/>
                      <a:pt x="3253" y="2207"/>
                      <a:pt x="3405" y="1994"/>
                    </a:cubicBezTo>
                    <a:cubicBezTo>
                      <a:pt x="3648" y="1690"/>
                      <a:pt x="3800" y="1325"/>
                      <a:pt x="3770" y="930"/>
                    </a:cubicBezTo>
                    <a:cubicBezTo>
                      <a:pt x="3770" y="717"/>
                      <a:pt x="3770" y="565"/>
                      <a:pt x="3679" y="383"/>
                    </a:cubicBezTo>
                    <a:cubicBezTo>
                      <a:pt x="3593" y="146"/>
                      <a:pt x="3415" y="1"/>
                      <a:pt x="3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8"/>
              <p:cNvSpPr/>
              <p:nvPr/>
            </p:nvSpPr>
            <p:spPr>
              <a:xfrm>
                <a:off x="6548275" y="2146925"/>
                <a:ext cx="91200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533" extrusionOk="0">
                    <a:moveTo>
                      <a:pt x="3208" y="1"/>
                    </a:moveTo>
                    <a:cubicBezTo>
                      <a:pt x="2945" y="1"/>
                      <a:pt x="2608" y="159"/>
                      <a:pt x="2350" y="159"/>
                    </a:cubicBezTo>
                    <a:cubicBezTo>
                      <a:pt x="2326" y="159"/>
                      <a:pt x="2302" y="158"/>
                      <a:pt x="2280" y="155"/>
                    </a:cubicBezTo>
                    <a:cubicBezTo>
                      <a:pt x="2225" y="148"/>
                      <a:pt x="2172" y="144"/>
                      <a:pt x="2121" y="144"/>
                    </a:cubicBezTo>
                    <a:cubicBezTo>
                      <a:pt x="1719" y="144"/>
                      <a:pt x="1429" y="354"/>
                      <a:pt x="1186" y="732"/>
                    </a:cubicBezTo>
                    <a:cubicBezTo>
                      <a:pt x="851" y="1310"/>
                      <a:pt x="456" y="1127"/>
                      <a:pt x="152" y="1279"/>
                    </a:cubicBezTo>
                    <a:cubicBezTo>
                      <a:pt x="92" y="1310"/>
                      <a:pt x="0" y="1370"/>
                      <a:pt x="61" y="1492"/>
                    </a:cubicBezTo>
                    <a:cubicBezTo>
                      <a:pt x="152" y="1826"/>
                      <a:pt x="274" y="2130"/>
                      <a:pt x="608" y="2343"/>
                    </a:cubicBezTo>
                    <a:cubicBezTo>
                      <a:pt x="912" y="2495"/>
                      <a:pt x="1216" y="2525"/>
                      <a:pt x="1611" y="2525"/>
                    </a:cubicBezTo>
                    <a:cubicBezTo>
                      <a:pt x="1672" y="2530"/>
                      <a:pt x="1732" y="2532"/>
                      <a:pt x="1792" y="2532"/>
                    </a:cubicBezTo>
                    <a:cubicBezTo>
                      <a:pt x="2148" y="2532"/>
                      <a:pt x="2480" y="2443"/>
                      <a:pt x="2766" y="2130"/>
                    </a:cubicBezTo>
                    <a:cubicBezTo>
                      <a:pt x="3283" y="1674"/>
                      <a:pt x="3648" y="1158"/>
                      <a:pt x="3617" y="459"/>
                    </a:cubicBezTo>
                    <a:cubicBezTo>
                      <a:pt x="3579" y="100"/>
                      <a:pt x="3417" y="1"/>
                      <a:pt x="3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8"/>
              <p:cNvSpPr/>
              <p:nvPr/>
            </p:nvSpPr>
            <p:spPr>
              <a:xfrm>
                <a:off x="5658425" y="4456900"/>
                <a:ext cx="790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545" extrusionOk="0">
                    <a:moveTo>
                      <a:pt x="591" y="0"/>
                    </a:moveTo>
                    <a:cubicBezTo>
                      <a:pt x="556" y="0"/>
                      <a:pt x="522" y="2"/>
                      <a:pt x="487" y="6"/>
                    </a:cubicBezTo>
                    <a:cubicBezTo>
                      <a:pt x="62" y="97"/>
                      <a:pt x="1" y="584"/>
                      <a:pt x="548" y="1009"/>
                    </a:cubicBezTo>
                    <a:cubicBezTo>
                      <a:pt x="902" y="1309"/>
                      <a:pt x="1305" y="1535"/>
                      <a:pt x="1757" y="1535"/>
                    </a:cubicBezTo>
                    <a:cubicBezTo>
                      <a:pt x="1809" y="1535"/>
                      <a:pt x="1862" y="1532"/>
                      <a:pt x="1916" y="1526"/>
                    </a:cubicBezTo>
                    <a:cubicBezTo>
                      <a:pt x="2005" y="1539"/>
                      <a:pt x="2084" y="1545"/>
                      <a:pt x="2156" y="1545"/>
                    </a:cubicBezTo>
                    <a:cubicBezTo>
                      <a:pt x="2429" y="1545"/>
                      <a:pt x="2592" y="1458"/>
                      <a:pt x="2737" y="1313"/>
                    </a:cubicBezTo>
                    <a:cubicBezTo>
                      <a:pt x="3162" y="857"/>
                      <a:pt x="2706" y="371"/>
                      <a:pt x="2098" y="249"/>
                    </a:cubicBezTo>
                    <a:cubicBezTo>
                      <a:pt x="1116" y="90"/>
                      <a:pt x="830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8"/>
              <p:cNvSpPr/>
              <p:nvPr/>
            </p:nvSpPr>
            <p:spPr>
              <a:xfrm>
                <a:off x="4726800" y="4453100"/>
                <a:ext cx="76200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770" extrusionOk="0">
                    <a:moveTo>
                      <a:pt x="2331" y="0"/>
                    </a:moveTo>
                    <a:cubicBezTo>
                      <a:pt x="2304" y="0"/>
                      <a:pt x="2277" y="2"/>
                      <a:pt x="2250" y="6"/>
                    </a:cubicBezTo>
                    <a:cubicBezTo>
                      <a:pt x="2129" y="6"/>
                      <a:pt x="1034" y="462"/>
                      <a:pt x="913" y="523"/>
                    </a:cubicBezTo>
                    <a:cubicBezTo>
                      <a:pt x="791" y="553"/>
                      <a:pt x="670" y="645"/>
                      <a:pt x="578" y="705"/>
                    </a:cubicBezTo>
                    <a:cubicBezTo>
                      <a:pt x="1" y="948"/>
                      <a:pt x="274" y="1769"/>
                      <a:pt x="1125" y="1769"/>
                    </a:cubicBezTo>
                    <a:cubicBezTo>
                      <a:pt x="1703" y="1648"/>
                      <a:pt x="2311" y="1374"/>
                      <a:pt x="2736" y="857"/>
                    </a:cubicBezTo>
                    <a:cubicBezTo>
                      <a:pt x="3048" y="376"/>
                      <a:pt x="2700" y="0"/>
                      <a:pt x="2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8"/>
              <p:cNvSpPr/>
              <p:nvPr/>
            </p:nvSpPr>
            <p:spPr>
              <a:xfrm>
                <a:off x="5902750" y="3625500"/>
                <a:ext cx="419100" cy="428575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17143" extrusionOk="0">
                    <a:moveTo>
                      <a:pt x="14418" y="1"/>
                    </a:moveTo>
                    <a:cubicBezTo>
                      <a:pt x="14121" y="1"/>
                      <a:pt x="13745" y="47"/>
                      <a:pt x="13268" y="131"/>
                    </a:cubicBezTo>
                    <a:cubicBezTo>
                      <a:pt x="13116" y="192"/>
                      <a:pt x="12964" y="283"/>
                      <a:pt x="12873" y="435"/>
                    </a:cubicBezTo>
                    <a:cubicBezTo>
                      <a:pt x="12812" y="587"/>
                      <a:pt x="12721" y="800"/>
                      <a:pt x="12690" y="982"/>
                    </a:cubicBezTo>
                    <a:cubicBezTo>
                      <a:pt x="12660" y="1347"/>
                      <a:pt x="12569" y="1712"/>
                      <a:pt x="12569" y="2076"/>
                    </a:cubicBezTo>
                    <a:cubicBezTo>
                      <a:pt x="12538" y="6210"/>
                      <a:pt x="12660" y="5876"/>
                      <a:pt x="12690" y="6879"/>
                    </a:cubicBezTo>
                    <a:cubicBezTo>
                      <a:pt x="12721" y="8095"/>
                      <a:pt x="12690" y="9827"/>
                      <a:pt x="12295" y="11073"/>
                    </a:cubicBezTo>
                    <a:cubicBezTo>
                      <a:pt x="11292" y="14690"/>
                      <a:pt x="5578" y="13718"/>
                      <a:pt x="1778" y="15177"/>
                    </a:cubicBezTo>
                    <a:cubicBezTo>
                      <a:pt x="380" y="15712"/>
                      <a:pt x="1" y="17063"/>
                      <a:pt x="983" y="17063"/>
                    </a:cubicBezTo>
                    <a:cubicBezTo>
                      <a:pt x="1004" y="17063"/>
                      <a:pt x="1026" y="17063"/>
                      <a:pt x="1049" y="17061"/>
                    </a:cubicBezTo>
                    <a:cubicBezTo>
                      <a:pt x="1262" y="17061"/>
                      <a:pt x="1444" y="17061"/>
                      <a:pt x="1626" y="17092"/>
                    </a:cubicBezTo>
                    <a:cubicBezTo>
                      <a:pt x="1854" y="17128"/>
                      <a:pt x="2552" y="17142"/>
                      <a:pt x="3527" y="17142"/>
                    </a:cubicBezTo>
                    <a:cubicBezTo>
                      <a:pt x="7508" y="17142"/>
                      <a:pt x="16107" y="16897"/>
                      <a:pt x="16155" y="16849"/>
                    </a:cubicBezTo>
                    <a:cubicBezTo>
                      <a:pt x="16520" y="16818"/>
                      <a:pt x="16763" y="16514"/>
                      <a:pt x="16642" y="16149"/>
                    </a:cubicBezTo>
                    <a:cubicBezTo>
                      <a:pt x="16551" y="15937"/>
                      <a:pt x="16551" y="15724"/>
                      <a:pt x="16551" y="15542"/>
                    </a:cubicBezTo>
                    <a:cubicBezTo>
                      <a:pt x="16520" y="14721"/>
                      <a:pt x="16399" y="13931"/>
                      <a:pt x="16399" y="13140"/>
                    </a:cubicBezTo>
                    <a:cubicBezTo>
                      <a:pt x="16399" y="12684"/>
                      <a:pt x="16459" y="12228"/>
                      <a:pt x="16368" y="11803"/>
                    </a:cubicBezTo>
                    <a:cubicBezTo>
                      <a:pt x="16216" y="10921"/>
                      <a:pt x="16034" y="4812"/>
                      <a:pt x="15852" y="3323"/>
                    </a:cubicBezTo>
                    <a:cubicBezTo>
                      <a:pt x="15529" y="894"/>
                      <a:pt x="15733" y="1"/>
                      <a:pt x="14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8"/>
              <p:cNvSpPr/>
              <p:nvPr/>
            </p:nvSpPr>
            <p:spPr>
              <a:xfrm>
                <a:off x="6661500" y="3066075"/>
                <a:ext cx="405800" cy="37240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4896" extrusionOk="0">
                    <a:moveTo>
                      <a:pt x="977" y="0"/>
                    </a:moveTo>
                    <a:cubicBezTo>
                      <a:pt x="874" y="0"/>
                      <a:pt x="762" y="17"/>
                      <a:pt x="639" y="46"/>
                    </a:cubicBezTo>
                    <a:cubicBezTo>
                      <a:pt x="0" y="289"/>
                      <a:pt x="91" y="806"/>
                      <a:pt x="122" y="10745"/>
                    </a:cubicBezTo>
                    <a:cubicBezTo>
                      <a:pt x="122" y="12143"/>
                      <a:pt x="274" y="11505"/>
                      <a:pt x="183" y="12781"/>
                    </a:cubicBezTo>
                    <a:cubicBezTo>
                      <a:pt x="183" y="13177"/>
                      <a:pt x="122" y="13055"/>
                      <a:pt x="122" y="13633"/>
                    </a:cubicBezTo>
                    <a:cubicBezTo>
                      <a:pt x="122" y="14149"/>
                      <a:pt x="395" y="14423"/>
                      <a:pt x="912" y="14453"/>
                    </a:cubicBezTo>
                    <a:cubicBezTo>
                      <a:pt x="1302" y="14502"/>
                      <a:pt x="1501" y="14568"/>
                      <a:pt x="1764" y="14568"/>
                    </a:cubicBezTo>
                    <a:cubicBezTo>
                      <a:pt x="1993" y="14568"/>
                      <a:pt x="2271" y="14518"/>
                      <a:pt x="2766" y="14362"/>
                    </a:cubicBezTo>
                    <a:cubicBezTo>
                      <a:pt x="4286" y="13845"/>
                      <a:pt x="4590" y="13055"/>
                      <a:pt x="5836" y="12690"/>
                    </a:cubicBezTo>
                    <a:cubicBezTo>
                      <a:pt x="6258" y="12559"/>
                      <a:pt x="6614" y="12502"/>
                      <a:pt x="6928" y="12502"/>
                    </a:cubicBezTo>
                    <a:cubicBezTo>
                      <a:pt x="8719" y="12502"/>
                      <a:pt x="9144" y="14361"/>
                      <a:pt x="12584" y="14879"/>
                    </a:cubicBezTo>
                    <a:cubicBezTo>
                      <a:pt x="12641" y="14890"/>
                      <a:pt x="12710" y="14896"/>
                      <a:pt x="12787" y="14896"/>
                    </a:cubicBezTo>
                    <a:cubicBezTo>
                      <a:pt x="13324" y="14896"/>
                      <a:pt x="14291" y="14620"/>
                      <a:pt x="14955" y="14088"/>
                    </a:cubicBezTo>
                    <a:cubicBezTo>
                      <a:pt x="15016" y="13997"/>
                      <a:pt x="15715" y="13541"/>
                      <a:pt x="16080" y="13481"/>
                    </a:cubicBezTo>
                    <a:cubicBezTo>
                      <a:pt x="16110" y="13481"/>
                      <a:pt x="16232" y="13329"/>
                      <a:pt x="16019" y="13298"/>
                    </a:cubicBezTo>
                    <a:cubicBezTo>
                      <a:pt x="15776" y="13207"/>
                      <a:pt x="14773" y="13298"/>
                      <a:pt x="13405" y="12204"/>
                    </a:cubicBezTo>
                    <a:cubicBezTo>
                      <a:pt x="11236" y="10514"/>
                      <a:pt x="10346" y="8642"/>
                      <a:pt x="7157" y="8642"/>
                    </a:cubicBezTo>
                    <a:cubicBezTo>
                      <a:pt x="6904" y="8642"/>
                      <a:pt x="6637" y="8653"/>
                      <a:pt x="6353" y="8678"/>
                    </a:cubicBezTo>
                    <a:cubicBezTo>
                      <a:pt x="6164" y="8695"/>
                      <a:pt x="5989" y="8703"/>
                      <a:pt x="5828" y="8703"/>
                    </a:cubicBezTo>
                    <a:cubicBezTo>
                      <a:pt x="4513" y="8703"/>
                      <a:pt x="4071" y="8153"/>
                      <a:pt x="3557" y="7097"/>
                    </a:cubicBezTo>
                    <a:cubicBezTo>
                      <a:pt x="2523" y="4848"/>
                      <a:pt x="3617" y="2751"/>
                      <a:pt x="1550" y="289"/>
                    </a:cubicBezTo>
                    <a:cubicBezTo>
                      <a:pt x="1384" y="80"/>
                      <a:pt x="1202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8"/>
              <p:cNvSpPr/>
              <p:nvPr/>
            </p:nvSpPr>
            <p:spPr>
              <a:xfrm>
                <a:off x="5637925" y="3378250"/>
                <a:ext cx="160350" cy="2608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0433" extrusionOk="0">
                    <a:moveTo>
                      <a:pt x="5228" y="0"/>
                    </a:moveTo>
                    <a:cubicBezTo>
                      <a:pt x="4985" y="0"/>
                      <a:pt x="4668" y="35"/>
                      <a:pt x="4256" y="82"/>
                    </a:cubicBezTo>
                    <a:cubicBezTo>
                      <a:pt x="3648" y="142"/>
                      <a:pt x="4012" y="3577"/>
                      <a:pt x="3131" y="5796"/>
                    </a:cubicBezTo>
                    <a:cubicBezTo>
                      <a:pt x="2280" y="8045"/>
                      <a:pt x="973" y="8349"/>
                      <a:pt x="608" y="8653"/>
                    </a:cubicBezTo>
                    <a:cubicBezTo>
                      <a:pt x="0" y="9170"/>
                      <a:pt x="213" y="9991"/>
                      <a:pt x="851" y="10234"/>
                    </a:cubicBezTo>
                    <a:cubicBezTo>
                      <a:pt x="1305" y="10377"/>
                      <a:pt x="1758" y="10426"/>
                      <a:pt x="2182" y="10426"/>
                    </a:cubicBezTo>
                    <a:cubicBezTo>
                      <a:pt x="2298" y="10426"/>
                      <a:pt x="2412" y="10423"/>
                      <a:pt x="2523" y="10416"/>
                    </a:cubicBezTo>
                    <a:cubicBezTo>
                      <a:pt x="2692" y="10426"/>
                      <a:pt x="2855" y="10432"/>
                      <a:pt x="3015" y="10432"/>
                    </a:cubicBezTo>
                    <a:cubicBezTo>
                      <a:pt x="3371" y="10432"/>
                      <a:pt x="3707" y="10400"/>
                      <a:pt x="4043" y="10295"/>
                    </a:cubicBezTo>
                    <a:cubicBezTo>
                      <a:pt x="4499" y="10143"/>
                      <a:pt x="4772" y="9869"/>
                      <a:pt x="4894" y="9413"/>
                    </a:cubicBezTo>
                    <a:cubicBezTo>
                      <a:pt x="5259" y="7772"/>
                      <a:pt x="5441" y="5857"/>
                      <a:pt x="5502" y="5310"/>
                    </a:cubicBezTo>
                    <a:cubicBezTo>
                      <a:pt x="5780" y="841"/>
                      <a:pt x="6414" y="0"/>
                      <a:pt x="5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8"/>
              <p:cNvSpPr/>
              <p:nvPr/>
            </p:nvSpPr>
            <p:spPr>
              <a:xfrm>
                <a:off x="4963125" y="2946225"/>
                <a:ext cx="308550" cy="2297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9189" extrusionOk="0">
                    <a:moveTo>
                      <a:pt x="6709" y="1"/>
                    </a:moveTo>
                    <a:cubicBezTo>
                      <a:pt x="5636" y="1"/>
                      <a:pt x="4526" y="293"/>
                      <a:pt x="3740" y="706"/>
                    </a:cubicBezTo>
                    <a:cubicBezTo>
                      <a:pt x="2220" y="1496"/>
                      <a:pt x="1551" y="2925"/>
                      <a:pt x="1794" y="4536"/>
                    </a:cubicBezTo>
                    <a:cubicBezTo>
                      <a:pt x="2007" y="6147"/>
                      <a:pt x="1" y="6329"/>
                      <a:pt x="1034" y="8578"/>
                    </a:cubicBezTo>
                    <a:cubicBezTo>
                      <a:pt x="1277" y="9156"/>
                      <a:pt x="1733" y="9095"/>
                      <a:pt x="2129" y="9156"/>
                    </a:cubicBezTo>
                    <a:cubicBezTo>
                      <a:pt x="2240" y="9169"/>
                      <a:pt x="2343" y="9175"/>
                      <a:pt x="2442" y="9175"/>
                    </a:cubicBezTo>
                    <a:cubicBezTo>
                      <a:pt x="3100" y="9175"/>
                      <a:pt x="3560" y="8921"/>
                      <a:pt x="4901" y="8921"/>
                    </a:cubicBezTo>
                    <a:cubicBezTo>
                      <a:pt x="5227" y="8921"/>
                      <a:pt x="5605" y="8936"/>
                      <a:pt x="6050" y="8973"/>
                    </a:cubicBezTo>
                    <a:cubicBezTo>
                      <a:pt x="7478" y="9065"/>
                      <a:pt x="7417" y="9156"/>
                      <a:pt x="9302" y="9156"/>
                    </a:cubicBezTo>
                    <a:cubicBezTo>
                      <a:pt x="9515" y="9156"/>
                      <a:pt x="9735" y="9148"/>
                      <a:pt x="9959" y="9148"/>
                    </a:cubicBezTo>
                    <a:cubicBezTo>
                      <a:pt x="10183" y="9148"/>
                      <a:pt x="10411" y="9156"/>
                      <a:pt x="10639" y="9186"/>
                    </a:cubicBezTo>
                    <a:cubicBezTo>
                      <a:pt x="10668" y="9188"/>
                      <a:pt x="10697" y="9189"/>
                      <a:pt x="10725" y="9189"/>
                    </a:cubicBezTo>
                    <a:cubicBezTo>
                      <a:pt x="11250" y="9189"/>
                      <a:pt x="11563" y="8919"/>
                      <a:pt x="11794" y="8457"/>
                    </a:cubicBezTo>
                    <a:cubicBezTo>
                      <a:pt x="11977" y="8031"/>
                      <a:pt x="12098" y="7575"/>
                      <a:pt x="12159" y="7119"/>
                    </a:cubicBezTo>
                    <a:cubicBezTo>
                      <a:pt x="12342" y="5721"/>
                      <a:pt x="12007" y="4536"/>
                      <a:pt x="10761" y="3381"/>
                    </a:cubicBezTo>
                    <a:cubicBezTo>
                      <a:pt x="10335" y="2986"/>
                      <a:pt x="10123" y="2560"/>
                      <a:pt x="9971" y="2043"/>
                    </a:cubicBezTo>
                    <a:cubicBezTo>
                      <a:pt x="9551" y="539"/>
                      <a:pt x="8164" y="1"/>
                      <a:pt x="6709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8"/>
              <p:cNvSpPr/>
              <p:nvPr/>
            </p:nvSpPr>
            <p:spPr>
              <a:xfrm>
                <a:off x="5804325" y="2257075"/>
                <a:ext cx="2530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14453" extrusionOk="0">
                    <a:moveTo>
                      <a:pt x="2651" y="1"/>
                    </a:moveTo>
                    <a:cubicBezTo>
                      <a:pt x="2009" y="1"/>
                      <a:pt x="1367" y="129"/>
                      <a:pt x="725" y="129"/>
                    </a:cubicBezTo>
                    <a:cubicBezTo>
                      <a:pt x="666" y="129"/>
                      <a:pt x="607" y="128"/>
                      <a:pt x="548" y="126"/>
                    </a:cubicBezTo>
                    <a:lnTo>
                      <a:pt x="426" y="126"/>
                    </a:lnTo>
                    <a:cubicBezTo>
                      <a:pt x="214" y="156"/>
                      <a:pt x="123" y="247"/>
                      <a:pt x="92" y="460"/>
                    </a:cubicBezTo>
                    <a:cubicBezTo>
                      <a:pt x="62" y="733"/>
                      <a:pt x="62" y="977"/>
                      <a:pt x="62" y="1220"/>
                    </a:cubicBezTo>
                    <a:cubicBezTo>
                      <a:pt x="83" y="1626"/>
                      <a:pt x="104" y="1686"/>
                      <a:pt x="645" y="1686"/>
                    </a:cubicBezTo>
                    <a:cubicBezTo>
                      <a:pt x="872" y="1686"/>
                      <a:pt x="1192" y="1676"/>
                      <a:pt x="1642" y="1676"/>
                    </a:cubicBezTo>
                    <a:cubicBezTo>
                      <a:pt x="1950" y="1676"/>
                      <a:pt x="2200" y="1672"/>
                      <a:pt x="2419" y="1672"/>
                    </a:cubicBezTo>
                    <a:cubicBezTo>
                      <a:pt x="3259" y="1672"/>
                      <a:pt x="3649" y="1729"/>
                      <a:pt x="5168" y="2284"/>
                    </a:cubicBezTo>
                    <a:cubicBezTo>
                      <a:pt x="6354" y="2740"/>
                      <a:pt x="7417" y="3834"/>
                      <a:pt x="7752" y="4807"/>
                    </a:cubicBezTo>
                    <a:cubicBezTo>
                      <a:pt x="8603" y="7086"/>
                      <a:pt x="8481" y="9427"/>
                      <a:pt x="6658" y="11068"/>
                    </a:cubicBezTo>
                    <a:cubicBezTo>
                      <a:pt x="5320" y="12284"/>
                      <a:pt x="3618" y="12770"/>
                      <a:pt x="3284" y="12770"/>
                    </a:cubicBezTo>
                    <a:cubicBezTo>
                      <a:pt x="3192" y="12766"/>
                      <a:pt x="3101" y="12765"/>
                      <a:pt x="3011" y="12765"/>
                    </a:cubicBezTo>
                    <a:cubicBezTo>
                      <a:pt x="2654" y="12765"/>
                      <a:pt x="2302" y="12788"/>
                      <a:pt x="1949" y="12788"/>
                    </a:cubicBezTo>
                    <a:cubicBezTo>
                      <a:pt x="1646" y="12788"/>
                      <a:pt x="1343" y="12771"/>
                      <a:pt x="1034" y="12709"/>
                    </a:cubicBezTo>
                    <a:cubicBezTo>
                      <a:pt x="822" y="12649"/>
                      <a:pt x="609" y="12649"/>
                      <a:pt x="396" y="12649"/>
                    </a:cubicBezTo>
                    <a:cubicBezTo>
                      <a:pt x="153" y="12649"/>
                      <a:pt x="92" y="12740"/>
                      <a:pt x="62" y="12983"/>
                    </a:cubicBezTo>
                    <a:cubicBezTo>
                      <a:pt x="1" y="13317"/>
                      <a:pt x="62" y="13652"/>
                      <a:pt x="92" y="13986"/>
                    </a:cubicBezTo>
                    <a:cubicBezTo>
                      <a:pt x="120" y="14344"/>
                      <a:pt x="623" y="14453"/>
                      <a:pt x="1320" y="14453"/>
                    </a:cubicBezTo>
                    <a:cubicBezTo>
                      <a:pt x="2160" y="14453"/>
                      <a:pt x="3282" y="14296"/>
                      <a:pt x="4196" y="14229"/>
                    </a:cubicBezTo>
                    <a:cubicBezTo>
                      <a:pt x="5715" y="14138"/>
                      <a:pt x="7357" y="13378"/>
                      <a:pt x="8177" y="12132"/>
                    </a:cubicBezTo>
                    <a:cubicBezTo>
                      <a:pt x="8816" y="11190"/>
                      <a:pt x="9880" y="10126"/>
                      <a:pt x="10001" y="7876"/>
                    </a:cubicBezTo>
                    <a:cubicBezTo>
                      <a:pt x="10123" y="5931"/>
                      <a:pt x="9393" y="3287"/>
                      <a:pt x="7904" y="2010"/>
                    </a:cubicBezTo>
                    <a:cubicBezTo>
                      <a:pt x="7448" y="1615"/>
                      <a:pt x="6931" y="1311"/>
                      <a:pt x="6384" y="1007"/>
                    </a:cubicBezTo>
                    <a:cubicBezTo>
                      <a:pt x="5290" y="369"/>
                      <a:pt x="4074" y="126"/>
                      <a:pt x="2828" y="4"/>
                    </a:cubicBezTo>
                    <a:cubicBezTo>
                      <a:pt x="2769" y="2"/>
                      <a:pt x="2710" y="1"/>
                      <a:pt x="2651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8"/>
              <p:cNvSpPr/>
              <p:nvPr/>
            </p:nvSpPr>
            <p:spPr>
              <a:xfrm>
                <a:off x="4074825" y="3685750"/>
                <a:ext cx="10540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3573" extrusionOk="0">
                    <a:moveTo>
                      <a:pt x="1824" y="1"/>
                    </a:moveTo>
                    <a:cubicBezTo>
                      <a:pt x="1216" y="1"/>
                      <a:pt x="821" y="365"/>
                      <a:pt x="456" y="761"/>
                    </a:cubicBezTo>
                    <a:cubicBezTo>
                      <a:pt x="152" y="1125"/>
                      <a:pt x="0" y="1581"/>
                      <a:pt x="304" y="2280"/>
                    </a:cubicBezTo>
                    <a:cubicBezTo>
                      <a:pt x="608" y="3101"/>
                      <a:pt x="1338" y="3344"/>
                      <a:pt x="2067" y="3557"/>
                    </a:cubicBezTo>
                    <a:cubicBezTo>
                      <a:pt x="2111" y="3567"/>
                      <a:pt x="2157" y="3573"/>
                      <a:pt x="2205" y="3573"/>
                    </a:cubicBezTo>
                    <a:cubicBezTo>
                      <a:pt x="2985" y="3573"/>
                      <a:pt x="4215" y="2219"/>
                      <a:pt x="3557" y="1217"/>
                    </a:cubicBezTo>
                    <a:cubicBezTo>
                      <a:pt x="3313" y="852"/>
                      <a:pt x="3009" y="548"/>
                      <a:pt x="2706" y="274"/>
                    </a:cubicBezTo>
                    <a:cubicBezTo>
                      <a:pt x="2432" y="92"/>
                      <a:pt x="2128" y="1"/>
                      <a:pt x="1824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8"/>
              <p:cNvSpPr/>
              <p:nvPr/>
            </p:nvSpPr>
            <p:spPr>
              <a:xfrm>
                <a:off x="4887900" y="2213025"/>
                <a:ext cx="928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2435" extrusionOk="0">
                    <a:moveTo>
                      <a:pt x="1856" y="0"/>
                    </a:moveTo>
                    <a:cubicBezTo>
                      <a:pt x="1826" y="0"/>
                      <a:pt x="1795" y="1"/>
                      <a:pt x="1764" y="3"/>
                    </a:cubicBezTo>
                    <a:cubicBezTo>
                      <a:pt x="669" y="33"/>
                      <a:pt x="1" y="1280"/>
                      <a:pt x="213" y="2283"/>
                    </a:cubicBezTo>
                    <a:cubicBezTo>
                      <a:pt x="244" y="2374"/>
                      <a:pt x="305" y="2435"/>
                      <a:pt x="457" y="2435"/>
                    </a:cubicBezTo>
                    <a:cubicBezTo>
                      <a:pt x="1267" y="2354"/>
                      <a:pt x="1713" y="2354"/>
                      <a:pt x="2064" y="2354"/>
                    </a:cubicBezTo>
                    <a:lnTo>
                      <a:pt x="2064" y="2354"/>
                    </a:lnTo>
                    <a:cubicBezTo>
                      <a:pt x="2240" y="2354"/>
                      <a:pt x="2392" y="2354"/>
                      <a:pt x="2554" y="2344"/>
                    </a:cubicBezTo>
                    <a:cubicBezTo>
                      <a:pt x="3715" y="2046"/>
                      <a:pt x="3273" y="0"/>
                      <a:pt x="1856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8"/>
              <p:cNvSpPr/>
              <p:nvPr/>
            </p:nvSpPr>
            <p:spPr>
              <a:xfrm>
                <a:off x="5469325" y="2215025"/>
                <a:ext cx="8047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306" extrusionOk="0">
                    <a:moveTo>
                      <a:pt x="1598" y="1"/>
                    </a:moveTo>
                    <a:cubicBezTo>
                      <a:pt x="807" y="1"/>
                      <a:pt x="0" y="718"/>
                      <a:pt x="118" y="1777"/>
                    </a:cubicBezTo>
                    <a:cubicBezTo>
                      <a:pt x="118" y="1951"/>
                      <a:pt x="256" y="2235"/>
                      <a:pt x="427" y="2235"/>
                    </a:cubicBezTo>
                    <a:cubicBezTo>
                      <a:pt x="435" y="2235"/>
                      <a:pt x="444" y="2235"/>
                      <a:pt x="452" y="2233"/>
                    </a:cubicBezTo>
                    <a:cubicBezTo>
                      <a:pt x="535" y="2217"/>
                      <a:pt x="638" y="2210"/>
                      <a:pt x="751" y="2210"/>
                    </a:cubicBezTo>
                    <a:cubicBezTo>
                      <a:pt x="1183" y="2210"/>
                      <a:pt x="1774" y="2305"/>
                      <a:pt x="2024" y="2305"/>
                    </a:cubicBezTo>
                    <a:cubicBezTo>
                      <a:pt x="2070" y="2305"/>
                      <a:pt x="2105" y="2302"/>
                      <a:pt x="2124" y="2294"/>
                    </a:cubicBezTo>
                    <a:cubicBezTo>
                      <a:pt x="2854" y="2264"/>
                      <a:pt x="3218" y="1656"/>
                      <a:pt x="2732" y="713"/>
                    </a:cubicBezTo>
                    <a:cubicBezTo>
                      <a:pt x="2462" y="217"/>
                      <a:pt x="2032" y="1"/>
                      <a:pt x="1598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8"/>
              <p:cNvSpPr/>
              <p:nvPr/>
            </p:nvSpPr>
            <p:spPr>
              <a:xfrm>
                <a:off x="5185025" y="2280325"/>
                <a:ext cx="7275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246" extrusionOk="0">
                    <a:moveTo>
                      <a:pt x="1435" y="0"/>
                    </a:moveTo>
                    <a:cubicBezTo>
                      <a:pt x="805" y="0"/>
                      <a:pt x="191" y="489"/>
                      <a:pt x="61" y="1111"/>
                    </a:cubicBezTo>
                    <a:cubicBezTo>
                      <a:pt x="0" y="1414"/>
                      <a:pt x="0" y="1658"/>
                      <a:pt x="61" y="1962"/>
                    </a:cubicBezTo>
                    <a:cubicBezTo>
                      <a:pt x="81" y="2205"/>
                      <a:pt x="169" y="2245"/>
                      <a:pt x="487" y="2245"/>
                    </a:cubicBezTo>
                    <a:cubicBezTo>
                      <a:pt x="645" y="2245"/>
                      <a:pt x="862" y="2235"/>
                      <a:pt x="1155" y="2235"/>
                    </a:cubicBezTo>
                    <a:lnTo>
                      <a:pt x="1915" y="2235"/>
                    </a:lnTo>
                    <a:cubicBezTo>
                      <a:pt x="1923" y="2235"/>
                      <a:pt x="1930" y="2235"/>
                      <a:pt x="1937" y="2235"/>
                    </a:cubicBezTo>
                    <a:cubicBezTo>
                      <a:pt x="2858" y="2235"/>
                      <a:pt x="2910" y="288"/>
                      <a:pt x="1763" y="47"/>
                    </a:cubicBezTo>
                    <a:cubicBezTo>
                      <a:pt x="1655" y="15"/>
                      <a:pt x="1545" y="0"/>
                      <a:pt x="1435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8"/>
              <p:cNvSpPr/>
              <p:nvPr/>
            </p:nvSpPr>
            <p:spPr>
              <a:xfrm>
                <a:off x="6330950" y="3292700"/>
                <a:ext cx="790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960" extrusionOk="0">
                    <a:moveTo>
                      <a:pt x="1763" y="0"/>
                    </a:moveTo>
                    <a:cubicBezTo>
                      <a:pt x="1414" y="0"/>
                      <a:pt x="1063" y="91"/>
                      <a:pt x="730" y="282"/>
                    </a:cubicBezTo>
                    <a:cubicBezTo>
                      <a:pt x="547" y="343"/>
                      <a:pt x="426" y="525"/>
                      <a:pt x="304" y="738"/>
                    </a:cubicBezTo>
                    <a:cubicBezTo>
                      <a:pt x="0" y="1254"/>
                      <a:pt x="456" y="1710"/>
                      <a:pt x="882" y="1862"/>
                    </a:cubicBezTo>
                    <a:cubicBezTo>
                      <a:pt x="1092" y="1928"/>
                      <a:pt x="1376" y="1960"/>
                      <a:pt x="1660" y="1960"/>
                    </a:cubicBezTo>
                    <a:cubicBezTo>
                      <a:pt x="2033" y="1960"/>
                      <a:pt x="2407" y="1905"/>
                      <a:pt x="2614" y="1802"/>
                    </a:cubicBezTo>
                    <a:cubicBezTo>
                      <a:pt x="2888" y="1680"/>
                      <a:pt x="3040" y="1498"/>
                      <a:pt x="3040" y="1224"/>
                    </a:cubicBezTo>
                    <a:cubicBezTo>
                      <a:pt x="3040" y="920"/>
                      <a:pt x="3161" y="464"/>
                      <a:pt x="2705" y="221"/>
                    </a:cubicBezTo>
                    <a:cubicBezTo>
                      <a:pt x="2401" y="76"/>
                      <a:pt x="2082" y="0"/>
                      <a:pt x="1763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8"/>
              <p:cNvSpPr/>
              <p:nvPr/>
            </p:nvSpPr>
            <p:spPr>
              <a:xfrm>
                <a:off x="5079400" y="2998150"/>
                <a:ext cx="63100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004" extrusionOk="0">
                    <a:moveTo>
                      <a:pt x="551" y="0"/>
                    </a:moveTo>
                    <a:cubicBezTo>
                      <a:pt x="448" y="0"/>
                      <a:pt x="352" y="54"/>
                      <a:pt x="304" y="149"/>
                    </a:cubicBezTo>
                    <a:cubicBezTo>
                      <a:pt x="213" y="270"/>
                      <a:pt x="152" y="422"/>
                      <a:pt x="152" y="574"/>
                    </a:cubicBezTo>
                    <a:cubicBezTo>
                      <a:pt x="0" y="2580"/>
                      <a:pt x="608" y="3158"/>
                      <a:pt x="1885" y="4860"/>
                    </a:cubicBezTo>
                    <a:cubicBezTo>
                      <a:pt x="1947" y="4960"/>
                      <a:pt x="2035" y="5003"/>
                      <a:pt x="2123" y="5003"/>
                    </a:cubicBezTo>
                    <a:cubicBezTo>
                      <a:pt x="2250" y="5003"/>
                      <a:pt x="2378" y="4912"/>
                      <a:pt x="2432" y="4769"/>
                    </a:cubicBezTo>
                    <a:cubicBezTo>
                      <a:pt x="2523" y="4374"/>
                      <a:pt x="2462" y="3644"/>
                      <a:pt x="2037" y="2945"/>
                    </a:cubicBezTo>
                    <a:cubicBezTo>
                      <a:pt x="943" y="1152"/>
                      <a:pt x="1247" y="726"/>
                      <a:pt x="821" y="149"/>
                    </a:cubicBezTo>
                    <a:cubicBezTo>
                      <a:pt x="748" y="46"/>
                      <a:pt x="647" y="0"/>
                      <a:pt x="551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8"/>
              <p:cNvSpPr/>
              <p:nvPr/>
            </p:nvSpPr>
            <p:spPr>
              <a:xfrm>
                <a:off x="5169125" y="3003900"/>
                <a:ext cx="5922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4888" extrusionOk="0">
                    <a:moveTo>
                      <a:pt x="310" y="1"/>
                    </a:moveTo>
                    <a:cubicBezTo>
                      <a:pt x="138" y="1"/>
                      <a:pt x="0" y="268"/>
                      <a:pt x="150" y="618"/>
                    </a:cubicBezTo>
                    <a:cubicBezTo>
                      <a:pt x="272" y="800"/>
                      <a:pt x="363" y="1074"/>
                      <a:pt x="515" y="1256"/>
                    </a:cubicBezTo>
                    <a:cubicBezTo>
                      <a:pt x="1525" y="2800"/>
                      <a:pt x="1266" y="4887"/>
                      <a:pt x="1818" y="4887"/>
                    </a:cubicBezTo>
                    <a:cubicBezTo>
                      <a:pt x="1864" y="4887"/>
                      <a:pt x="1916" y="4873"/>
                      <a:pt x="1974" y="4843"/>
                    </a:cubicBezTo>
                    <a:cubicBezTo>
                      <a:pt x="2278" y="4691"/>
                      <a:pt x="2278" y="4144"/>
                      <a:pt x="2369" y="3840"/>
                    </a:cubicBezTo>
                    <a:cubicBezTo>
                      <a:pt x="2339" y="2107"/>
                      <a:pt x="1427" y="739"/>
                      <a:pt x="424" y="40"/>
                    </a:cubicBezTo>
                    <a:cubicBezTo>
                      <a:pt x="386" y="13"/>
                      <a:pt x="347" y="1"/>
                      <a:pt x="310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8"/>
              <p:cNvSpPr/>
              <p:nvPr/>
            </p:nvSpPr>
            <p:spPr>
              <a:xfrm>
                <a:off x="5445675" y="3535550"/>
                <a:ext cx="1093500" cy="910875"/>
              </a:xfrm>
              <a:custGeom>
                <a:avLst/>
                <a:gdLst/>
                <a:ahLst/>
                <a:cxnLst/>
                <a:rect l="l" t="t" r="r" b="b"/>
                <a:pathLst>
                  <a:path w="43740" h="36435" extrusionOk="0">
                    <a:moveTo>
                      <a:pt x="6532" y="1"/>
                    </a:moveTo>
                    <a:cubicBezTo>
                      <a:pt x="5901" y="1"/>
                      <a:pt x="5227" y="111"/>
                      <a:pt x="4955" y="234"/>
                    </a:cubicBezTo>
                    <a:cubicBezTo>
                      <a:pt x="4681" y="386"/>
                      <a:pt x="4560" y="537"/>
                      <a:pt x="4651" y="841"/>
                    </a:cubicBezTo>
                    <a:cubicBezTo>
                      <a:pt x="4681" y="1085"/>
                      <a:pt x="4651" y="1267"/>
                      <a:pt x="4590" y="1449"/>
                    </a:cubicBezTo>
                    <a:cubicBezTo>
                      <a:pt x="4408" y="2240"/>
                      <a:pt x="3830" y="2787"/>
                      <a:pt x="3222" y="3243"/>
                    </a:cubicBezTo>
                    <a:cubicBezTo>
                      <a:pt x="3161" y="3303"/>
                      <a:pt x="3040" y="3395"/>
                      <a:pt x="2918" y="3395"/>
                    </a:cubicBezTo>
                    <a:cubicBezTo>
                      <a:pt x="2553" y="3439"/>
                      <a:pt x="2287" y="3456"/>
                      <a:pt x="2087" y="3456"/>
                    </a:cubicBezTo>
                    <a:cubicBezTo>
                      <a:pt x="1455" y="3456"/>
                      <a:pt x="1472" y="3282"/>
                      <a:pt x="1034" y="3212"/>
                    </a:cubicBezTo>
                    <a:cubicBezTo>
                      <a:pt x="986" y="3203"/>
                      <a:pt x="940" y="3199"/>
                      <a:pt x="895" y="3199"/>
                    </a:cubicBezTo>
                    <a:cubicBezTo>
                      <a:pt x="480" y="3199"/>
                      <a:pt x="191" y="3564"/>
                      <a:pt x="274" y="4003"/>
                    </a:cubicBezTo>
                    <a:cubicBezTo>
                      <a:pt x="456" y="5127"/>
                      <a:pt x="0" y="4063"/>
                      <a:pt x="1034" y="7772"/>
                    </a:cubicBezTo>
                    <a:cubicBezTo>
                      <a:pt x="2128" y="11662"/>
                      <a:pt x="5867" y="10264"/>
                      <a:pt x="9848" y="13425"/>
                    </a:cubicBezTo>
                    <a:cubicBezTo>
                      <a:pt x="11186" y="14519"/>
                      <a:pt x="11794" y="15978"/>
                      <a:pt x="11854" y="17711"/>
                    </a:cubicBezTo>
                    <a:cubicBezTo>
                      <a:pt x="11946" y="19200"/>
                      <a:pt x="11429" y="19656"/>
                      <a:pt x="11702" y="20386"/>
                    </a:cubicBezTo>
                    <a:cubicBezTo>
                      <a:pt x="11794" y="20538"/>
                      <a:pt x="11794" y="20690"/>
                      <a:pt x="11733" y="20842"/>
                    </a:cubicBezTo>
                    <a:cubicBezTo>
                      <a:pt x="11581" y="21602"/>
                      <a:pt x="11520" y="22392"/>
                      <a:pt x="11277" y="23152"/>
                    </a:cubicBezTo>
                    <a:cubicBezTo>
                      <a:pt x="10882" y="24489"/>
                      <a:pt x="10943" y="25036"/>
                      <a:pt x="10639" y="26404"/>
                    </a:cubicBezTo>
                    <a:cubicBezTo>
                      <a:pt x="10487" y="27164"/>
                      <a:pt x="10274" y="27985"/>
                      <a:pt x="10183" y="28775"/>
                    </a:cubicBezTo>
                    <a:cubicBezTo>
                      <a:pt x="10152" y="29261"/>
                      <a:pt x="10000" y="29687"/>
                      <a:pt x="9909" y="30143"/>
                    </a:cubicBezTo>
                    <a:cubicBezTo>
                      <a:pt x="9575" y="32666"/>
                      <a:pt x="9818" y="32210"/>
                      <a:pt x="9818" y="33213"/>
                    </a:cubicBezTo>
                    <a:cubicBezTo>
                      <a:pt x="9848" y="34368"/>
                      <a:pt x="8967" y="34581"/>
                      <a:pt x="8511" y="34945"/>
                    </a:cubicBezTo>
                    <a:cubicBezTo>
                      <a:pt x="8237" y="35128"/>
                      <a:pt x="8237" y="35462"/>
                      <a:pt x="8541" y="35614"/>
                    </a:cubicBezTo>
                    <a:cubicBezTo>
                      <a:pt x="9750" y="36298"/>
                      <a:pt x="10223" y="36435"/>
                      <a:pt x="11012" y="36435"/>
                    </a:cubicBezTo>
                    <a:cubicBezTo>
                      <a:pt x="11275" y="36435"/>
                      <a:pt x="11573" y="36419"/>
                      <a:pt x="11946" y="36404"/>
                    </a:cubicBezTo>
                    <a:cubicBezTo>
                      <a:pt x="12826" y="36380"/>
                      <a:pt x="13707" y="36296"/>
                      <a:pt x="14635" y="36296"/>
                    </a:cubicBezTo>
                    <a:cubicBezTo>
                      <a:pt x="14860" y="36296"/>
                      <a:pt x="15088" y="36301"/>
                      <a:pt x="15320" y="36313"/>
                    </a:cubicBezTo>
                    <a:cubicBezTo>
                      <a:pt x="15525" y="36298"/>
                      <a:pt x="15739" y="36294"/>
                      <a:pt x="15960" y="36294"/>
                    </a:cubicBezTo>
                    <a:cubicBezTo>
                      <a:pt x="16181" y="36294"/>
                      <a:pt x="16408" y="36298"/>
                      <a:pt x="16638" y="36298"/>
                    </a:cubicBezTo>
                    <a:cubicBezTo>
                      <a:pt x="17098" y="36298"/>
                      <a:pt x="17569" y="36283"/>
                      <a:pt x="18025" y="36191"/>
                    </a:cubicBezTo>
                    <a:cubicBezTo>
                      <a:pt x="18572" y="36070"/>
                      <a:pt x="18815" y="35888"/>
                      <a:pt x="18815" y="35280"/>
                    </a:cubicBezTo>
                    <a:cubicBezTo>
                      <a:pt x="18724" y="31784"/>
                      <a:pt x="18390" y="32635"/>
                      <a:pt x="19545" y="26070"/>
                    </a:cubicBezTo>
                    <a:cubicBezTo>
                      <a:pt x="19605" y="25553"/>
                      <a:pt x="19636" y="25006"/>
                      <a:pt x="19879" y="24520"/>
                    </a:cubicBezTo>
                    <a:cubicBezTo>
                      <a:pt x="19909" y="24398"/>
                      <a:pt x="19879" y="24276"/>
                      <a:pt x="19849" y="24185"/>
                    </a:cubicBezTo>
                    <a:cubicBezTo>
                      <a:pt x="19605" y="23669"/>
                      <a:pt x="18876" y="23881"/>
                      <a:pt x="18116" y="22757"/>
                    </a:cubicBezTo>
                    <a:cubicBezTo>
                      <a:pt x="17873" y="22422"/>
                      <a:pt x="17721" y="21997"/>
                      <a:pt x="17569" y="21602"/>
                    </a:cubicBezTo>
                    <a:cubicBezTo>
                      <a:pt x="17478" y="21358"/>
                      <a:pt x="17326" y="21146"/>
                      <a:pt x="17447" y="20872"/>
                    </a:cubicBezTo>
                    <a:cubicBezTo>
                      <a:pt x="17721" y="20325"/>
                      <a:pt x="18420" y="20903"/>
                      <a:pt x="18572" y="20112"/>
                    </a:cubicBezTo>
                    <a:cubicBezTo>
                      <a:pt x="18724" y="19322"/>
                      <a:pt x="18390" y="19808"/>
                      <a:pt x="18937" y="16039"/>
                    </a:cubicBezTo>
                    <a:cubicBezTo>
                      <a:pt x="19149" y="14398"/>
                      <a:pt x="19484" y="11510"/>
                      <a:pt x="19453" y="10203"/>
                    </a:cubicBezTo>
                    <a:cubicBezTo>
                      <a:pt x="19453" y="10082"/>
                      <a:pt x="19575" y="8896"/>
                      <a:pt x="19636" y="7924"/>
                    </a:cubicBezTo>
                    <a:cubicBezTo>
                      <a:pt x="19697" y="7164"/>
                      <a:pt x="19727" y="6404"/>
                      <a:pt x="19788" y="5644"/>
                    </a:cubicBezTo>
                    <a:cubicBezTo>
                      <a:pt x="19940" y="4276"/>
                      <a:pt x="19757" y="4124"/>
                      <a:pt x="20304" y="4124"/>
                    </a:cubicBezTo>
                    <a:cubicBezTo>
                      <a:pt x="21613" y="4066"/>
                      <a:pt x="31490" y="3757"/>
                      <a:pt x="33222" y="3757"/>
                    </a:cubicBezTo>
                    <a:cubicBezTo>
                      <a:pt x="33300" y="3757"/>
                      <a:pt x="33362" y="3758"/>
                      <a:pt x="33405" y="3759"/>
                    </a:cubicBezTo>
                    <a:cubicBezTo>
                      <a:pt x="33770" y="3759"/>
                      <a:pt x="33709" y="3972"/>
                      <a:pt x="33709" y="4975"/>
                    </a:cubicBezTo>
                    <a:cubicBezTo>
                      <a:pt x="33709" y="5553"/>
                      <a:pt x="33679" y="6130"/>
                      <a:pt x="33739" y="6647"/>
                    </a:cubicBezTo>
                    <a:cubicBezTo>
                      <a:pt x="33861" y="7468"/>
                      <a:pt x="34074" y="11449"/>
                      <a:pt x="34074" y="11480"/>
                    </a:cubicBezTo>
                    <a:cubicBezTo>
                      <a:pt x="34621" y="17255"/>
                      <a:pt x="34135" y="14641"/>
                      <a:pt x="34894" y="19656"/>
                    </a:cubicBezTo>
                    <a:cubicBezTo>
                      <a:pt x="34925" y="19778"/>
                      <a:pt x="34955" y="19869"/>
                      <a:pt x="34925" y="20021"/>
                    </a:cubicBezTo>
                    <a:cubicBezTo>
                      <a:pt x="34834" y="20325"/>
                      <a:pt x="35046" y="20538"/>
                      <a:pt x="35259" y="20629"/>
                    </a:cubicBezTo>
                    <a:cubicBezTo>
                      <a:pt x="35806" y="20903"/>
                      <a:pt x="36110" y="20690"/>
                      <a:pt x="36019" y="21298"/>
                    </a:cubicBezTo>
                    <a:cubicBezTo>
                      <a:pt x="35989" y="21632"/>
                      <a:pt x="35897" y="21966"/>
                      <a:pt x="35745" y="22270"/>
                    </a:cubicBezTo>
                    <a:cubicBezTo>
                      <a:pt x="34955" y="23669"/>
                      <a:pt x="34530" y="23365"/>
                      <a:pt x="33891" y="23790"/>
                    </a:cubicBezTo>
                    <a:cubicBezTo>
                      <a:pt x="33283" y="24216"/>
                      <a:pt x="34013" y="24732"/>
                      <a:pt x="34438" y="29748"/>
                    </a:cubicBezTo>
                    <a:cubicBezTo>
                      <a:pt x="34469" y="30477"/>
                      <a:pt x="34499" y="34246"/>
                      <a:pt x="34651" y="35280"/>
                    </a:cubicBezTo>
                    <a:cubicBezTo>
                      <a:pt x="34742" y="35736"/>
                      <a:pt x="34834" y="35918"/>
                      <a:pt x="35350" y="36070"/>
                    </a:cubicBezTo>
                    <a:cubicBezTo>
                      <a:pt x="35715" y="36191"/>
                      <a:pt x="36110" y="36252"/>
                      <a:pt x="36505" y="36252"/>
                    </a:cubicBezTo>
                    <a:cubicBezTo>
                      <a:pt x="37002" y="36267"/>
                      <a:pt x="37446" y="36273"/>
                      <a:pt x="37845" y="36273"/>
                    </a:cubicBezTo>
                    <a:cubicBezTo>
                      <a:pt x="40836" y="36273"/>
                      <a:pt x="41276" y="35918"/>
                      <a:pt x="42402" y="35918"/>
                    </a:cubicBezTo>
                    <a:cubicBezTo>
                      <a:pt x="42980" y="35918"/>
                      <a:pt x="43405" y="35432"/>
                      <a:pt x="43344" y="34854"/>
                    </a:cubicBezTo>
                    <a:cubicBezTo>
                      <a:pt x="43162" y="32878"/>
                      <a:pt x="43466" y="22027"/>
                      <a:pt x="43436" y="17802"/>
                    </a:cubicBezTo>
                    <a:cubicBezTo>
                      <a:pt x="43436" y="16313"/>
                      <a:pt x="43496" y="14823"/>
                      <a:pt x="43557" y="13334"/>
                    </a:cubicBezTo>
                    <a:cubicBezTo>
                      <a:pt x="43618" y="11024"/>
                      <a:pt x="43496" y="8714"/>
                      <a:pt x="43648" y="6404"/>
                    </a:cubicBezTo>
                    <a:cubicBezTo>
                      <a:pt x="43740" y="5522"/>
                      <a:pt x="43557" y="4671"/>
                      <a:pt x="43588" y="3820"/>
                    </a:cubicBezTo>
                    <a:cubicBezTo>
                      <a:pt x="43618" y="3030"/>
                      <a:pt x="43557" y="2270"/>
                      <a:pt x="43405" y="1449"/>
                    </a:cubicBezTo>
                    <a:cubicBezTo>
                      <a:pt x="43314" y="1176"/>
                      <a:pt x="43162" y="1024"/>
                      <a:pt x="42858" y="1024"/>
                    </a:cubicBezTo>
                    <a:cubicBezTo>
                      <a:pt x="42250" y="1024"/>
                      <a:pt x="42086" y="918"/>
                      <a:pt x="41168" y="918"/>
                    </a:cubicBezTo>
                    <a:cubicBezTo>
                      <a:pt x="40985" y="918"/>
                      <a:pt x="40771" y="922"/>
                      <a:pt x="40518" y="933"/>
                    </a:cubicBezTo>
                    <a:cubicBezTo>
                      <a:pt x="40244" y="933"/>
                      <a:pt x="40122" y="1024"/>
                      <a:pt x="40092" y="1297"/>
                    </a:cubicBezTo>
                    <a:cubicBezTo>
                      <a:pt x="39970" y="1936"/>
                      <a:pt x="39606" y="2483"/>
                      <a:pt x="39302" y="3000"/>
                    </a:cubicBezTo>
                    <a:cubicBezTo>
                      <a:pt x="39241" y="3121"/>
                      <a:pt x="39150" y="3243"/>
                      <a:pt x="39028" y="3273"/>
                    </a:cubicBezTo>
                    <a:cubicBezTo>
                      <a:pt x="38719" y="3414"/>
                      <a:pt x="38383" y="3580"/>
                      <a:pt x="38022" y="3580"/>
                    </a:cubicBezTo>
                    <a:cubicBezTo>
                      <a:pt x="37993" y="3580"/>
                      <a:pt x="37963" y="3579"/>
                      <a:pt x="37934" y="3577"/>
                    </a:cubicBezTo>
                    <a:cubicBezTo>
                      <a:pt x="37569" y="3547"/>
                      <a:pt x="36901" y="3607"/>
                      <a:pt x="35806" y="3212"/>
                    </a:cubicBezTo>
                    <a:cubicBezTo>
                      <a:pt x="34439" y="2660"/>
                      <a:pt x="34380" y="1105"/>
                      <a:pt x="33685" y="1105"/>
                    </a:cubicBezTo>
                    <a:cubicBezTo>
                      <a:pt x="33654" y="1105"/>
                      <a:pt x="33622" y="1108"/>
                      <a:pt x="33587" y="1115"/>
                    </a:cubicBezTo>
                    <a:cubicBezTo>
                      <a:pt x="33530" y="1125"/>
                      <a:pt x="33473" y="1130"/>
                      <a:pt x="33417" y="1130"/>
                    </a:cubicBezTo>
                    <a:cubicBezTo>
                      <a:pt x="33203" y="1130"/>
                      <a:pt x="32999" y="1070"/>
                      <a:pt x="32786" y="1070"/>
                    </a:cubicBezTo>
                    <a:cubicBezTo>
                      <a:pt x="32729" y="1070"/>
                      <a:pt x="32672" y="1074"/>
                      <a:pt x="32615" y="1085"/>
                    </a:cubicBezTo>
                    <a:cubicBezTo>
                      <a:pt x="32560" y="1089"/>
                      <a:pt x="32452" y="1091"/>
                      <a:pt x="32306" y="1091"/>
                    </a:cubicBezTo>
                    <a:cubicBezTo>
                      <a:pt x="31406" y="1091"/>
                      <a:pt x="29060" y="1020"/>
                      <a:pt x="28694" y="993"/>
                    </a:cubicBezTo>
                    <a:cubicBezTo>
                      <a:pt x="27828" y="950"/>
                      <a:pt x="27009" y="942"/>
                      <a:pt x="26274" y="942"/>
                    </a:cubicBezTo>
                    <a:cubicBezTo>
                      <a:pt x="25788" y="942"/>
                      <a:pt x="25339" y="945"/>
                      <a:pt x="24938" y="945"/>
                    </a:cubicBezTo>
                    <a:cubicBezTo>
                      <a:pt x="24243" y="945"/>
                      <a:pt x="23692" y="934"/>
                      <a:pt x="23344" y="872"/>
                    </a:cubicBezTo>
                    <a:cubicBezTo>
                      <a:pt x="21885" y="629"/>
                      <a:pt x="16414" y="507"/>
                      <a:pt x="14438" y="507"/>
                    </a:cubicBezTo>
                    <a:cubicBezTo>
                      <a:pt x="13557" y="507"/>
                      <a:pt x="12949" y="537"/>
                      <a:pt x="12888" y="1328"/>
                    </a:cubicBezTo>
                    <a:cubicBezTo>
                      <a:pt x="12858" y="2057"/>
                      <a:pt x="12614" y="2756"/>
                      <a:pt x="12614" y="3455"/>
                    </a:cubicBezTo>
                    <a:cubicBezTo>
                      <a:pt x="12614" y="3547"/>
                      <a:pt x="12584" y="3607"/>
                      <a:pt x="12584" y="3699"/>
                    </a:cubicBezTo>
                    <a:cubicBezTo>
                      <a:pt x="12554" y="4003"/>
                      <a:pt x="12402" y="4063"/>
                      <a:pt x="12128" y="4124"/>
                    </a:cubicBezTo>
                    <a:cubicBezTo>
                      <a:pt x="11520" y="4215"/>
                      <a:pt x="10943" y="4276"/>
                      <a:pt x="10335" y="4276"/>
                    </a:cubicBezTo>
                    <a:cubicBezTo>
                      <a:pt x="7933" y="4215"/>
                      <a:pt x="8389" y="4307"/>
                      <a:pt x="7903" y="1753"/>
                    </a:cubicBezTo>
                    <a:cubicBezTo>
                      <a:pt x="7842" y="1419"/>
                      <a:pt x="7721" y="1085"/>
                      <a:pt x="7842" y="689"/>
                    </a:cubicBezTo>
                    <a:cubicBezTo>
                      <a:pt x="8027" y="169"/>
                      <a:pt x="7312" y="1"/>
                      <a:pt x="6532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8"/>
              <p:cNvSpPr/>
              <p:nvPr/>
            </p:nvSpPr>
            <p:spPr>
              <a:xfrm>
                <a:off x="3957025" y="2355125"/>
                <a:ext cx="718050" cy="880900"/>
              </a:xfrm>
              <a:custGeom>
                <a:avLst/>
                <a:gdLst/>
                <a:ahLst/>
                <a:cxnLst/>
                <a:rect l="l" t="t" r="r" b="b"/>
                <a:pathLst>
                  <a:path w="28722" h="35236" extrusionOk="0">
                    <a:moveTo>
                      <a:pt x="28597" y="0"/>
                    </a:moveTo>
                    <a:cubicBezTo>
                      <a:pt x="28590" y="0"/>
                      <a:pt x="28582" y="1"/>
                      <a:pt x="28573" y="3"/>
                    </a:cubicBezTo>
                    <a:cubicBezTo>
                      <a:pt x="28451" y="33"/>
                      <a:pt x="28451" y="277"/>
                      <a:pt x="28451" y="459"/>
                    </a:cubicBezTo>
                    <a:cubicBezTo>
                      <a:pt x="28208" y="5201"/>
                      <a:pt x="26749" y="12344"/>
                      <a:pt x="24196" y="17815"/>
                    </a:cubicBezTo>
                    <a:cubicBezTo>
                      <a:pt x="19910" y="27055"/>
                      <a:pt x="12402" y="33408"/>
                      <a:pt x="1946" y="34654"/>
                    </a:cubicBezTo>
                    <a:cubicBezTo>
                      <a:pt x="1809" y="34670"/>
                      <a:pt x="1689" y="34677"/>
                      <a:pt x="1583" y="34677"/>
                    </a:cubicBezTo>
                    <a:cubicBezTo>
                      <a:pt x="901" y="34677"/>
                      <a:pt x="806" y="34392"/>
                      <a:pt x="520" y="34392"/>
                    </a:cubicBezTo>
                    <a:cubicBezTo>
                      <a:pt x="427" y="34392"/>
                      <a:pt x="313" y="34422"/>
                      <a:pt x="153" y="34502"/>
                    </a:cubicBezTo>
                    <a:cubicBezTo>
                      <a:pt x="31" y="34563"/>
                      <a:pt x="1" y="34715"/>
                      <a:pt x="153" y="34836"/>
                    </a:cubicBezTo>
                    <a:cubicBezTo>
                      <a:pt x="457" y="35019"/>
                      <a:pt x="852" y="34928"/>
                      <a:pt x="1977" y="34988"/>
                    </a:cubicBezTo>
                    <a:cubicBezTo>
                      <a:pt x="2078" y="34988"/>
                      <a:pt x="2179" y="35002"/>
                      <a:pt x="2290" y="35002"/>
                    </a:cubicBezTo>
                    <a:cubicBezTo>
                      <a:pt x="2345" y="35002"/>
                      <a:pt x="2402" y="34998"/>
                      <a:pt x="2463" y="34988"/>
                    </a:cubicBezTo>
                    <a:cubicBezTo>
                      <a:pt x="3132" y="34928"/>
                      <a:pt x="3770" y="35019"/>
                      <a:pt x="4378" y="34867"/>
                    </a:cubicBezTo>
                    <a:cubicBezTo>
                      <a:pt x="4539" y="34934"/>
                      <a:pt x="4711" y="34959"/>
                      <a:pt x="4887" y="34959"/>
                    </a:cubicBezTo>
                    <a:cubicBezTo>
                      <a:pt x="5111" y="34959"/>
                      <a:pt x="5342" y="34918"/>
                      <a:pt x="5563" y="34867"/>
                    </a:cubicBezTo>
                    <a:cubicBezTo>
                      <a:pt x="5578" y="34865"/>
                      <a:pt x="5595" y="34865"/>
                      <a:pt x="5613" y="34865"/>
                    </a:cubicBezTo>
                    <a:cubicBezTo>
                      <a:pt x="5968" y="34865"/>
                      <a:pt x="7072" y="35112"/>
                      <a:pt x="8496" y="35112"/>
                    </a:cubicBezTo>
                    <a:cubicBezTo>
                      <a:pt x="8572" y="35112"/>
                      <a:pt x="8648" y="35111"/>
                      <a:pt x="8725" y="35110"/>
                    </a:cubicBezTo>
                    <a:cubicBezTo>
                      <a:pt x="9636" y="35110"/>
                      <a:pt x="10548" y="35236"/>
                      <a:pt x="11437" y="35236"/>
                    </a:cubicBezTo>
                    <a:cubicBezTo>
                      <a:pt x="11526" y="35236"/>
                      <a:pt x="11615" y="35234"/>
                      <a:pt x="11703" y="35232"/>
                    </a:cubicBezTo>
                    <a:cubicBezTo>
                      <a:pt x="12129" y="35221"/>
                      <a:pt x="12554" y="35221"/>
                      <a:pt x="12981" y="35221"/>
                    </a:cubicBezTo>
                    <a:lnTo>
                      <a:pt x="12981" y="35221"/>
                    </a:lnTo>
                    <a:cubicBezTo>
                      <a:pt x="13834" y="35221"/>
                      <a:pt x="14692" y="35221"/>
                      <a:pt x="15564" y="35140"/>
                    </a:cubicBezTo>
                    <a:cubicBezTo>
                      <a:pt x="15891" y="35115"/>
                      <a:pt x="16223" y="35100"/>
                      <a:pt x="16561" y="35100"/>
                    </a:cubicBezTo>
                    <a:cubicBezTo>
                      <a:pt x="17039" y="35100"/>
                      <a:pt x="17527" y="35130"/>
                      <a:pt x="18026" y="35201"/>
                    </a:cubicBezTo>
                    <a:cubicBezTo>
                      <a:pt x="18211" y="35218"/>
                      <a:pt x="18380" y="35225"/>
                      <a:pt x="18539" y="35225"/>
                    </a:cubicBezTo>
                    <a:cubicBezTo>
                      <a:pt x="19274" y="35225"/>
                      <a:pt x="19775" y="35076"/>
                      <a:pt x="20524" y="35076"/>
                    </a:cubicBezTo>
                    <a:cubicBezTo>
                      <a:pt x="20780" y="35076"/>
                      <a:pt x="21066" y="35094"/>
                      <a:pt x="21400" y="35140"/>
                    </a:cubicBezTo>
                    <a:cubicBezTo>
                      <a:pt x="21612" y="35171"/>
                      <a:pt x="21721" y="35182"/>
                      <a:pt x="21844" y="35182"/>
                    </a:cubicBezTo>
                    <a:cubicBezTo>
                      <a:pt x="22213" y="35182"/>
                      <a:pt x="22714" y="35080"/>
                      <a:pt x="26567" y="35080"/>
                    </a:cubicBezTo>
                    <a:cubicBezTo>
                      <a:pt x="26901" y="35080"/>
                      <a:pt x="27509" y="35019"/>
                      <a:pt x="27722" y="34776"/>
                    </a:cubicBezTo>
                    <a:cubicBezTo>
                      <a:pt x="28330" y="34016"/>
                      <a:pt x="28208" y="33803"/>
                      <a:pt x="28208" y="32617"/>
                    </a:cubicBezTo>
                    <a:cubicBezTo>
                      <a:pt x="28239" y="26204"/>
                      <a:pt x="28360" y="27602"/>
                      <a:pt x="28330" y="26447"/>
                    </a:cubicBezTo>
                    <a:cubicBezTo>
                      <a:pt x="28269" y="24441"/>
                      <a:pt x="28360" y="17329"/>
                      <a:pt x="28451" y="16295"/>
                    </a:cubicBezTo>
                    <a:cubicBezTo>
                      <a:pt x="28451" y="16082"/>
                      <a:pt x="28695" y="5596"/>
                      <a:pt x="28695" y="459"/>
                    </a:cubicBezTo>
                    <a:cubicBezTo>
                      <a:pt x="28695" y="230"/>
                      <a:pt x="28722" y="0"/>
                      <a:pt x="28597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8"/>
              <p:cNvSpPr/>
              <p:nvPr/>
            </p:nvSpPr>
            <p:spPr>
              <a:xfrm>
                <a:off x="4667525" y="3540475"/>
                <a:ext cx="260675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5437" extrusionOk="0">
                    <a:moveTo>
                      <a:pt x="2117" y="0"/>
                    </a:moveTo>
                    <a:cubicBezTo>
                      <a:pt x="1917" y="0"/>
                      <a:pt x="1698" y="2"/>
                      <a:pt x="1460" y="6"/>
                    </a:cubicBezTo>
                    <a:cubicBezTo>
                      <a:pt x="761" y="37"/>
                      <a:pt x="518" y="280"/>
                      <a:pt x="426" y="948"/>
                    </a:cubicBezTo>
                    <a:cubicBezTo>
                      <a:pt x="62" y="4262"/>
                      <a:pt x="275" y="7240"/>
                      <a:pt x="123" y="10949"/>
                    </a:cubicBezTo>
                    <a:cubicBezTo>
                      <a:pt x="1" y="13927"/>
                      <a:pt x="153" y="13684"/>
                      <a:pt x="214" y="21222"/>
                    </a:cubicBezTo>
                    <a:cubicBezTo>
                      <a:pt x="214" y="27058"/>
                      <a:pt x="366" y="26268"/>
                      <a:pt x="305" y="27362"/>
                    </a:cubicBezTo>
                    <a:cubicBezTo>
                      <a:pt x="305" y="27970"/>
                      <a:pt x="305" y="32529"/>
                      <a:pt x="396" y="34080"/>
                    </a:cubicBezTo>
                    <a:cubicBezTo>
                      <a:pt x="426" y="34687"/>
                      <a:pt x="639" y="35356"/>
                      <a:pt x="1217" y="35387"/>
                    </a:cubicBezTo>
                    <a:cubicBezTo>
                      <a:pt x="1536" y="35415"/>
                      <a:pt x="1846" y="35437"/>
                      <a:pt x="2137" y="35437"/>
                    </a:cubicBezTo>
                    <a:cubicBezTo>
                      <a:pt x="3089" y="35437"/>
                      <a:pt x="3834" y="35203"/>
                      <a:pt x="4044" y="34201"/>
                    </a:cubicBezTo>
                    <a:cubicBezTo>
                      <a:pt x="4682" y="31283"/>
                      <a:pt x="3892" y="27453"/>
                      <a:pt x="2372" y="20523"/>
                    </a:cubicBezTo>
                    <a:cubicBezTo>
                      <a:pt x="2281" y="20037"/>
                      <a:pt x="2220" y="19581"/>
                      <a:pt x="2037" y="19125"/>
                    </a:cubicBezTo>
                    <a:cubicBezTo>
                      <a:pt x="1916" y="18851"/>
                      <a:pt x="1885" y="18578"/>
                      <a:pt x="1885" y="18335"/>
                    </a:cubicBezTo>
                    <a:cubicBezTo>
                      <a:pt x="1885" y="17605"/>
                      <a:pt x="1734" y="16359"/>
                      <a:pt x="2554" y="14930"/>
                    </a:cubicBezTo>
                    <a:cubicBezTo>
                      <a:pt x="3344" y="13563"/>
                      <a:pt x="4196" y="12468"/>
                      <a:pt x="5989" y="11860"/>
                    </a:cubicBezTo>
                    <a:cubicBezTo>
                      <a:pt x="6597" y="11678"/>
                      <a:pt x="7661" y="11344"/>
                      <a:pt x="7995" y="11040"/>
                    </a:cubicBezTo>
                    <a:cubicBezTo>
                      <a:pt x="8573" y="10584"/>
                      <a:pt x="9028" y="10037"/>
                      <a:pt x="9332" y="9398"/>
                    </a:cubicBezTo>
                    <a:cubicBezTo>
                      <a:pt x="9849" y="8213"/>
                      <a:pt x="10184" y="6997"/>
                      <a:pt x="10153" y="5660"/>
                    </a:cubicBezTo>
                    <a:cubicBezTo>
                      <a:pt x="10123" y="4869"/>
                      <a:pt x="10427" y="4079"/>
                      <a:pt x="10123" y="2833"/>
                    </a:cubicBezTo>
                    <a:cubicBezTo>
                      <a:pt x="10069" y="2601"/>
                      <a:pt x="9931" y="2463"/>
                      <a:pt x="9784" y="2463"/>
                    </a:cubicBezTo>
                    <a:cubicBezTo>
                      <a:pt x="9680" y="2463"/>
                      <a:pt x="9572" y="2531"/>
                      <a:pt x="9484" y="2681"/>
                    </a:cubicBezTo>
                    <a:cubicBezTo>
                      <a:pt x="9424" y="2742"/>
                      <a:pt x="9393" y="2833"/>
                      <a:pt x="9332" y="2894"/>
                    </a:cubicBezTo>
                    <a:cubicBezTo>
                      <a:pt x="9120" y="3076"/>
                      <a:pt x="8968" y="3319"/>
                      <a:pt x="8725" y="3441"/>
                    </a:cubicBezTo>
                    <a:cubicBezTo>
                      <a:pt x="7935" y="3784"/>
                      <a:pt x="7279" y="3953"/>
                      <a:pt x="6731" y="3953"/>
                    </a:cubicBezTo>
                    <a:cubicBezTo>
                      <a:pt x="5335" y="3953"/>
                      <a:pt x="4632" y="2861"/>
                      <a:pt x="4196" y="766"/>
                    </a:cubicBezTo>
                    <a:cubicBezTo>
                      <a:pt x="4062" y="125"/>
                      <a:pt x="3576" y="0"/>
                      <a:pt x="2117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8"/>
              <p:cNvSpPr/>
              <p:nvPr/>
            </p:nvSpPr>
            <p:spPr>
              <a:xfrm>
                <a:off x="5949475" y="4135200"/>
                <a:ext cx="329050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29" extrusionOk="0">
                    <a:moveTo>
                      <a:pt x="7353" y="1"/>
                    </a:moveTo>
                    <a:cubicBezTo>
                      <a:pt x="5551" y="1"/>
                      <a:pt x="2821" y="100"/>
                      <a:pt x="2523" y="199"/>
                    </a:cubicBezTo>
                    <a:cubicBezTo>
                      <a:pt x="2472" y="212"/>
                      <a:pt x="2425" y="217"/>
                      <a:pt x="2381" y="217"/>
                    </a:cubicBezTo>
                    <a:cubicBezTo>
                      <a:pt x="2141" y="217"/>
                      <a:pt x="1994" y="55"/>
                      <a:pt x="1797" y="55"/>
                    </a:cubicBezTo>
                    <a:cubicBezTo>
                      <a:pt x="1688" y="55"/>
                      <a:pt x="1564" y="105"/>
                      <a:pt x="1399" y="260"/>
                    </a:cubicBezTo>
                    <a:cubicBezTo>
                      <a:pt x="973" y="686"/>
                      <a:pt x="1064" y="959"/>
                      <a:pt x="760" y="1597"/>
                    </a:cubicBezTo>
                    <a:cubicBezTo>
                      <a:pt x="183" y="2844"/>
                      <a:pt x="1" y="5853"/>
                      <a:pt x="183" y="7160"/>
                    </a:cubicBezTo>
                    <a:cubicBezTo>
                      <a:pt x="304" y="7829"/>
                      <a:pt x="943" y="7829"/>
                      <a:pt x="1611" y="7829"/>
                    </a:cubicBezTo>
                    <a:cubicBezTo>
                      <a:pt x="13162" y="7829"/>
                      <a:pt x="11373" y="7703"/>
                      <a:pt x="12140" y="7703"/>
                    </a:cubicBezTo>
                    <a:cubicBezTo>
                      <a:pt x="12217" y="7703"/>
                      <a:pt x="12319" y="7704"/>
                      <a:pt x="12463" y="7707"/>
                    </a:cubicBezTo>
                    <a:cubicBezTo>
                      <a:pt x="12827" y="7707"/>
                      <a:pt x="13010" y="7494"/>
                      <a:pt x="12919" y="7099"/>
                    </a:cubicBezTo>
                    <a:cubicBezTo>
                      <a:pt x="12676" y="6248"/>
                      <a:pt x="13071" y="5032"/>
                      <a:pt x="12615" y="2631"/>
                    </a:cubicBezTo>
                    <a:cubicBezTo>
                      <a:pt x="12493" y="2023"/>
                      <a:pt x="12311" y="1415"/>
                      <a:pt x="12220" y="777"/>
                    </a:cubicBezTo>
                    <a:cubicBezTo>
                      <a:pt x="12159" y="78"/>
                      <a:pt x="11277" y="169"/>
                      <a:pt x="10092" y="108"/>
                    </a:cubicBezTo>
                    <a:cubicBezTo>
                      <a:pt x="9514" y="78"/>
                      <a:pt x="8967" y="17"/>
                      <a:pt x="8390" y="17"/>
                    </a:cubicBezTo>
                    <a:cubicBezTo>
                      <a:pt x="8116" y="6"/>
                      <a:pt x="7758" y="1"/>
                      <a:pt x="7353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8"/>
              <p:cNvSpPr/>
              <p:nvPr/>
            </p:nvSpPr>
            <p:spPr>
              <a:xfrm>
                <a:off x="5072550" y="4133325"/>
                <a:ext cx="3114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8018" extrusionOk="0">
                    <a:moveTo>
                      <a:pt x="10822" y="1"/>
                    </a:moveTo>
                    <a:cubicBezTo>
                      <a:pt x="9799" y="21"/>
                      <a:pt x="7191" y="138"/>
                      <a:pt x="5271" y="138"/>
                    </a:cubicBezTo>
                    <a:cubicBezTo>
                      <a:pt x="4340" y="138"/>
                      <a:pt x="3570" y="111"/>
                      <a:pt x="3223" y="31"/>
                    </a:cubicBezTo>
                    <a:cubicBezTo>
                      <a:pt x="3184" y="26"/>
                      <a:pt x="3144" y="24"/>
                      <a:pt x="3102" y="24"/>
                    </a:cubicBezTo>
                    <a:cubicBezTo>
                      <a:pt x="2764" y="24"/>
                      <a:pt x="2347" y="177"/>
                      <a:pt x="1922" y="177"/>
                    </a:cubicBezTo>
                    <a:cubicBezTo>
                      <a:pt x="1788" y="177"/>
                      <a:pt x="1654" y="162"/>
                      <a:pt x="1521" y="122"/>
                    </a:cubicBezTo>
                    <a:cubicBezTo>
                      <a:pt x="1512" y="113"/>
                      <a:pt x="1498" y="110"/>
                      <a:pt x="1481" y="110"/>
                    </a:cubicBezTo>
                    <a:cubicBezTo>
                      <a:pt x="1442" y="110"/>
                      <a:pt x="1390" y="131"/>
                      <a:pt x="1369" y="153"/>
                    </a:cubicBezTo>
                    <a:cubicBezTo>
                      <a:pt x="1095" y="487"/>
                      <a:pt x="761" y="791"/>
                      <a:pt x="761" y="1247"/>
                    </a:cubicBezTo>
                    <a:cubicBezTo>
                      <a:pt x="730" y="1976"/>
                      <a:pt x="487" y="2615"/>
                      <a:pt x="426" y="3314"/>
                    </a:cubicBezTo>
                    <a:cubicBezTo>
                      <a:pt x="1" y="7022"/>
                      <a:pt x="183" y="6475"/>
                      <a:pt x="62" y="7144"/>
                    </a:cubicBezTo>
                    <a:cubicBezTo>
                      <a:pt x="6" y="7589"/>
                      <a:pt x="281" y="7881"/>
                      <a:pt x="677" y="7881"/>
                    </a:cubicBezTo>
                    <a:cubicBezTo>
                      <a:pt x="714" y="7881"/>
                      <a:pt x="752" y="7878"/>
                      <a:pt x="791" y="7873"/>
                    </a:cubicBezTo>
                    <a:cubicBezTo>
                      <a:pt x="924" y="7848"/>
                      <a:pt x="1025" y="7839"/>
                      <a:pt x="1111" y="7839"/>
                    </a:cubicBezTo>
                    <a:cubicBezTo>
                      <a:pt x="1342" y="7839"/>
                      <a:pt x="1471" y="7904"/>
                      <a:pt x="1825" y="7904"/>
                    </a:cubicBezTo>
                    <a:cubicBezTo>
                      <a:pt x="1958" y="7901"/>
                      <a:pt x="2097" y="7901"/>
                      <a:pt x="2240" y="7901"/>
                    </a:cubicBezTo>
                    <a:cubicBezTo>
                      <a:pt x="3830" y="7901"/>
                      <a:pt x="5949" y="8018"/>
                      <a:pt x="7750" y="8018"/>
                    </a:cubicBezTo>
                    <a:cubicBezTo>
                      <a:pt x="8178" y="8018"/>
                      <a:pt x="8587" y="8011"/>
                      <a:pt x="8968" y="7995"/>
                    </a:cubicBezTo>
                    <a:cubicBezTo>
                      <a:pt x="10925" y="7905"/>
                      <a:pt x="11267" y="7798"/>
                      <a:pt x="11522" y="7798"/>
                    </a:cubicBezTo>
                    <a:cubicBezTo>
                      <a:pt x="11612" y="7798"/>
                      <a:pt x="11691" y="7811"/>
                      <a:pt x="11825" y="7843"/>
                    </a:cubicBezTo>
                    <a:cubicBezTo>
                      <a:pt x="11863" y="7850"/>
                      <a:pt x="11899" y="7853"/>
                      <a:pt x="11932" y="7853"/>
                    </a:cubicBezTo>
                    <a:cubicBezTo>
                      <a:pt x="12333" y="7853"/>
                      <a:pt x="12456" y="7375"/>
                      <a:pt x="12372" y="6870"/>
                    </a:cubicBezTo>
                    <a:cubicBezTo>
                      <a:pt x="12098" y="4742"/>
                      <a:pt x="12342" y="3223"/>
                      <a:pt x="11916" y="913"/>
                    </a:cubicBezTo>
                    <a:cubicBezTo>
                      <a:pt x="11764" y="122"/>
                      <a:pt x="11612" y="1"/>
                      <a:pt x="10822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8"/>
              <p:cNvSpPr/>
              <p:nvPr/>
            </p:nvSpPr>
            <p:spPr>
              <a:xfrm>
                <a:off x="6755725" y="2745375"/>
                <a:ext cx="183925" cy="366700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14668" extrusionOk="0">
                    <a:moveTo>
                      <a:pt x="3627" y="4997"/>
                    </a:moveTo>
                    <a:cubicBezTo>
                      <a:pt x="3681" y="4997"/>
                      <a:pt x="3739" y="4998"/>
                      <a:pt x="3800" y="5001"/>
                    </a:cubicBezTo>
                    <a:cubicBezTo>
                      <a:pt x="3952" y="5001"/>
                      <a:pt x="4134" y="5062"/>
                      <a:pt x="4286" y="5092"/>
                    </a:cubicBezTo>
                    <a:cubicBezTo>
                      <a:pt x="4833" y="5244"/>
                      <a:pt x="5168" y="5518"/>
                      <a:pt x="5320" y="6095"/>
                    </a:cubicBezTo>
                    <a:cubicBezTo>
                      <a:pt x="5502" y="6825"/>
                      <a:pt x="5684" y="7524"/>
                      <a:pt x="5684" y="8041"/>
                    </a:cubicBezTo>
                    <a:cubicBezTo>
                      <a:pt x="5745" y="8406"/>
                      <a:pt x="5532" y="8679"/>
                      <a:pt x="5320" y="8983"/>
                    </a:cubicBezTo>
                    <a:cubicBezTo>
                      <a:pt x="4985" y="9317"/>
                      <a:pt x="4620" y="9591"/>
                      <a:pt x="4165" y="9713"/>
                    </a:cubicBezTo>
                    <a:cubicBezTo>
                      <a:pt x="4035" y="9744"/>
                      <a:pt x="3901" y="9759"/>
                      <a:pt x="3767" y="9759"/>
                    </a:cubicBezTo>
                    <a:cubicBezTo>
                      <a:pt x="2867" y="9759"/>
                      <a:pt x="1946" y="9097"/>
                      <a:pt x="1946" y="8436"/>
                    </a:cubicBezTo>
                    <a:cubicBezTo>
                      <a:pt x="1885" y="6612"/>
                      <a:pt x="1824" y="6308"/>
                      <a:pt x="2250" y="5943"/>
                    </a:cubicBezTo>
                    <a:cubicBezTo>
                      <a:pt x="2740" y="5511"/>
                      <a:pt x="2628" y="4997"/>
                      <a:pt x="3627" y="4997"/>
                    </a:cubicBezTo>
                    <a:close/>
                    <a:moveTo>
                      <a:pt x="4700" y="0"/>
                    </a:moveTo>
                    <a:cubicBezTo>
                      <a:pt x="4479" y="0"/>
                      <a:pt x="4180" y="112"/>
                      <a:pt x="3743" y="112"/>
                    </a:cubicBezTo>
                    <a:cubicBezTo>
                      <a:pt x="3572" y="112"/>
                      <a:pt x="3379" y="95"/>
                      <a:pt x="3162" y="47"/>
                    </a:cubicBezTo>
                    <a:cubicBezTo>
                      <a:pt x="3027" y="22"/>
                      <a:pt x="2918" y="9"/>
                      <a:pt x="2828" y="9"/>
                    </a:cubicBezTo>
                    <a:cubicBezTo>
                      <a:pt x="2369" y="9"/>
                      <a:pt x="2413" y="338"/>
                      <a:pt x="2158" y="1050"/>
                    </a:cubicBezTo>
                    <a:cubicBezTo>
                      <a:pt x="2067" y="1202"/>
                      <a:pt x="2037" y="1293"/>
                      <a:pt x="1976" y="1415"/>
                    </a:cubicBezTo>
                    <a:cubicBezTo>
                      <a:pt x="1672" y="1749"/>
                      <a:pt x="1429" y="2174"/>
                      <a:pt x="1064" y="2448"/>
                    </a:cubicBezTo>
                    <a:cubicBezTo>
                      <a:pt x="730" y="2661"/>
                      <a:pt x="517" y="3026"/>
                      <a:pt x="456" y="3421"/>
                    </a:cubicBezTo>
                    <a:cubicBezTo>
                      <a:pt x="31" y="5336"/>
                      <a:pt x="426" y="7828"/>
                      <a:pt x="183" y="8983"/>
                    </a:cubicBezTo>
                    <a:cubicBezTo>
                      <a:pt x="122" y="9439"/>
                      <a:pt x="335" y="9469"/>
                      <a:pt x="183" y="10229"/>
                    </a:cubicBezTo>
                    <a:cubicBezTo>
                      <a:pt x="0" y="11141"/>
                      <a:pt x="274" y="11901"/>
                      <a:pt x="669" y="12813"/>
                    </a:cubicBezTo>
                    <a:cubicBezTo>
                      <a:pt x="1125" y="13846"/>
                      <a:pt x="1672" y="14424"/>
                      <a:pt x="3405" y="14667"/>
                    </a:cubicBezTo>
                    <a:lnTo>
                      <a:pt x="3648" y="14667"/>
                    </a:lnTo>
                    <a:cubicBezTo>
                      <a:pt x="4134" y="14606"/>
                      <a:pt x="4681" y="14576"/>
                      <a:pt x="5137" y="14302"/>
                    </a:cubicBezTo>
                    <a:cubicBezTo>
                      <a:pt x="5654" y="13998"/>
                      <a:pt x="5684" y="14333"/>
                      <a:pt x="6262" y="13846"/>
                    </a:cubicBezTo>
                    <a:cubicBezTo>
                      <a:pt x="7052" y="13147"/>
                      <a:pt x="7295" y="11840"/>
                      <a:pt x="7295" y="10959"/>
                    </a:cubicBezTo>
                    <a:cubicBezTo>
                      <a:pt x="7265" y="8709"/>
                      <a:pt x="7356" y="7889"/>
                      <a:pt x="7204" y="7159"/>
                    </a:cubicBezTo>
                    <a:cubicBezTo>
                      <a:pt x="7174" y="6977"/>
                      <a:pt x="7174" y="4880"/>
                      <a:pt x="7174" y="4697"/>
                    </a:cubicBezTo>
                    <a:cubicBezTo>
                      <a:pt x="7174" y="4241"/>
                      <a:pt x="7174" y="3785"/>
                      <a:pt x="7113" y="3329"/>
                    </a:cubicBezTo>
                    <a:cubicBezTo>
                      <a:pt x="6961" y="2296"/>
                      <a:pt x="5867" y="2053"/>
                      <a:pt x="5776" y="1840"/>
                    </a:cubicBezTo>
                    <a:cubicBezTo>
                      <a:pt x="5624" y="1506"/>
                      <a:pt x="5320" y="1202"/>
                      <a:pt x="5228" y="776"/>
                    </a:cubicBezTo>
                    <a:cubicBezTo>
                      <a:pt x="5198" y="655"/>
                      <a:pt x="5168" y="503"/>
                      <a:pt x="5137" y="381"/>
                    </a:cubicBezTo>
                    <a:cubicBezTo>
                      <a:pt x="5022" y="81"/>
                      <a:pt x="4889" y="0"/>
                      <a:pt x="4700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8"/>
              <p:cNvSpPr/>
              <p:nvPr/>
            </p:nvSpPr>
            <p:spPr>
              <a:xfrm>
                <a:off x="5389425" y="4048675"/>
                <a:ext cx="163750" cy="391300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15652" extrusionOk="0">
                    <a:moveTo>
                      <a:pt x="4646" y="0"/>
                    </a:moveTo>
                    <a:cubicBezTo>
                      <a:pt x="4235" y="0"/>
                      <a:pt x="3638" y="22"/>
                      <a:pt x="3466" y="43"/>
                    </a:cubicBezTo>
                    <a:cubicBezTo>
                      <a:pt x="2615" y="195"/>
                      <a:pt x="2949" y="1229"/>
                      <a:pt x="2706" y="1593"/>
                    </a:cubicBezTo>
                    <a:cubicBezTo>
                      <a:pt x="1308" y="3995"/>
                      <a:pt x="1" y="3022"/>
                      <a:pt x="426" y="4025"/>
                    </a:cubicBezTo>
                    <a:cubicBezTo>
                      <a:pt x="457" y="4086"/>
                      <a:pt x="518" y="4147"/>
                      <a:pt x="518" y="4177"/>
                    </a:cubicBezTo>
                    <a:cubicBezTo>
                      <a:pt x="548" y="4846"/>
                      <a:pt x="730" y="5454"/>
                      <a:pt x="852" y="6061"/>
                    </a:cubicBezTo>
                    <a:cubicBezTo>
                      <a:pt x="1217" y="8432"/>
                      <a:pt x="1369" y="9435"/>
                      <a:pt x="1429" y="10499"/>
                    </a:cubicBezTo>
                    <a:cubicBezTo>
                      <a:pt x="1490" y="12961"/>
                      <a:pt x="1429" y="14876"/>
                      <a:pt x="1794" y="15211"/>
                    </a:cubicBezTo>
                    <a:cubicBezTo>
                      <a:pt x="2133" y="15507"/>
                      <a:pt x="2525" y="15561"/>
                      <a:pt x="2984" y="15561"/>
                    </a:cubicBezTo>
                    <a:cubicBezTo>
                      <a:pt x="3245" y="15561"/>
                      <a:pt x="3528" y="15544"/>
                      <a:pt x="3835" y="15544"/>
                    </a:cubicBezTo>
                    <a:cubicBezTo>
                      <a:pt x="4151" y="15544"/>
                      <a:pt x="4493" y="15562"/>
                      <a:pt x="4864" y="15636"/>
                    </a:cubicBezTo>
                    <a:cubicBezTo>
                      <a:pt x="4921" y="15646"/>
                      <a:pt x="4978" y="15651"/>
                      <a:pt x="5035" y="15651"/>
                    </a:cubicBezTo>
                    <a:cubicBezTo>
                      <a:pt x="5828" y="15651"/>
                      <a:pt x="6550" y="14704"/>
                      <a:pt x="5472" y="13995"/>
                    </a:cubicBezTo>
                    <a:cubicBezTo>
                      <a:pt x="5320" y="13873"/>
                      <a:pt x="5107" y="13752"/>
                      <a:pt x="5016" y="13569"/>
                    </a:cubicBezTo>
                    <a:cubicBezTo>
                      <a:pt x="4834" y="13144"/>
                      <a:pt x="4651" y="12688"/>
                      <a:pt x="4803" y="12201"/>
                    </a:cubicBezTo>
                    <a:cubicBezTo>
                      <a:pt x="5320" y="10195"/>
                      <a:pt x="5563" y="6244"/>
                      <a:pt x="5594" y="5910"/>
                    </a:cubicBezTo>
                    <a:cubicBezTo>
                      <a:pt x="5715" y="4876"/>
                      <a:pt x="5472" y="4937"/>
                      <a:pt x="5563" y="3721"/>
                    </a:cubicBezTo>
                    <a:cubicBezTo>
                      <a:pt x="5685" y="1988"/>
                      <a:pt x="5472" y="1533"/>
                      <a:pt x="5685" y="742"/>
                    </a:cubicBezTo>
                    <a:cubicBezTo>
                      <a:pt x="5776" y="286"/>
                      <a:pt x="5472" y="13"/>
                      <a:pt x="5016" y="13"/>
                    </a:cubicBezTo>
                    <a:cubicBezTo>
                      <a:pt x="4954" y="4"/>
                      <a:pt x="4816" y="0"/>
                      <a:pt x="4646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8"/>
              <p:cNvSpPr/>
              <p:nvPr/>
            </p:nvSpPr>
            <p:spPr>
              <a:xfrm>
                <a:off x="4923825" y="4046575"/>
                <a:ext cx="1411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5646" h="16002" extrusionOk="0">
                    <a:moveTo>
                      <a:pt x="842" y="0"/>
                    </a:moveTo>
                    <a:cubicBezTo>
                      <a:pt x="344" y="0"/>
                      <a:pt x="1" y="459"/>
                      <a:pt x="144" y="917"/>
                    </a:cubicBezTo>
                    <a:cubicBezTo>
                      <a:pt x="175" y="1069"/>
                      <a:pt x="448" y="1738"/>
                      <a:pt x="479" y="2072"/>
                    </a:cubicBezTo>
                    <a:cubicBezTo>
                      <a:pt x="752" y="4383"/>
                      <a:pt x="600" y="4626"/>
                      <a:pt x="509" y="5568"/>
                    </a:cubicBezTo>
                    <a:cubicBezTo>
                      <a:pt x="448" y="6237"/>
                      <a:pt x="539" y="6936"/>
                      <a:pt x="387" y="7604"/>
                    </a:cubicBezTo>
                    <a:cubicBezTo>
                      <a:pt x="357" y="7756"/>
                      <a:pt x="357" y="7908"/>
                      <a:pt x="387" y="8030"/>
                    </a:cubicBezTo>
                    <a:cubicBezTo>
                      <a:pt x="509" y="8486"/>
                      <a:pt x="387" y="9185"/>
                      <a:pt x="479" y="9641"/>
                    </a:cubicBezTo>
                    <a:cubicBezTo>
                      <a:pt x="843" y="12103"/>
                      <a:pt x="661" y="10735"/>
                      <a:pt x="1056" y="13197"/>
                    </a:cubicBezTo>
                    <a:cubicBezTo>
                      <a:pt x="1147" y="13957"/>
                      <a:pt x="296" y="13532"/>
                      <a:pt x="235" y="14839"/>
                    </a:cubicBezTo>
                    <a:cubicBezTo>
                      <a:pt x="235" y="15439"/>
                      <a:pt x="719" y="15878"/>
                      <a:pt x="1332" y="15878"/>
                    </a:cubicBezTo>
                    <a:cubicBezTo>
                      <a:pt x="1372" y="15878"/>
                      <a:pt x="1411" y="15876"/>
                      <a:pt x="1451" y="15872"/>
                    </a:cubicBezTo>
                    <a:cubicBezTo>
                      <a:pt x="1539" y="15837"/>
                      <a:pt x="1627" y="15802"/>
                      <a:pt x="1715" y="15802"/>
                    </a:cubicBezTo>
                    <a:cubicBezTo>
                      <a:pt x="1779" y="15802"/>
                      <a:pt x="1843" y="15821"/>
                      <a:pt x="1907" y="15872"/>
                    </a:cubicBezTo>
                    <a:cubicBezTo>
                      <a:pt x="2075" y="15965"/>
                      <a:pt x="2242" y="16001"/>
                      <a:pt x="2417" y="16001"/>
                    </a:cubicBezTo>
                    <a:cubicBezTo>
                      <a:pt x="2527" y="16001"/>
                      <a:pt x="2641" y="15987"/>
                      <a:pt x="2758" y="15963"/>
                    </a:cubicBezTo>
                    <a:cubicBezTo>
                      <a:pt x="2830" y="15979"/>
                      <a:pt x="2904" y="15985"/>
                      <a:pt x="2979" y="15985"/>
                    </a:cubicBezTo>
                    <a:cubicBezTo>
                      <a:pt x="3149" y="15985"/>
                      <a:pt x="3330" y="15957"/>
                      <a:pt x="3521" y="15957"/>
                    </a:cubicBezTo>
                    <a:cubicBezTo>
                      <a:pt x="3570" y="15957"/>
                      <a:pt x="3620" y="15959"/>
                      <a:pt x="3670" y="15963"/>
                    </a:cubicBezTo>
                    <a:cubicBezTo>
                      <a:pt x="4096" y="15933"/>
                      <a:pt x="4126" y="15872"/>
                      <a:pt x="4187" y="15447"/>
                    </a:cubicBezTo>
                    <a:cubicBezTo>
                      <a:pt x="4248" y="15264"/>
                      <a:pt x="4248" y="15112"/>
                      <a:pt x="4187" y="14899"/>
                    </a:cubicBezTo>
                    <a:cubicBezTo>
                      <a:pt x="3974" y="13197"/>
                      <a:pt x="4278" y="12225"/>
                      <a:pt x="4339" y="11070"/>
                    </a:cubicBezTo>
                    <a:cubicBezTo>
                      <a:pt x="4460" y="9367"/>
                      <a:pt x="4916" y="7696"/>
                      <a:pt x="4947" y="6389"/>
                    </a:cubicBezTo>
                    <a:cubicBezTo>
                      <a:pt x="5008" y="4474"/>
                      <a:pt x="5646" y="4018"/>
                      <a:pt x="5038" y="3471"/>
                    </a:cubicBezTo>
                    <a:cubicBezTo>
                      <a:pt x="4764" y="3197"/>
                      <a:pt x="4491" y="2984"/>
                      <a:pt x="4126" y="2863"/>
                    </a:cubicBezTo>
                    <a:cubicBezTo>
                      <a:pt x="3853" y="2802"/>
                      <a:pt x="3792" y="2680"/>
                      <a:pt x="3427" y="2072"/>
                    </a:cubicBezTo>
                    <a:cubicBezTo>
                      <a:pt x="2819" y="1009"/>
                      <a:pt x="3032" y="279"/>
                      <a:pt x="2181" y="218"/>
                    </a:cubicBezTo>
                    <a:cubicBezTo>
                      <a:pt x="1755" y="158"/>
                      <a:pt x="1360" y="97"/>
                      <a:pt x="935" y="6"/>
                    </a:cubicBezTo>
                    <a:cubicBezTo>
                      <a:pt x="903" y="2"/>
                      <a:pt x="872" y="0"/>
                      <a:pt x="842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8"/>
              <p:cNvSpPr/>
              <p:nvPr/>
            </p:nvSpPr>
            <p:spPr>
              <a:xfrm>
                <a:off x="5066475" y="4363575"/>
                <a:ext cx="326775" cy="80550"/>
              </a:xfrm>
              <a:custGeom>
                <a:avLst/>
                <a:gdLst/>
                <a:ahLst/>
                <a:cxnLst/>
                <a:rect l="l" t="t" r="r" b="b"/>
                <a:pathLst>
                  <a:path w="13071" h="3222" extrusionOk="0">
                    <a:moveTo>
                      <a:pt x="2955" y="28"/>
                    </a:moveTo>
                    <a:cubicBezTo>
                      <a:pt x="2313" y="28"/>
                      <a:pt x="1671" y="156"/>
                      <a:pt x="1028" y="156"/>
                    </a:cubicBezTo>
                    <a:cubicBezTo>
                      <a:pt x="969" y="156"/>
                      <a:pt x="911" y="155"/>
                      <a:pt x="852" y="153"/>
                    </a:cubicBezTo>
                    <a:cubicBezTo>
                      <a:pt x="92" y="153"/>
                      <a:pt x="1" y="1460"/>
                      <a:pt x="244" y="2219"/>
                    </a:cubicBezTo>
                    <a:cubicBezTo>
                      <a:pt x="457" y="3040"/>
                      <a:pt x="1217" y="3040"/>
                      <a:pt x="2220" y="3070"/>
                    </a:cubicBezTo>
                    <a:cubicBezTo>
                      <a:pt x="3983" y="3131"/>
                      <a:pt x="6627" y="3040"/>
                      <a:pt x="8907" y="3192"/>
                    </a:cubicBezTo>
                    <a:cubicBezTo>
                      <a:pt x="9234" y="3211"/>
                      <a:pt x="9555" y="3221"/>
                      <a:pt x="9874" y="3221"/>
                    </a:cubicBezTo>
                    <a:cubicBezTo>
                      <a:pt x="10562" y="3221"/>
                      <a:pt x="11240" y="3174"/>
                      <a:pt x="11946" y="3070"/>
                    </a:cubicBezTo>
                    <a:cubicBezTo>
                      <a:pt x="12341" y="2979"/>
                      <a:pt x="12706" y="2827"/>
                      <a:pt x="12858" y="2463"/>
                    </a:cubicBezTo>
                    <a:cubicBezTo>
                      <a:pt x="13071" y="1885"/>
                      <a:pt x="13071" y="1308"/>
                      <a:pt x="12919" y="760"/>
                    </a:cubicBezTo>
                    <a:cubicBezTo>
                      <a:pt x="12838" y="355"/>
                      <a:pt x="12541" y="142"/>
                      <a:pt x="12199" y="142"/>
                    </a:cubicBezTo>
                    <a:cubicBezTo>
                      <a:pt x="12156" y="142"/>
                      <a:pt x="12112" y="146"/>
                      <a:pt x="12068" y="153"/>
                    </a:cubicBezTo>
                    <a:cubicBezTo>
                      <a:pt x="11914" y="167"/>
                      <a:pt x="11769" y="172"/>
                      <a:pt x="11632" y="172"/>
                    </a:cubicBezTo>
                    <a:cubicBezTo>
                      <a:pt x="11168" y="172"/>
                      <a:pt x="10791" y="110"/>
                      <a:pt x="10438" y="110"/>
                    </a:cubicBezTo>
                    <a:cubicBezTo>
                      <a:pt x="10217" y="110"/>
                      <a:pt x="10006" y="134"/>
                      <a:pt x="9788" y="213"/>
                    </a:cubicBezTo>
                    <a:cubicBezTo>
                      <a:pt x="9712" y="229"/>
                      <a:pt x="9621" y="236"/>
                      <a:pt x="9530" y="236"/>
                    </a:cubicBezTo>
                    <a:cubicBezTo>
                      <a:pt x="9439" y="236"/>
                      <a:pt x="9347" y="229"/>
                      <a:pt x="9271" y="213"/>
                    </a:cubicBezTo>
                    <a:cubicBezTo>
                      <a:pt x="8815" y="153"/>
                      <a:pt x="8420" y="183"/>
                      <a:pt x="7964" y="153"/>
                    </a:cubicBezTo>
                    <a:cubicBezTo>
                      <a:pt x="6262" y="1"/>
                      <a:pt x="4043" y="92"/>
                      <a:pt x="3131" y="31"/>
                    </a:cubicBezTo>
                    <a:cubicBezTo>
                      <a:pt x="3073" y="29"/>
                      <a:pt x="3014" y="28"/>
                      <a:pt x="2955" y="28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8"/>
              <p:cNvSpPr/>
              <p:nvPr/>
            </p:nvSpPr>
            <p:spPr>
              <a:xfrm>
                <a:off x="4042150" y="4027350"/>
                <a:ext cx="211075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7440" extrusionOk="0">
                    <a:moveTo>
                      <a:pt x="4477" y="1"/>
                    </a:moveTo>
                    <a:cubicBezTo>
                      <a:pt x="3837" y="1"/>
                      <a:pt x="3180" y="637"/>
                      <a:pt x="3222" y="1899"/>
                    </a:cubicBezTo>
                    <a:cubicBezTo>
                      <a:pt x="3222" y="2142"/>
                      <a:pt x="3040" y="2203"/>
                      <a:pt x="2675" y="2294"/>
                    </a:cubicBezTo>
                    <a:cubicBezTo>
                      <a:pt x="1885" y="2598"/>
                      <a:pt x="1398" y="3510"/>
                      <a:pt x="1398" y="4209"/>
                    </a:cubicBezTo>
                    <a:cubicBezTo>
                      <a:pt x="1398" y="4483"/>
                      <a:pt x="1277" y="4665"/>
                      <a:pt x="1095" y="4848"/>
                    </a:cubicBezTo>
                    <a:cubicBezTo>
                      <a:pt x="821" y="5121"/>
                      <a:pt x="547" y="5456"/>
                      <a:pt x="304" y="5790"/>
                    </a:cubicBezTo>
                    <a:cubicBezTo>
                      <a:pt x="0" y="6155"/>
                      <a:pt x="183" y="6671"/>
                      <a:pt x="639" y="6702"/>
                    </a:cubicBezTo>
                    <a:cubicBezTo>
                      <a:pt x="653" y="6703"/>
                      <a:pt x="667" y="6703"/>
                      <a:pt x="682" y="6703"/>
                    </a:cubicBezTo>
                    <a:cubicBezTo>
                      <a:pt x="1037" y="6703"/>
                      <a:pt x="1542" y="6469"/>
                      <a:pt x="1959" y="6469"/>
                    </a:cubicBezTo>
                    <a:cubicBezTo>
                      <a:pt x="2154" y="6469"/>
                      <a:pt x="2330" y="6520"/>
                      <a:pt x="2462" y="6671"/>
                    </a:cubicBezTo>
                    <a:cubicBezTo>
                      <a:pt x="2766" y="7036"/>
                      <a:pt x="3222" y="7218"/>
                      <a:pt x="3648" y="7340"/>
                    </a:cubicBezTo>
                    <a:cubicBezTo>
                      <a:pt x="3779" y="7405"/>
                      <a:pt x="3917" y="7440"/>
                      <a:pt x="4056" y="7440"/>
                    </a:cubicBezTo>
                    <a:cubicBezTo>
                      <a:pt x="4302" y="7440"/>
                      <a:pt x="4547" y="7331"/>
                      <a:pt x="4742" y="7097"/>
                    </a:cubicBezTo>
                    <a:cubicBezTo>
                      <a:pt x="4955" y="6823"/>
                      <a:pt x="5320" y="6702"/>
                      <a:pt x="5623" y="6550"/>
                    </a:cubicBezTo>
                    <a:cubicBezTo>
                      <a:pt x="5664" y="6524"/>
                      <a:pt x="5716" y="6514"/>
                      <a:pt x="5779" y="6514"/>
                    </a:cubicBezTo>
                    <a:cubicBezTo>
                      <a:pt x="6030" y="6514"/>
                      <a:pt x="6448" y="6676"/>
                      <a:pt x="6942" y="6676"/>
                    </a:cubicBezTo>
                    <a:cubicBezTo>
                      <a:pt x="7066" y="6676"/>
                      <a:pt x="7194" y="6666"/>
                      <a:pt x="7326" y="6641"/>
                    </a:cubicBezTo>
                    <a:cubicBezTo>
                      <a:pt x="7356" y="6671"/>
                      <a:pt x="7386" y="6671"/>
                      <a:pt x="7386" y="6671"/>
                    </a:cubicBezTo>
                    <a:cubicBezTo>
                      <a:pt x="7406" y="6672"/>
                      <a:pt x="7425" y="6673"/>
                      <a:pt x="7445" y="6673"/>
                    </a:cubicBezTo>
                    <a:cubicBezTo>
                      <a:pt x="8106" y="6673"/>
                      <a:pt x="8443" y="6168"/>
                      <a:pt x="8177" y="5577"/>
                    </a:cubicBezTo>
                    <a:cubicBezTo>
                      <a:pt x="7964" y="5000"/>
                      <a:pt x="7903" y="5425"/>
                      <a:pt x="7478" y="4544"/>
                    </a:cubicBezTo>
                    <a:cubicBezTo>
                      <a:pt x="6353" y="2386"/>
                      <a:pt x="6262" y="1443"/>
                      <a:pt x="5259" y="379"/>
                    </a:cubicBezTo>
                    <a:cubicBezTo>
                      <a:pt x="5043" y="127"/>
                      <a:pt x="4762" y="1"/>
                      <a:pt x="4477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8"/>
              <p:cNvSpPr/>
              <p:nvPr/>
            </p:nvSpPr>
            <p:spPr>
              <a:xfrm>
                <a:off x="5951000" y="4364125"/>
                <a:ext cx="3328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13314" h="2816" extrusionOk="0">
                    <a:moveTo>
                      <a:pt x="11635" y="0"/>
                    </a:moveTo>
                    <a:cubicBezTo>
                      <a:pt x="11588" y="0"/>
                      <a:pt x="11539" y="3"/>
                      <a:pt x="11490" y="9"/>
                    </a:cubicBezTo>
                    <a:cubicBezTo>
                      <a:pt x="7265" y="343"/>
                      <a:pt x="1338" y="161"/>
                      <a:pt x="730" y="313"/>
                    </a:cubicBezTo>
                    <a:cubicBezTo>
                      <a:pt x="91" y="465"/>
                      <a:pt x="0" y="1438"/>
                      <a:pt x="122" y="2106"/>
                    </a:cubicBezTo>
                    <a:cubicBezTo>
                      <a:pt x="183" y="2441"/>
                      <a:pt x="426" y="2653"/>
                      <a:pt x="791" y="2653"/>
                    </a:cubicBezTo>
                    <a:cubicBezTo>
                      <a:pt x="1459" y="2714"/>
                      <a:pt x="2098" y="2775"/>
                      <a:pt x="2736" y="2775"/>
                    </a:cubicBezTo>
                    <a:cubicBezTo>
                      <a:pt x="3628" y="2805"/>
                      <a:pt x="4705" y="2815"/>
                      <a:pt x="5837" y="2815"/>
                    </a:cubicBezTo>
                    <a:cubicBezTo>
                      <a:pt x="8102" y="2815"/>
                      <a:pt x="10588" y="2775"/>
                      <a:pt x="12250" y="2775"/>
                    </a:cubicBezTo>
                    <a:cubicBezTo>
                      <a:pt x="12283" y="2778"/>
                      <a:pt x="12315" y="2779"/>
                      <a:pt x="12347" y="2779"/>
                    </a:cubicBezTo>
                    <a:cubicBezTo>
                      <a:pt x="12641" y="2779"/>
                      <a:pt x="12894" y="2651"/>
                      <a:pt x="12949" y="2349"/>
                    </a:cubicBezTo>
                    <a:cubicBezTo>
                      <a:pt x="13070" y="1802"/>
                      <a:pt x="13314" y="769"/>
                      <a:pt x="12797" y="465"/>
                    </a:cubicBezTo>
                    <a:cubicBezTo>
                      <a:pt x="12440" y="245"/>
                      <a:pt x="12082" y="0"/>
                      <a:pt x="11635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8"/>
              <p:cNvSpPr/>
              <p:nvPr/>
            </p:nvSpPr>
            <p:spPr>
              <a:xfrm>
                <a:off x="5387150" y="2612600"/>
                <a:ext cx="1451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1625" extrusionOk="0">
                    <a:moveTo>
                      <a:pt x="3263" y="0"/>
                    </a:moveTo>
                    <a:cubicBezTo>
                      <a:pt x="2099" y="0"/>
                      <a:pt x="1919" y="55"/>
                      <a:pt x="1368" y="130"/>
                    </a:cubicBezTo>
                    <a:cubicBezTo>
                      <a:pt x="700" y="191"/>
                      <a:pt x="305" y="525"/>
                      <a:pt x="31" y="1133"/>
                    </a:cubicBezTo>
                    <a:cubicBezTo>
                      <a:pt x="1" y="1285"/>
                      <a:pt x="31" y="1498"/>
                      <a:pt x="213" y="1558"/>
                    </a:cubicBezTo>
                    <a:cubicBezTo>
                      <a:pt x="341" y="1607"/>
                      <a:pt x="745" y="1625"/>
                      <a:pt x="1243" y="1625"/>
                    </a:cubicBezTo>
                    <a:cubicBezTo>
                      <a:pt x="2287" y="1625"/>
                      <a:pt x="3746" y="1548"/>
                      <a:pt x="3952" y="1528"/>
                    </a:cubicBezTo>
                    <a:cubicBezTo>
                      <a:pt x="4086" y="1494"/>
                      <a:pt x="4224" y="1481"/>
                      <a:pt x="4362" y="1481"/>
                    </a:cubicBezTo>
                    <a:cubicBezTo>
                      <a:pt x="4599" y="1481"/>
                      <a:pt x="4835" y="1520"/>
                      <a:pt x="5046" y="1558"/>
                    </a:cubicBezTo>
                    <a:cubicBezTo>
                      <a:pt x="5110" y="1586"/>
                      <a:pt x="5182" y="1599"/>
                      <a:pt x="5255" y="1599"/>
                    </a:cubicBezTo>
                    <a:cubicBezTo>
                      <a:pt x="5425" y="1599"/>
                      <a:pt x="5600" y="1525"/>
                      <a:pt x="5685" y="1376"/>
                    </a:cubicBezTo>
                    <a:cubicBezTo>
                      <a:pt x="5806" y="1194"/>
                      <a:pt x="5715" y="981"/>
                      <a:pt x="5593" y="829"/>
                    </a:cubicBezTo>
                    <a:cubicBezTo>
                      <a:pt x="5259" y="342"/>
                      <a:pt x="4773" y="8"/>
                      <a:pt x="4165" y="8"/>
                    </a:cubicBezTo>
                    <a:cubicBezTo>
                      <a:pt x="3810" y="3"/>
                      <a:pt x="3513" y="0"/>
                      <a:pt x="3263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8"/>
              <p:cNvSpPr/>
              <p:nvPr/>
            </p:nvSpPr>
            <p:spPr>
              <a:xfrm>
                <a:off x="5384875" y="2845700"/>
                <a:ext cx="15352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544" extrusionOk="0">
                    <a:moveTo>
                      <a:pt x="928" y="0"/>
                    </a:moveTo>
                    <a:cubicBezTo>
                      <a:pt x="517" y="0"/>
                      <a:pt x="426" y="16"/>
                      <a:pt x="274" y="76"/>
                    </a:cubicBezTo>
                    <a:cubicBezTo>
                      <a:pt x="61" y="107"/>
                      <a:pt x="0" y="259"/>
                      <a:pt x="61" y="441"/>
                    </a:cubicBezTo>
                    <a:cubicBezTo>
                      <a:pt x="335" y="1079"/>
                      <a:pt x="912" y="1353"/>
                      <a:pt x="1490" y="1444"/>
                    </a:cubicBezTo>
                    <a:cubicBezTo>
                      <a:pt x="1913" y="1486"/>
                      <a:pt x="2336" y="1544"/>
                      <a:pt x="2811" y="1544"/>
                    </a:cubicBezTo>
                    <a:cubicBezTo>
                      <a:pt x="3018" y="1544"/>
                      <a:pt x="3235" y="1533"/>
                      <a:pt x="3466" y="1505"/>
                    </a:cubicBezTo>
                    <a:cubicBezTo>
                      <a:pt x="3678" y="1505"/>
                      <a:pt x="4043" y="1535"/>
                      <a:pt x="4317" y="1535"/>
                    </a:cubicBezTo>
                    <a:cubicBezTo>
                      <a:pt x="5776" y="1475"/>
                      <a:pt x="6140" y="228"/>
                      <a:pt x="5320" y="76"/>
                    </a:cubicBezTo>
                    <a:cubicBezTo>
                      <a:pt x="5174" y="22"/>
                      <a:pt x="5006" y="11"/>
                      <a:pt x="4619" y="11"/>
                    </a:cubicBezTo>
                    <a:cubicBezTo>
                      <a:pt x="4362" y="11"/>
                      <a:pt x="4007" y="16"/>
                      <a:pt x="3496" y="16"/>
                    </a:cubicBezTo>
                    <a:cubicBezTo>
                      <a:pt x="2067" y="16"/>
                      <a:pt x="1338" y="0"/>
                      <a:pt x="928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8"/>
              <p:cNvSpPr/>
              <p:nvPr/>
            </p:nvSpPr>
            <p:spPr>
              <a:xfrm>
                <a:off x="3983650" y="4114125"/>
                <a:ext cx="7142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849" extrusionOk="0">
                    <a:moveTo>
                      <a:pt x="1743" y="0"/>
                    </a:moveTo>
                    <a:cubicBezTo>
                      <a:pt x="1654" y="0"/>
                      <a:pt x="1560" y="14"/>
                      <a:pt x="1459" y="39"/>
                    </a:cubicBezTo>
                    <a:cubicBezTo>
                      <a:pt x="1" y="554"/>
                      <a:pt x="882" y="1848"/>
                      <a:pt x="1498" y="1848"/>
                    </a:cubicBezTo>
                    <a:cubicBezTo>
                      <a:pt x="1537" y="1848"/>
                      <a:pt x="1575" y="1843"/>
                      <a:pt x="1611" y="1833"/>
                    </a:cubicBezTo>
                    <a:cubicBezTo>
                      <a:pt x="2219" y="1681"/>
                      <a:pt x="2857" y="890"/>
                      <a:pt x="2371" y="313"/>
                    </a:cubicBezTo>
                    <a:cubicBezTo>
                      <a:pt x="2173" y="93"/>
                      <a:pt x="1975" y="0"/>
                      <a:pt x="1743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8"/>
              <p:cNvSpPr/>
              <p:nvPr/>
            </p:nvSpPr>
            <p:spPr>
              <a:xfrm>
                <a:off x="4066725" y="4245625"/>
                <a:ext cx="5752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1575" extrusionOk="0">
                    <a:moveTo>
                      <a:pt x="1424" y="1"/>
                    </a:moveTo>
                    <a:cubicBezTo>
                      <a:pt x="671" y="1"/>
                      <a:pt x="1" y="359"/>
                      <a:pt x="142" y="980"/>
                    </a:cubicBezTo>
                    <a:cubicBezTo>
                      <a:pt x="223" y="1386"/>
                      <a:pt x="591" y="1575"/>
                      <a:pt x="999" y="1575"/>
                    </a:cubicBezTo>
                    <a:cubicBezTo>
                      <a:pt x="1355" y="1575"/>
                      <a:pt x="1741" y="1431"/>
                      <a:pt x="1996" y="1162"/>
                    </a:cubicBezTo>
                    <a:cubicBezTo>
                      <a:pt x="2178" y="980"/>
                      <a:pt x="2300" y="767"/>
                      <a:pt x="2239" y="494"/>
                    </a:cubicBezTo>
                    <a:cubicBezTo>
                      <a:pt x="2118" y="190"/>
                      <a:pt x="1905" y="38"/>
                      <a:pt x="1601" y="7"/>
                    </a:cubicBezTo>
                    <a:cubicBezTo>
                      <a:pt x="1542" y="3"/>
                      <a:pt x="1483" y="1"/>
                      <a:pt x="1424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8"/>
              <p:cNvSpPr/>
              <p:nvPr/>
            </p:nvSpPr>
            <p:spPr>
              <a:xfrm>
                <a:off x="3992750" y="4213875"/>
                <a:ext cx="4715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906" extrusionOk="0">
                    <a:moveTo>
                      <a:pt x="1247" y="1"/>
                    </a:moveTo>
                    <a:cubicBezTo>
                      <a:pt x="760" y="61"/>
                      <a:pt x="31" y="730"/>
                      <a:pt x="1" y="1216"/>
                    </a:cubicBezTo>
                    <a:cubicBezTo>
                      <a:pt x="1" y="1368"/>
                      <a:pt x="31" y="1520"/>
                      <a:pt x="153" y="1642"/>
                    </a:cubicBezTo>
                    <a:cubicBezTo>
                      <a:pt x="321" y="1827"/>
                      <a:pt x="520" y="1905"/>
                      <a:pt x="721" y="1905"/>
                    </a:cubicBezTo>
                    <a:cubicBezTo>
                      <a:pt x="1281" y="1905"/>
                      <a:pt x="1863" y="1296"/>
                      <a:pt x="1885" y="669"/>
                    </a:cubicBezTo>
                    <a:cubicBezTo>
                      <a:pt x="1885" y="274"/>
                      <a:pt x="1612" y="1"/>
                      <a:pt x="1247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8"/>
              <p:cNvSpPr/>
              <p:nvPr/>
            </p:nvSpPr>
            <p:spPr>
              <a:xfrm>
                <a:off x="4159300" y="4218275"/>
                <a:ext cx="44600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761" extrusionOk="0">
                    <a:moveTo>
                      <a:pt x="1302" y="0"/>
                    </a:moveTo>
                    <a:cubicBezTo>
                      <a:pt x="1252" y="0"/>
                      <a:pt x="1201" y="12"/>
                      <a:pt x="1150" y="37"/>
                    </a:cubicBezTo>
                    <a:cubicBezTo>
                      <a:pt x="694" y="189"/>
                      <a:pt x="330" y="433"/>
                      <a:pt x="178" y="949"/>
                    </a:cubicBezTo>
                    <a:cubicBezTo>
                      <a:pt x="0" y="1355"/>
                      <a:pt x="372" y="1760"/>
                      <a:pt x="765" y="1760"/>
                    </a:cubicBezTo>
                    <a:cubicBezTo>
                      <a:pt x="844" y="1760"/>
                      <a:pt x="923" y="1744"/>
                      <a:pt x="998" y="1709"/>
                    </a:cubicBezTo>
                    <a:cubicBezTo>
                      <a:pt x="1424" y="1466"/>
                      <a:pt x="1697" y="1101"/>
                      <a:pt x="1758" y="706"/>
                    </a:cubicBezTo>
                    <a:cubicBezTo>
                      <a:pt x="1784" y="300"/>
                      <a:pt x="1555" y="0"/>
                      <a:pt x="1302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8"/>
              <p:cNvSpPr/>
              <p:nvPr/>
            </p:nvSpPr>
            <p:spPr>
              <a:xfrm>
                <a:off x="4286075" y="2588825"/>
                <a:ext cx="3042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80" extrusionOk="0">
                    <a:moveTo>
                      <a:pt x="598" y="1"/>
                    </a:moveTo>
                    <a:cubicBezTo>
                      <a:pt x="318" y="1"/>
                      <a:pt x="45" y="169"/>
                      <a:pt x="31" y="534"/>
                    </a:cubicBezTo>
                    <a:cubicBezTo>
                      <a:pt x="0" y="838"/>
                      <a:pt x="274" y="1142"/>
                      <a:pt x="578" y="1172"/>
                    </a:cubicBezTo>
                    <a:cubicBezTo>
                      <a:pt x="604" y="1177"/>
                      <a:pt x="631" y="1180"/>
                      <a:pt x="657" y="1180"/>
                    </a:cubicBezTo>
                    <a:cubicBezTo>
                      <a:pt x="937" y="1180"/>
                      <a:pt x="1216" y="897"/>
                      <a:pt x="1216" y="564"/>
                    </a:cubicBezTo>
                    <a:cubicBezTo>
                      <a:pt x="1216" y="200"/>
                      <a:pt x="903" y="1"/>
                      <a:pt x="598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8"/>
              <p:cNvSpPr/>
              <p:nvPr/>
            </p:nvSpPr>
            <p:spPr>
              <a:xfrm>
                <a:off x="4659925" y="2123050"/>
                <a:ext cx="1220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721" extrusionOk="0">
                    <a:moveTo>
                      <a:pt x="225" y="0"/>
                    </a:moveTo>
                    <a:cubicBezTo>
                      <a:pt x="183" y="0"/>
                      <a:pt x="153" y="15"/>
                      <a:pt x="153" y="46"/>
                    </a:cubicBezTo>
                    <a:cubicBezTo>
                      <a:pt x="92" y="289"/>
                      <a:pt x="92" y="198"/>
                      <a:pt x="92" y="1231"/>
                    </a:cubicBezTo>
                    <a:cubicBezTo>
                      <a:pt x="62" y="2477"/>
                      <a:pt x="1" y="2690"/>
                      <a:pt x="366" y="2721"/>
                    </a:cubicBezTo>
                    <a:cubicBezTo>
                      <a:pt x="427" y="2721"/>
                      <a:pt x="457" y="2569"/>
                      <a:pt x="457" y="2477"/>
                    </a:cubicBezTo>
                    <a:cubicBezTo>
                      <a:pt x="457" y="259"/>
                      <a:pt x="487" y="259"/>
                      <a:pt x="366" y="46"/>
                    </a:cubicBezTo>
                    <a:cubicBezTo>
                      <a:pt x="320" y="15"/>
                      <a:pt x="267" y="0"/>
                      <a:pt x="225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8"/>
              <p:cNvSpPr/>
              <p:nvPr/>
            </p:nvSpPr>
            <p:spPr>
              <a:xfrm>
                <a:off x="4609000" y="2065750"/>
                <a:ext cx="1297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16" extrusionOk="0">
                    <a:moveTo>
                      <a:pt x="294" y="0"/>
                    </a:moveTo>
                    <a:cubicBezTo>
                      <a:pt x="135" y="0"/>
                      <a:pt x="0" y="187"/>
                      <a:pt x="62" y="332"/>
                    </a:cubicBezTo>
                    <a:cubicBezTo>
                      <a:pt x="93" y="392"/>
                      <a:pt x="131" y="415"/>
                      <a:pt x="172" y="415"/>
                    </a:cubicBezTo>
                    <a:cubicBezTo>
                      <a:pt x="214" y="415"/>
                      <a:pt x="260" y="392"/>
                      <a:pt x="305" y="362"/>
                    </a:cubicBezTo>
                    <a:cubicBezTo>
                      <a:pt x="427" y="332"/>
                      <a:pt x="518" y="271"/>
                      <a:pt x="518" y="149"/>
                    </a:cubicBezTo>
                    <a:cubicBezTo>
                      <a:pt x="450" y="42"/>
                      <a:pt x="369" y="0"/>
                      <a:pt x="294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8"/>
              <p:cNvSpPr/>
              <p:nvPr/>
            </p:nvSpPr>
            <p:spPr>
              <a:xfrm>
                <a:off x="4621175" y="2104350"/>
                <a:ext cx="5900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86" extrusionOk="0">
                    <a:moveTo>
                      <a:pt x="104" y="1"/>
                    </a:moveTo>
                    <a:cubicBezTo>
                      <a:pt x="100" y="1"/>
                      <a:pt x="96" y="1"/>
                      <a:pt x="92" y="3"/>
                    </a:cubicBezTo>
                    <a:cubicBezTo>
                      <a:pt x="31" y="3"/>
                      <a:pt x="1" y="186"/>
                      <a:pt x="122" y="186"/>
                    </a:cubicBezTo>
                    <a:cubicBezTo>
                      <a:pt x="236" y="186"/>
                      <a:pt x="164" y="1"/>
                      <a:pt x="104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8"/>
              <p:cNvSpPr/>
              <p:nvPr/>
            </p:nvSpPr>
            <p:spPr>
              <a:xfrm>
                <a:off x="6289150" y="3710475"/>
                <a:ext cx="248500" cy="734425"/>
              </a:xfrm>
              <a:custGeom>
                <a:avLst/>
                <a:gdLst/>
                <a:ahLst/>
                <a:cxnLst/>
                <a:rect l="l" t="t" r="r" b="b"/>
                <a:pathLst>
                  <a:path w="9940" h="29377" extrusionOk="0">
                    <a:moveTo>
                      <a:pt x="9721" y="0"/>
                    </a:moveTo>
                    <a:cubicBezTo>
                      <a:pt x="9361" y="0"/>
                      <a:pt x="8494" y="975"/>
                      <a:pt x="8238" y="1231"/>
                    </a:cubicBezTo>
                    <a:cubicBezTo>
                      <a:pt x="3010" y="6702"/>
                      <a:pt x="5350" y="14270"/>
                      <a:pt x="3314" y="17948"/>
                    </a:cubicBezTo>
                    <a:cubicBezTo>
                      <a:pt x="2766" y="18921"/>
                      <a:pt x="2098" y="19225"/>
                      <a:pt x="973" y="19681"/>
                    </a:cubicBezTo>
                    <a:cubicBezTo>
                      <a:pt x="0" y="20106"/>
                      <a:pt x="456" y="19741"/>
                      <a:pt x="669" y="22781"/>
                    </a:cubicBezTo>
                    <a:cubicBezTo>
                      <a:pt x="730" y="23237"/>
                      <a:pt x="791" y="27432"/>
                      <a:pt x="912" y="28252"/>
                    </a:cubicBezTo>
                    <a:cubicBezTo>
                      <a:pt x="973" y="28799"/>
                      <a:pt x="1125" y="29012"/>
                      <a:pt x="1703" y="29164"/>
                    </a:cubicBezTo>
                    <a:cubicBezTo>
                      <a:pt x="2158" y="29255"/>
                      <a:pt x="2614" y="29346"/>
                      <a:pt x="3070" y="29346"/>
                    </a:cubicBezTo>
                    <a:cubicBezTo>
                      <a:pt x="4985" y="29316"/>
                      <a:pt x="5320" y="29377"/>
                      <a:pt x="7326" y="29103"/>
                    </a:cubicBezTo>
                    <a:cubicBezTo>
                      <a:pt x="7686" y="29048"/>
                      <a:pt x="8071" y="28917"/>
                      <a:pt x="8504" y="28917"/>
                    </a:cubicBezTo>
                    <a:cubicBezTo>
                      <a:pt x="8546" y="28917"/>
                      <a:pt x="8589" y="28918"/>
                      <a:pt x="8633" y="28921"/>
                    </a:cubicBezTo>
                    <a:cubicBezTo>
                      <a:pt x="8670" y="28927"/>
                      <a:pt x="8707" y="28930"/>
                      <a:pt x="8744" y="28930"/>
                    </a:cubicBezTo>
                    <a:cubicBezTo>
                      <a:pt x="9255" y="28930"/>
                      <a:pt x="9749" y="28365"/>
                      <a:pt x="9636" y="27827"/>
                    </a:cubicBezTo>
                    <a:cubicBezTo>
                      <a:pt x="9453" y="26793"/>
                      <a:pt x="9879" y="379"/>
                      <a:pt x="9879" y="349"/>
                    </a:cubicBezTo>
                    <a:cubicBezTo>
                      <a:pt x="9879" y="228"/>
                      <a:pt x="9940" y="76"/>
                      <a:pt x="9788" y="15"/>
                    </a:cubicBezTo>
                    <a:cubicBezTo>
                      <a:pt x="9768" y="5"/>
                      <a:pt x="9746" y="0"/>
                      <a:pt x="9721" y="0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8"/>
              <p:cNvSpPr/>
              <p:nvPr/>
            </p:nvSpPr>
            <p:spPr>
              <a:xfrm>
                <a:off x="5650825" y="4217675"/>
                <a:ext cx="27740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11096" h="9158" extrusionOk="0">
                    <a:moveTo>
                      <a:pt x="10244" y="92"/>
                    </a:moveTo>
                    <a:cubicBezTo>
                      <a:pt x="9211" y="92"/>
                      <a:pt x="5168" y="153"/>
                      <a:pt x="2372" y="669"/>
                    </a:cubicBezTo>
                    <a:cubicBezTo>
                      <a:pt x="2220" y="700"/>
                      <a:pt x="2098" y="760"/>
                      <a:pt x="2068" y="973"/>
                    </a:cubicBezTo>
                    <a:cubicBezTo>
                      <a:pt x="1886" y="2189"/>
                      <a:pt x="1369" y="4043"/>
                      <a:pt x="1612" y="5624"/>
                    </a:cubicBezTo>
                    <a:cubicBezTo>
                      <a:pt x="1825" y="7052"/>
                      <a:pt x="700" y="7356"/>
                      <a:pt x="275" y="7691"/>
                    </a:cubicBezTo>
                    <a:cubicBezTo>
                      <a:pt x="1" y="7873"/>
                      <a:pt x="31" y="8177"/>
                      <a:pt x="305" y="8329"/>
                    </a:cubicBezTo>
                    <a:cubicBezTo>
                      <a:pt x="1493" y="8997"/>
                      <a:pt x="1991" y="9158"/>
                      <a:pt x="2917" y="9158"/>
                    </a:cubicBezTo>
                    <a:cubicBezTo>
                      <a:pt x="3773" y="9158"/>
                      <a:pt x="4994" y="9020"/>
                      <a:pt x="7463" y="9020"/>
                    </a:cubicBezTo>
                    <a:cubicBezTo>
                      <a:pt x="7790" y="9020"/>
                      <a:pt x="8139" y="9023"/>
                      <a:pt x="8512" y="9028"/>
                    </a:cubicBezTo>
                    <a:cubicBezTo>
                      <a:pt x="8998" y="9028"/>
                      <a:pt x="9484" y="8937"/>
                      <a:pt x="9940" y="8876"/>
                    </a:cubicBezTo>
                    <a:cubicBezTo>
                      <a:pt x="10761" y="8755"/>
                      <a:pt x="10639" y="8055"/>
                      <a:pt x="10518" y="6353"/>
                    </a:cubicBezTo>
                    <a:cubicBezTo>
                      <a:pt x="10366" y="4378"/>
                      <a:pt x="10548" y="3253"/>
                      <a:pt x="10974" y="700"/>
                    </a:cubicBezTo>
                    <a:cubicBezTo>
                      <a:pt x="11095" y="1"/>
                      <a:pt x="11004" y="122"/>
                      <a:pt x="10244" y="92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8"/>
              <p:cNvSpPr/>
              <p:nvPr/>
            </p:nvSpPr>
            <p:spPr>
              <a:xfrm>
                <a:off x="5950225" y="4219250"/>
                <a:ext cx="324500" cy="111675"/>
              </a:xfrm>
              <a:custGeom>
                <a:avLst/>
                <a:gdLst/>
                <a:ahLst/>
                <a:cxnLst/>
                <a:rect l="l" t="t" r="r" b="b"/>
                <a:pathLst>
                  <a:path w="12980" h="4467" extrusionOk="0">
                    <a:moveTo>
                      <a:pt x="12440" y="1"/>
                    </a:moveTo>
                    <a:cubicBezTo>
                      <a:pt x="12242" y="1"/>
                      <a:pt x="11867" y="84"/>
                      <a:pt x="11126" y="150"/>
                    </a:cubicBezTo>
                    <a:cubicBezTo>
                      <a:pt x="10396" y="181"/>
                      <a:pt x="9667" y="302"/>
                      <a:pt x="8968" y="302"/>
                    </a:cubicBezTo>
                    <a:cubicBezTo>
                      <a:pt x="8441" y="302"/>
                      <a:pt x="7908" y="314"/>
                      <a:pt x="7374" y="314"/>
                    </a:cubicBezTo>
                    <a:cubicBezTo>
                      <a:pt x="6707" y="314"/>
                      <a:pt x="6040" y="296"/>
                      <a:pt x="5381" y="211"/>
                    </a:cubicBezTo>
                    <a:cubicBezTo>
                      <a:pt x="5078" y="166"/>
                      <a:pt x="4712" y="155"/>
                      <a:pt x="4348" y="155"/>
                    </a:cubicBezTo>
                    <a:cubicBezTo>
                      <a:pt x="3949" y="155"/>
                      <a:pt x="3550" y="169"/>
                      <a:pt x="3235" y="169"/>
                    </a:cubicBezTo>
                    <a:cubicBezTo>
                      <a:pt x="3058" y="169"/>
                      <a:pt x="2907" y="164"/>
                      <a:pt x="2797" y="150"/>
                    </a:cubicBezTo>
                    <a:cubicBezTo>
                      <a:pt x="2291" y="69"/>
                      <a:pt x="1798" y="69"/>
                      <a:pt x="1300" y="69"/>
                    </a:cubicBezTo>
                    <a:lnTo>
                      <a:pt x="1300" y="69"/>
                    </a:lnTo>
                    <a:cubicBezTo>
                      <a:pt x="1051" y="69"/>
                      <a:pt x="801" y="69"/>
                      <a:pt x="548" y="59"/>
                    </a:cubicBezTo>
                    <a:cubicBezTo>
                      <a:pt x="305" y="59"/>
                      <a:pt x="274" y="150"/>
                      <a:pt x="214" y="394"/>
                    </a:cubicBezTo>
                    <a:cubicBezTo>
                      <a:pt x="62" y="1518"/>
                      <a:pt x="1" y="2673"/>
                      <a:pt x="153" y="3798"/>
                    </a:cubicBezTo>
                    <a:cubicBezTo>
                      <a:pt x="183" y="4163"/>
                      <a:pt x="457" y="4345"/>
                      <a:pt x="791" y="4436"/>
                    </a:cubicBezTo>
                    <a:cubicBezTo>
                      <a:pt x="1126" y="4467"/>
                      <a:pt x="1126" y="4467"/>
                      <a:pt x="5685" y="4467"/>
                    </a:cubicBezTo>
                    <a:cubicBezTo>
                      <a:pt x="10688" y="4445"/>
                      <a:pt x="11319" y="4359"/>
                      <a:pt x="11752" y="4359"/>
                    </a:cubicBezTo>
                    <a:cubicBezTo>
                      <a:pt x="11918" y="4359"/>
                      <a:pt x="12056" y="4372"/>
                      <a:pt x="12402" y="4406"/>
                    </a:cubicBezTo>
                    <a:cubicBezTo>
                      <a:pt x="12828" y="4406"/>
                      <a:pt x="12980" y="4163"/>
                      <a:pt x="12858" y="3798"/>
                    </a:cubicBezTo>
                    <a:cubicBezTo>
                      <a:pt x="12676" y="3220"/>
                      <a:pt x="12919" y="1123"/>
                      <a:pt x="12676" y="242"/>
                    </a:cubicBezTo>
                    <a:cubicBezTo>
                      <a:pt x="12648" y="61"/>
                      <a:pt x="12607" y="1"/>
                      <a:pt x="12440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8"/>
              <p:cNvSpPr/>
              <p:nvPr/>
            </p:nvSpPr>
            <p:spPr>
              <a:xfrm>
                <a:off x="5950225" y="4363725"/>
                <a:ext cx="332100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2811" extrusionOk="0">
                    <a:moveTo>
                      <a:pt x="11484" y="1"/>
                    </a:moveTo>
                    <a:cubicBezTo>
                      <a:pt x="10722" y="1"/>
                      <a:pt x="9217" y="190"/>
                      <a:pt x="4925" y="207"/>
                    </a:cubicBezTo>
                    <a:cubicBezTo>
                      <a:pt x="974" y="238"/>
                      <a:pt x="1186" y="207"/>
                      <a:pt x="761" y="298"/>
                    </a:cubicBezTo>
                    <a:cubicBezTo>
                      <a:pt x="122" y="390"/>
                      <a:pt x="1" y="1423"/>
                      <a:pt x="122" y="2061"/>
                    </a:cubicBezTo>
                    <a:cubicBezTo>
                      <a:pt x="183" y="2457"/>
                      <a:pt x="426" y="2669"/>
                      <a:pt x="822" y="2669"/>
                    </a:cubicBezTo>
                    <a:cubicBezTo>
                      <a:pt x="1490" y="2730"/>
                      <a:pt x="2068" y="2791"/>
                      <a:pt x="2737" y="2791"/>
                    </a:cubicBezTo>
                    <a:cubicBezTo>
                      <a:pt x="3240" y="2804"/>
                      <a:pt x="4609" y="2811"/>
                      <a:pt x="6138" y="2811"/>
                    </a:cubicBezTo>
                    <a:cubicBezTo>
                      <a:pt x="8300" y="2811"/>
                      <a:pt x="10780" y="2796"/>
                      <a:pt x="11582" y="2761"/>
                    </a:cubicBezTo>
                    <a:cubicBezTo>
                      <a:pt x="11799" y="2761"/>
                      <a:pt x="12016" y="2780"/>
                      <a:pt x="12212" y="2780"/>
                    </a:cubicBezTo>
                    <a:cubicBezTo>
                      <a:pt x="12566" y="2780"/>
                      <a:pt x="12852" y="2717"/>
                      <a:pt x="12949" y="2365"/>
                    </a:cubicBezTo>
                    <a:cubicBezTo>
                      <a:pt x="13101" y="1818"/>
                      <a:pt x="13284" y="754"/>
                      <a:pt x="12767" y="450"/>
                    </a:cubicBezTo>
                    <a:cubicBezTo>
                      <a:pt x="12201" y="103"/>
                      <a:pt x="12043" y="1"/>
                      <a:pt x="11484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8"/>
              <p:cNvSpPr/>
              <p:nvPr/>
            </p:nvSpPr>
            <p:spPr>
              <a:xfrm>
                <a:off x="5110550" y="4365000"/>
                <a:ext cx="281950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3155" extrusionOk="0">
                    <a:moveTo>
                      <a:pt x="4695" y="1"/>
                    </a:moveTo>
                    <a:cubicBezTo>
                      <a:pt x="4574" y="1"/>
                      <a:pt x="4449" y="4"/>
                      <a:pt x="4317" y="4"/>
                    </a:cubicBezTo>
                    <a:cubicBezTo>
                      <a:pt x="4104" y="4"/>
                      <a:pt x="3952" y="35"/>
                      <a:pt x="3770" y="126"/>
                    </a:cubicBezTo>
                    <a:cubicBezTo>
                      <a:pt x="1186" y="1403"/>
                      <a:pt x="943" y="1950"/>
                      <a:pt x="31" y="2710"/>
                    </a:cubicBezTo>
                    <a:cubicBezTo>
                      <a:pt x="1" y="2740"/>
                      <a:pt x="1" y="2831"/>
                      <a:pt x="1" y="2862"/>
                    </a:cubicBezTo>
                    <a:cubicBezTo>
                      <a:pt x="1" y="2892"/>
                      <a:pt x="61" y="2983"/>
                      <a:pt x="122" y="2983"/>
                    </a:cubicBezTo>
                    <a:cubicBezTo>
                      <a:pt x="639" y="3044"/>
                      <a:pt x="5745" y="3013"/>
                      <a:pt x="5928" y="3044"/>
                    </a:cubicBezTo>
                    <a:cubicBezTo>
                      <a:pt x="6277" y="3107"/>
                      <a:pt x="7058" y="3154"/>
                      <a:pt x="7915" y="3154"/>
                    </a:cubicBezTo>
                    <a:cubicBezTo>
                      <a:pt x="8698" y="3154"/>
                      <a:pt x="9544" y="3115"/>
                      <a:pt x="10183" y="3013"/>
                    </a:cubicBezTo>
                    <a:cubicBezTo>
                      <a:pt x="10730" y="2922"/>
                      <a:pt x="11004" y="2710"/>
                      <a:pt x="11156" y="2132"/>
                    </a:cubicBezTo>
                    <a:cubicBezTo>
                      <a:pt x="11277" y="1706"/>
                      <a:pt x="11247" y="1311"/>
                      <a:pt x="11186" y="916"/>
                    </a:cubicBezTo>
                    <a:cubicBezTo>
                      <a:pt x="11097" y="252"/>
                      <a:pt x="10668" y="139"/>
                      <a:pt x="10244" y="139"/>
                    </a:cubicBezTo>
                    <a:cubicBezTo>
                      <a:pt x="10025" y="139"/>
                      <a:pt x="9808" y="169"/>
                      <a:pt x="9639" y="169"/>
                    </a:cubicBezTo>
                    <a:cubicBezTo>
                      <a:pt x="9581" y="169"/>
                      <a:pt x="9529" y="166"/>
                      <a:pt x="9484" y="156"/>
                    </a:cubicBezTo>
                    <a:cubicBezTo>
                      <a:pt x="9162" y="106"/>
                      <a:pt x="8913" y="88"/>
                      <a:pt x="8712" y="88"/>
                    </a:cubicBezTo>
                    <a:cubicBezTo>
                      <a:pt x="8187" y="88"/>
                      <a:pt x="7994" y="212"/>
                      <a:pt x="7708" y="212"/>
                    </a:cubicBezTo>
                    <a:cubicBezTo>
                      <a:pt x="7639" y="212"/>
                      <a:pt x="7564" y="205"/>
                      <a:pt x="7478" y="187"/>
                    </a:cubicBezTo>
                    <a:cubicBezTo>
                      <a:pt x="6931" y="96"/>
                      <a:pt x="5685" y="156"/>
                      <a:pt x="5411" y="96"/>
                    </a:cubicBezTo>
                    <a:cubicBezTo>
                      <a:pt x="5168" y="14"/>
                      <a:pt x="4938" y="1"/>
                      <a:pt x="4695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8"/>
              <p:cNvSpPr/>
              <p:nvPr/>
            </p:nvSpPr>
            <p:spPr>
              <a:xfrm>
                <a:off x="5421350" y="4277075"/>
                <a:ext cx="120075" cy="16285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6514" extrusionOk="0">
                    <a:moveTo>
                      <a:pt x="3646" y="1"/>
                    </a:moveTo>
                    <a:cubicBezTo>
                      <a:pt x="3572" y="1"/>
                      <a:pt x="3491" y="10"/>
                      <a:pt x="3405" y="26"/>
                    </a:cubicBezTo>
                    <a:cubicBezTo>
                      <a:pt x="0" y="816"/>
                      <a:pt x="152" y="664"/>
                      <a:pt x="152" y="1090"/>
                    </a:cubicBezTo>
                    <a:cubicBezTo>
                      <a:pt x="61" y="4737"/>
                      <a:pt x="244" y="3947"/>
                      <a:pt x="335" y="5497"/>
                    </a:cubicBezTo>
                    <a:cubicBezTo>
                      <a:pt x="335" y="5892"/>
                      <a:pt x="517" y="6135"/>
                      <a:pt x="852" y="6287"/>
                    </a:cubicBezTo>
                    <a:cubicBezTo>
                      <a:pt x="1085" y="6398"/>
                      <a:pt x="1370" y="6424"/>
                      <a:pt x="1691" y="6424"/>
                    </a:cubicBezTo>
                    <a:cubicBezTo>
                      <a:pt x="1972" y="6424"/>
                      <a:pt x="2280" y="6404"/>
                      <a:pt x="2603" y="6404"/>
                    </a:cubicBezTo>
                    <a:cubicBezTo>
                      <a:pt x="2920" y="6404"/>
                      <a:pt x="3252" y="6424"/>
                      <a:pt x="3587" y="6500"/>
                    </a:cubicBezTo>
                    <a:cubicBezTo>
                      <a:pt x="3645" y="6509"/>
                      <a:pt x="3702" y="6513"/>
                      <a:pt x="3756" y="6513"/>
                    </a:cubicBezTo>
                    <a:cubicBezTo>
                      <a:pt x="4071" y="6513"/>
                      <a:pt x="4322" y="6369"/>
                      <a:pt x="4529" y="6135"/>
                    </a:cubicBezTo>
                    <a:cubicBezTo>
                      <a:pt x="4803" y="5892"/>
                      <a:pt x="4803" y="5619"/>
                      <a:pt x="4621" y="5284"/>
                    </a:cubicBezTo>
                    <a:cubicBezTo>
                      <a:pt x="4286" y="4707"/>
                      <a:pt x="3800" y="4889"/>
                      <a:pt x="3557" y="4008"/>
                    </a:cubicBezTo>
                    <a:cubicBezTo>
                      <a:pt x="3466" y="3643"/>
                      <a:pt x="3435" y="3248"/>
                      <a:pt x="3557" y="2883"/>
                    </a:cubicBezTo>
                    <a:cubicBezTo>
                      <a:pt x="3800" y="2032"/>
                      <a:pt x="3861" y="1181"/>
                      <a:pt x="3982" y="330"/>
                    </a:cubicBezTo>
                    <a:cubicBezTo>
                      <a:pt x="4005" y="81"/>
                      <a:pt x="3860" y="1"/>
                      <a:pt x="3646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8"/>
              <p:cNvSpPr/>
              <p:nvPr/>
            </p:nvSpPr>
            <p:spPr>
              <a:xfrm>
                <a:off x="5303575" y="4308525"/>
                <a:ext cx="8045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951" extrusionOk="0">
                    <a:moveTo>
                      <a:pt x="2911" y="1"/>
                    </a:moveTo>
                    <a:cubicBezTo>
                      <a:pt x="2875" y="1"/>
                      <a:pt x="2837" y="5"/>
                      <a:pt x="2797" y="14"/>
                    </a:cubicBezTo>
                    <a:cubicBezTo>
                      <a:pt x="0" y="774"/>
                      <a:pt x="152" y="744"/>
                      <a:pt x="152" y="896"/>
                    </a:cubicBezTo>
                    <a:cubicBezTo>
                      <a:pt x="152" y="936"/>
                      <a:pt x="223" y="951"/>
                      <a:pt x="345" y="951"/>
                    </a:cubicBezTo>
                    <a:cubicBezTo>
                      <a:pt x="706" y="951"/>
                      <a:pt x="1511" y="819"/>
                      <a:pt x="2223" y="819"/>
                    </a:cubicBezTo>
                    <a:cubicBezTo>
                      <a:pt x="2358" y="819"/>
                      <a:pt x="2490" y="823"/>
                      <a:pt x="2614" y="835"/>
                    </a:cubicBezTo>
                    <a:cubicBezTo>
                      <a:pt x="2632" y="837"/>
                      <a:pt x="2649" y="838"/>
                      <a:pt x="2667" y="838"/>
                    </a:cubicBezTo>
                    <a:cubicBezTo>
                      <a:pt x="2892" y="838"/>
                      <a:pt x="3107" y="659"/>
                      <a:pt x="3192" y="348"/>
                    </a:cubicBezTo>
                    <a:cubicBezTo>
                      <a:pt x="3218" y="142"/>
                      <a:pt x="3111" y="1"/>
                      <a:pt x="2911" y="1"/>
                    </a:cubicBezTo>
                    <a:close/>
                  </a:path>
                </a:pathLst>
              </a:custGeom>
              <a:solidFill>
                <a:srgbClr val="F0F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8"/>
              <p:cNvSpPr/>
              <p:nvPr/>
            </p:nvSpPr>
            <p:spPr>
              <a:xfrm>
                <a:off x="4714650" y="3789425"/>
                <a:ext cx="1029675" cy="628000"/>
              </a:xfrm>
              <a:custGeom>
                <a:avLst/>
                <a:gdLst/>
                <a:ahLst/>
                <a:cxnLst/>
                <a:rect l="l" t="t" r="r" b="b"/>
                <a:pathLst>
                  <a:path w="41187" h="25120" extrusionOk="0">
                    <a:moveTo>
                      <a:pt x="31965" y="0"/>
                    </a:moveTo>
                    <a:cubicBezTo>
                      <a:pt x="31730" y="0"/>
                      <a:pt x="31494" y="299"/>
                      <a:pt x="31338" y="565"/>
                    </a:cubicBezTo>
                    <a:cubicBezTo>
                      <a:pt x="30092" y="2662"/>
                      <a:pt x="29697" y="3878"/>
                      <a:pt x="26506" y="5398"/>
                    </a:cubicBezTo>
                    <a:cubicBezTo>
                      <a:pt x="25989" y="5635"/>
                      <a:pt x="25488" y="5780"/>
                      <a:pt x="24948" y="5780"/>
                    </a:cubicBezTo>
                    <a:cubicBezTo>
                      <a:pt x="24725" y="5780"/>
                      <a:pt x="24496" y="5755"/>
                      <a:pt x="24256" y="5702"/>
                    </a:cubicBezTo>
                    <a:cubicBezTo>
                      <a:pt x="22797" y="5398"/>
                      <a:pt x="22372" y="5580"/>
                      <a:pt x="21004" y="5124"/>
                    </a:cubicBezTo>
                    <a:cubicBezTo>
                      <a:pt x="19849" y="4760"/>
                      <a:pt x="19484" y="4395"/>
                      <a:pt x="17995" y="4395"/>
                    </a:cubicBezTo>
                    <a:cubicBezTo>
                      <a:pt x="16024" y="4395"/>
                      <a:pt x="14483" y="5116"/>
                      <a:pt x="12530" y="5116"/>
                    </a:cubicBezTo>
                    <a:cubicBezTo>
                      <a:pt x="11590" y="5116"/>
                      <a:pt x="10556" y="4949"/>
                      <a:pt x="9332" y="4456"/>
                    </a:cubicBezTo>
                    <a:cubicBezTo>
                      <a:pt x="8238" y="4030"/>
                      <a:pt x="7447" y="3270"/>
                      <a:pt x="6900" y="2206"/>
                    </a:cubicBezTo>
                    <a:cubicBezTo>
                      <a:pt x="6840" y="2054"/>
                      <a:pt x="6779" y="1872"/>
                      <a:pt x="6870" y="1659"/>
                    </a:cubicBezTo>
                    <a:cubicBezTo>
                      <a:pt x="6991" y="1446"/>
                      <a:pt x="6840" y="1234"/>
                      <a:pt x="6566" y="1234"/>
                    </a:cubicBezTo>
                    <a:cubicBezTo>
                      <a:pt x="6019" y="1234"/>
                      <a:pt x="4195" y="1659"/>
                      <a:pt x="2463" y="3057"/>
                    </a:cubicBezTo>
                    <a:cubicBezTo>
                      <a:pt x="2219" y="3240"/>
                      <a:pt x="2007" y="3453"/>
                      <a:pt x="1733" y="3605"/>
                    </a:cubicBezTo>
                    <a:cubicBezTo>
                      <a:pt x="821" y="4182"/>
                      <a:pt x="365" y="5094"/>
                      <a:pt x="183" y="6127"/>
                    </a:cubicBezTo>
                    <a:cubicBezTo>
                      <a:pt x="0" y="7191"/>
                      <a:pt x="31" y="8681"/>
                      <a:pt x="122" y="9319"/>
                    </a:cubicBezTo>
                    <a:cubicBezTo>
                      <a:pt x="244" y="9957"/>
                      <a:pt x="274" y="10626"/>
                      <a:pt x="396" y="11295"/>
                    </a:cubicBezTo>
                    <a:cubicBezTo>
                      <a:pt x="852" y="14182"/>
                      <a:pt x="943" y="13939"/>
                      <a:pt x="1307" y="15489"/>
                    </a:cubicBezTo>
                    <a:cubicBezTo>
                      <a:pt x="3557" y="25003"/>
                      <a:pt x="852" y="23787"/>
                      <a:pt x="4347" y="24821"/>
                    </a:cubicBezTo>
                    <a:cubicBezTo>
                      <a:pt x="4982" y="25009"/>
                      <a:pt x="5645" y="25120"/>
                      <a:pt x="6292" y="25120"/>
                    </a:cubicBezTo>
                    <a:cubicBezTo>
                      <a:pt x="7318" y="25120"/>
                      <a:pt x="8306" y="24841"/>
                      <a:pt x="9089" y="24152"/>
                    </a:cubicBezTo>
                    <a:cubicBezTo>
                      <a:pt x="10001" y="23362"/>
                      <a:pt x="9089" y="23088"/>
                      <a:pt x="8754" y="19957"/>
                    </a:cubicBezTo>
                    <a:cubicBezTo>
                      <a:pt x="8633" y="18802"/>
                      <a:pt x="8602" y="17161"/>
                      <a:pt x="8542" y="16614"/>
                    </a:cubicBezTo>
                    <a:cubicBezTo>
                      <a:pt x="8390" y="15550"/>
                      <a:pt x="8785" y="15337"/>
                      <a:pt x="8754" y="13665"/>
                    </a:cubicBezTo>
                    <a:cubicBezTo>
                      <a:pt x="8727" y="11098"/>
                      <a:pt x="8058" y="10273"/>
                      <a:pt x="8678" y="10273"/>
                    </a:cubicBezTo>
                    <a:cubicBezTo>
                      <a:pt x="8734" y="10273"/>
                      <a:pt x="8799" y="10279"/>
                      <a:pt x="8876" y="10292"/>
                    </a:cubicBezTo>
                    <a:cubicBezTo>
                      <a:pt x="9391" y="10391"/>
                      <a:pt x="10511" y="10528"/>
                      <a:pt x="11440" y="10528"/>
                    </a:cubicBezTo>
                    <a:cubicBezTo>
                      <a:pt x="11938" y="10528"/>
                      <a:pt x="12380" y="10489"/>
                      <a:pt x="12645" y="10383"/>
                    </a:cubicBezTo>
                    <a:cubicBezTo>
                      <a:pt x="12772" y="10326"/>
                      <a:pt x="12989" y="10303"/>
                      <a:pt x="13265" y="10303"/>
                    </a:cubicBezTo>
                    <a:cubicBezTo>
                      <a:pt x="14309" y="10303"/>
                      <a:pt x="16209" y="10626"/>
                      <a:pt x="17387" y="10626"/>
                    </a:cubicBezTo>
                    <a:cubicBezTo>
                      <a:pt x="19211" y="10596"/>
                      <a:pt x="21034" y="10626"/>
                      <a:pt x="22858" y="10535"/>
                    </a:cubicBezTo>
                    <a:cubicBezTo>
                      <a:pt x="24256" y="10444"/>
                      <a:pt x="25715" y="10535"/>
                      <a:pt x="27113" y="10413"/>
                    </a:cubicBezTo>
                    <a:cubicBezTo>
                      <a:pt x="27235" y="10408"/>
                      <a:pt x="27455" y="10406"/>
                      <a:pt x="27739" y="10406"/>
                    </a:cubicBezTo>
                    <a:cubicBezTo>
                      <a:pt x="28307" y="10406"/>
                      <a:pt x="29135" y="10413"/>
                      <a:pt x="29955" y="10413"/>
                    </a:cubicBezTo>
                    <a:cubicBezTo>
                      <a:pt x="31186" y="10413"/>
                      <a:pt x="32402" y="10398"/>
                      <a:pt x="32706" y="10322"/>
                    </a:cubicBezTo>
                    <a:cubicBezTo>
                      <a:pt x="32726" y="10319"/>
                      <a:pt x="32744" y="10317"/>
                      <a:pt x="32759" y="10317"/>
                    </a:cubicBezTo>
                    <a:cubicBezTo>
                      <a:pt x="33036" y="10317"/>
                      <a:pt x="32730" y="10809"/>
                      <a:pt x="32615" y="11355"/>
                    </a:cubicBezTo>
                    <a:cubicBezTo>
                      <a:pt x="32433" y="12207"/>
                      <a:pt x="32493" y="13027"/>
                      <a:pt x="32402" y="13878"/>
                    </a:cubicBezTo>
                    <a:lnTo>
                      <a:pt x="32402" y="13969"/>
                    </a:lnTo>
                    <a:cubicBezTo>
                      <a:pt x="32493" y="14334"/>
                      <a:pt x="32463" y="14243"/>
                      <a:pt x="32463" y="19501"/>
                    </a:cubicBezTo>
                    <a:cubicBezTo>
                      <a:pt x="32463" y="20140"/>
                      <a:pt x="32342" y="21416"/>
                      <a:pt x="32098" y="22024"/>
                    </a:cubicBezTo>
                    <a:cubicBezTo>
                      <a:pt x="32038" y="22115"/>
                      <a:pt x="31642" y="23149"/>
                      <a:pt x="31582" y="23331"/>
                    </a:cubicBezTo>
                    <a:cubicBezTo>
                      <a:pt x="31551" y="23514"/>
                      <a:pt x="31642" y="23757"/>
                      <a:pt x="31855" y="23757"/>
                    </a:cubicBezTo>
                    <a:cubicBezTo>
                      <a:pt x="32311" y="23787"/>
                      <a:pt x="32645" y="24000"/>
                      <a:pt x="33041" y="24213"/>
                    </a:cubicBezTo>
                    <a:cubicBezTo>
                      <a:pt x="33682" y="24569"/>
                      <a:pt x="34496" y="24705"/>
                      <a:pt x="35337" y="24705"/>
                    </a:cubicBezTo>
                    <a:cubicBezTo>
                      <a:pt x="36291" y="24705"/>
                      <a:pt x="37279" y="24530"/>
                      <a:pt x="38086" y="24304"/>
                    </a:cubicBezTo>
                    <a:cubicBezTo>
                      <a:pt x="38664" y="24152"/>
                      <a:pt x="38937" y="23848"/>
                      <a:pt x="38725" y="23301"/>
                    </a:cubicBezTo>
                    <a:cubicBezTo>
                      <a:pt x="38633" y="23027"/>
                      <a:pt x="38664" y="23301"/>
                      <a:pt x="38816" y="20322"/>
                    </a:cubicBezTo>
                    <a:cubicBezTo>
                      <a:pt x="38816" y="20201"/>
                      <a:pt x="38846" y="20109"/>
                      <a:pt x="38846" y="20018"/>
                    </a:cubicBezTo>
                    <a:cubicBezTo>
                      <a:pt x="39089" y="18985"/>
                      <a:pt x="39150" y="17921"/>
                      <a:pt x="39302" y="16918"/>
                    </a:cubicBezTo>
                    <a:cubicBezTo>
                      <a:pt x="39880" y="12966"/>
                      <a:pt x="40457" y="13210"/>
                      <a:pt x="40974" y="9349"/>
                    </a:cubicBezTo>
                    <a:cubicBezTo>
                      <a:pt x="41187" y="7738"/>
                      <a:pt x="40943" y="6523"/>
                      <a:pt x="40427" y="5094"/>
                    </a:cubicBezTo>
                    <a:cubicBezTo>
                      <a:pt x="40092" y="4243"/>
                      <a:pt x="39576" y="3574"/>
                      <a:pt x="38816" y="3027"/>
                    </a:cubicBezTo>
                    <a:cubicBezTo>
                      <a:pt x="37205" y="1933"/>
                      <a:pt x="35503" y="1112"/>
                      <a:pt x="33649" y="565"/>
                    </a:cubicBezTo>
                    <a:cubicBezTo>
                      <a:pt x="32828" y="352"/>
                      <a:pt x="32554" y="565"/>
                      <a:pt x="32220" y="139"/>
                    </a:cubicBezTo>
                    <a:cubicBezTo>
                      <a:pt x="32138" y="41"/>
                      <a:pt x="32051" y="0"/>
                      <a:pt x="319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8"/>
              <p:cNvSpPr/>
              <p:nvPr/>
            </p:nvSpPr>
            <p:spPr>
              <a:xfrm>
                <a:off x="6865900" y="1886325"/>
                <a:ext cx="2994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1582" extrusionOk="0">
                    <a:moveTo>
                      <a:pt x="2949" y="1"/>
                    </a:moveTo>
                    <a:cubicBezTo>
                      <a:pt x="1710" y="1"/>
                      <a:pt x="1784" y="91"/>
                      <a:pt x="1579" y="91"/>
                    </a:cubicBezTo>
                    <a:cubicBezTo>
                      <a:pt x="1518" y="91"/>
                      <a:pt x="1432" y="83"/>
                      <a:pt x="1277" y="62"/>
                    </a:cubicBezTo>
                    <a:cubicBezTo>
                      <a:pt x="1241" y="57"/>
                      <a:pt x="1207" y="55"/>
                      <a:pt x="1175" y="55"/>
                    </a:cubicBezTo>
                    <a:cubicBezTo>
                      <a:pt x="998" y="55"/>
                      <a:pt x="899" y="134"/>
                      <a:pt x="821" y="366"/>
                    </a:cubicBezTo>
                    <a:cubicBezTo>
                      <a:pt x="578" y="1399"/>
                      <a:pt x="578" y="8238"/>
                      <a:pt x="669" y="9758"/>
                    </a:cubicBezTo>
                    <a:cubicBezTo>
                      <a:pt x="791" y="11612"/>
                      <a:pt x="609" y="16323"/>
                      <a:pt x="791" y="18390"/>
                    </a:cubicBezTo>
                    <a:cubicBezTo>
                      <a:pt x="852" y="19059"/>
                      <a:pt x="852" y="19819"/>
                      <a:pt x="761" y="20548"/>
                    </a:cubicBezTo>
                    <a:cubicBezTo>
                      <a:pt x="669" y="20974"/>
                      <a:pt x="973" y="21308"/>
                      <a:pt x="1399" y="21339"/>
                    </a:cubicBezTo>
                    <a:cubicBezTo>
                      <a:pt x="3861" y="21582"/>
                      <a:pt x="1" y="21582"/>
                      <a:pt x="10548" y="21582"/>
                    </a:cubicBezTo>
                    <a:cubicBezTo>
                      <a:pt x="11065" y="21582"/>
                      <a:pt x="11430" y="21491"/>
                      <a:pt x="11521" y="20974"/>
                    </a:cubicBezTo>
                    <a:cubicBezTo>
                      <a:pt x="11977" y="17934"/>
                      <a:pt x="11673" y="2129"/>
                      <a:pt x="11673" y="1521"/>
                    </a:cubicBezTo>
                    <a:cubicBezTo>
                      <a:pt x="11700" y="704"/>
                      <a:pt x="11581" y="34"/>
                      <a:pt x="10879" y="34"/>
                    </a:cubicBezTo>
                    <a:cubicBezTo>
                      <a:pt x="10797" y="34"/>
                      <a:pt x="10707" y="43"/>
                      <a:pt x="10609" y="62"/>
                    </a:cubicBezTo>
                    <a:cubicBezTo>
                      <a:pt x="10368" y="115"/>
                      <a:pt x="10113" y="135"/>
                      <a:pt x="9726" y="135"/>
                    </a:cubicBezTo>
                    <a:cubicBezTo>
                      <a:pt x="8794" y="135"/>
                      <a:pt x="7091" y="22"/>
                      <a:pt x="29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8"/>
              <p:cNvSpPr/>
              <p:nvPr/>
            </p:nvSpPr>
            <p:spPr>
              <a:xfrm>
                <a:off x="6664525" y="3592125"/>
                <a:ext cx="155800" cy="59442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3777" extrusionOk="0">
                    <a:moveTo>
                      <a:pt x="3218" y="0"/>
                    </a:moveTo>
                    <a:cubicBezTo>
                      <a:pt x="2403" y="0"/>
                      <a:pt x="1968" y="86"/>
                      <a:pt x="670" y="220"/>
                    </a:cubicBezTo>
                    <a:cubicBezTo>
                      <a:pt x="1" y="311"/>
                      <a:pt x="335" y="2135"/>
                      <a:pt x="153" y="5661"/>
                    </a:cubicBezTo>
                    <a:cubicBezTo>
                      <a:pt x="31" y="7515"/>
                      <a:pt x="214" y="5691"/>
                      <a:pt x="214" y="15904"/>
                    </a:cubicBezTo>
                    <a:lnTo>
                      <a:pt x="214" y="22652"/>
                    </a:lnTo>
                    <a:cubicBezTo>
                      <a:pt x="214" y="23138"/>
                      <a:pt x="305" y="23260"/>
                      <a:pt x="791" y="23442"/>
                    </a:cubicBezTo>
                    <a:cubicBezTo>
                      <a:pt x="1490" y="23716"/>
                      <a:pt x="2189" y="23594"/>
                      <a:pt x="2888" y="23716"/>
                    </a:cubicBezTo>
                    <a:cubicBezTo>
                      <a:pt x="3111" y="23635"/>
                      <a:pt x="3334" y="23621"/>
                      <a:pt x="3566" y="23621"/>
                    </a:cubicBezTo>
                    <a:cubicBezTo>
                      <a:pt x="3682" y="23621"/>
                      <a:pt x="3800" y="23624"/>
                      <a:pt x="3922" y="23624"/>
                    </a:cubicBezTo>
                    <a:cubicBezTo>
                      <a:pt x="5047" y="23594"/>
                      <a:pt x="5928" y="23776"/>
                      <a:pt x="5989" y="22682"/>
                    </a:cubicBezTo>
                    <a:cubicBezTo>
                      <a:pt x="6141" y="20524"/>
                      <a:pt x="6232" y="2986"/>
                      <a:pt x="5928" y="706"/>
                    </a:cubicBezTo>
                    <a:cubicBezTo>
                      <a:pt x="5837" y="311"/>
                      <a:pt x="5746" y="159"/>
                      <a:pt x="5320" y="98"/>
                    </a:cubicBezTo>
                    <a:cubicBezTo>
                      <a:pt x="4315" y="30"/>
                      <a:pt x="3700" y="0"/>
                      <a:pt x="3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8"/>
              <p:cNvSpPr/>
              <p:nvPr/>
            </p:nvSpPr>
            <p:spPr>
              <a:xfrm>
                <a:off x="5854500" y="2861275"/>
                <a:ext cx="376925" cy="2446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9785" extrusionOk="0">
                    <a:moveTo>
                      <a:pt x="13526" y="0"/>
                    </a:moveTo>
                    <a:cubicBezTo>
                      <a:pt x="6646" y="0"/>
                      <a:pt x="5895" y="126"/>
                      <a:pt x="4216" y="126"/>
                    </a:cubicBezTo>
                    <a:cubicBezTo>
                      <a:pt x="4048" y="126"/>
                      <a:pt x="3871" y="125"/>
                      <a:pt x="3678" y="122"/>
                    </a:cubicBezTo>
                    <a:cubicBezTo>
                      <a:pt x="3515" y="120"/>
                      <a:pt x="3366" y="119"/>
                      <a:pt x="3228" y="119"/>
                    </a:cubicBezTo>
                    <a:cubicBezTo>
                      <a:pt x="1693" y="119"/>
                      <a:pt x="1610" y="236"/>
                      <a:pt x="1276" y="236"/>
                    </a:cubicBezTo>
                    <a:cubicBezTo>
                      <a:pt x="1197" y="236"/>
                      <a:pt x="1103" y="230"/>
                      <a:pt x="973" y="213"/>
                    </a:cubicBezTo>
                    <a:cubicBezTo>
                      <a:pt x="918" y="202"/>
                      <a:pt x="869" y="197"/>
                      <a:pt x="824" y="197"/>
                    </a:cubicBezTo>
                    <a:cubicBezTo>
                      <a:pt x="502" y="197"/>
                      <a:pt x="445" y="477"/>
                      <a:pt x="365" y="852"/>
                    </a:cubicBezTo>
                    <a:cubicBezTo>
                      <a:pt x="213" y="1946"/>
                      <a:pt x="152" y="2949"/>
                      <a:pt x="152" y="4925"/>
                    </a:cubicBezTo>
                    <a:cubicBezTo>
                      <a:pt x="152" y="8268"/>
                      <a:pt x="0" y="9514"/>
                      <a:pt x="912" y="9545"/>
                    </a:cubicBezTo>
                    <a:cubicBezTo>
                      <a:pt x="1256" y="9545"/>
                      <a:pt x="1587" y="9558"/>
                      <a:pt x="1932" y="9558"/>
                    </a:cubicBezTo>
                    <a:cubicBezTo>
                      <a:pt x="2104" y="9558"/>
                      <a:pt x="2280" y="9555"/>
                      <a:pt x="2462" y="9545"/>
                    </a:cubicBezTo>
                    <a:cubicBezTo>
                      <a:pt x="2796" y="9514"/>
                      <a:pt x="2948" y="9271"/>
                      <a:pt x="2918" y="8937"/>
                    </a:cubicBezTo>
                    <a:cubicBezTo>
                      <a:pt x="2827" y="8207"/>
                      <a:pt x="2189" y="7265"/>
                      <a:pt x="2280" y="6171"/>
                    </a:cubicBezTo>
                    <a:cubicBezTo>
                      <a:pt x="2341" y="4955"/>
                      <a:pt x="2310" y="4773"/>
                      <a:pt x="2523" y="4499"/>
                    </a:cubicBezTo>
                    <a:cubicBezTo>
                      <a:pt x="3131" y="3770"/>
                      <a:pt x="3374" y="3496"/>
                      <a:pt x="5988" y="2341"/>
                    </a:cubicBezTo>
                    <a:cubicBezTo>
                      <a:pt x="6535" y="2098"/>
                      <a:pt x="7052" y="1885"/>
                      <a:pt x="7629" y="1763"/>
                    </a:cubicBezTo>
                    <a:cubicBezTo>
                      <a:pt x="8133" y="1663"/>
                      <a:pt x="8616" y="1604"/>
                      <a:pt x="9112" y="1604"/>
                    </a:cubicBezTo>
                    <a:cubicBezTo>
                      <a:pt x="9215" y="1604"/>
                      <a:pt x="9318" y="1606"/>
                      <a:pt x="9423" y="1611"/>
                    </a:cubicBezTo>
                    <a:cubicBezTo>
                      <a:pt x="9872" y="1611"/>
                      <a:pt x="9957" y="1498"/>
                      <a:pt x="10429" y="1498"/>
                    </a:cubicBezTo>
                    <a:cubicBezTo>
                      <a:pt x="10691" y="1498"/>
                      <a:pt x="11073" y="1533"/>
                      <a:pt x="11702" y="1642"/>
                    </a:cubicBezTo>
                    <a:cubicBezTo>
                      <a:pt x="12250" y="1763"/>
                      <a:pt x="12250" y="2037"/>
                      <a:pt x="12797" y="2675"/>
                    </a:cubicBezTo>
                    <a:cubicBezTo>
                      <a:pt x="13070" y="3010"/>
                      <a:pt x="13222" y="3344"/>
                      <a:pt x="13283" y="3770"/>
                    </a:cubicBezTo>
                    <a:cubicBezTo>
                      <a:pt x="14590" y="9545"/>
                      <a:pt x="13557" y="7964"/>
                      <a:pt x="14012" y="9545"/>
                    </a:cubicBezTo>
                    <a:cubicBezTo>
                      <a:pt x="14060" y="9700"/>
                      <a:pt x="14183" y="9785"/>
                      <a:pt x="14318" y="9785"/>
                    </a:cubicBezTo>
                    <a:cubicBezTo>
                      <a:pt x="14527" y="9785"/>
                      <a:pt x="14766" y="9581"/>
                      <a:pt x="14803" y="9119"/>
                    </a:cubicBezTo>
                    <a:cubicBezTo>
                      <a:pt x="14833" y="8511"/>
                      <a:pt x="15076" y="6140"/>
                      <a:pt x="14772" y="5624"/>
                    </a:cubicBezTo>
                    <a:cubicBezTo>
                      <a:pt x="14620" y="5380"/>
                      <a:pt x="14590" y="5107"/>
                      <a:pt x="14681" y="4803"/>
                    </a:cubicBezTo>
                    <a:cubicBezTo>
                      <a:pt x="14924" y="4073"/>
                      <a:pt x="14529" y="3800"/>
                      <a:pt x="14681" y="2979"/>
                    </a:cubicBezTo>
                    <a:cubicBezTo>
                      <a:pt x="14772" y="2645"/>
                      <a:pt x="14833" y="1034"/>
                      <a:pt x="14742" y="669"/>
                    </a:cubicBezTo>
                    <a:cubicBezTo>
                      <a:pt x="14529" y="0"/>
                      <a:pt x="14164" y="0"/>
                      <a:pt x="13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8"/>
              <p:cNvSpPr/>
              <p:nvPr/>
            </p:nvSpPr>
            <p:spPr>
              <a:xfrm>
                <a:off x="6240525" y="2116575"/>
                <a:ext cx="211275" cy="198400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7936" extrusionOk="0">
                    <a:moveTo>
                      <a:pt x="1793" y="1"/>
                    </a:moveTo>
                    <a:cubicBezTo>
                      <a:pt x="1429" y="1"/>
                      <a:pt x="1034" y="92"/>
                      <a:pt x="669" y="122"/>
                    </a:cubicBezTo>
                    <a:cubicBezTo>
                      <a:pt x="152" y="153"/>
                      <a:pt x="0" y="426"/>
                      <a:pt x="91" y="913"/>
                    </a:cubicBezTo>
                    <a:cubicBezTo>
                      <a:pt x="152" y="1399"/>
                      <a:pt x="0" y="3284"/>
                      <a:pt x="1368" y="5259"/>
                    </a:cubicBezTo>
                    <a:cubicBezTo>
                      <a:pt x="2653" y="7096"/>
                      <a:pt x="4460" y="7936"/>
                      <a:pt x="6436" y="7936"/>
                    </a:cubicBezTo>
                    <a:cubicBezTo>
                      <a:pt x="6749" y="7936"/>
                      <a:pt x="7066" y="7915"/>
                      <a:pt x="7386" y="7873"/>
                    </a:cubicBezTo>
                    <a:cubicBezTo>
                      <a:pt x="8450" y="7721"/>
                      <a:pt x="8025" y="6840"/>
                      <a:pt x="8146" y="6293"/>
                    </a:cubicBezTo>
                    <a:cubicBezTo>
                      <a:pt x="8328" y="5259"/>
                      <a:pt x="8055" y="3436"/>
                      <a:pt x="8085" y="2250"/>
                    </a:cubicBezTo>
                    <a:cubicBezTo>
                      <a:pt x="8085" y="1733"/>
                      <a:pt x="8055" y="1186"/>
                      <a:pt x="7994" y="670"/>
                    </a:cubicBezTo>
                    <a:cubicBezTo>
                      <a:pt x="7943" y="283"/>
                      <a:pt x="7782" y="71"/>
                      <a:pt x="7456" y="71"/>
                    </a:cubicBezTo>
                    <a:cubicBezTo>
                      <a:pt x="7398" y="71"/>
                      <a:pt x="7334" y="78"/>
                      <a:pt x="7265" y="92"/>
                    </a:cubicBezTo>
                    <a:cubicBezTo>
                      <a:pt x="7069" y="119"/>
                      <a:pt x="6936" y="130"/>
                      <a:pt x="6833" y="130"/>
                    </a:cubicBezTo>
                    <a:cubicBezTo>
                      <a:pt x="6473" y="130"/>
                      <a:pt x="6481" y="1"/>
                      <a:pt x="5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8"/>
              <p:cNvSpPr/>
              <p:nvPr/>
            </p:nvSpPr>
            <p:spPr>
              <a:xfrm>
                <a:off x="4118900" y="3754700"/>
                <a:ext cx="2166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8664" h="10111" extrusionOk="0">
                    <a:moveTo>
                      <a:pt x="1552" y="0"/>
                    </a:moveTo>
                    <a:cubicBezTo>
                      <a:pt x="1266" y="0"/>
                      <a:pt x="993" y="256"/>
                      <a:pt x="578" y="525"/>
                    </a:cubicBezTo>
                    <a:cubicBezTo>
                      <a:pt x="0" y="860"/>
                      <a:pt x="61" y="1103"/>
                      <a:pt x="760" y="2288"/>
                    </a:cubicBezTo>
                    <a:cubicBezTo>
                      <a:pt x="1216" y="3139"/>
                      <a:pt x="1429" y="4325"/>
                      <a:pt x="1094" y="5146"/>
                    </a:cubicBezTo>
                    <a:cubicBezTo>
                      <a:pt x="791" y="5905"/>
                      <a:pt x="426" y="6483"/>
                      <a:pt x="669" y="7668"/>
                    </a:cubicBezTo>
                    <a:cubicBezTo>
                      <a:pt x="791" y="8124"/>
                      <a:pt x="943" y="8580"/>
                      <a:pt x="1094" y="9036"/>
                    </a:cubicBezTo>
                    <a:cubicBezTo>
                      <a:pt x="1125" y="9249"/>
                      <a:pt x="1277" y="9462"/>
                      <a:pt x="1398" y="9644"/>
                    </a:cubicBezTo>
                    <a:cubicBezTo>
                      <a:pt x="1642" y="10033"/>
                      <a:pt x="2274" y="10111"/>
                      <a:pt x="2595" y="10111"/>
                    </a:cubicBezTo>
                    <a:cubicBezTo>
                      <a:pt x="2675" y="10111"/>
                      <a:pt x="2736" y="10106"/>
                      <a:pt x="2766" y="10100"/>
                    </a:cubicBezTo>
                    <a:cubicBezTo>
                      <a:pt x="5471" y="9249"/>
                      <a:pt x="6079" y="8550"/>
                      <a:pt x="7630" y="7425"/>
                    </a:cubicBezTo>
                    <a:lnTo>
                      <a:pt x="8207" y="6878"/>
                    </a:lnTo>
                    <a:cubicBezTo>
                      <a:pt x="8572" y="6483"/>
                      <a:pt x="8663" y="6027"/>
                      <a:pt x="8511" y="5541"/>
                    </a:cubicBezTo>
                    <a:cubicBezTo>
                      <a:pt x="8177" y="4446"/>
                      <a:pt x="7265" y="3291"/>
                      <a:pt x="6140" y="2957"/>
                    </a:cubicBezTo>
                    <a:cubicBezTo>
                      <a:pt x="3678" y="2228"/>
                      <a:pt x="3800" y="2927"/>
                      <a:pt x="3070" y="1772"/>
                    </a:cubicBezTo>
                    <a:cubicBezTo>
                      <a:pt x="2493" y="890"/>
                      <a:pt x="2310" y="495"/>
                      <a:pt x="1976" y="191"/>
                    </a:cubicBezTo>
                    <a:cubicBezTo>
                      <a:pt x="1821" y="56"/>
                      <a:pt x="1685" y="0"/>
                      <a:pt x="1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8"/>
              <p:cNvSpPr/>
              <p:nvPr/>
            </p:nvSpPr>
            <p:spPr>
              <a:xfrm>
                <a:off x="4238200" y="4027725"/>
                <a:ext cx="224200" cy="20170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8068" extrusionOk="0">
                    <a:moveTo>
                      <a:pt x="7348" y="1"/>
                    </a:moveTo>
                    <a:cubicBezTo>
                      <a:pt x="7231" y="1"/>
                      <a:pt x="7105" y="42"/>
                      <a:pt x="6991" y="121"/>
                    </a:cubicBezTo>
                    <a:cubicBezTo>
                      <a:pt x="5897" y="1003"/>
                      <a:pt x="6535" y="668"/>
                      <a:pt x="6019" y="1216"/>
                    </a:cubicBezTo>
                    <a:cubicBezTo>
                      <a:pt x="5441" y="1884"/>
                      <a:pt x="4651" y="2553"/>
                      <a:pt x="2858" y="3313"/>
                    </a:cubicBezTo>
                    <a:cubicBezTo>
                      <a:pt x="730" y="4225"/>
                      <a:pt x="1277" y="3465"/>
                      <a:pt x="213" y="4194"/>
                    </a:cubicBezTo>
                    <a:cubicBezTo>
                      <a:pt x="61" y="4316"/>
                      <a:pt x="0" y="4468"/>
                      <a:pt x="61" y="4650"/>
                    </a:cubicBezTo>
                    <a:cubicBezTo>
                      <a:pt x="152" y="5228"/>
                      <a:pt x="396" y="5684"/>
                      <a:pt x="821" y="6079"/>
                    </a:cubicBezTo>
                    <a:cubicBezTo>
                      <a:pt x="1797" y="7109"/>
                      <a:pt x="2387" y="8068"/>
                      <a:pt x="3668" y="8068"/>
                    </a:cubicBezTo>
                    <a:cubicBezTo>
                      <a:pt x="3823" y="8068"/>
                      <a:pt x="3988" y="8054"/>
                      <a:pt x="4165" y="8024"/>
                    </a:cubicBezTo>
                    <a:cubicBezTo>
                      <a:pt x="5867" y="7720"/>
                      <a:pt x="7204" y="6808"/>
                      <a:pt x="8329" y="5562"/>
                    </a:cubicBezTo>
                    <a:cubicBezTo>
                      <a:pt x="8754" y="5076"/>
                      <a:pt x="8967" y="4498"/>
                      <a:pt x="8906" y="3860"/>
                    </a:cubicBezTo>
                    <a:cubicBezTo>
                      <a:pt x="8967" y="2279"/>
                      <a:pt x="7842" y="1276"/>
                      <a:pt x="7751" y="364"/>
                    </a:cubicBezTo>
                    <a:cubicBezTo>
                      <a:pt x="7713" y="117"/>
                      <a:pt x="7544" y="1"/>
                      <a:pt x="7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8"/>
              <p:cNvSpPr/>
              <p:nvPr/>
            </p:nvSpPr>
            <p:spPr>
              <a:xfrm>
                <a:off x="5372725" y="2696150"/>
                <a:ext cx="171000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4088" extrusionOk="0">
                    <a:moveTo>
                      <a:pt x="3624" y="0"/>
                    </a:moveTo>
                    <a:cubicBezTo>
                      <a:pt x="2611" y="0"/>
                      <a:pt x="1545" y="245"/>
                      <a:pt x="912" y="526"/>
                    </a:cubicBezTo>
                    <a:cubicBezTo>
                      <a:pt x="0" y="952"/>
                      <a:pt x="243" y="1499"/>
                      <a:pt x="213" y="2806"/>
                    </a:cubicBezTo>
                    <a:cubicBezTo>
                      <a:pt x="213" y="3353"/>
                      <a:pt x="578" y="3536"/>
                      <a:pt x="1064" y="3718"/>
                    </a:cubicBezTo>
                    <a:cubicBezTo>
                      <a:pt x="1693" y="3964"/>
                      <a:pt x="2372" y="4087"/>
                      <a:pt x="3121" y="4087"/>
                    </a:cubicBezTo>
                    <a:cubicBezTo>
                      <a:pt x="3205" y="4087"/>
                      <a:pt x="3289" y="4086"/>
                      <a:pt x="3374" y="4083"/>
                    </a:cubicBezTo>
                    <a:cubicBezTo>
                      <a:pt x="3437" y="4086"/>
                      <a:pt x="3500" y="4087"/>
                      <a:pt x="3564" y="4087"/>
                    </a:cubicBezTo>
                    <a:cubicBezTo>
                      <a:pt x="4119" y="4087"/>
                      <a:pt x="4713" y="3973"/>
                      <a:pt x="5259" y="3809"/>
                    </a:cubicBezTo>
                    <a:cubicBezTo>
                      <a:pt x="6414" y="3505"/>
                      <a:pt x="6778" y="3384"/>
                      <a:pt x="6778" y="2624"/>
                    </a:cubicBezTo>
                    <a:cubicBezTo>
                      <a:pt x="6778" y="2137"/>
                      <a:pt x="6839" y="1681"/>
                      <a:pt x="6718" y="1165"/>
                    </a:cubicBezTo>
                    <a:cubicBezTo>
                      <a:pt x="6626" y="952"/>
                      <a:pt x="6566" y="800"/>
                      <a:pt x="6322" y="739"/>
                    </a:cubicBezTo>
                    <a:cubicBezTo>
                      <a:pt x="6019" y="618"/>
                      <a:pt x="5259" y="222"/>
                      <a:pt x="4499" y="70"/>
                    </a:cubicBezTo>
                    <a:cubicBezTo>
                      <a:pt x="4220" y="22"/>
                      <a:pt x="3924" y="0"/>
                      <a:pt x="36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8"/>
              <p:cNvSpPr/>
              <p:nvPr/>
            </p:nvSpPr>
            <p:spPr>
              <a:xfrm>
                <a:off x="6289150" y="3453325"/>
                <a:ext cx="15960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3961" extrusionOk="0">
                    <a:moveTo>
                      <a:pt x="3360" y="1"/>
                    </a:moveTo>
                    <a:cubicBezTo>
                      <a:pt x="2245" y="1"/>
                      <a:pt x="1043" y="462"/>
                      <a:pt x="882" y="757"/>
                    </a:cubicBezTo>
                    <a:cubicBezTo>
                      <a:pt x="456" y="1456"/>
                      <a:pt x="0" y="2854"/>
                      <a:pt x="699" y="3310"/>
                    </a:cubicBezTo>
                    <a:cubicBezTo>
                      <a:pt x="1528" y="3885"/>
                      <a:pt x="1852" y="3955"/>
                      <a:pt x="2528" y="3955"/>
                    </a:cubicBezTo>
                    <a:cubicBezTo>
                      <a:pt x="2744" y="3955"/>
                      <a:pt x="2997" y="3948"/>
                      <a:pt x="3314" y="3948"/>
                    </a:cubicBezTo>
                    <a:cubicBezTo>
                      <a:pt x="3403" y="3957"/>
                      <a:pt x="3492" y="3961"/>
                      <a:pt x="3580" y="3961"/>
                    </a:cubicBezTo>
                    <a:cubicBezTo>
                      <a:pt x="3793" y="3961"/>
                      <a:pt x="4002" y="3939"/>
                      <a:pt x="4195" y="3918"/>
                    </a:cubicBezTo>
                    <a:cubicBezTo>
                      <a:pt x="4229" y="3920"/>
                      <a:pt x="4264" y="3921"/>
                      <a:pt x="4299" y="3921"/>
                    </a:cubicBezTo>
                    <a:cubicBezTo>
                      <a:pt x="5198" y="3921"/>
                      <a:pt x="6350" y="3178"/>
                      <a:pt x="6262" y="2124"/>
                    </a:cubicBezTo>
                    <a:cubicBezTo>
                      <a:pt x="6231" y="1486"/>
                      <a:pt x="6383" y="1000"/>
                      <a:pt x="5715" y="635"/>
                    </a:cubicBezTo>
                    <a:cubicBezTo>
                      <a:pt x="5107" y="331"/>
                      <a:pt x="5107" y="240"/>
                      <a:pt x="3800" y="27"/>
                    </a:cubicBezTo>
                    <a:cubicBezTo>
                      <a:pt x="3657" y="9"/>
                      <a:pt x="3509" y="1"/>
                      <a:pt x="3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8"/>
              <p:cNvSpPr/>
              <p:nvPr/>
            </p:nvSpPr>
            <p:spPr>
              <a:xfrm>
                <a:off x="5848750" y="2362425"/>
                <a:ext cx="121275" cy="13002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5201" extrusionOk="0">
                    <a:moveTo>
                      <a:pt x="2504" y="0"/>
                    </a:moveTo>
                    <a:cubicBezTo>
                      <a:pt x="2293" y="0"/>
                      <a:pt x="2089" y="105"/>
                      <a:pt x="1902" y="349"/>
                    </a:cubicBezTo>
                    <a:cubicBezTo>
                      <a:pt x="1461" y="907"/>
                      <a:pt x="1645" y="1324"/>
                      <a:pt x="1247" y="1324"/>
                    </a:cubicBezTo>
                    <a:cubicBezTo>
                      <a:pt x="1233" y="1324"/>
                      <a:pt x="1218" y="1323"/>
                      <a:pt x="1203" y="1322"/>
                    </a:cubicBezTo>
                    <a:cubicBezTo>
                      <a:pt x="1182" y="1321"/>
                      <a:pt x="1162" y="1320"/>
                      <a:pt x="1142" y="1320"/>
                    </a:cubicBezTo>
                    <a:cubicBezTo>
                      <a:pt x="249" y="1320"/>
                      <a:pt x="0" y="2642"/>
                      <a:pt x="595" y="3237"/>
                    </a:cubicBezTo>
                    <a:cubicBezTo>
                      <a:pt x="660" y="3324"/>
                      <a:pt x="725" y="3396"/>
                      <a:pt x="813" y="3396"/>
                    </a:cubicBezTo>
                    <a:cubicBezTo>
                      <a:pt x="848" y="3396"/>
                      <a:pt x="886" y="3384"/>
                      <a:pt x="929" y="3358"/>
                    </a:cubicBezTo>
                    <a:cubicBezTo>
                      <a:pt x="1355" y="3085"/>
                      <a:pt x="2084" y="3146"/>
                      <a:pt x="2662" y="3085"/>
                    </a:cubicBezTo>
                    <a:cubicBezTo>
                      <a:pt x="3026" y="3085"/>
                      <a:pt x="2966" y="3358"/>
                      <a:pt x="3270" y="4666"/>
                    </a:cubicBezTo>
                    <a:cubicBezTo>
                      <a:pt x="3317" y="4924"/>
                      <a:pt x="3563" y="5201"/>
                      <a:pt x="3785" y="5201"/>
                    </a:cubicBezTo>
                    <a:cubicBezTo>
                      <a:pt x="3850" y="5201"/>
                      <a:pt x="3913" y="5177"/>
                      <a:pt x="3969" y="5121"/>
                    </a:cubicBezTo>
                    <a:cubicBezTo>
                      <a:pt x="4181" y="4909"/>
                      <a:pt x="3969" y="5061"/>
                      <a:pt x="4516" y="4301"/>
                    </a:cubicBezTo>
                    <a:cubicBezTo>
                      <a:pt x="4729" y="3966"/>
                      <a:pt x="4850" y="3632"/>
                      <a:pt x="4729" y="3207"/>
                    </a:cubicBezTo>
                    <a:cubicBezTo>
                      <a:pt x="4457" y="1995"/>
                      <a:pt x="3421" y="0"/>
                      <a:pt x="2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8"/>
              <p:cNvSpPr/>
              <p:nvPr/>
            </p:nvSpPr>
            <p:spPr>
              <a:xfrm>
                <a:off x="5962400" y="2987825"/>
                <a:ext cx="8057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325" extrusionOk="0">
                    <a:moveTo>
                      <a:pt x="1771" y="0"/>
                    </a:moveTo>
                    <a:cubicBezTo>
                      <a:pt x="1575" y="0"/>
                      <a:pt x="1400" y="115"/>
                      <a:pt x="1216" y="349"/>
                    </a:cubicBezTo>
                    <a:cubicBezTo>
                      <a:pt x="942" y="683"/>
                      <a:pt x="942" y="683"/>
                      <a:pt x="547" y="805"/>
                    </a:cubicBezTo>
                    <a:cubicBezTo>
                      <a:pt x="183" y="896"/>
                      <a:pt x="0" y="1230"/>
                      <a:pt x="122" y="1595"/>
                    </a:cubicBezTo>
                    <a:cubicBezTo>
                      <a:pt x="395" y="2325"/>
                      <a:pt x="1459" y="2081"/>
                      <a:pt x="2006" y="2294"/>
                    </a:cubicBezTo>
                    <a:cubicBezTo>
                      <a:pt x="2766" y="2294"/>
                      <a:pt x="3222" y="1595"/>
                      <a:pt x="2918" y="987"/>
                    </a:cubicBezTo>
                    <a:cubicBezTo>
                      <a:pt x="2766" y="683"/>
                      <a:pt x="2584" y="410"/>
                      <a:pt x="2310" y="227"/>
                    </a:cubicBezTo>
                    <a:cubicBezTo>
                      <a:pt x="2105" y="77"/>
                      <a:pt x="1931" y="0"/>
                      <a:pt x="1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8"/>
              <p:cNvSpPr/>
              <p:nvPr/>
            </p:nvSpPr>
            <p:spPr>
              <a:xfrm>
                <a:off x="5517850" y="4007625"/>
                <a:ext cx="132250" cy="287700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1508" extrusionOk="0">
                    <a:moveTo>
                      <a:pt x="4960" y="0"/>
                    </a:moveTo>
                    <a:cubicBezTo>
                      <a:pt x="4921" y="0"/>
                      <a:pt x="4879" y="4"/>
                      <a:pt x="4834" y="13"/>
                    </a:cubicBezTo>
                    <a:cubicBezTo>
                      <a:pt x="1763" y="978"/>
                      <a:pt x="1787" y="1353"/>
                      <a:pt x="1334" y="1353"/>
                    </a:cubicBezTo>
                    <a:cubicBezTo>
                      <a:pt x="1316" y="1353"/>
                      <a:pt x="1297" y="1352"/>
                      <a:pt x="1277" y="1351"/>
                    </a:cubicBezTo>
                    <a:cubicBezTo>
                      <a:pt x="1255" y="1349"/>
                      <a:pt x="1233" y="1348"/>
                      <a:pt x="1212" y="1348"/>
                    </a:cubicBezTo>
                    <a:cubicBezTo>
                      <a:pt x="862" y="1348"/>
                      <a:pt x="695" y="1584"/>
                      <a:pt x="609" y="1928"/>
                    </a:cubicBezTo>
                    <a:cubicBezTo>
                      <a:pt x="487" y="2415"/>
                      <a:pt x="365" y="2901"/>
                      <a:pt x="426" y="3387"/>
                    </a:cubicBezTo>
                    <a:cubicBezTo>
                      <a:pt x="426" y="3479"/>
                      <a:pt x="457" y="7612"/>
                      <a:pt x="365" y="8342"/>
                    </a:cubicBezTo>
                    <a:cubicBezTo>
                      <a:pt x="153" y="10348"/>
                      <a:pt x="1" y="10591"/>
                      <a:pt x="122" y="11229"/>
                    </a:cubicBezTo>
                    <a:cubicBezTo>
                      <a:pt x="159" y="11412"/>
                      <a:pt x="284" y="11507"/>
                      <a:pt x="424" y="11507"/>
                    </a:cubicBezTo>
                    <a:cubicBezTo>
                      <a:pt x="516" y="11507"/>
                      <a:pt x="615" y="11466"/>
                      <a:pt x="700" y="11381"/>
                    </a:cubicBezTo>
                    <a:cubicBezTo>
                      <a:pt x="791" y="11229"/>
                      <a:pt x="913" y="11047"/>
                      <a:pt x="1004" y="10895"/>
                    </a:cubicBezTo>
                    <a:cubicBezTo>
                      <a:pt x="2736" y="7795"/>
                      <a:pt x="1490" y="5971"/>
                      <a:pt x="3770" y="3752"/>
                    </a:cubicBezTo>
                    <a:cubicBezTo>
                      <a:pt x="4530" y="3023"/>
                      <a:pt x="5290" y="2323"/>
                      <a:pt x="5290" y="348"/>
                    </a:cubicBezTo>
                    <a:cubicBezTo>
                      <a:pt x="5290" y="141"/>
                      <a:pt x="5180" y="0"/>
                      <a:pt x="49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8"/>
              <p:cNvSpPr/>
              <p:nvPr/>
            </p:nvSpPr>
            <p:spPr>
              <a:xfrm>
                <a:off x="4808875" y="4008775"/>
                <a:ext cx="130725" cy="268975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0759" extrusionOk="0">
                    <a:moveTo>
                      <a:pt x="394" y="0"/>
                    </a:moveTo>
                    <a:cubicBezTo>
                      <a:pt x="168" y="0"/>
                      <a:pt x="106" y="153"/>
                      <a:pt x="61" y="423"/>
                    </a:cubicBezTo>
                    <a:cubicBezTo>
                      <a:pt x="1" y="484"/>
                      <a:pt x="1" y="606"/>
                      <a:pt x="1" y="697"/>
                    </a:cubicBezTo>
                    <a:cubicBezTo>
                      <a:pt x="517" y="3098"/>
                      <a:pt x="1368" y="2825"/>
                      <a:pt x="1976" y="3858"/>
                    </a:cubicBezTo>
                    <a:cubicBezTo>
                      <a:pt x="3648" y="6624"/>
                      <a:pt x="3101" y="7323"/>
                      <a:pt x="4317" y="10302"/>
                    </a:cubicBezTo>
                    <a:cubicBezTo>
                      <a:pt x="4436" y="10626"/>
                      <a:pt x="4594" y="10759"/>
                      <a:pt x="4731" y="10759"/>
                    </a:cubicBezTo>
                    <a:cubicBezTo>
                      <a:pt x="4838" y="10759"/>
                      <a:pt x="4932" y="10678"/>
                      <a:pt x="4985" y="10545"/>
                    </a:cubicBezTo>
                    <a:cubicBezTo>
                      <a:pt x="5229" y="9876"/>
                      <a:pt x="4894" y="8174"/>
                      <a:pt x="4833" y="6199"/>
                    </a:cubicBezTo>
                    <a:cubicBezTo>
                      <a:pt x="4833" y="4618"/>
                      <a:pt x="5107" y="5165"/>
                      <a:pt x="4864" y="3007"/>
                    </a:cubicBezTo>
                    <a:cubicBezTo>
                      <a:pt x="4651" y="697"/>
                      <a:pt x="4530" y="1457"/>
                      <a:pt x="3222" y="910"/>
                    </a:cubicBezTo>
                    <a:cubicBezTo>
                      <a:pt x="2371" y="575"/>
                      <a:pt x="1520" y="271"/>
                      <a:pt x="700" y="59"/>
                    </a:cubicBezTo>
                    <a:cubicBezTo>
                      <a:pt x="573" y="19"/>
                      <a:pt x="473" y="0"/>
                      <a:pt x="3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8"/>
              <p:cNvSpPr/>
              <p:nvPr/>
            </p:nvSpPr>
            <p:spPr>
              <a:xfrm>
                <a:off x="6240650" y="2061775"/>
                <a:ext cx="205050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2575" extrusionOk="0">
                    <a:moveTo>
                      <a:pt x="2565" y="0"/>
                    </a:moveTo>
                    <a:cubicBezTo>
                      <a:pt x="2012" y="0"/>
                      <a:pt x="1460" y="126"/>
                      <a:pt x="907" y="126"/>
                    </a:cubicBezTo>
                    <a:cubicBezTo>
                      <a:pt x="846" y="156"/>
                      <a:pt x="725" y="156"/>
                      <a:pt x="664" y="187"/>
                    </a:cubicBezTo>
                    <a:cubicBezTo>
                      <a:pt x="117" y="308"/>
                      <a:pt x="117" y="339"/>
                      <a:pt x="56" y="1950"/>
                    </a:cubicBezTo>
                    <a:cubicBezTo>
                      <a:pt x="1" y="2418"/>
                      <a:pt x="371" y="2562"/>
                      <a:pt x="848" y="2562"/>
                    </a:cubicBezTo>
                    <a:cubicBezTo>
                      <a:pt x="897" y="2562"/>
                      <a:pt x="947" y="2560"/>
                      <a:pt x="998" y="2558"/>
                    </a:cubicBezTo>
                    <a:cubicBezTo>
                      <a:pt x="1353" y="2527"/>
                      <a:pt x="1552" y="2517"/>
                      <a:pt x="1777" y="2517"/>
                    </a:cubicBezTo>
                    <a:cubicBezTo>
                      <a:pt x="2227" y="2517"/>
                      <a:pt x="2781" y="2558"/>
                      <a:pt x="4889" y="2558"/>
                    </a:cubicBezTo>
                    <a:cubicBezTo>
                      <a:pt x="5645" y="2565"/>
                      <a:pt x="6213" y="2574"/>
                      <a:pt x="6643" y="2574"/>
                    </a:cubicBezTo>
                    <a:cubicBezTo>
                      <a:pt x="7974" y="2574"/>
                      <a:pt x="7973" y="2486"/>
                      <a:pt x="8111" y="1980"/>
                    </a:cubicBezTo>
                    <a:cubicBezTo>
                      <a:pt x="8202" y="1585"/>
                      <a:pt x="8111" y="1220"/>
                      <a:pt x="8050" y="825"/>
                    </a:cubicBezTo>
                    <a:cubicBezTo>
                      <a:pt x="7989" y="308"/>
                      <a:pt x="7807" y="126"/>
                      <a:pt x="7260" y="126"/>
                    </a:cubicBezTo>
                    <a:cubicBezTo>
                      <a:pt x="6265" y="126"/>
                      <a:pt x="5295" y="0"/>
                      <a:pt x="4305" y="0"/>
                    </a:cubicBezTo>
                    <a:cubicBezTo>
                      <a:pt x="4206" y="0"/>
                      <a:pt x="4107" y="2"/>
                      <a:pt x="4007" y="4"/>
                    </a:cubicBezTo>
                    <a:lnTo>
                      <a:pt x="2731" y="4"/>
                    </a:lnTo>
                    <a:cubicBezTo>
                      <a:pt x="2675" y="2"/>
                      <a:pt x="2620" y="0"/>
                      <a:pt x="2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8"/>
              <p:cNvSpPr/>
              <p:nvPr/>
            </p:nvSpPr>
            <p:spPr>
              <a:xfrm>
                <a:off x="5191850" y="3936500"/>
                <a:ext cx="4030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622" extrusionOk="0">
                    <a:moveTo>
                      <a:pt x="910" y="1"/>
                    </a:moveTo>
                    <a:cubicBezTo>
                      <a:pt x="901" y="1"/>
                      <a:pt x="892" y="1"/>
                      <a:pt x="882" y="1"/>
                    </a:cubicBezTo>
                    <a:cubicBezTo>
                      <a:pt x="427" y="32"/>
                      <a:pt x="275" y="731"/>
                      <a:pt x="244" y="1187"/>
                    </a:cubicBezTo>
                    <a:cubicBezTo>
                      <a:pt x="214" y="1977"/>
                      <a:pt x="1" y="2402"/>
                      <a:pt x="214" y="3010"/>
                    </a:cubicBezTo>
                    <a:cubicBezTo>
                      <a:pt x="281" y="3324"/>
                      <a:pt x="530" y="3622"/>
                      <a:pt x="815" y="3622"/>
                    </a:cubicBezTo>
                    <a:cubicBezTo>
                      <a:pt x="916" y="3622"/>
                      <a:pt x="1022" y="3584"/>
                      <a:pt x="1126" y="3497"/>
                    </a:cubicBezTo>
                    <a:cubicBezTo>
                      <a:pt x="1612" y="3041"/>
                      <a:pt x="1521" y="2524"/>
                      <a:pt x="1521" y="2038"/>
                    </a:cubicBezTo>
                    <a:lnTo>
                      <a:pt x="1521" y="1369"/>
                    </a:lnTo>
                    <a:cubicBezTo>
                      <a:pt x="1461" y="950"/>
                      <a:pt x="1489" y="1"/>
                      <a:pt x="9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8"/>
              <p:cNvSpPr/>
              <p:nvPr/>
            </p:nvSpPr>
            <p:spPr>
              <a:xfrm>
                <a:off x="6664525" y="3597600"/>
                <a:ext cx="152775" cy="588175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3527" extrusionOk="0">
                    <a:moveTo>
                      <a:pt x="730" y="1"/>
                    </a:moveTo>
                    <a:cubicBezTo>
                      <a:pt x="578" y="1"/>
                      <a:pt x="457" y="92"/>
                      <a:pt x="366" y="244"/>
                    </a:cubicBezTo>
                    <a:cubicBezTo>
                      <a:pt x="62" y="1065"/>
                      <a:pt x="305" y="3891"/>
                      <a:pt x="183" y="4591"/>
                    </a:cubicBezTo>
                    <a:cubicBezTo>
                      <a:pt x="1" y="5654"/>
                      <a:pt x="335" y="5867"/>
                      <a:pt x="183" y="6414"/>
                    </a:cubicBezTo>
                    <a:cubicBezTo>
                      <a:pt x="1" y="7144"/>
                      <a:pt x="214" y="8967"/>
                      <a:pt x="214" y="9545"/>
                    </a:cubicBezTo>
                    <a:lnTo>
                      <a:pt x="214" y="22281"/>
                    </a:lnTo>
                    <a:cubicBezTo>
                      <a:pt x="214" y="22676"/>
                      <a:pt x="183" y="22980"/>
                      <a:pt x="609" y="23193"/>
                    </a:cubicBezTo>
                    <a:cubicBezTo>
                      <a:pt x="1192" y="23435"/>
                      <a:pt x="1516" y="23463"/>
                      <a:pt x="1797" y="23463"/>
                    </a:cubicBezTo>
                    <a:cubicBezTo>
                      <a:pt x="1879" y="23463"/>
                      <a:pt x="1956" y="23460"/>
                      <a:pt x="2036" y="23460"/>
                    </a:cubicBezTo>
                    <a:cubicBezTo>
                      <a:pt x="2197" y="23460"/>
                      <a:pt x="2366" y="23470"/>
                      <a:pt x="2585" y="23527"/>
                    </a:cubicBezTo>
                    <a:lnTo>
                      <a:pt x="2797" y="23527"/>
                    </a:lnTo>
                    <a:cubicBezTo>
                      <a:pt x="3099" y="23451"/>
                      <a:pt x="3423" y="23433"/>
                      <a:pt x="3744" y="23433"/>
                    </a:cubicBezTo>
                    <a:cubicBezTo>
                      <a:pt x="4042" y="23433"/>
                      <a:pt x="4337" y="23449"/>
                      <a:pt x="4611" y="23449"/>
                    </a:cubicBezTo>
                    <a:cubicBezTo>
                      <a:pt x="5352" y="23449"/>
                      <a:pt x="5937" y="23335"/>
                      <a:pt x="5989" y="22494"/>
                    </a:cubicBezTo>
                    <a:cubicBezTo>
                      <a:pt x="6050" y="21886"/>
                      <a:pt x="6110" y="21551"/>
                      <a:pt x="5746" y="21095"/>
                    </a:cubicBezTo>
                    <a:cubicBezTo>
                      <a:pt x="2797" y="17296"/>
                      <a:pt x="1825" y="8937"/>
                      <a:pt x="1369" y="4195"/>
                    </a:cubicBezTo>
                    <a:cubicBezTo>
                      <a:pt x="974" y="183"/>
                      <a:pt x="1217" y="31"/>
                      <a:pt x="7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8"/>
              <p:cNvSpPr/>
              <p:nvPr/>
            </p:nvSpPr>
            <p:spPr>
              <a:xfrm>
                <a:off x="6379575" y="3457975"/>
                <a:ext cx="676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3799" extrusionOk="0">
                    <a:moveTo>
                      <a:pt x="751" y="0"/>
                    </a:moveTo>
                    <a:cubicBezTo>
                      <a:pt x="359" y="0"/>
                      <a:pt x="686" y="528"/>
                      <a:pt x="456" y="2212"/>
                    </a:cubicBezTo>
                    <a:cubicBezTo>
                      <a:pt x="304" y="3306"/>
                      <a:pt x="0" y="3762"/>
                      <a:pt x="487" y="3792"/>
                    </a:cubicBezTo>
                    <a:cubicBezTo>
                      <a:pt x="543" y="3797"/>
                      <a:pt x="599" y="3799"/>
                      <a:pt x="654" y="3799"/>
                    </a:cubicBezTo>
                    <a:cubicBezTo>
                      <a:pt x="1814" y="3799"/>
                      <a:pt x="2645" y="2910"/>
                      <a:pt x="2645" y="2242"/>
                    </a:cubicBezTo>
                    <a:cubicBezTo>
                      <a:pt x="2706" y="1817"/>
                      <a:pt x="2645" y="1422"/>
                      <a:pt x="2645" y="1178"/>
                    </a:cubicBezTo>
                    <a:cubicBezTo>
                      <a:pt x="2614" y="966"/>
                      <a:pt x="2523" y="753"/>
                      <a:pt x="2341" y="662"/>
                    </a:cubicBezTo>
                    <a:cubicBezTo>
                      <a:pt x="1915" y="388"/>
                      <a:pt x="1551" y="145"/>
                      <a:pt x="1064" y="54"/>
                    </a:cubicBezTo>
                    <a:cubicBezTo>
                      <a:pt x="928" y="20"/>
                      <a:pt x="826" y="0"/>
                      <a:pt x="7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8"/>
              <p:cNvSpPr/>
              <p:nvPr/>
            </p:nvSpPr>
            <p:spPr>
              <a:xfrm>
                <a:off x="4780750" y="3164150"/>
                <a:ext cx="779675" cy="772400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30896" extrusionOk="0">
                    <a:moveTo>
                      <a:pt x="18582" y="0"/>
                    </a:moveTo>
                    <a:cubicBezTo>
                      <a:pt x="18184" y="0"/>
                      <a:pt x="17822" y="52"/>
                      <a:pt x="17509" y="165"/>
                    </a:cubicBezTo>
                    <a:cubicBezTo>
                      <a:pt x="17361" y="221"/>
                      <a:pt x="17216" y="242"/>
                      <a:pt x="17018" y="242"/>
                    </a:cubicBezTo>
                    <a:cubicBezTo>
                      <a:pt x="16563" y="242"/>
                      <a:pt x="15828" y="128"/>
                      <a:pt x="14135" y="44"/>
                    </a:cubicBezTo>
                    <a:cubicBezTo>
                      <a:pt x="13801" y="44"/>
                      <a:pt x="13466" y="135"/>
                      <a:pt x="13101" y="135"/>
                    </a:cubicBezTo>
                    <a:cubicBezTo>
                      <a:pt x="9059" y="165"/>
                      <a:pt x="8542" y="74"/>
                      <a:pt x="6688" y="1290"/>
                    </a:cubicBezTo>
                    <a:cubicBezTo>
                      <a:pt x="2159" y="4238"/>
                      <a:pt x="2615" y="8494"/>
                      <a:pt x="1156" y="12020"/>
                    </a:cubicBezTo>
                    <a:cubicBezTo>
                      <a:pt x="609" y="13266"/>
                      <a:pt x="1" y="15242"/>
                      <a:pt x="153" y="16792"/>
                    </a:cubicBezTo>
                    <a:cubicBezTo>
                      <a:pt x="183" y="16944"/>
                      <a:pt x="183" y="17126"/>
                      <a:pt x="274" y="17248"/>
                    </a:cubicBezTo>
                    <a:cubicBezTo>
                      <a:pt x="457" y="17673"/>
                      <a:pt x="639" y="18129"/>
                      <a:pt x="1095" y="18311"/>
                    </a:cubicBezTo>
                    <a:cubicBezTo>
                      <a:pt x="1160" y="18355"/>
                      <a:pt x="1754" y="18927"/>
                      <a:pt x="2576" y="18927"/>
                    </a:cubicBezTo>
                    <a:cubicBezTo>
                      <a:pt x="2904" y="18927"/>
                      <a:pt x="3267" y="18836"/>
                      <a:pt x="3648" y="18585"/>
                    </a:cubicBezTo>
                    <a:cubicBezTo>
                      <a:pt x="4196" y="18251"/>
                      <a:pt x="4651" y="17825"/>
                      <a:pt x="5107" y="17400"/>
                    </a:cubicBezTo>
                    <a:cubicBezTo>
                      <a:pt x="5199" y="17308"/>
                      <a:pt x="5290" y="17156"/>
                      <a:pt x="5472" y="17096"/>
                    </a:cubicBezTo>
                    <a:cubicBezTo>
                      <a:pt x="5624" y="17795"/>
                      <a:pt x="5594" y="17248"/>
                      <a:pt x="5624" y="21138"/>
                    </a:cubicBezTo>
                    <a:cubicBezTo>
                      <a:pt x="5624" y="23874"/>
                      <a:pt x="5199" y="24512"/>
                      <a:pt x="4530" y="25819"/>
                    </a:cubicBezTo>
                    <a:cubicBezTo>
                      <a:pt x="3648" y="27400"/>
                      <a:pt x="6202" y="29558"/>
                      <a:pt x="7721" y="30135"/>
                    </a:cubicBezTo>
                    <a:cubicBezTo>
                      <a:pt x="8365" y="30374"/>
                      <a:pt x="8962" y="30458"/>
                      <a:pt x="9542" y="30458"/>
                    </a:cubicBezTo>
                    <a:cubicBezTo>
                      <a:pt x="10968" y="30458"/>
                      <a:pt x="12285" y="29946"/>
                      <a:pt x="13905" y="29946"/>
                    </a:cubicBezTo>
                    <a:cubicBezTo>
                      <a:pt x="14147" y="29946"/>
                      <a:pt x="14395" y="29957"/>
                      <a:pt x="14652" y="29983"/>
                    </a:cubicBezTo>
                    <a:cubicBezTo>
                      <a:pt x="16232" y="30105"/>
                      <a:pt x="16323" y="30044"/>
                      <a:pt x="17691" y="30470"/>
                    </a:cubicBezTo>
                    <a:cubicBezTo>
                      <a:pt x="18633" y="30743"/>
                      <a:pt x="19485" y="30895"/>
                      <a:pt x="20457" y="30895"/>
                    </a:cubicBezTo>
                    <a:cubicBezTo>
                      <a:pt x="20569" y="30885"/>
                      <a:pt x="20680" y="30882"/>
                      <a:pt x="20790" y="30882"/>
                    </a:cubicBezTo>
                    <a:cubicBezTo>
                      <a:pt x="21011" y="30882"/>
                      <a:pt x="21227" y="30895"/>
                      <a:pt x="21430" y="30895"/>
                    </a:cubicBezTo>
                    <a:cubicBezTo>
                      <a:pt x="23710" y="30470"/>
                      <a:pt x="25685" y="29497"/>
                      <a:pt x="27327" y="27795"/>
                    </a:cubicBezTo>
                    <a:cubicBezTo>
                      <a:pt x="27995" y="27065"/>
                      <a:pt x="28694" y="25910"/>
                      <a:pt x="28299" y="24998"/>
                    </a:cubicBezTo>
                    <a:cubicBezTo>
                      <a:pt x="27235" y="22354"/>
                      <a:pt x="26901" y="21503"/>
                      <a:pt x="26445" y="17916"/>
                    </a:cubicBezTo>
                    <a:cubicBezTo>
                      <a:pt x="26445" y="17856"/>
                      <a:pt x="26445" y="17795"/>
                      <a:pt x="26476" y="17795"/>
                    </a:cubicBezTo>
                    <a:cubicBezTo>
                      <a:pt x="26536" y="17795"/>
                      <a:pt x="26567" y="17795"/>
                      <a:pt x="26597" y="17825"/>
                    </a:cubicBezTo>
                    <a:cubicBezTo>
                      <a:pt x="26810" y="18099"/>
                      <a:pt x="27175" y="18281"/>
                      <a:pt x="27479" y="18463"/>
                    </a:cubicBezTo>
                    <a:cubicBezTo>
                      <a:pt x="27826" y="18700"/>
                      <a:pt x="28190" y="18806"/>
                      <a:pt x="28557" y="18806"/>
                    </a:cubicBezTo>
                    <a:cubicBezTo>
                      <a:pt x="28897" y="18806"/>
                      <a:pt x="29240" y="18715"/>
                      <a:pt x="29576" y="18555"/>
                    </a:cubicBezTo>
                    <a:cubicBezTo>
                      <a:pt x="30001" y="18311"/>
                      <a:pt x="30427" y="18008"/>
                      <a:pt x="30609" y="17521"/>
                    </a:cubicBezTo>
                    <a:cubicBezTo>
                      <a:pt x="31035" y="16397"/>
                      <a:pt x="31187" y="15515"/>
                      <a:pt x="30761" y="13144"/>
                    </a:cubicBezTo>
                    <a:cubicBezTo>
                      <a:pt x="29910" y="8554"/>
                      <a:pt x="28117" y="6700"/>
                      <a:pt x="28087" y="6244"/>
                    </a:cubicBezTo>
                    <a:cubicBezTo>
                      <a:pt x="27842" y="3717"/>
                      <a:pt x="21938" y="0"/>
                      <a:pt x="185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8"/>
              <p:cNvSpPr/>
              <p:nvPr/>
            </p:nvSpPr>
            <p:spPr>
              <a:xfrm>
                <a:off x="6655175" y="3471025"/>
                <a:ext cx="227475" cy="90245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36098" extrusionOk="0">
                    <a:moveTo>
                      <a:pt x="4485" y="0"/>
                    </a:moveTo>
                    <a:cubicBezTo>
                      <a:pt x="4301" y="0"/>
                      <a:pt x="4116" y="30"/>
                      <a:pt x="3931" y="49"/>
                    </a:cubicBezTo>
                    <a:cubicBezTo>
                      <a:pt x="3632" y="94"/>
                      <a:pt x="3340" y="104"/>
                      <a:pt x="3051" y="104"/>
                    </a:cubicBezTo>
                    <a:cubicBezTo>
                      <a:pt x="2818" y="104"/>
                      <a:pt x="2586" y="97"/>
                      <a:pt x="2352" y="97"/>
                    </a:cubicBezTo>
                    <a:cubicBezTo>
                      <a:pt x="1908" y="97"/>
                      <a:pt x="1458" y="121"/>
                      <a:pt x="983" y="261"/>
                    </a:cubicBezTo>
                    <a:cubicBezTo>
                      <a:pt x="557" y="413"/>
                      <a:pt x="436" y="413"/>
                      <a:pt x="436" y="1112"/>
                    </a:cubicBezTo>
                    <a:cubicBezTo>
                      <a:pt x="436" y="3392"/>
                      <a:pt x="284" y="4760"/>
                      <a:pt x="1044" y="4942"/>
                    </a:cubicBezTo>
                    <a:cubicBezTo>
                      <a:pt x="1850" y="5151"/>
                      <a:pt x="2097" y="5194"/>
                      <a:pt x="2509" y="5194"/>
                    </a:cubicBezTo>
                    <a:cubicBezTo>
                      <a:pt x="2799" y="5194"/>
                      <a:pt x="3172" y="5172"/>
                      <a:pt x="3882" y="5172"/>
                    </a:cubicBezTo>
                    <a:cubicBezTo>
                      <a:pt x="4364" y="5172"/>
                      <a:pt x="5003" y="5182"/>
                      <a:pt x="5876" y="5216"/>
                    </a:cubicBezTo>
                    <a:cubicBezTo>
                      <a:pt x="6028" y="5216"/>
                      <a:pt x="6120" y="5337"/>
                      <a:pt x="6120" y="5459"/>
                    </a:cubicBezTo>
                    <a:cubicBezTo>
                      <a:pt x="6272" y="7435"/>
                      <a:pt x="6180" y="6857"/>
                      <a:pt x="6211" y="7830"/>
                    </a:cubicBezTo>
                    <a:cubicBezTo>
                      <a:pt x="6211" y="8681"/>
                      <a:pt x="6332" y="9471"/>
                      <a:pt x="6332" y="10322"/>
                    </a:cubicBezTo>
                    <a:cubicBezTo>
                      <a:pt x="6302" y="29836"/>
                      <a:pt x="6424" y="24639"/>
                      <a:pt x="6424" y="28012"/>
                    </a:cubicBezTo>
                    <a:cubicBezTo>
                      <a:pt x="6424" y="28164"/>
                      <a:pt x="6302" y="28256"/>
                      <a:pt x="6180" y="28256"/>
                    </a:cubicBezTo>
                    <a:cubicBezTo>
                      <a:pt x="6131" y="28268"/>
                      <a:pt x="5595" y="28280"/>
                      <a:pt x="4899" y="28280"/>
                    </a:cubicBezTo>
                    <a:cubicBezTo>
                      <a:pt x="3891" y="28280"/>
                      <a:pt x="2548" y="28254"/>
                      <a:pt x="1864" y="28164"/>
                    </a:cubicBezTo>
                    <a:cubicBezTo>
                      <a:pt x="1809" y="28155"/>
                      <a:pt x="1759" y="28152"/>
                      <a:pt x="1711" y="28152"/>
                    </a:cubicBezTo>
                    <a:cubicBezTo>
                      <a:pt x="1524" y="28152"/>
                      <a:pt x="1381" y="28207"/>
                      <a:pt x="1208" y="28207"/>
                    </a:cubicBezTo>
                    <a:cubicBezTo>
                      <a:pt x="1131" y="28207"/>
                      <a:pt x="1048" y="28196"/>
                      <a:pt x="952" y="28164"/>
                    </a:cubicBezTo>
                    <a:cubicBezTo>
                      <a:pt x="903" y="28149"/>
                      <a:pt x="857" y="28142"/>
                      <a:pt x="814" y="28142"/>
                    </a:cubicBezTo>
                    <a:cubicBezTo>
                      <a:pt x="1" y="28142"/>
                      <a:pt x="192" y="30800"/>
                      <a:pt x="192" y="34061"/>
                    </a:cubicBezTo>
                    <a:cubicBezTo>
                      <a:pt x="192" y="34652"/>
                      <a:pt x="271" y="35817"/>
                      <a:pt x="765" y="35817"/>
                    </a:cubicBezTo>
                    <a:cubicBezTo>
                      <a:pt x="805" y="35817"/>
                      <a:pt x="847" y="35809"/>
                      <a:pt x="892" y="35794"/>
                    </a:cubicBezTo>
                    <a:cubicBezTo>
                      <a:pt x="964" y="35779"/>
                      <a:pt x="1036" y="35773"/>
                      <a:pt x="1108" y="35773"/>
                    </a:cubicBezTo>
                    <a:cubicBezTo>
                      <a:pt x="1495" y="35773"/>
                      <a:pt x="1895" y="35946"/>
                      <a:pt x="2381" y="35946"/>
                    </a:cubicBezTo>
                    <a:cubicBezTo>
                      <a:pt x="3536" y="36006"/>
                      <a:pt x="4630" y="36098"/>
                      <a:pt x="5755" y="36098"/>
                    </a:cubicBezTo>
                    <a:cubicBezTo>
                      <a:pt x="6515" y="36098"/>
                      <a:pt x="7275" y="36037"/>
                      <a:pt x="8035" y="36006"/>
                    </a:cubicBezTo>
                    <a:cubicBezTo>
                      <a:pt x="8551" y="36006"/>
                      <a:pt x="8855" y="35703"/>
                      <a:pt x="8794" y="35247"/>
                    </a:cubicBezTo>
                    <a:cubicBezTo>
                      <a:pt x="8734" y="34244"/>
                      <a:pt x="9098" y="7222"/>
                      <a:pt x="9098" y="2815"/>
                    </a:cubicBezTo>
                    <a:cubicBezTo>
                      <a:pt x="9098" y="2298"/>
                      <a:pt x="9038" y="1781"/>
                      <a:pt x="9007" y="1264"/>
                    </a:cubicBezTo>
                    <a:cubicBezTo>
                      <a:pt x="9007" y="1112"/>
                      <a:pt x="8916" y="960"/>
                      <a:pt x="8886" y="808"/>
                    </a:cubicBezTo>
                    <a:cubicBezTo>
                      <a:pt x="8734" y="231"/>
                      <a:pt x="8308" y="109"/>
                      <a:pt x="7731" y="109"/>
                    </a:cubicBezTo>
                    <a:cubicBezTo>
                      <a:pt x="5603" y="79"/>
                      <a:pt x="5329" y="109"/>
                      <a:pt x="4843" y="49"/>
                    </a:cubicBezTo>
                    <a:cubicBezTo>
                      <a:pt x="4724" y="13"/>
                      <a:pt x="4605" y="0"/>
                      <a:pt x="4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8"/>
              <p:cNvSpPr/>
              <p:nvPr/>
            </p:nvSpPr>
            <p:spPr>
              <a:xfrm>
                <a:off x="4169050" y="3912600"/>
                <a:ext cx="260675" cy="2142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8570" extrusionOk="0">
                    <a:moveTo>
                      <a:pt x="4252" y="3632"/>
                    </a:moveTo>
                    <a:cubicBezTo>
                      <a:pt x="4327" y="3632"/>
                      <a:pt x="4387" y="3673"/>
                      <a:pt x="4408" y="3754"/>
                    </a:cubicBezTo>
                    <a:cubicBezTo>
                      <a:pt x="4529" y="4058"/>
                      <a:pt x="4590" y="4362"/>
                      <a:pt x="4681" y="4605"/>
                    </a:cubicBezTo>
                    <a:cubicBezTo>
                      <a:pt x="4681" y="4665"/>
                      <a:pt x="4651" y="4726"/>
                      <a:pt x="4651" y="4726"/>
                    </a:cubicBezTo>
                    <a:cubicBezTo>
                      <a:pt x="4560" y="4726"/>
                      <a:pt x="4499" y="4696"/>
                      <a:pt x="3921" y="4088"/>
                    </a:cubicBezTo>
                    <a:cubicBezTo>
                      <a:pt x="3769" y="3906"/>
                      <a:pt x="3921" y="3784"/>
                      <a:pt x="4134" y="3662"/>
                    </a:cubicBezTo>
                    <a:cubicBezTo>
                      <a:pt x="4175" y="3642"/>
                      <a:pt x="4215" y="3632"/>
                      <a:pt x="4252" y="3632"/>
                    </a:cubicBezTo>
                    <a:close/>
                    <a:moveTo>
                      <a:pt x="6654" y="0"/>
                    </a:moveTo>
                    <a:cubicBezTo>
                      <a:pt x="6448" y="0"/>
                      <a:pt x="6249" y="102"/>
                      <a:pt x="6080" y="289"/>
                    </a:cubicBezTo>
                    <a:cubicBezTo>
                      <a:pt x="5836" y="562"/>
                      <a:pt x="6019" y="562"/>
                      <a:pt x="5320" y="1079"/>
                    </a:cubicBezTo>
                    <a:cubicBezTo>
                      <a:pt x="4742" y="1535"/>
                      <a:pt x="4134" y="1869"/>
                      <a:pt x="3526" y="2264"/>
                    </a:cubicBezTo>
                    <a:cubicBezTo>
                      <a:pt x="1824" y="3389"/>
                      <a:pt x="1247" y="3237"/>
                      <a:pt x="912" y="3358"/>
                    </a:cubicBezTo>
                    <a:cubicBezTo>
                      <a:pt x="0" y="3662"/>
                      <a:pt x="92" y="4757"/>
                      <a:pt x="578" y="5456"/>
                    </a:cubicBezTo>
                    <a:cubicBezTo>
                      <a:pt x="2128" y="7705"/>
                      <a:pt x="2067" y="8495"/>
                      <a:pt x="3222" y="8556"/>
                    </a:cubicBezTo>
                    <a:cubicBezTo>
                      <a:pt x="3324" y="8565"/>
                      <a:pt x="3425" y="8569"/>
                      <a:pt x="3527" y="8569"/>
                    </a:cubicBezTo>
                    <a:cubicBezTo>
                      <a:pt x="4463" y="8569"/>
                      <a:pt x="5409" y="8208"/>
                      <a:pt x="6231" y="7796"/>
                    </a:cubicBezTo>
                    <a:cubicBezTo>
                      <a:pt x="8177" y="6793"/>
                      <a:pt x="10426" y="5000"/>
                      <a:pt x="9362" y="3146"/>
                    </a:cubicBezTo>
                    <a:cubicBezTo>
                      <a:pt x="9089" y="2690"/>
                      <a:pt x="8207" y="1413"/>
                      <a:pt x="7934" y="1048"/>
                    </a:cubicBezTo>
                    <a:cubicBezTo>
                      <a:pt x="7721" y="744"/>
                      <a:pt x="7447" y="471"/>
                      <a:pt x="7143" y="197"/>
                    </a:cubicBezTo>
                    <a:cubicBezTo>
                      <a:pt x="6983" y="63"/>
                      <a:pt x="6816" y="0"/>
                      <a:pt x="6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8"/>
              <p:cNvSpPr/>
              <p:nvPr/>
            </p:nvSpPr>
            <p:spPr>
              <a:xfrm>
                <a:off x="5798250" y="2290150"/>
                <a:ext cx="220400" cy="230325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9213" extrusionOk="0">
                    <a:moveTo>
                      <a:pt x="2361" y="0"/>
                    </a:moveTo>
                    <a:cubicBezTo>
                      <a:pt x="1938" y="0"/>
                      <a:pt x="1521" y="81"/>
                      <a:pt x="1095" y="201"/>
                    </a:cubicBezTo>
                    <a:cubicBezTo>
                      <a:pt x="274" y="474"/>
                      <a:pt x="1" y="961"/>
                      <a:pt x="31" y="1690"/>
                    </a:cubicBezTo>
                    <a:lnTo>
                      <a:pt x="31" y="3058"/>
                    </a:lnTo>
                    <a:cubicBezTo>
                      <a:pt x="51" y="5623"/>
                      <a:pt x="234" y="5817"/>
                      <a:pt x="631" y="5817"/>
                    </a:cubicBezTo>
                    <a:cubicBezTo>
                      <a:pt x="701" y="5817"/>
                      <a:pt x="778" y="5811"/>
                      <a:pt x="863" y="5811"/>
                    </a:cubicBezTo>
                    <a:cubicBezTo>
                      <a:pt x="1040" y="5811"/>
                      <a:pt x="1248" y="5838"/>
                      <a:pt x="1490" y="6006"/>
                    </a:cubicBezTo>
                    <a:cubicBezTo>
                      <a:pt x="1703" y="6161"/>
                      <a:pt x="1965" y="6341"/>
                      <a:pt x="2143" y="6341"/>
                    </a:cubicBezTo>
                    <a:cubicBezTo>
                      <a:pt x="2245" y="6341"/>
                      <a:pt x="2319" y="6282"/>
                      <a:pt x="2341" y="6128"/>
                    </a:cubicBezTo>
                    <a:cubicBezTo>
                      <a:pt x="2432" y="5824"/>
                      <a:pt x="2584" y="5520"/>
                      <a:pt x="2432" y="5186"/>
                    </a:cubicBezTo>
                    <a:cubicBezTo>
                      <a:pt x="2311" y="4912"/>
                      <a:pt x="2554" y="4608"/>
                      <a:pt x="2797" y="4487"/>
                    </a:cubicBezTo>
                    <a:cubicBezTo>
                      <a:pt x="3071" y="4395"/>
                      <a:pt x="3527" y="4456"/>
                      <a:pt x="3679" y="3848"/>
                    </a:cubicBezTo>
                    <a:cubicBezTo>
                      <a:pt x="3783" y="3449"/>
                      <a:pt x="4115" y="3258"/>
                      <a:pt x="4465" y="3258"/>
                    </a:cubicBezTo>
                    <a:cubicBezTo>
                      <a:pt x="4729" y="3258"/>
                      <a:pt x="5003" y="3366"/>
                      <a:pt x="5198" y="3575"/>
                    </a:cubicBezTo>
                    <a:cubicBezTo>
                      <a:pt x="5533" y="3909"/>
                      <a:pt x="5806" y="4274"/>
                      <a:pt x="6080" y="4669"/>
                    </a:cubicBezTo>
                    <a:cubicBezTo>
                      <a:pt x="6353" y="5034"/>
                      <a:pt x="6445" y="5459"/>
                      <a:pt x="6445" y="5915"/>
                    </a:cubicBezTo>
                    <a:cubicBezTo>
                      <a:pt x="6445" y="6553"/>
                      <a:pt x="6445" y="7161"/>
                      <a:pt x="6171" y="7769"/>
                    </a:cubicBezTo>
                    <a:cubicBezTo>
                      <a:pt x="5958" y="8256"/>
                      <a:pt x="6110" y="8833"/>
                      <a:pt x="6840" y="9137"/>
                    </a:cubicBezTo>
                    <a:cubicBezTo>
                      <a:pt x="6916" y="9188"/>
                      <a:pt x="6992" y="9212"/>
                      <a:pt x="7068" y="9212"/>
                    </a:cubicBezTo>
                    <a:cubicBezTo>
                      <a:pt x="7174" y="9212"/>
                      <a:pt x="7281" y="9165"/>
                      <a:pt x="7387" y="9076"/>
                    </a:cubicBezTo>
                    <a:cubicBezTo>
                      <a:pt x="7660" y="8803"/>
                      <a:pt x="7934" y="8499"/>
                      <a:pt x="8086" y="8164"/>
                    </a:cubicBezTo>
                    <a:cubicBezTo>
                      <a:pt x="8724" y="6705"/>
                      <a:pt x="8816" y="4699"/>
                      <a:pt x="8268" y="3848"/>
                    </a:cubicBezTo>
                    <a:cubicBezTo>
                      <a:pt x="6840" y="1629"/>
                      <a:pt x="5259" y="778"/>
                      <a:pt x="3375" y="170"/>
                    </a:cubicBezTo>
                    <a:cubicBezTo>
                      <a:pt x="3027" y="50"/>
                      <a:pt x="2692" y="0"/>
                      <a:pt x="23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8"/>
              <p:cNvSpPr/>
              <p:nvPr/>
            </p:nvSpPr>
            <p:spPr>
              <a:xfrm>
                <a:off x="5452500" y="2267925"/>
                <a:ext cx="114775" cy="1596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6386" extrusionOk="0">
                    <a:moveTo>
                      <a:pt x="2498" y="1"/>
                    </a:moveTo>
                    <a:cubicBezTo>
                      <a:pt x="2322" y="1"/>
                      <a:pt x="2165" y="44"/>
                      <a:pt x="1885" y="87"/>
                    </a:cubicBezTo>
                    <a:cubicBezTo>
                      <a:pt x="1308" y="117"/>
                      <a:pt x="1217" y="178"/>
                      <a:pt x="1217" y="877"/>
                    </a:cubicBezTo>
                    <a:cubicBezTo>
                      <a:pt x="1217" y="1789"/>
                      <a:pt x="791" y="2093"/>
                      <a:pt x="517" y="2670"/>
                    </a:cubicBezTo>
                    <a:cubicBezTo>
                      <a:pt x="213" y="3217"/>
                      <a:pt x="1" y="3825"/>
                      <a:pt x="31" y="4524"/>
                    </a:cubicBezTo>
                    <a:cubicBezTo>
                      <a:pt x="31" y="5041"/>
                      <a:pt x="62" y="5163"/>
                      <a:pt x="183" y="5467"/>
                    </a:cubicBezTo>
                    <a:cubicBezTo>
                      <a:pt x="621" y="6123"/>
                      <a:pt x="1234" y="6386"/>
                      <a:pt x="1857" y="6386"/>
                    </a:cubicBezTo>
                    <a:cubicBezTo>
                      <a:pt x="2273" y="6386"/>
                      <a:pt x="2694" y="6269"/>
                      <a:pt x="3071" y="6075"/>
                    </a:cubicBezTo>
                    <a:cubicBezTo>
                      <a:pt x="3709" y="5740"/>
                      <a:pt x="4438" y="5619"/>
                      <a:pt x="4560" y="4403"/>
                    </a:cubicBezTo>
                    <a:cubicBezTo>
                      <a:pt x="4590" y="3582"/>
                      <a:pt x="4256" y="2974"/>
                      <a:pt x="3831" y="2245"/>
                    </a:cubicBezTo>
                    <a:cubicBezTo>
                      <a:pt x="3192" y="1059"/>
                      <a:pt x="3800" y="239"/>
                      <a:pt x="2736" y="26"/>
                    </a:cubicBezTo>
                    <a:cubicBezTo>
                      <a:pt x="2647" y="8"/>
                      <a:pt x="2571" y="1"/>
                      <a:pt x="2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8"/>
              <p:cNvSpPr/>
              <p:nvPr/>
            </p:nvSpPr>
            <p:spPr>
              <a:xfrm>
                <a:off x="4875750" y="2267575"/>
                <a:ext cx="113250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6477" extrusionOk="0">
                    <a:moveTo>
                      <a:pt x="2054" y="1"/>
                    </a:moveTo>
                    <a:cubicBezTo>
                      <a:pt x="1988" y="1"/>
                      <a:pt x="1922" y="4"/>
                      <a:pt x="1855" y="10"/>
                    </a:cubicBezTo>
                    <a:cubicBezTo>
                      <a:pt x="1247" y="40"/>
                      <a:pt x="1003" y="313"/>
                      <a:pt x="1003" y="891"/>
                    </a:cubicBezTo>
                    <a:cubicBezTo>
                      <a:pt x="1034" y="1651"/>
                      <a:pt x="639" y="2076"/>
                      <a:pt x="426" y="2593"/>
                    </a:cubicBezTo>
                    <a:cubicBezTo>
                      <a:pt x="152" y="3292"/>
                      <a:pt x="31" y="4569"/>
                      <a:pt x="0" y="4751"/>
                    </a:cubicBezTo>
                    <a:cubicBezTo>
                      <a:pt x="118" y="5708"/>
                      <a:pt x="950" y="6477"/>
                      <a:pt x="1941" y="6477"/>
                    </a:cubicBezTo>
                    <a:cubicBezTo>
                      <a:pt x="2493" y="6477"/>
                      <a:pt x="3094" y="6239"/>
                      <a:pt x="3648" y="5663"/>
                    </a:cubicBezTo>
                    <a:cubicBezTo>
                      <a:pt x="4529" y="4812"/>
                      <a:pt x="4438" y="3444"/>
                      <a:pt x="3800" y="2472"/>
                    </a:cubicBezTo>
                    <a:cubicBezTo>
                      <a:pt x="3496" y="2016"/>
                      <a:pt x="3314" y="1529"/>
                      <a:pt x="3283" y="1013"/>
                    </a:cubicBezTo>
                    <a:cubicBezTo>
                      <a:pt x="3228" y="271"/>
                      <a:pt x="2676" y="1"/>
                      <a:pt x="20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8"/>
              <p:cNvSpPr/>
              <p:nvPr/>
            </p:nvSpPr>
            <p:spPr>
              <a:xfrm>
                <a:off x="6238225" y="2580125"/>
                <a:ext cx="141375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5119" extrusionOk="0">
                    <a:moveTo>
                      <a:pt x="3618" y="0"/>
                    </a:moveTo>
                    <a:cubicBezTo>
                      <a:pt x="3436" y="0"/>
                      <a:pt x="3253" y="61"/>
                      <a:pt x="3071" y="91"/>
                    </a:cubicBezTo>
                    <a:cubicBezTo>
                      <a:pt x="2068" y="274"/>
                      <a:pt x="1308" y="851"/>
                      <a:pt x="822" y="1733"/>
                    </a:cubicBezTo>
                    <a:cubicBezTo>
                      <a:pt x="1" y="3192"/>
                      <a:pt x="852" y="4711"/>
                      <a:pt x="1855" y="4924"/>
                    </a:cubicBezTo>
                    <a:cubicBezTo>
                      <a:pt x="2214" y="4999"/>
                      <a:pt x="2603" y="5118"/>
                      <a:pt x="3043" y="5118"/>
                    </a:cubicBezTo>
                    <a:cubicBezTo>
                      <a:pt x="3496" y="5118"/>
                      <a:pt x="4004" y="4992"/>
                      <a:pt x="4591" y="4559"/>
                    </a:cubicBezTo>
                    <a:cubicBezTo>
                      <a:pt x="5229" y="4104"/>
                      <a:pt x="5654" y="3496"/>
                      <a:pt x="5533" y="2705"/>
                    </a:cubicBezTo>
                    <a:cubicBezTo>
                      <a:pt x="5654" y="1915"/>
                      <a:pt x="5320" y="1277"/>
                      <a:pt x="4773" y="669"/>
                    </a:cubicBezTo>
                    <a:cubicBezTo>
                      <a:pt x="4469" y="304"/>
                      <a:pt x="4317" y="61"/>
                      <a:pt x="36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8"/>
              <p:cNvSpPr/>
              <p:nvPr/>
            </p:nvSpPr>
            <p:spPr>
              <a:xfrm>
                <a:off x="5166025" y="2332400"/>
                <a:ext cx="117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6345" extrusionOk="0">
                    <a:moveTo>
                      <a:pt x="2639" y="111"/>
                    </a:moveTo>
                    <a:cubicBezTo>
                      <a:pt x="2602" y="111"/>
                      <a:pt x="2564" y="115"/>
                      <a:pt x="2523" y="122"/>
                    </a:cubicBezTo>
                    <a:cubicBezTo>
                      <a:pt x="1612" y="274"/>
                      <a:pt x="912" y="0"/>
                      <a:pt x="852" y="851"/>
                    </a:cubicBezTo>
                    <a:cubicBezTo>
                      <a:pt x="852" y="1094"/>
                      <a:pt x="973" y="1216"/>
                      <a:pt x="700" y="1854"/>
                    </a:cubicBezTo>
                    <a:cubicBezTo>
                      <a:pt x="456" y="2462"/>
                      <a:pt x="1" y="3283"/>
                      <a:pt x="92" y="4286"/>
                    </a:cubicBezTo>
                    <a:cubicBezTo>
                      <a:pt x="153" y="5046"/>
                      <a:pt x="426" y="5654"/>
                      <a:pt x="1156" y="6079"/>
                    </a:cubicBezTo>
                    <a:cubicBezTo>
                      <a:pt x="1499" y="6274"/>
                      <a:pt x="1797" y="6344"/>
                      <a:pt x="2060" y="6344"/>
                    </a:cubicBezTo>
                    <a:cubicBezTo>
                      <a:pt x="2659" y="6344"/>
                      <a:pt x="3076" y="5981"/>
                      <a:pt x="3435" y="5897"/>
                    </a:cubicBezTo>
                    <a:cubicBezTo>
                      <a:pt x="3709" y="5836"/>
                      <a:pt x="3891" y="5654"/>
                      <a:pt x="4013" y="5411"/>
                    </a:cubicBezTo>
                    <a:cubicBezTo>
                      <a:pt x="4681" y="3830"/>
                      <a:pt x="4013" y="2736"/>
                      <a:pt x="3678" y="1945"/>
                    </a:cubicBezTo>
                    <a:cubicBezTo>
                      <a:pt x="3405" y="1672"/>
                      <a:pt x="3374" y="1338"/>
                      <a:pt x="3314" y="1034"/>
                    </a:cubicBezTo>
                    <a:cubicBezTo>
                      <a:pt x="3258" y="585"/>
                      <a:pt x="3072" y="111"/>
                      <a:pt x="2639" y="1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8"/>
              <p:cNvSpPr/>
              <p:nvPr/>
            </p:nvSpPr>
            <p:spPr>
              <a:xfrm>
                <a:off x="5927450" y="2921075"/>
                <a:ext cx="224950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4701" extrusionOk="0">
                    <a:moveTo>
                      <a:pt x="7229" y="0"/>
                    </a:moveTo>
                    <a:cubicBezTo>
                      <a:pt x="7102" y="0"/>
                      <a:pt x="6972" y="13"/>
                      <a:pt x="6839" y="40"/>
                    </a:cubicBezTo>
                    <a:cubicBezTo>
                      <a:pt x="5988" y="253"/>
                      <a:pt x="5289" y="891"/>
                      <a:pt x="4863" y="1469"/>
                    </a:cubicBezTo>
                    <a:cubicBezTo>
                      <a:pt x="4613" y="1825"/>
                      <a:pt x="4336" y="1939"/>
                      <a:pt x="4032" y="1939"/>
                    </a:cubicBezTo>
                    <a:cubicBezTo>
                      <a:pt x="3489" y="1939"/>
                      <a:pt x="2858" y="1575"/>
                      <a:pt x="2134" y="1575"/>
                    </a:cubicBezTo>
                    <a:cubicBezTo>
                      <a:pt x="1639" y="1575"/>
                      <a:pt x="1100" y="1745"/>
                      <a:pt x="517" y="2320"/>
                    </a:cubicBezTo>
                    <a:cubicBezTo>
                      <a:pt x="182" y="2685"/>
                      <a:pt x="61" y="3080"/>
                      <a:pt x="30" y="3536"/>
                    </a:cubicBezTo>
                    <a:cubicBezTo>
                      <a:pt x="0" y="3931"/>
                      <a:pt x="274" y="4144"/>
                      <a:pt x="486" y="4387"/>
                    </a:cubicBezTo>
                    <a:cubicBezTo>
                      <a:pt x="517" y="4417"/>
                      <a:pt x="578" y="4478"/>
                      <a:pt x="608" y="4539"/>
                    </a:cubicBezTo>
                    <a:cubicBezTo>
                      <a:pt x="715" y="4646"/>
                      <a:pt x="845" y="4700"/>
                      <a:pt x="970" y="4700"/>
                    </a:cubicBezTo>
                    <a:cubicBezTo>
                      <a:pt x="1198" y="4700"/>
                      <a:pt x="1409" y="4517"/>
                      <a:pt x="1429" y="4144"/>
                    </a:cubicBezTo>
                    <a:cubicBezTo>
                      <a:pt x="1489" y="3809"/>
                      <a:pt x="1702" y="3566"/>
                      <a:pt x="2006" y="3505"/>
                    </a:cubicBezTo>
                    <a:cubicBezTo>
                      <a:pt x="2310" y="3444"/>
                      <a:pt x="2553" y="3292"/>
                      <a:pt x="2736" y="3049"/>
                    </a:cubicBezTo>
                    <a:cubicBezTo>
                      <a:pt x="2833" y="2924"/>
                      <a:pt x="2981" y="2869"/>
                      <a:pt x="3139" y="2869"/>
                    </a:cubicBezTo>
                    <a:cubicBezTo>
                      <a:pt x="3327" y="2869"/>
                      <a:pt x="3529" y="2948"/>
                      <a:pt x="3678" y="3080"/>
                    </a:cubicBezTo>
                    <a:cubicBezTo>
                      <a:pt x="4073" y="3505"/>
                      <a:pt x="4255" y="3201"/>
                      <a:pt x="4438" y="3688"/>
                    </a:cubicBezTo>
                    <a:cubicBezTo>
                      <a:pt x="4615" y="4189"/>
                      <a:pt x="4620" y="4662"/>
                      <a:pt x="4981" y="4662"/>
                    </a:cubicBezTo>
                    <a:cubicBezTo>
                      <a:pt x="4992" y="4662"/>
                      <a:pt x="5004" y="4661"/>
                      <a:pt x="5015" y="4660"/>
                    </a:cubicBezTo>
                    <a:cubicBezTo>
                      <a:pt x="5684" y="4599"/>
                      <a:pt x="4833" y="3353"/>
                      <a:pt x="6292" y="2077"/>
                    </a:cubicBezTo>
                    <a:cubicBezTo>
                      <a:pt x="6663" y="1730"/>
                      <a:pt x="6959" y="1615"/>
                      <a:pt x="7220" y="1615"/>
                    </a:cubicBezTo>
                    <a:cubicBezTo>
                      <a:pt x="7600" y="1615"/>
                      <a:pt x="7907" y="1859"/>
                      <a:pt x="8268" y="1985"/>
                    </a:cubicBezTo>
                    <a:cubicBezTo>
                      <a:pt x="8371" y="2030"/>
                      <a:pt x="8467" y="2051"/>
                      <a:pt x="8553" y="2051"/>
                    </a:cubicBezTo>
                    <a:cubicBezTo>
                      <a:pt x="8823" y="2051"/>
                      <a:pt x="8997" y="1845"/>
                      <a:pt x="8997" y="1499"/>
                    </a:cubicBezTo>
                    <a:cubicBezTo>
                      <a:pt x="8997" y="798"/>
                      <a:pt x="8231" y="0"/>
                      <a:pt x="7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8"/>
              <p:cNvSpPr/>
              <p:nvPr/>
            </p:nvSpPr>
            <p:spPr>
              <a:xfrm>
                <a:off x="6806625" y="2681075"/>
                <a:ext cx="859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813" extrusionOk="0">
                    <a:moveTo>
                      <a:pt x="2157" y="1"/>
                    </a:moveTo>
                    <a:cubicBezTo>
                      <a:pt x="1130" y="1"/>
                      <a:pt x="1118" y="129"/>
                      <a:pt x="426" y="157"/>
                    </a:cubicBezTo>
                    <a:cubicBezTo>
                      <a:pt x="183" y="157"/>
                      <a:pt x="122" y="278"/>
                      <a:pt x="92" y="491"/>
                    </a:cubicBezTo>
                    <a:cubicBezTo>
                      <a:pt x="1" y="917"/>
                      <a:pt x="31" y="1373"/>
                      <a:pt x="153" y="1798"/>
                    </a:cubicBezTo>
                    <a:cubicBezTo>
                      <a:pt x="274" y="2132"/>
                      <a:pt x="518" y="2436"/>
                      <a:pt x="791" y="2588"/>
                    </a:cubicBezTo>
                    <a:cubicBezTo>
                      <a:pt x="1123" y="2744"/>
                      <a:pt x="1446" y="2812"/>
                      <a:pt x="1743" y="2812"/>
                    </a:cubicBezTo>
                    <a:cubicBezTo>
                      <a:pt x="2725" y="2812"/>
                      <a:pt x="3438" y="2067"/>
                      <a:pt x="3344" y="1251"/>
                    </a:cubicBezTo>
                    <a:cubicBezTo>
                      <a:pt x="3314" y="1038"/>
                      <a:pt x="3284" y="765"/>
                      <a:pt x="3192" y="521"/>
                    </a:cubicBezTo>
                    <a:cubicBezTo>
                      <a:pt x="3101" y="157"/>
                      <a:pt x="2858" y="5"/>
                      <a:pt x="2493" y="5"/>
                    </a:cubicBezTo>
                    <a:cubicBezTo>
                      <a:pt x="2370" y="2"/>
                      <a:pt x="2258" y="1"/>
                      <a:pt x="2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8"/>
              <p:cNvSpPr/>
              <p:nvPr/>
            </p:nvSpPr>
            <p:spPr>
              <a:xfrm>
                <a:off x="6077125" y="2976950"/>
                <a:ext cx="55975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861" extrusionOk="0">
                    <a:moveTo>
                      <a:pt x="1347" y="0"/>
                    </a:moveTo>
                    <a:cubicBezTo>
                      <a:pt x="1285" y="0"/>
                      <a:pt x="1221" y="8"/>
                      <a:pt x="1156" y="24"/>
                    </a:cubicBezTo>
                    <a:cubicBezTo>
                      <a:pt x="457" y="206"/>
                      <a:pt x="1" y="936"/>
                      <a:pt x="123" y="1453"/>
                    </a:cubicBezTo>
                    <a:cubicBezTo>
                      <a:pt x="143" y="1718"/>
                      <a:pt x="287" y="1860"/>
                      <a:pt x="471" y="1860"/>
                    </a:cubicBezTo>
                    <a:cubicBezTo>
                      <a:pt x="562" y="1860"/>
                      <a:pt x="661" y="1826"/>
                      <a:pt x="761" y="1757"/>
                    </a:cubicBezTo>
                    <a:cubicBezTo>
                      <a:pt x="1278" y="1422"/>
                      <a:pt x="1673" y="1088"/>
                      <a:pt x="1886" y="905"/>
                    </a:cubicBezTo>
                    <a:cubicBezTo>
                      <a:pt x="2238" y="526"/>
                      <a:pt x="1864" y="0"/>
                      <a:pt x="1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8"/>
              <p:cNvSpPr/>
              <p:nvPr/>
            </p:nvSpPr>
            <p:spPr>
              <a:xfrm>
                <a:off x="4791400" y="3411425"/>
                <a:ext cx="633775" cy="524875"/>
              </a:xfrm>
              <a:custGeom>
                <a:avLst/>
                <a:gdLst/>
                <a:ahLst/>
                <a:cxnLst/>
                <a:rect l="l" t="t" r="r" b="b"/>
                <a:pathLst>
                  <a:path w="25351" h="20995" extrusionOk="0">
                    <a:moveTo>
                      <a:pt x="4985" y="1"/>
                    </a:moveTo>
                    <a:cubicBezTo>
                      <a:pt x="4864" y="31"/>
                      <a:pt x="4833" y="122"/>
                      <a:pt x="4833" y="244"/>
                    </a:cubicBezTo>
                    <a:cubicBezTo>
                      <a:pt x="4590" y="1612"/>
                      <a:pt x="3162" y="5867"/>
                      <a:pt x="1642" y="6809"/>
                    </a:cubicBezTo>
                    <a:cubicBezTo>
                      <a:pt x="1186" y="7113"/>
                      <a:pt x="760" y="7417"/>
                      <a:pt x="213" y="7600"/>
                    </a:cubicBezTo>
                    <a:cubicBezTo>
                      <a:pt x="31" y="7630"/>
                      <a:pt x="0" y="7752"/>
                      <a:pt x="122" y="7934"/>
                    </a:cubicBezTo>
                    <a:cubicBezTo>
                      <a:pt x="456" y="8390"/>
                      <a:pt x="821" y="8816"/>
                      <a:pt x="1368" y="8998"/>
                    </a:cubicBezTo>
                    <a:cubicBezTo>
                      <a:pt x="1440" y="9024"/>
                      <a:pt x="1544" y="9039"/>
                      <a:pt x="1673" y="9039"/>
                    </a:cubicBezTo>
                    <a:cubicBezTo>
                      <a:pt x="2149" y="9039"/>
                      <a:pt x="2961" y="8836"/>
                      <a:pt x="3678" y="8238"/>
                    </a:cubicBezTo>
                    <a:cubicBezTo>
                      <a:pt x="4073" y="7934"/>
                      <a:pt x="4408" y="7600"/>
                      <a:pt x="4742" y="7265"/>
                    </a:cubicBezTo>
                    <a:cubicBezTo>
                      <a:pt x="4823" y="7238"/>
                      <a:pt x="4856" y="7139"/>
                      <a:pt x="4906" y="7139"/>
                    </a:cubicBezTo>
                    <a:cubicBezTo>
                      <a:pt x="4912" y="7139"/>
                      <a:pt x="4918" y="7141"/>
                      <a:pt x="4925" y="7144"/>
                    </a:cubicBezTo>
                    <a:cubicBezTo>
                      <a:pt x="5016" y="7174"/>
                      <a:pt x="5077" y="7782"/>
                      <a:pt x="5077" y="8299"/>
                    </a:cubicBezTo>
                    <a:cubicBezTo>
                      <a:pt x="5077" y="11430"/>
                      <a:pt x="5168" y="12098"/>
                      <a:pt x="5016" y="13193"/>
                    </a:cubicBezTo>
                    <a:cubicBezTo>
                      <a:pt x="4864" y="14408"/>
                      <a:pt x="4621" y="14834"/>
                      <a:pt x="4073" y="15807"/>
                    </a:cubicBezTo>
                    <a:cubicBezTo>
                      <a:pt x="3526" y="16749"/>
                      <a:pt x="4104" y="17752"/>
                      <a:pt x="4833" y="18542"/>
                    </a:cubicBezTo>
                    <a:cubicBezTo>
                      <a:pt x="5198" y="18937"/>
                      <a:pt x="5624" y="19241"/>
                      <a:pt x="6049" y="19545"/>
                    </a:cubicBezTo>
                    <a:cubicBezTo>
                      <a:pt x="6839" y="20153"/>
                      <a:pt x="7721" y="20457"/>
                      <a:pt x="8694" y="20518"/>
                    </a:cubicBezTo>
                    <a:cubicBezTo>
                      <a:pt x="8875" y="20532"/>
                      <a:pt x="9048" y="20538"/>
                      <a:pt x="9215" y="20538"/>
                    </a:cubicBezTo>
                    <a:cubicBezTo>
                      <a:pt x="10702" y="20538"/>
                      <a:pt x="11688" y="20042"/>
                      <a:pt x="13316" y="20042"/>
                    </a:cubicBezTo>
                    <a:cubicBezTo>
                      <a:pt x="13499" y="20042"/>
                      <a:pt x="13690" y="20048"/>
                      <a:pt x="13891" y="20062"/>
                    </a:cubicBezTo>
                    <a:cubicBezTo>
                      <a:pt x="15563" y="20184"/>
                      <a:pt x="15958" y="20153"/>
                      <a:pt x="17083" y="20518"/>
                    </a:cubicBezTo>
                    <a:cubicBezTo>
                      <a:pt x="18030" y="20800"/>
                      <a:pt x="18956" y="20995"/>
                      <a:pt x="19897" y="20995"/>
                    </a:cubicBezTo>
                    <a:cubicBezTo>
                      <a:pt x="20073" y="20995"/>
                      <a:pt x="20249" y="20988"/>
                      <a:pt x="20426" y="20974"/>
                    </a:cubicBezTo>
                    <a:cubicBezTo>
                      <a:pt x="20568" y="20978"/>
                      <a:pt x="20708" y="20981"/>
                      <a:pt x="20847" y="20981"/>
                    </a:cubicBezTo>
                    <a:cubicBezTo>
                      <a:pt x="21661" y="20981"/>
                      <a:pt x="22421" y="20895"/>
                      <a:pt x="23071" y="20609"/>
                    </a:cubicBezTo>
                    <a:cubicBezTo>
                      <a:pt x="23588" y="20396"/>
                      <a:pt x="24074" y="20153"/>
                      <a:pt x="24621" y="20032"/>
                    </a:cubicBezTo>
                    <a:cubicBezTo>
                      <a:pt x="24986" y="19940"/>
                      <a:pt x="25350" y="19454"/>
                      <a:pt x="24986" y="19332"/>
                    </a:cubicBezTo>
                    <a:cubicBezTo>
                      <a:pt x="23557" y="18937"/>
                      <a:pt x="23405" y="19393"/>
                      <a:pt x="19271" y="17722"/>
                    </a:cubicBezTo>
                    <a:cubicBezTo>
                      <a:pt x="15806" y="16293"/>
                      <a:pt x="11672" y="17022"/>
                      <a:pt x="9393" y="14834"/>
                    </a:cubicBezTo>
                    <a:cubicBezTo>
                      <a:pt x="8785" y="14226"/>
                      <a:pt x="7873" y="12645"/>
                      <a:pt x="7812" y="11734"/>
                    </a:cubicBezTo>
                    <a:cubicBezTo>
                      <a:pt x="7782" y="11369"/>
                      <a:pt x="7508" y="10275"/>
                      <a:pt x="7174" y="8056"/>
                    </a:cubicBezTo>
                    <a:cubicBezTo>
                      <a:pt x="6900" y="6202"/>
                      <a:pt x="7052" y="4955"/>
                      <a:pt x="5897" y="1399"/>
                    </a:cubicBezTo>
                    <a:cubicBezTo>
                      <a:pt x="5745" y="943"/>
                      <a:pt x="5502" y="548"/>
                      <a:pt x="5198" y="153"/>
                    </a:cubicBezTo>
                    <a:cubicBezTo>
                      <a:pt x="5137" y="92"/>
                      <a:pt x="5077" y="1"/>
                      <a:pt x="4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8"/>
              <p:cNvSpPr/>
              <p:nvPr/>
            </p:nvSpPr>
            <p:spPr>
              <a:xfrm>
                <a:off x="5422100" y="3386750"/>
                <a:ext cx="117825" cy="2462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9849" extrusionOk="0">
                    <a:moveTo>
                      <a:pt x="499" y="0"/>
                    </a:moveTo>
                    <a:cubicBezTo>
                      <a:pt x="381" y="0"/>
                      <a:pt x="259" y="76"/>
                      <a:pt x="183" y="228"/>
                    </a:cubicBezTo>
                    <a:cubicBezTo>
                      <a:pt x="1" y="654"/>
                      <a:pt x="122" y="5821"/>
                      <a:pt x="153" y="5882"/>
                    </a:cubicBezTo>
                    <a:cubicBezTo>
                      <a:pt x="153" y="6763"/>
                      <a:pt x="335" y="8404"/>
                      <a:pt x="761" y="9164"/>
                    </a:cubicBezTo>
                    <a:cubicBezTo>
                      <a:pt x="761" y="9164"/>
                      <a:pt x="791" y="9195"/>
                      <a:pt x="822" y="9195"/>
                    </a:cubicBezTo>
                    <a:cubicBezTo>
                      <a:pt x="913" y="9043"/>
                      <a:pt x="882" y="9164"/>
                      <a:pt x="882" y="8921"/>
                    </a:cubicBezTo>
                    <a:cubicBezTo>
                      <a:pt x="904" y="8879"/>
                      <a:pt x="925" y="8822"/>
                      <a:pt x="966" y="8822"/>
                    </a:cubicBezTo>
                    <a:cubicBezTo>
                      <a:pt x="985" y="8822"/>
                      <a:pt x="1007" y="8833"/>
                      <a:pt x="1034" y="8860"/>
                    </a:cubicBezTo>
                    <a:cubicBezTo>
                      <a:pt x="1338" y="9164"/>
                      <a:pt x="1673" y="9347"/>
                      <a:pt x="2037" y="9590"/>
                    </a:cubicBezTo>
                    <a:cubicBezTo>
                      <a:pt x="2288" y="9740"/>
                      <a:pt x="2579" y="9849"/>
                      <a:pt x="2877" y="9849"/>
                    </a:cubicBezTo>
                    <a:cubicBezTo>
                      <a:pt x="2942" y="9849"/>
                      <a:pt x="3006" y="9844"/>
                      <a:pt x="3071" y="9833"/>
                    </a:cubicBezTo>
                    <a:cubicBezTo>
                      <a:pt x="3496" y="9772"/>
                      <a:pt x="3922" y="9651"/>
                      <a:pt x="4256" y="9377"/>
                    </a:cubicBezTo>
                    <a:cubicBezTo>
                      <a:pt x="4712" y="9073"/>
                      <a:pt x="4682" y="9012"/>
                      <a:pt x="4256" y="8708"/>
                    </a:cubicBezTo>
                    <a:cubicBezTo>
                      <a:pt x="974" y="6277"/>
                      <a:pt x="1095" y="1018"/>
                      <a:pt x="791" y="228"/>
                    </a:cubicBezTo>
                    <a:cubicBezTo>
                      <a:pt x="730" y="76"/>
                      <a:pt x="616" y="0"/>
                      <a:pt x="4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8"/>
              <p:cNvSpPr/>
              <p:nvPr/>
            </p:nvSpPr>
            <p:spPr>
              <a:xfrm>
                <a:off x="4880300" y="2281350"/>
                <a:ext cx="1102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5886" extrusionOk="0">
                    <a:moveTo>
                      <a:pt x="2917" y="0"/>
                    </a:moveTo>
                    <a:cubicBezTo>
                      <a:pt x="2879" y="0"/>
                      <a:pt x="2838" y="12"/>
                      <a:pt x="2797" y="36"/>
                    </a:cubicBezTo>
                    <a:cubicBezTo>
                      <a:pt x="2645" y="158"/>
                      <a:pt x="2432" y="218"/>
                      <a:pt x="2341" y="370"/>
                    </a:cubicBezTo>
                    <a:cubicBezTo>
                      <a:pt x="852" y="2012"/>
                      <a:pt x="2068" y="2407"/>
                      <a:pt x="1034" y="3501"/>
                    </a:cubicBezTo>
                    <a:cubicBezTo>
                      <a:pt x="973" y="3562"/>
                      <a:pt x="578" y="3896"/>
                      <a:pt x="365" y="4291"/>
                    </a:cubicBezTo>
                    <a:cubicBezTo>
                      <a:pt x="1" y="4839"/>
                      <a:pt x="92" y="5051"/>
                      <a:pt x="548" y="5416"/>
                    </a:cubicBezTo>
                    <a:cubicBezTo>
                      <a:pt x="578" y="5477"/>
                      <a:pt x="669" y="5507"/>
                      <a:pt x="700" y="5538"/>
                    </a:cubicBezTo>
                    <a:cubicBezTo>
                      <a:pt x="1112" y="5773"/>
                      <a:pt x="1496" y="5885"/>
                      <a:pt x="1862" y="5885"/>
                    </a:cubicBezTo>
                    <a:cubicBezTo>
                      <a:pt x="2441" y="5885"/>
                      <a:pt x="2975" y="5603"/>
                      <a:pt x="3496" y="5082"/>
                    </a:cubicBezTo>
                    <a:cubicBezTo>
                      <a:pt x="4408" y="4261"/>
                      <a:pt x="3952" y="2316"/>
                      <a:pt x="3648" y="1769"/>
                    </a:cubicBezTo>
                    <a:cubicBezTo>
                      <a:pt x="3192" y="1130"/>
                      <a:pt x="3162" y="370"/>
                      <a:pt x="3132" y="218"/>
                    </a:cubicBezTo>
                    <a:cubicBezTo>
                      <a:pt x="3109" y="85"/>
                      <a:pt x="3022" y="0"/>
                      <a:pt x="2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8"/>
              <p:cNvSpPr/>
              <p:nvPr/>
            </p:nvSpPr>
            <p:spPr>
              <a:xfrm>
                <a:off x="5170575" y="2349500"/>
                <a:ext cx="119350" cy="142450"/>
              </a:xfrm>
              <a:custGeom>
                <a:avLst/>
                <a:gdLst/>
                <a:ahLst/>
                <a:cxnLst/>
                <a:rect l="l" t="t" r="r" b="b"/>
                <a:pathLst>
                  <a:path w="4774" h="5698" extrusionOk="0">
                    <a:moveTo>
                      <a:pt x="2973" y="1"/>
                    </a:moveTo>
                    <a:cubicBezTo>
                      <a:pt x="2896" y="1"/>
                      <a:pt x="2792" y="39"/>
                      <a:pt x="2645" y="106"/>
                    </a:cubicBezTo>
                    <a:cubicBezTo>
                      <a:pt x="2037" y="471"/>
                      <a:pt x="1551" y="1079"/>
                      <a:pt x="1612" y="1778"/>
                    </a:cubicBezTo>
                    <a:cubicBezTo>
                      <a:pt x="1703" y="2477"/>
                      <a:pt x="1581" y="3146"/>
                      <a:pt x="1004" y="3541"/>
                    </a:cubicBezTo>
                    <a:cubicBezTo>
                      <a:pt x="761" y="3724"/>
                      <a:pt x="487" y="3967"/>
                      <a:pt x="305" y="4271"/>
                    </a:cubicBezTo>
                    <a:cubicBezTo>
                      <a:pt x="1" y="4727"/>
                      <a:pt x="518" y="5122"/>
                      <a:pt x="1004" y="5426"/>
                    </a:cubicBezTo>
                    <a:cubicBezTo>
                      <a:pt x="1322" y="5625"/>
                      <a:pt x="1607" y="5698"/>
                      <a:pt x="1864" y="5698"/>
                    </a:cubicBezTo>
                    <a:cubicBezTo>
                      <a:pt x="2469" y="5698"/>
                      <a:pt x="2921" y="5298"/>
                      <a:pt x="3284" y="5213"/>
                    </a:cubicBezTo>
                    <a:cubicBezTo>
                      <a:pt x="3527" y="5183"/>
                      <a:pt x="3709" y="5031"/>
                      <a:pt x="3831" y="4757"/>
                    </a:cubicBezTo>
                    <a:cubicBezTo>
                      <a:pt x="4773" y="2660"/>
                      <a:pt x="3253" y="1261"/>
                      <a:pt x="3192" y="380"/>
                    </a:cubicBezTo>
                    <a:cubicBezTo>
                      <a:pt x="3154" y="112"/>
                      <a:pt x="3104" y="1"/>
                      <a:pt x="29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8"/>
              <p:cNvSpPr/>
              <p:nvPr/>
            </p:nvSpPr>
            <p:spPr>
              <a:xfrm>
                <a:off x="5469225" y="2290800"/>
                <a:ext cx="10260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18" extrusionOk="0">
                    <a:moveTo>
                      <a:pt x="2661" y="1"/>
                    </a:moveTo>
                    <a:cubicBezTo>
                      <a:pt x="2598" y="1"/>
                      <a:pt x="2521" y="28"/>
                      <a:pt x="2432" y="84"/>
                    </a:cubicBezTo>
                    <a:cubicBezTo>
                      <a:pt x="1946" y="418"/>
                      <a:pt x="1490" y="843"/>
                      <a:pt x="1307" y="1451"/>
                    </a:cubicBezTo>
                    <a:cubicBezTo>
                      <a:pt x="1277" y="1543"/>
                      <a:pt x="1216" y="1695"/>
                      <a:pt x="1216" y="1816"/>
                    </a:cubicBezTo>
                    <a:cubicBezTo>
                      <a:pt x="1277" y="2546"/>
                      <a:pt x="1034" y="3123"/>
                      <a:pt x="517" y="3609"/>
                    </a:cubicBezTo>
                    <a:cubicBezTo>
                      <a:pt x="304" y="3792"/>
                      <a:pt x="152" y="4065"/>
                      <a:pt x="122" y="4369"/>
                    </a:cubicBezTo>
                    <a:cubicBezTo>
                      <a:pt x="0" y="5008"/>
                      <a:pt x="92" y="5190"/>
                      <a:pt x="791" y="5342"/>
                    </a:cubicBezTo>
                    <a:cubicBezTo>
                      <a:pt x="956" y="5393"/>
                      <a:pt x="1126" y="5417"/>
                      <a:pt x="1295" y="5417"/>
                    </a:cubicBezTo>
                    <a:cubicBezTo>
                      <a:pt x="1531" y="5417"/>
                      <a:pt x="1764" y="5370"/>
                      <a:pt x="1976" y="5281"/>
                    </a:cubicBezTo>
                    <a:cubicBezTo>
                      <a:pt x="3162" y="4795"/>
                      <a:pt x="3435" y="4673"/>
                      <a:pt x="3709" y="4217"/>
                    </a:cubicBezTo>
                    <a:cubicBezTo>
                      <a:pt x="4104" y="3427"/>
                      <a:pt x="3921" y="2546"/>
                      <a:pt x="3466" y="1755"/>
                    </a:cubicBezTo>
                    <a:cubicBezTo>
                      <a:pt x="3192" y="1299"/>
                      <a:pt x="2979" y="783"/>
                      <a:pt x="2858" y="236"/>
                    </a:cubicBezTo>
                    <a:cubicBezTo>
                      <a:pt x="2838" y="82"/>
                      <a:pt x="2770" y="1"/>
                      <a:pt x="2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8"/>
              <p:cNvSpPr/>
              <p:nvPr/>
            </p:nvSpPr>
            <p:spPr>
              <a:xfrm>
                <a:off x="4249050" y="3984400"/>
                <a:ext cx="12140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3454" extrusionOk="0">
                    <a:moveTo>
                      <a:pt x="1998" y="0"/>
                    </a:moveTo>
                    <a:cubicBezTo>
                      <a:pt x="782" y="31"/>
                      <a:pt x="144" y="1034"/>
                      <a:pt x="83" y="1976"/>
                    </a:cubicBezTo>
                    <a:cubicBezTo>
                      <a:pt x="0" y="3054"/>
                      <a:pt x="1389" y="3453"/>
                      <a:pt x="2415" y="3453"/>
                    </a:cubicBezTo>
                    <a:cubicBezTo>
                      <a:pt x="2892" y="3453"/>
                      <a:pt x="3291" y="3367"/>
                      <a:pt x="3427" y="3222"/>
                    </a:cubicBezTo>
                    <a:cubicBezTo>
                      <a:pt x="4855" y="1824"/>
                      <a:pt x="3579" y="0"/>
                      <a:pt x="19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8"/>
              <p:cNvSpPr/>
              <p:nvPr/>
            </p:nvSpPr>
            <p:spPr>
              <a:xfrm>
                <a:off x="6589375" y="2949825"/>
                <a:ext cx="425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475" extrusionOk="0">
                    <a:moveTo>
                      <a:pt x="87" y="1"/>
                    </a:moveTo>
                    <a:cubicBezTo>
                      <a:pt x="1" y="1"/>
                      <a:pt x="18" y="111"/>
                      <a:pt x="119" y="136"/>
                    </a:cubicBezTo>
                    <a:cubicBezTo>
                      <a:pt x="536" y="331"/>
                      <a:pt x="1359" y="475"/>
                      <a:pt x="1521" y="475"/>
                    </a:cubicBezTo>
                    <a:cubicBezTo>
                      <a:pt x="1536" y="475"/>
                      <a:pt x="1545" y="473"/>
                      <a:pt x="1548" y="471"/>
                    </a:cubicBezTo>
                    <a:cubicBezTo>
                      <a:pt x="1639" y="471"/>
                      <a:pt x="1700" y="471"/>
                      <a:pt x="1700" y="349"/>
                    </a:cubicBezTo>
                    <a:cubicBezTo>
                      <a:pt x="1700" y="136"/>
                      <a:pt x="758" y="76"/>
                      <a:pt x="150" y="15"/>
                    </a:cubicBezTo>
                    <a:cubicBezTo>
                      <a:pt x="125" y="5"/>
                      <a:pt x="104" y="1"/>
                      <a:pt x="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8"/>
              <p:cNvSpPr/>
              <p:nvPr/>
            </p:nvSpPr>
            <p:spPr>
              <a:xfrm>
                <a:off x="5023925" y="4132775"/>
                <a:ext cx="406575" cy="579375"/>
              </a:xfrm>
              <a:custGeom>
                <a:avLst/>
                <a:gdLst/>
                <a:ahLst/>
                <a:cxnLst/>
                <a:rect l="l" t="t" r="r" b="b"/>
                <a:pathLst>
                  <a:path w="16263" h="23175" extrusionOk="0">
                    <a:moveTo>
                      <a:pt x="1867" y="0"/>
                    </a:moveTo>
                    <a:cubicBezTo>
                      <a:pt x="1530" y="0"/>
                      <a:pt x="1164" y="274"/>
                      <a:pt x="1034" y="783"/>
                    </a:cubicBezTo>
                    <a:cubicBezTo>
                      <a:pt x="882" y="1421"/>
                      <a:pt x="700" y="2120"/>
                      <a:pt x="639" y="2789"/>
                    </a:cubicBezTo>
                    <a:cubicBezTo>
                      <a:pt x="578" y="3670"/>
                      <a:pt x="396" y="4521"/>
                      <a:pt x="335" y="5372"/>
                    </a:cubicBezTo>
                    <a:cubicBezTo>
                      <a:pt x="335" y="5950"/>
                      <a:pt x="244" y="6527"/>
                      <a:pt x="183" y="7105"/>
                    </a:cubicBezTo>
                    <a:cubicBezTo>
                      <a:pt x="122" y="8989"/>
                      <a:pt x="183" y="10904"/>
                      <a:pt x="92" y="12789"/>
                    </a:cubicBezTo>
                    <a:cubicBezTo>
                      <a:pt x="1" y="13883"/>
                      <a:pt x="244" y="15038"/>
                      <a:pt x="153" y="16132"/>
                    </a:cubicBezTo>
                    <a:cubicBezTo>
                      <a:pt x="31" y="17804"/>
                      <a:pt x="304" y="19415"/>
                      <a:pt x="396" y="20540"/>
                    </a:cubicBezTo>
                    <a:cubicBezTo>
                      <a:pt x="426" y="21300"/>
                      <a:pt x="608" y="22029"/>
                      <a:pt x="912" y="22698"/>
                    </a:cubicBezTo>
                    <a:cubicBezTo>
                      <a:pt x="1075" y="23044"/>
                      <a:pt x="1291" y="23174"/>
                      <a:pt x="1488" y="23174"/>
                    </a:cubicBezTo>
                    <a:cubicBezTo>
                      <a:pt x="1846" y="23174"/>
                      <a:pt x="2142" y="22746"/>
                      <a:pt x="1946" y="22394"/>
                    </a:cubicBezTo>
                    <a:cubicBezTo>
                      <a:pt x="1763" y="22090"/>
                      <a:pt x="1824" y="21877"/>
                      <a:pt x="1794" y="21026"/>
                    </a:cubicBezTo>
                    <a:cubicBezTo>
                      <a:pt x="1672" y="18442"/>
                      <a:pt x="1642" y="15555"/>
                      <a:pt x="1763" y="13853"/>
                    </a:cubicBezTo>
                    <a:cubicBezTo>
                      <a:pt x="1855" y="12211"/>
                      <a:pt x="1703" y="10296"/>
                      <a:pt x="1794" y="9536"/>
                    </a:cubicBezTo>
                    <a:cubicBezTo>
                      <a:pt x="1811" y="9416"/>
                      <a:pt x="1897" y="9383"/>
                      <a:pt x="2007" y="9383"/>
                    </a:cubicBezTo>
                    <a:cubicBezTo>
                      <a:pt x="2091" y="9383"/>
                      <a:pt x="2188" y="9402"/>
                      <a:pt x="2280" y="9415"/>
                    </a:cubicBezTo>
                    <a:cubicBezTo>
                      <a:pt x="2509" y="9453"/>
                      <a:pt x="2697" y="9467"/>
                      <a:pt x="2860" y="9467"/>
                    </a:cubicBezTo>
                    <a:cubicBezTo>
                      <a:pt x="3335" y="9467"/>
                      <a:pt x="3599" y="9346"/>
                      <a:pt x="4059" y="9346"/>
                    </a:cubicBezTo>
                    <a:cubicBezTo>
                      <a:pt x="4195" y="9346"/>
                      <a:pt x="4348" y="9357"/>
                      <a:pt x="4529" y="9385"/>
                    </a:cubicBezTo>
                    <a:cubicBezTo>
                      <a:pt x="5364" y="9497"/>
                      <a:pt x="9023" y="9560"/>
                      <a:pt x="11057" y="9560"/>
                    </a:cubicBezTo>
                    <a:cubicBezTo>
                      <a:pt x="11765" y="9560"/>
                      <a:pt x="12276" y="9552"/>
                      <a:pt x="12402" y="9536"/>
                    </a:cubicBezTo>
                    <a:cubicBezTo>
                      <a:pt x="12730" y="9482"/>
                      <a:pt x="13059" y="9471"/>
                      <a:pt x="13387" y="9471"/>
                    </a:cubicBezTo>
                    <a:cubicBezTo>
                      <a:pt x="13606" y="9471"/>
                      <a:pt x="13825" y="9476"/>
                      <a:pt x="14043" y="9476"/>
                    </a:cubicBezTo>
                    <a:cubicBezTo>
                      <a:pt x="14226" y="9476"/>
                      <a:pt x="14287" y="9567"/>
                      <a:pt x="14317" y="9719"/>
                    </a:cubicBezTo>
                    <a:cubicBezTo>
                      <a:pt x="14590" y="11391"/>
                      <a:pt x="14712" y="11603"/>
                      <a:pt x="14560" y="12151"/>
                    </a:cubicBezTo>
                    <a:cubicBezTo>
                      <a:pt x="14530" y="12181"/>
                      <a:pt x="14530" y="18382"/>
                      <a:pt x="14530" y="19506"/>
                    </a:cubicBezTo>
                    <a:cubicBezTo>
                      <a:pt x="14530" y="21117"/>
                      <a:pt x="14165" y="21543"/>
                      <a:pt x="14438" y="22698"/>
                    </a:cubicBezTo>
                    <a:cubicBezTo>
                      <a:pt x="14516" y="22970"/>
                      <a:pt x="14730" y="23117"/>
                      <a:pt x="14962" y="23117"/>
                    </a:cubicBezTo>
                    <a:cubicBezTo>
                      <a:pt x="15093" y="23117"/>
                      <a:pt x="15230" y="23070"/>
                      <a:pt x="15350" y="22971"/>
                    </a:cubicBezTo>
                    <a:cubicBezTo>
                      <a:pt x="15715" y="22667"/>
                      <a:pt x="16201" y="21847"/>
                      <a:pt x="16201" y="20692"/>
                    </a:cubicBezTo>
                    <a:cubicBezTo>
                      <a:pt x="16201" y="19445"/>
                      <a:pt x="16262" y="18138"/>
                      <a:pt x="16110" y="16862"/>
                    </a:cubicBezTo>
                    <a:cubicBezTo>
                      <a:pt x="15928" y="15251"/>
                      <a:pt x="16232" y="12941"/>
                      <a:pt x="16201" y="11512"/>
                    </a:cubicBezTo>
                    <a:cubicBezTo>
                      <a:pt x="16141" y="10357"/>
                      <a:pt x="16141" y="7895"/>
                      <a:pt x="16201" y="6588"/>
                    </a:cubicBezTo>
                    <a:cubicBezTo>
                      <a:pt x="16110" y="5494"/>
                      <a:pt x="15837" y="4156"/>
                      <a:pt x="15837" y="3336"/>
                    </a:cubicBezTo>
                    <a:cubicBezTo>
                      <a:pt x="15837" y="3153"/>
                      <a:pt x="15776" y="3001"/>
                      <a:pt x="15776" y="2789"/>
                    </a:cubicBezTo>
                    <a:cubicBezTo>
                      <a:pt x="15685" y="2150"/>
                      <a:pt x="15381" y="1542"/>
                      <a:pt x="15320" y="904"/>
                    </a:cubicBezTo>
                    <a:cubicBezTo>
                      <a:pt x="15320" y="752"/>
                      <a:pt x="15229" y="631"/>
                      <a:pt x="15168" y="509"/>
                    </a:cubicBezTo>
                    <a:cubicBezTo>
                      <a:pt x="15025" y="277"/>
                      <a:pt x="14809" y="192"/>
                      <a:pt x="14562" y="192"/>
                    </a:cubicBezTo>
                    <a:cubicBezTo>
                      <a:pt x="14389" y="192"/>
                      <a:pt x="14201" y="234"/>
                      <a:pt x="14013" y="296"/>
                    </a:cubicBezTo>
                    <a:cubicBezTo>
                      <a:pt x="13800" y="357"/>
                      <a:pt x="13709" y="509"/>
                      <a:pt x="13770" y="783"/>
                    </a:cubicBezTo>
                    <a:cubicBezTo>
                      <a:pt x="14013" y="1968"/>
                      <a:pt x="13861" y="2546"/>
                      <a:pt x="13952" y="2941"/>
                    </a:cubicBezTo>
                    <a:cubicBezTo>
                      <a:pt x="14104" y="3822"/>
                      <a:pt x="14013" y="4673"/>
                      <a:pt x="14135" y="5524"/>
                    </a:cubicBezTo>
                    <a:cubicBezTo>
                      <a:pt x="14195" y="6254"/>
                      <a:pt x="14135" y="6983"/>
                      <a:pt x="14256" y="7713"/>
                    </a:cubicBezTo>
                    <a:cubicBezTo>
                      <a:pt x="14283" y="7959"/>
                      <a:pt x="14145" y="8027"/>
                      <a:pt x="13934" y="8027"/>
                    </a:cubicBezTo>
                    <a:cubicBezTo>
                      <a:pt x="13676" y="8027"/>
                      <a:pt x="13311" y="7926"/>
                      <a:pt x="13010" y="7926"/>
                    </a:cubicBezTo>
                    <a:cubicBezTo>
                      <a:pt x="12934" y="7926"/>
                      <a:pt x="11923" y="7933"/>
                      <a:pt x="10894" y="7933"/>
                    </a:cubicBezTo>
                    <a:cubicBezTo>
                      <a:pt x="9864" y="7933"/>
                      <a:pt x="8815" y="7926"/>
                      <a:pt x="8663" y="7895"/>
                    </a:cubicBezTo>
                    <a:cubicBezTo>
                      <a:pt x="8379" y="7846"/>
                      <a:pt x="8170" y="7829"/>
                      <a:pt x="7951" y="7829"/>
                    </a:cubicBezTo>
                    <a:cubicBezTo>
                      <a:pt x="7493" y="7829"/>
                      <a:pt x="6992" y="7905"/>
                      <a:pt x="5654" y="7926"/>
                    </a:cubicBezTo>
                    <a:cubicBezTo>
                      <a:pt x="4335" y="7957"/>
                      <a:pt x="3464" y="7981"/>
                      <a:pt x="2890" y="7981"/>
                    </a:cubicBezTo>
                    <a:cubicBezTo>
                      <a:pt x="1784" y="7981"/>
                      <a:pt x="1784" y="7891"/>
                      <a:pt x="1824" y="7591"/>
                    </a:cubicBezTo>
                    <a:cubicBezTo>
                      <a:pt x="1976" y="6710"/>
                      <a:pt x="1946" y="5828"/>
                      <a:pt x="2007" y="4977"/>
                    </a:cubicBezTo>
                    <a:cubicBezTo>
                      <a:pt x="2128" y="3853"/>
                      <a:pt x="1915" y="3549"/>
                      <a:pt x="2432" y="1542"/>
                    </a:cubicBezTo>
                    <a:cubicBezTo>
                      <a:pt x="2710" y="484"/>
                      <a:pt x="2314" y="0"/>
                      <a:pt x="1867" y="0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8"/>
              <p:cNvSpPr/>
              <p:nvPr/>
            </p:nvSpPr>
            <p:spPr>
              <a:xfrm>
                <a:off x="5912250" y="4132950"/>
                <a:ext cx="408075" cy="578700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23148" extrusionOk="0">
                    <a:moveTo>
                      <a:pt x="1785" y="1"/>
                    </a:moveTo>
                    <a:cubicBezTo>
                      <a:pt x="1446" y="1"/>
                      <a:pt x="1073" y="277"/>
                      <a:pt x="912" y="867"/>
                    </a:cubicBezTo>
                    <a:cubicBezTo>
                      <a:pt x="760" y="1383"/>
                      <a:pt x="608" y="1961"/>
                      <a:pt x="578" y="2539"/>
                    </a:cubicBezTo>
                    <a:cubicBezTo>
                      <a:pt x="486" y="4514"/>
                      <a:pt x="0" y="4241"/>
                      <a:pt x="0" y="12113"/>
                    </a:cubicBezTo>
                    <a:cubicBezTo>
                      <a:pt x="0" y="20168"/>
                      <a:pt x="274" y="19104"/>
                      <a:pt x="334" y="20867"/>
                    </a:cubicBezTo>
                    <a:cubicBezTo>
                      <a:pt x="334" y="21566"/>
                      <a:pt x="608" y="22144"/>
                      <a:pt x="882" y="22752"/>
                    </a:cubicBezTo>
                    <a:cubicBezTo>
                      <a:pt x="986" y="23006"/>
                      <a:pt x="1194" y="23128"/>
                      <a:pt x="1393" y="23128"/>
                    </a:cubicBezTo>
                    <a:cubicBezTo>
                      <a:pt x="1598" y="23128"/>
                      <a:pt x="1793" y="22998"/>
                      <a:pt x="1854" y="22752"/>
                    </a:cubicBezTo>
                    <a:cubicBezTo>
                      <a:pt x="1945" y="22356"/>
                      <a:pt x="1702" y="22600"/>
                      <a:pt x="1672" y="20533"/>
                    </a:cubicBezTo>
                    <a:cubicBezTo>
                      <a:pt x="1641" y="19286"/>
                      <a:pt x="1641" y="9833"/>
                      <a:pt x="1733" y="9529"/>
                    </a:cubicBezTo>
                    <a:cubicBezTo>
                      <a:pt x="1752" y="9401"/>
                      <a:pt x="1833" y="9363"/>
                      <a:pt x="1968" y="9363"/>
                    </a:cubicBezTo>
                    <a:cubicBezTo>
                      <a:pt x="2176" y="9363"/>
                      <a:pt x="2513" y="9453"/>
                      <a:pt x="2960" y="9453"/>
                    </a:cubicBezTo>
                    <a:cubicBezTo>
                      <a:pt x="3124" y="9453"/>
                      <a:pt x="3303" y="9441"/>
                      <a:pt x="3496" y="9408"/>
                    </a:cubicBezTo>
                    <a:cubicBezTo>
                      <a:pt x="3731" y="9359"/>
                      <a:pt x="3884" y="9341"/>
                      <a:pt x="4042" y="9341"/>
                    </a:cubicBezTo>
                    <a:cubicBezTo>
                      <a:pt x="4373" y="9341"/>
                      <a:pt x="4724" y="9418"/>
                      <a:pt x="5897" y="9438"/>
                    </a:cubicBezTo>
                    <a:cubicBezTo>
                      <a:pt x="8969" y="9548"/>
                      <a:pt x="10311" y="9585"/>
                      <a:pt x="11047" y="9585"/>
                    </a:cubicBezTo>
                    <a:cubicBezTo>
                      <a:pt x="12138" y="9585"/>
                      <a:pt x="11894" y="9505"/>
                      <a:pt x="13982" y="9469"/>
                    </a:cubicBezTo>
                    <a:cubicBezTo>
                      <a:pt x="14286" y="9469"/>
                      <a:pt x="14225" y="9469"/>
                      <a:pt x="14499" y="11232"/>
                    </a:cubicBezTo>
                    <a:cubicBezTo>
                      <a:pt x="14560" y="11688"/>
                      <a:pt x="14468" y="13390"/>
                      <a:pt x="14499" y="15244"/>
                    </a:cubicBezTo>
                    <a:cubicBezTo>
                      <a:pt x="14499" y="16429"/>
                      <a:pt x="14347" y="17584"/>
                      <a:pt x="14408" y="18739"/>
                    </a:cubicBezTo>
                    <a:cubicBezTo>
                      <a:pt x="14499" y="21141"/>
                      <a:pt x="13830" y="22934"/>
                      <a:pt x="14772" y="23116"/>
                    </a:cubicBezTo>
                    <a:cubicBezTo>
                      <a:pt x="14829" y="23138"/>
                      <a:pt x="14884" y="23147"/>
                      <a:pt x="14938" y="23147"/>
                    </a:cubicBezTo>
                    <a:cubicBezTo>
                      <a:pt x="15112" y="23147"/>
                      <a:pt x="15264" y="23043"/>
                      <a:pt x="15380" y="22904"/>
                    </a:cubicBezTo>
                    <a:cubicBezTo>
                      <a:pt x="15624" y="22600"/>
                      <a:pt x="15836" y="22235"/>
                      <a:pt x="15927" y="21870"/>
                    </a:cubicBezTo>
                    <a:cubicBezTo>
                      <a:pt x="16323" y="19803"/>
                      <a:pt x="16019" y="17797"/>
                      <a:pt x="15927" y="15669"/>
                    </a:cubicBezTo>
                    <a:cubicBezTo>
                      <a:pt x="15927" y="15548"/>
                      <a:pt x="16171" y="10046"/>
                      <a:pt x="15927" y="6277"/>
                    </a:cubicBezTo>
                    <a:cubicBezTo>
                      <a:pt x="15836" y="5274"/>
                      <a:pt x="15624" y="4271"/>
                      <a:pt x="15654" y="3238"/>
                    </a:cubicBezTo>
                    <a:cubicBezTo>
                      <a:pt x="15654" y="3207"/>
                      <a:pt x="15624" y="3146"/>
                      <a:pt x="15624" y="3086"/>
                    </a:cubicBezTo>
                    <a:cubicBezTo>
                      <a:pt x="15532" y="2326"/>
                      <a:pt x="15228" y="1566"/>
                      <a:pt x="15076" y="806"/>
                    </a:cubicBezTo>
                    <a:cubicBezTo>
                      <a:pt x="15076" y="654"/>
                      <a:pt x="14955" y="502"/>
                      <a:pt x="14894" y="411"/>
                    </a:cubicBezTo>
                    <a:cubicBezTo>
                      <a:pt x="14757" y="213"/>
                      <a:pt x="14582" y="145"/>
                      <a:pt x="14392" y="145"/>
                    </a:cubicBezTo>
                    <a:cubicBezTo>
                      <a:pt x="14203" y="145"/>
                      <a:pt x="13997" y="213"/>
                      <a:pt x="13800" y="289"/>
                    </a:cubicBezTo>
                    <a:cubicBezTo>
                      <a:pt x="13344" y="441"/>
                      <a:pt x="13678" y="897"/>
                      <a:pt x="13678" y="1110"/>
                    </a:cubicBezTo>
                    <a:cubicBezTo>
                      <a:pt x="13739" y="2417"/>
                      <a:pt x="13739" y="1414"/>
                      <a:pt x="13952" y="5274"/>
                    </a:cubicBezTo>
                    <a:cubicBezTo>
                      <a:pt x="13982" y="5517"/>
                      <a:pt x="13952" y="5791"/>
                      <a:pt x="13982" y="6034"/>
                    </a:cubicBezTo>
                    <a:cubicBezTo>
                      <a:pt x="14104" y="6581"/>
                      <a:pt x="14013" y="7128"/>
                      <a:pt x="14043" y="7706"/>
                    </a:cubicBezTo>
                    <a:cubicBezTo>
                      <a:pt x="14072" y="7965"/>
                      <a:pt x="13971" y="8033"/>
                      <a:pt x="13776" y="8033"/>
                    </a:cubicBezTo>
                    <a:cubicBezTo>
                      <a:pt x="13560" y="8033"/>
                      <a:pt x="13227" y="7949"/>
                      <a:pt x="12827" y="7949"/>
                    </a:cubicBezTo>
                    <a:cubicBezTo>
                      <a:pt x="12325" y="7944"/>
                      <a:pt x="11886" y="7942"/>
                      <a:pt x="11500" y="7942"/>
                    </a:cubicBezTo>
                    <a:cubicBezTo>
                      <a:pt x="10521" y="7942"/>
                      <a:pt x="9881" y="7954"/>
                      <a:pt x="9406" y="7954"/>
                    </a:cubicBezTo>
                    <a:cubicBezTo>
                      <a:pt x="8899" y="7954"/>
                      <a:pt x="8580" y="7941"/>
                      <a:pt x="8237" y="7888"/>
                    </a:cubicBezTo>
                    <a:cubicBezTo>
                      <a:pt x="7975" y="7854"/>
                      <a:pt x="7800" y="7842"/>
                      <a:pt x="7642" y="7842"/>
                    </a:cubicBezTo>
                    <a:cubicBezTo>
                      <a:pt x="7232" y="7842"/>
                      <a:pt x="6937" y="7927"/>
                      <a:pt x="5532" y="7949"/>
                    </a:cubicBezTo>
                    <a:cubicBezTo>
                      <a:pt x="4366" y="7999"/>
                      <a:pt x="4071" y="8048"/>
                      <a:pt x="3753" y="8048"/>
                    </a:cubicBezTo>
                    <a:cubicBezTo>
                      <a:pt x="3682" y="8048"/>
                      <a:pt x="3610" y="8046"/>
                      <a:pt x="3526" y="8040"/>
                    </a:cubicBezTo>
                    <a:cubicBezTo>
                      <a:pt x="3070" y="8010"/>
                      <a:pt x="2189" y="8010"/>
                      <a:pt x="1945" y="7949"/>
                    </a:cubicBezTo>
                    <a:cubicBezTo>
                      <a:pt x="1702" y="7919"/>
                      <a:pt x="1733" y="7645"/>
                      <a:pt x="1733" y="7463"/>
                    </a:cubicBezTo>
                    <a:cubicBezTo>
                      <a:pt x="1733" y="7037"/>
                      <a:pt x="1854" y="6672"/>
                      <a:pt x="1854" y="6247"/>
                    </a:cubicBezTo>
                    <a:cubicBezTo>
                      <a:pt x="2037" y="2447"/>
                      <a:pt x="1885" y="3450"/>
                      <a:pt x="2401" y="1262"/>
                    </a:cubicBezTo>
                    <a:cubicBezTo>
                      <a:pt x="2588" y="446"/>
                      <a:pt x="2214" y="1"/>
                      <a:pt x="1785" y="1"/>
                    </a:cubicBezTo>
                    <a:close/>
                  </a:path>
                </a:pathLst>
              </a:custGeom>
              <a:solidFill>
                <a:srgbClr val="BCC7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8"/>
              <p:cNvSpPr/>
              <p:nvPr/>
            </p:nvSpPr>
            <p:spPr>
              <a:xfrm>
                <a:off x="3895475" y="3524925"/>
                <a:ext cx="699900" cy="1169475"/>
              </a:xfrm>
              <a:custGeom>
                <a:avLst/>
                <a:gdLst/>
                <a:ahLst/>
                <a:cxnLst/>
                <a:rect l="l" t="t" r="r" b="b"/>
                <a:pathLst>
                  <a:path w="27996" h="46779" extrusionOk="0">
                    <a:moveTo>
                      <a:pt x="24571" y="3148"/>
                    </a:moveTo>
                    <a:cubicBezTo>
                      <a:pt x="24996" y="3148"/>
                      <a:pt x="24956" y="3208"/>
                      <a:pt x="24956" y="3850"/>
                    </a:cubicBezTo>
                    <a:cubicBezTo>
                      <a:pt x="24956" y="4063"/>
                      <a:pt x="25017" y="5400"/>
                      <a:pt x="25017" y="5461"/>
                    </a:cubicBezTo>
                    <a:cubicBezTo>
                      <a:pt x="25260" y="6829"/>
                      <a:pt x="25229" y="32513"/>
                      <a:pt x="25169" y="32665"/>
                    </a:cubicBezTo>
                    <a:cubicBezTo>
                      <a:pt x="24652" y="32270"/>
                      <a:pt x="26293" y="32240"/>
                      <a:pt x="13527" y="32209"/>
                    </a:cubicBezTo>
                    <a:cubicBezTo>
                      <a:pt x="10875" y="32209"/>
                      <a:pt x="8911" y="32202"/>
                      <a:pt x="7447" y="32202"/>
                    </a:cubicBezTo>
                    <a:cubicBezTo>
                      <a:pt x="3058" y="32202"/>
                      <a:pt x="3177" y="32270"/>
                      <a:pt x="2767" y="32817"/>
                    </a:cubicBezTo>
                    <a:cubicBezTo>
                      <a:pt x="2767" y="32840"/>
                      <a:pt x="2749" y="32898"/>
                      <a:pt x="2714" y="32898"/>
                    </a:cubicBezTo>
                    <a:cubicBezTo>
                      <a:pt x="2703" y="32898"/>
                      <a:pt x="2690" y="32892"/>
                      <a:pt x="2676" y="32878"/>
                    </a:cubicBezTo>
                    <a:cubicBezTo>
                      <a:pt x="2463" y="32817"/>
                      <a:pt x="2889" y="3941"/>
                      <a:pt x="2767" y="3364"/>
                    </a:cubicBezTo>
                    <a:cubicBezTo>
                      <a:pt x="2737" y="3212"/>
                      <a:pt x="2828" y="3151"/>
                      <a:pt x="3010" y="3151"/>
                    </a:cubicBezTo>
                    <a:lnTo>
                      <a:pt x="3192" y="3151"/>
                    </a:lnTo>
                    <a:cubicBezTo>
                      <a:pt x="3803" y="3247"/>
                      <a:pt x="6024" y="3284"/>
                      <a:pt x="8204" y="3284"/>
                    </a:cubicBezTo>
                    <a:cubicBezTo>
                      <a:pt x="10151" y="3284"/>
                      <a:pt x="12064" y="3255"/>
                      <a:pt x="12767" y="3212"/>
                    </a:cubicBezTo>
                    <a:cubicBezTo>
                      <a:pt x="13929" y="3167"/>
                      <a:pt x="15239" y="3151"/>
                      <a:pt x="16510" y="3151"/>
                    </a:cubicBezTo>
                    <a:cubicBezTo>
                      <a:pt x="19560" y="3151"/>
                      <a:pt x="22390" y="3242"/>
                      <a:pt x="22433" y="3242"/>
                    </a:cubicBezTo>
                    <a:cubicBezTo>
                      <a:pt x="23041" y="3242"/>
                      <a:pt x="23588" y="3151"/>
                      <a:pt x="24196" y="3151"/>
                    </a:cubicBezTo>
                    <a:cubicBezTo>
                      <a:pt x="24350" y="3151"/>
                      <a:pt x="24473" y="3148"/>
                      <a:pt x="24571" y="3148"/>
                    </a:cubicBezTo>
                    <a:close/>
                    <a:moveTo>
                      <a:pt x="2151" y="1"/>
                    </a:moveTo>
                    <a:cubicBezTo>
                      <a:pt x="1594" y="1"/>
                      <a:pt x="1169" y="240"/>
                      <a:pt x="839" y="240"/>
                    </a:cubicBezTo>
                    <a:cubicBezTo>
                      <a:pt x="768" y="240"/>
                      <a:pt x="702" y="229"/>
                      <a:pt x="639" y="203"/>
                    </a:cubicBezTo>
                    <a:cubicBezTo>
                      <a:pt x="596" y="188"/>
                      <a:pt x="555" y="181"/>
                      <a:pt x="516" y="181"/>
                    </a:cubicBezTo>
                    <a:cubicBezTo>
                      <a:pt x="392" y="181"/>
                      <a:pt x="298" y="260"/>
                      <a:pt x="274" y="446"/>
                    </a:cubicBezTo>
                    <a:cubicBezTo>
                      <a:pt x="123" y="1783"/>
                      <a:pt x="92" y="902"/>
                      <a:pt x="244" y="3637"/>
                    </a:cubicBezTo>
                    <a:cubicBezTo>
                      <a:pt x="335" y="5370"/>
                      <a:pt x="123" y="44428"/>
                      <a:pt x="183" y="44793"/>
                    </a:cubicBezTo>
                    <a:cubicBezTo>
                      <a:pt x="426" y="45644"/>
                      <a:pt x="1" y="46404"/>
                      <a:pt x="609" y="46556"/>
                    </a:cubicBezTo>
                    <a:cubicBezTo>
                      <a:pt x="749" y="46591"/>
                      <a:pt x="890" y="46626"/>
                      <a:pt x="1030" y="46626"/>
                    </a:cubicBezTo>
                    <a:cubicBezTo>
                      <a:pt x="1133" y="46626"/>
                      <a:pt x="1236" y="46607"/>
                      <a:pt x="1338" y="46556"/>
                    </a:cubicBezTo>
                    <a:cubicBezTo>
                      <a:pt x="1423" y="46528"/>
                      <a:pt x="1507" y="46506"/>
                      <a:pt x="1595" y="46506"/>
                    </a:cubicBezTo>
                    <a:cubicBezTo>
                      <a:pt x="1696" y="46506"/>
                      <a:pt x="1802" y="46535"/>
                      <a:pt x="1916" y="46617"/>
                    </a:cubicBezTo>
                    <a:cubicBezTo>
                      <a:pt x="1987" y="46661"/>
                      <a:pt x="2063" y="46682"/>
                      <a:pt x="2138" y="46682"/>
                    </a:cubicBezTo>
                    <a:cubicBezTo>
                      <a:pt x="2318" y="46682"/>
                      <a:pt x="2490" y="46558"/>
                      <a:pt x="2554" y="46343"/>
                    </a:cubicBezTo>
                    <a:cubicBezTo>
                      <a:pt x="2676" y="46039"/>
                      <a:pt x="2585" y="45492"/>
                      <a:pt x="2585" y="44641"/>
                    </a:cubicBezTo>
                    <a:cubicBezTo>
                      <a:pt x="2606" y="37903"/>
                      <a:pt x="2566" y="36885"/>
                      <a:pt x="2730" y="36885"/>
                    </a:cubicBezTo>
                    <a:cubicBezTo>
                      <a:pt x="2795" y="36885"/>
                      <a:pt x="2893" y="37046"/>
                      <a:pt x="3040" y="37072"/>
                    </a:cubicBezTo>
                    <a:cubicBezTo>
                      <a:pt x="4427" y="37237"/>
                      <a:pt x="10047" y="37269"/>
                      <a:pt x="14959" y="37269"/>
                    </a:cubicBezTo>
                    <a:cubicBezTo>
                      <a:pt x="18233" y="37269"/>
                      <a:pt x="21193" y="37255"/>
                      <a:pt x="22372" y="37255"/>
                    </a:cubicBezTo>
                    <a:cubicBezTo>
                      <a:pt x="22909" y="37255"/>
                      <a:pt x="23172" y="37164"/>
                      <a:pt x="23570" y="37164"/>
                    </a:cubicBezTo>
                    <a:cubicBezTo>
                      <a:pt x="23735" y="37164"/>
                      <a:pt x="23924" y="37180"/>
                      <a:pt x="24166" y="37224"/>
                    </a:cubicBezTo>
                    <a:cubicBezTo>
                      <a:pt x="24215" y="37231"/>
                      <a:pt x="24262" y="37234"/>
                      <a:pt x="24307" y="37234"/>
                    </a:cubicBezTo>
                    <a:cubicBezTo>
                      <a:pt x="24673" y="37234"/>
                      <a:pt x="24875" y="37032"/>
                      <a:pt x="24956" y="36951"/>
                    </a:cubicBezTo>
                    <a:cubicBezTo>
                      <a:pt x="24971" y="36943"/>
                      <a:pt x="24986" y="36939"/>
                      <a:pt x="25000" y="36939"/>
                    </a:cubicBezTo>
                    <a:cubicBezTo>
                      <a:pt x="25043" y="36939"/>
                      <a:pt x="25077" y="36974"/>
                      <a:pt x="25077" y="37042"/>
                    </a:cubicBezTo>
                    <a:cubicBezTo>
                      <a:pt x="25108" y="37376"/>
                      <a:pt x="25108" y="44246"/>
                      <a:pt x="25078" y="44246"/>
                    </a:cubicBezTo>
                    <a:cubicBezTo>
                      <a:pt x="25078" y="44246"/>
                      <a:pt x="25077" y="44246"/>
                      <a:pt x="25077" y="44246"/>
                    </a:cubicBezTo>
                    <a:cubicBezTo>
                      <a:pt x="25077" y="44823"/>
                      <a:pt x="25047" y="45401"/>
                      <a:pt x="25047" y="45948"/>
                    </a:cubicBezTo>
                    <a:cubicBezTo>
                      <a:pt x="25026" y="46415"/>
                      <a:pt x="25405" y="46779"/>
                      <a:pt x="25812" y="46779"/>
                    </a:cubicBezTo>
                    <a:cubicBezTo>
                      <a:pt x="25988" y="46779"/>
                      <a:pt x="26168" y="46711"/>
                      <a:pt x="26324" y="46556"/>
                    </a:cubicBezTo>
                    <a:cubicBezTo>
                      <a:pt x="26417" y="46463"/>
                      <a:pt x="26510" y="46427"/>
                      <a:pt x="26617" y="46427"/>
                    </a:cubicBezTo>
                    <a:cubicBezTo>
                      <a:pt x="26685" y="46427"/>
                      <a:pt x="26758" y="46441"/>
                      <a:pt x="26840" y="46465"/>
                    </a:cubicBezTo>
                    <a:cubicBezTo>
                      <a:pt x="26897" y="46471"/>
                      <a:pt x="26951" y="46475"/>
                      <a:pt x="27003" y="46475"/>
                    </a:cubicBezTo>
                    <a:cubicBezTo>
                      <a:pt x="27422" y="46475"/>
                      <a:pt x="27674" y="46253"/>
                      <a:pt x="27783" y="45766"/>
                    </a:cubicBezTo>
                    <a:cubicBezTo>
                      <a:pt x="27965" y="44823"/>
                      <a:pt x="27631" y="3698"/>
                      <a:pt x="27843" y="2330"/>
                    </a:cubicBezTo>
                    <a:cubicBezTo>
                      <a:pt x="27904" y="2239"/>
                      <a:pt x="27843" y="2087"/>
                      <a:pt x="27813" y="1966"/>
                    </a:cubicBezTo>
                    <a:cubicBezTo>
                      <a:pt x="27691" y="1662"/>
                      <a:pt x="27813" y="1570"/>
                      <a:pt x="27935" y="1023"/>
                    </a:cubicBezTo>
                    <a:cubicBezTo>
                      <a:pt x="27995" y="507"/>
                      <a:pt x="27752" y="142"/>
                      <a:pt x="27023" y="142"/>
                    </a:cubicBezTo>
                    <a:cubicBezTo>
                      <a:pt x="23665" y="125"/>
                      <a:pt x="20791" y="118"/>
                      <a:pt x="18329" y="118"/>
                    </a:cubicBezTo>
                    <a:cubicBezTo>
                      <a:pt x="5178" y="118"/>
                      <a:pt x="3816" y="317"/>
                      <a:pt x="3635" y="317"/>
                    </a:cubicBezTo>
                    <a:cubicBezTo>
                      <a:pt x="3601" y="317"/>
                      <a:pt x="3608" y="310"/>
                      <a:pt x="3588" y="294"/>
                    </a:cubicBezTo>
                    <a:cubicBezTo>
                      <a:pt x="3284" y="51"/>
                      <a:pt x="2919" y="142"/>
                      <a:pt x="2585" y="51"/>
                    </a:cubicBezTo>
                    <a:cubicBezTo>
                      <a:pt x="2432" y="15"/>
                      <a:pt x="2288" y="1"/>
                      <a:pt x="21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8"/>
              <p:cNvSpPr/>
              <p:nvPr/>
            </p:nvSpPr>
            <p:spPr>
              <a:xfrm>
                <a:off x="6537625" y="2362025"/>
                <a:ext cx="127700" cy="201600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80640" extrusionOk="0">
                    <a:moveTo>
                      <a:pt x="2637" y="82"/>
                    </a:moveTo>
                    <a:cubicBezTo>
                      <a:pt x="2389" y="82"/>
                      <a:pt x="2139" y="92"/>
                      <a:pt x="1885" y="122"/>
                    </a:cubicBezTo>
                    <a:cubicBezTo>
                      <a:pt x="1338" y="153"/>
                      <a:pt x="426" y="1"/>
                      <a:pt x="548" y="973"/>
                    </a:cubicBezTo>
                    <a:cubicBezTo>
                      <a:pt x="669" y="1976"/>
                      <a:pt x="487" y="2007"/>
                      <a:pt x="335" y="6657"/>
                    </a:cubicBezTo>
                    <a:cubicBezTo>
                      <a:pt x="1" y="14894"/>
                      <a:pt x="426" y="53162"/>
                      <a:pt x="426" y="65929"/>
                    </a:cubicBezTo>
                    <a:cubicBezTo>
                      <a:pt x="487" y="80063"/>
                      <a:pt x="487" y="79181"/>
                      <a:pt x="487" y="79485"/>
                    </a:cubicBezTo>
                    <a:cubicBezTo>
                      <a:pt x="518" y="79911"/>
                      <a:pt x="852" y="80306"/>
                      <a:pt x="1247" y="80397"/>
                    </a:cubicBezTo>
                    <a:cubicBezTo>
                      <a:pt x="1567" y="80446"/>
                      <a:pt x="1906" y="80535"/>
                      <a:pt x="2250" y="80535"/>
                    </a:cubicBezTo>
                    <a:cubicBezTo>
                      <a:pt x="2331" y="80535"/>
                      <a:pt x="2412" y="80530"/>
                      <a:pt x="2493" y="80518"/>
                    </a:cubicBezTo>
                    <a:cubicBezTo>
                      <a:pt x="2613" y="80483"/>
                      <a:pt x="2728" y="80465"/>
                      <a:pt x="2839" y="80465"/>
                    </a:cubicBezTo>
                    <a:cubicBezTo>
                      <a:pt x="3008" y="80465"/>
                      <a:pt x="3167" y="80506"/>
                      <a:pt x="3314" y="80579"/>
                    </a:cubicBezTo>
                    <a:cubicBezTo>
                      <a:pt x="3443" y="80621"/>
                      <a:pt x="3569" y="80640"/>
                      <a:pt x="3690" y="80640"/>
                    </a:cubicBezTo>
                    <a:cubicBezTo>
                      <a:pt x="4282" y="80640"/>
                      <a:pt x="4748" y="80177"/>
                      <a:pt x="4773" y="79546"/>
                    </a:cubicBezTo>
                    <a:cubicBezTo>
                      <a:pt x="4773" y="79515"/>
                      <a:pt x="4803" y="73588"/>
                      <a:pt x="4682" y="72980"/>
                    </a:cubicBezTo>
                    <a:cubicBezTo>
                      <a:pt x="4499" y="71886"/>
                      <a:pt x="5046" y="72220"/>
                      <a:pt x="4986" y="70549"/>
                    </a:cubicBezTo>
                    <a:cubicBezTo>
                      <a:pt x="4834" y="65321"/>
                      <a:pt x="4743" y="65837"/>
                      <a:pt x="4773" y="64622"/>
                    </a:cubicBezTo>
                    <a:cubicBezTo>
                      <a:pt x="4803" y="63345"/>
                      <a:pt x="4743" y="62008"/>
                      <a:pt x="4894" y="60701"/>
                    </a:cubicBezTo>
                    <a:cubicBezTo>
                      <a:pt x="4955" y="60062"/>
                      <a:pt x="4834" y="59424"/>
                      <a:pt x="4986" y="58786"/>
                    </a:cubicBezTo>
                    <a:cubicBezTo>
                      <a:pt x="5107" y="58330"/>
                      <a:pt x="4773" y="58816"/>
                      <a:pt x="4955" y="56293"/>
                    </a:cubicBezTo>
                    <a:cubicBezTo>
                      <a:pt x="5107" y="54135"/>
                      <a:pt x="4955" y="53953"/>
                      <a:pt x="5046" y="50184"/>
                    </a:cubicBezTo>
                    <a:cubicBezTo>
                      <a:pt x="5046" y="49728"/>
                      <a:pt x="5107" y="49272"/>
                      <a:pt x="4925" y="48816"/>
                    </a:cubicBezTo>
                    <a:cubicBezTo>
                      <a:pt x="4894" y="48694"/>
                      <a:pt x="4894" y="48603"/>
                      <a:pt x="4894" y="48482"/>
                    </a:cubicBezTo>
                    <a:cubicBezTo>
                      <a:pt x="4925" y="43284"/>
                      <a:pt x="4955" y="42889"/>
                      <a:pt x="4803" y="42007"/>
                    </a:cubicBezTo>
                    <a:cubicBezTo>
                      <a:pt x="4743" y="41643"/>
                      <a:pt x="4894" y="41764"/>
                      <a:pt x="4894" y="40791"/>
                    </a:cubicBezTo>
                    <a:cubicBezTo>
                      <a:pt x="4894" y="32797"/>
                      <a:pt x="4773" y="34378"/>
                      <a:pt x="4773" y="32980"/>
                    </a:cubicBezTo>
                    <a:cubicBezTo>
                      <a:pt x="4773" y="31034"/>
                      <a:pt x="4530" y="31430"/>
                      <a:pt x="4682" y="30609"/>
                    </a:cubicBezTo>
                    <a:cubicBezTo>
                      <a:pt x="4803" y="30123"/>
                      <a:pt x="5077" y="19758"/>
                      <a:pt x="4773" y="19119"/>
                    </a:cubicBezTo>
                    <a:cubicBezTo>
                      <a:pt x="4621" y="18815"/>
                      <a:pt x="4651" y="18907"/>
                      <a:pt x="4651" y="14043"/>
                    </a:cubicBezTo>
                    <a:cubicBezTo>
                      <a:pt x="4651" y="13496"/>
                      <a:pt x="4803" y="12797"/>
                      <a:pt x="4834" y="12037"/>
                    </a:cubicBezTo>
                    <a:cubicBezTo>
                      <a:pt x="4986" y="9180"/>
                      <a:pt x="4955" y="10973"/>
                      <a:pt x="4955" y="5137"/>
                    </a:cubicBezTo>
                    <a:cubicBezTo>
                      <a:pt x="4955" y="3952"/>
                      <a:pt x="4803" y="4286"/>
                      <a:pt x="4925" y="3557"/>
                    </a:cubicBezTo>
                    <a:cubicBezTo>
                      <a:pt x="5107" y="2341"/>
                      <a:pt x="4743" y="1794"/>
                      <a:pt x="4925" y="973"/>
                    </a:cubicBezTo>
                    <a:cubicBezTo>
                      <a:pt x="4955" y="730"/>
                      <a:pt x="4894" y="487"/>
                      <a:pt x="4682" y="305"/>
                    </a:cubicBezTo>
                    <a:cubicBezTo>
                      <a:pt x="4530" y="153"/>
                      <a:pt x="4347" y="122"/>
                      <a:pt x="4135" y="122"/>
                    </a:cubicBezTo>
                    <a:cubicBezTo>
                      <a:pt x="3628" y="122"/>
                      <a:pt x="3135" y="82"/>
                      <a:pt x="2637" y="8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8"/>
              <p:cNvSpPr/>
              <p:nvPr/>
            </p:nvSpPr>
            <p:spPr>
              <a:xfrm>
                <a:off x="3818725" y="3234375"/>
                <a:ext cx="8336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33346" h="5691" extrusionOk="0">
                    <a:moveTo>
                      <a:pt x="1794" y="1"/>
                    </a:moveTo>
                    <a:cubicBezTo>
                      <a:pt x="1" y="1"/>
                      <a:pt x="791" y="153"/>
                      <a:pt x="487" y="2128"/>
                    </a:cubicBezTo>
                    <a:cubicBezTo>
                      <a:pt x="366" y="2858"/>
                      <a:pt x="578" y="2949"/>
                      <a:pt x="578" y="4165"/>
                    </a:cubicBezTo>
                    <a:lnTo>
                      <a:pt x="578" y="4803"/>
                    </a:lnTo>
                    <a:cubicBezTo>
                      <a:pt x="578" y="5168"/>
                      <a:pt x="791" y="5472"/>
                      <a:pt x="1186" y="5533"/>
                    </a:cubicBezTo>
                    <a:cubicBezTo>
                      <a:pt x="1577" y="5584"/>
                      <a:pt x="1871" y="5604"/>
                      <a:pt x="2106" y="5604"/>
                    </a:cubicBezTo>
                    <a:cubicBezTo>
                      <a:pt x="2985" y="5604"/>
                      <a:pt x="3018" y="5320"/>
                      <a:pt x="4074" y="5320"/>
                    </a:cubicBezTo>
                    <a:cubicBezTo>
                      <a:pt x="6467" y="5338"/>
                      <a:pt x="8071" y="5343"/>
                      <a:pt x="9158" y="5343"/>
                    </a:cubicBezTo>
                    <a:cubicBezTo>
                      <a:pt x="10309" y="5343"/>
                      <a:pt x="10879" y="5337"/>
                      <a:pt x="11190" y="5337"/>
                    </a:cubicBezTo>
                    <a:cubicBezTo>
                      <a:pt x="11574" y="5337"/>
                      <a:pt x="11564" y="5345"/>
                      <a:pt x="11764" y="5381"/>
                    </a:cubicBezTo>
                    <a:cubicBezTo>
                      <a:pt x="12494" y="5472"/>
                      <a:pt x="13375" y="5442"/>
                      <a:pt x="13436" y="5472"/>
                    </a:cubicBezTo>
                    <a:cubicBezTo>
                      <a:pt x="14383" y="5661"/>
                      <a:pt x="16685" y="5690"/>
                      <a:pt x="18022" y="5690"/>
                    </a:cubicBezTo>
                    <a:cubicBezTo>
                      <a:pt x="18616" y="5690"/>
                      <a:pt x="19019" y="5685"/>
                      <a:pt x="19029" y="5685"/>
                    </a:cubicBezTo>
                    <a:cubicBezTo>
                      <a:pt x="19211" y="5685"/>
                      <a:pt x="19424" y="5654"/>
                      <a:pt x="19576" y="5533"/>
                    </a:cubicBezTo>
                    <a:cubicBezTo>
                      <a:pt x="19774" y="5353"/>
                      <a:pt x="19876" y="5301"/>
                      <a:pt x="20921" y="5301"/>
                    </a:cubicBezTo>
                    <a:cubicBezTo>
                      <a:pt x="21642" y="5301"/>
                      <a:pt x="22813" y="5326"/>
                      <a:pt x="24773" y="5350"/>
                    </a:cubicBezTo>
                    <a:cubicBezTo>
                      <a:pt x="25077" y="5350"/>
                      <a:pt x="25351" y="5381"/>
                      <a:pt x="25655" y="5411"/>
                    </a:cubicBezTo>
                    <a:cubicBezTo>
                      <a:pt x="25831" y="5451"/>
                      <a:pt x="25971" y="5466"/>
                      <a:pt x="26102" y="5466"/>
                    </a:cubicBezTo>
                    <a:cubicBezTo>
                      <a:pt x="26469" y="5466"/>
                      <a:pt x="26764" y="5350"/>
                      <a:pt x="27570" y="5350"/>
                    </a:cubicBezTo>
                    <a:cubicBezTo>
                      <a:pt x="27691" y="5350"/>
                      <a:pt x="28815" y="5330"/>
                      <a:pt x="29796" y="5330"/>
                    </a:cubicBezTo>
                    <a:cubicBezTo>
                      <a:pt x="30532" y="5330"/>
                      <a:pt x="31187" y="5342"/>
                      <a:pt x="31278" y="5381"/>
                    </a:cubicBezTo>
                    <a:cubicBezTo>
                      <a:pt x="31517" y="5489"/>
                      <a:pt x="31756" y="5505"/>
                      <a:pt x="32017" y="5505"/>
                    </a:cubicBezTo>
                    <a:cubicBezTo>
                      <a:pt x="32121" y="5505"/>
                      <a:pt x="32229" y="5502"/>
                      <a:pt x="32342" y="5502"/>
                    </a:cubicBezTo>
                    <a:cubicBezTo>
                      <a:pt x="32369" y="5503"/>
                      <a:pt x="32395" y="5504"/>
                      <a:pt x="32420" y="5504"/>
                    </a:cubicBezTo>
                    <a:cubicBezTo>
                      <a:pt x="33146" y="5504"/>
                      <a:pt x="33345" y="5087"/>
                      <a:pt x="33345" y="4499"/>
                    </a:cubicBezTo>
                    <a:cubicBezTo>
                      <a:pt x="33315" y="2858"/>
                      <a:pt x="33345" y="943"/>
                      <a:pt x="33345" y="517"/>
                    </a:cubicBezTo>
                    <a:cubicBezTo>
                      <a:pt x="33345" y="62"/>
                      <a:pt x="32889" y="31"/>
                      <a:pt x="32494" y="31"/>
                    </a:cubicBezTo>
                    <a:lnTo>
                      <a:pt x="17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8"/>
              <p:cNvSpPr/>
              <p:nvPr/>
            </p:nvSpPr>
            <p:spPr>
              <a:xfrm>
                <a:off x="3952475" y="2012200"/>
                <a:ext cx="21719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86876" h="2444" extrusionOk="0">
                    <a:moveTo>
                      <a:pt x="85530" y="1"/>
                    </a:moveTo>
                    <a:cubicBezTo>
                      <a:pt x="85482" y="1"/>
                      <a:pt x="85432" y="4"/>
                      <a:pt x="85382" y="12"/>
                    </a:cubicBezTo>
                    <a:cubicBezTo>
                      <a:pt x="83254" y="285"/>
                      <a:pt x="15837" y="224"/>
                      <a:pt x="10183" y="528"/>
                    </a:cubicBezTo>
                    <a:cubicBezTo>
                      <a:pt x="9626" y="555"/>
                      <a:pt x="9044" y="566"/>
                      <a:pt x="8454" y="566"/>
                    </a:cubicBezTo>
                    <a:cubicBezTo>
                      <a:pt x="6079" y="566"/>
                      <a:pt x="3576" y="392"/>
                      <a:pt x="2033" y="392"/>
                    </a:cubicBezTo>
                    <a:cubicBezTo>
                      <a:pt x="1785" y="392"/>
                      <a:pt x="1562" y="396"/>
                      <a:pt x="1368" y="407"/>
                    </a:cubicBezTo>
                    <a:cubicBezTo>
                      <a:pt x="912" y="468"/>
                      <a:pt x="457" y="620"/>
                      <a:pt x="183" y="1015"/>
                    </a:cubicBezTo>
                    <a:cubicBezTo>
                      <a:pt x="1" y="1379"/>
                      <a:pt x="1" y="1623"/>
                      <a:pt x="244" y="1927"/>
                    </a:cubicBezTo>
                    <a:cubicBezTo>
                      <a:pt x="487" y="2261"/>
                      <a:pt x="760" y="2443"/>
                      <a:pt x="1186" y="2443"/>
                    </a:cubicBezTo>
                    <a:cubicBezTo>
                      <a:pt x="2068" y="2382"/>
                      <a:pt x="2888" y="2352"/>
                      <a:pt x="3739" y="2322"/>
                    </a:cubicBezTo>
                    <a:cubicBezTo>
                      <a:pt x="3922" y="2322"/>
                      <a:pt x="3739" y="2261"/>
                      <a:pt x="4651" y="2261"/>
                    </a:cubicBezTo>
                    <a:cubicBezTo>
                      <a:pt x="9183" y="2346"/>
                      <a:pt x="15304" y="2378"/>
                      <a:pt x="22166" y="2378"/>
                    </a:cubicBezTo>
                    <a:cubicBezTo>
                      <a:pt x="41548" y="2378"/>
                      <a:pt x="66837" y="2126"/>
                      <a:pt x="78887" y="2126"/>
                    </a:cubicBezTo>
                    <a:cubicBezTo>
                      <a:pt x="82340" y="2126"/>
                      <a:pt x="84706" y="2147"/>
                      <a:pt x="85534" y="2200"/>
                    </a:cubicBezTo>
                    <a:cubicBezTo>
                      <a:pt x="85560" y="2202"/>
                      <a:pt x="85585" y="2203"/>
                      <a:pt x="85610" y="2203"/>
                    </a:cubicBezTo>
                    <a:cubicBezTo>
                      <a:pt x="86024" y="2203"/>
                      <a:pt x="86304" y="1965"/>
                      <a:pt x="86476" y="1592"/>
                    </a:cubicBezTo>
                    <a:cubicBezTo>
                      <a:pt x="86876" y="850"/>
                      <a:pt x="86284" y="1"/>
                      <a:pt x="855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8"/>
              <p:cNvSpPr/>
              <p:nvPr/>
            </p:nvSpPr>
            <p:spPr>
              <a:xfrm>
                <a:off x="4983875" y="4045125"/>
                <a:ext cx="4800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19200" h="3939" extrusionOk="0">
                    <a:moveTo>
                      <a:pt x="18340" y="0"/>
                    </a:moveTo>
                    <a:cubicBezTo>
                      <a:pt x="18313" y="0"/>
                      <a:pt x="18286" y="1"/>
                      <a:pt x="18259" y="3"/>
                    </a:cubicBezTo>
                    <a:cubicBezTo>
                      <a:pt x="17378" y="124"/>
                      <a:pt x="16496" y="185"/>
                      <a:pt x="15615" y="185"/>
                    </a:cubicBezTo>
                    <a:cubicBezTo>
                      <a:pt x="15189" y="185"/>
                      <a:pt x="14774" y="190"/>
                      <a:pt x="14362" y="190"/>
                    </a:cubicBezTo>
                    <a:cubicBezTo>
                      <a:pt x="13744" y="190"/>
                      <a:pt x="13135" y="179"/>
                      <a:pt x="12515" y="124"/>
                    </a:cubicBezTo>
                    <a:cubicBezTo>
                      <a:pt x="12215" y="82"/>
                      <a:pt x="11707" y="65"/>
                      <a:pt x="11087" y="65"/>
                    </a:cubicBezTo>
                    <a:cubicBezTo>
                      <a:pt x="8737" y="65"/>
                      <a:pt x="4770" y="308"/>
                      <a:pt x="4343" y="308"/>
                    </a:cubicBezTo>
                    <a:cubicBezTo>
                      <a:pt x="4324" y="308"/>
                      <a:pt x="4312" y="308"/>
                      <a:pt x="4308" y="307"/>
                    </a:cubicBezTo>
                    <a:cubicBezTo>
                      <a:pt x="3365" y="155"/>
                      <a:pt x="2393" y="276"/>
                      <a:pt x="1481" y="124"/>
                    </a:cubicBezTo>
                    <a:cubicBezTo>
                      <a:pt x="1421" y="114"/>
                      <a:pt x="1359" y="109"/>
                      <a:pt x="1298" y="109"/>
                    </a:cubicBezTo>
                    <a:cubicBezTo>
                      <a:pt x="650" y="109"/>
                      <a:pt x="1" y="674"/>
                      <a:pt x="417" y="1340"/>
                    </a:cubicBezTo>
                    <a:cubicBezTo>
                      <a:pt x="873" y="2009"/>
                      <a:pt x="903" y="2039"/>
                      <a:pt x="1329" y="2434"/>
                    </a:cubicBezTo>
                    <a:cubicBezTo>
                      <a:pt x="2423" y="3407"/>
                      <a:pt x="3913" y="3346"/>
                      <a:pt x="4916" y="3498"/>
                    </a:cubicBezTo>
                    <a:cubicBezTo>
                      <a:pt x="6162" y="3650"/>
                      <a:pt x="7378" y="3802"/>
                      <a:pt x="8624" y="3802"/>
                    </a:cubicBezTo>
                    <a:cubicBezTo>
                      <a:pt x="9615" y="3828"/>
                      <a:pt x="10606" y="3938"/>
                      <a:pt x="11633" y="3938"/>
                    </a:cubicBezTo>
                    <a:cubicBezTo>
                      <a:pt x="11834" y="3938"/>
                      <a:pt x="12037" y="3934"/>
                      <a:pt x="12241" y="3924"/>
                    </a:cubicBezTo>
                    <a:cubicBezTo>
                      <a:pt x="12383" y="3934"/>
                      <a:pt x="12527" y="3938"/>
                      <a:pt x="12672" y="3938"/>
                    </a:cubicBezTo>
                    <a:cubicBezTo>
                      <a:pt x="13426" y="3938"/>
                      <a:pt x="14212" y="3823"/>
                      <a:pt x="14977" y="3772"/>
                    </a:cubicBezTo>
                    <a:cubicBezTo>
                      <a:pt x="16375" y="3681"/>
                      <a:pt x="17834" y="3255"/>
                      <a:pt x="18563" y="2039"/>
                    </a:cubicBezTo>
                    <a:cubicBezTo>
                      <a:pt x="18807" y="1675"/>
                      <a:pt x="19080" y="1401"/>
                      <a:pt x="19171" y="732"/>
                    </a:cubicBezTo>
                    <a:cubicBezTo>
                      <a:pt x="19200" y="244"/>
                      <a:pt x="18795" y="0"/>
                      <a:pt x="18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8"/>
              <p:cNvSpPr/>
              <p:nvPr/>
            </p:nvSpPr>
            <p:spPr>
              <a:xfrm>
                <a:off x="5878050" y="4046650"/>
                <a:ext cx="471925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876" extrusionOk="0">
                    <a:moveTo>
                      <a:pt x="10017" y="0"/>
                    </a:moveTo>
                    <a:cubicBezTo>
                      <a:pt x="9012" y="0"/>
                      <a:pt x="7570" y="48"/>
                      <a:pt x="5320" y="185"/>
                    </a:cubicBezTo>
                    <a:cubicBezTo>
                      <a:pt x="4645" y="240"/>
                      <a:pt x="3970" y="251"/>
                      <a:pt x="3302" y="251"/>
                    </a:cubicBezTo>
                    <a:cubicBezTo>
                      <a:pt x="2856" y="251"/>
                      <a:pt x="2414" y="246"/>
                      <a:pt x="1976" y="246"/>
                    </a:cubicBezTo>
                    <a:cubicBezTo>
                      <a:pt x="1797" y="182"/>
                      <a:pt x="1618" y="156"/>
                      <a:pt x="1440" y="156"/>
                    </a:cubicBezTo>
                    <a:cubicBezTo>
                      <a:pt x="1193" y="156"/>
                      <a:pt x="946" y="206"/>
                      <a:pt x="699" y="276"/>
                    </a:cubicBezTo>
                    <a:cubicBezTo>
                      <a:pt x="213" y="398"/>
                      <a:pt x="0" y="854"/>
                      <a:pt x="152" y="1310"/>
                    </a:cubicBezTo>
                    <a:cubicBezTo>
                      <a:pt x="487" y="2282"/>
                      <a:pt x="1064" y="3042"/>
                      <a:pt x="2128" y="3285"/>
                    </a:cubicBezTo>
                    <a:cubicBezTo>
                      <a:pt x="3148" y="3489"/>
                      <a:pt x="3721" y="3522"/>
                      <a:pt x="4113" y="3522"/>
                    </a:cubicBezTo>
                    <a:cubicBezTo>
                      <a:pt x="4300" y="3522"/>
                      <a:pt x="4446" y="3515"/>
                      <a:pt x="4579" y="3515"/>
                    </a:cubicBezTo>
                    <a:cubicBezTo>
                      <a:pt x="4666" y="3515"/>
                      <a:pt x="4748" y="3518"/>
                      <a:pt x="4833" y="3528"/>
                    </a:cubicBezTo>
                    <a:cubicBezTo>
                      <a:pt x="5624" y="3680"/>
                      <a:pt x="6414" y="3589"/>
                      <a:pt x="7174" y="3741"/>
                    </a:cubicBezTo>
                    <a:cubicBezTo>
                      <a:pt x="7258" y="3739"/>
                      <a:pt x="7342" y="3738"/>
                      <a:pt x="7425" y="3738"/>
                    </a:cubicBezTo>
                    <a:cubicBezTo>
                      <a:pt x="8130" y="3738"/>
                      <a:pt x="8824" y="3814"/>
                      <a:pt x="9524" y="3814"/>
                    </a:cubicBezTo>
                    <a:cubicBezTo>
                      <a:pt x="9793" y="3814"/>
                      <a:pt x="10063" y="3803"/>
                      <a:pt x="10335" y="3772"/>
                    </a:cubicBezTo>
                    <a:cubicBezTo>
                      <a:pt x="10365" y="3772"/>
                      <a:pt x="10426" y="3802"/>
                      <a:pt x="10487" y="3802"/>
                    </a:cubicBezTo>
                    <a:cubicBezTo>
                      <a:pt x="10700" y="3863"/>
                      <a:pt x="10973" y="3863"/>
                      <a:pt x="11277" y="3863"/>
                    </a:cubicBezTo>
                    <a:cubicBezTo>
                      <a:pt x="11341" y="3871"/>
                      <a:pt x="11406" y="3875"/>
                      <a:pt x="11472" y="3875"/>
                    </a:cubicBezTo>
                    <a:cubicBezTo>
                      <a:pt x="11870" y="3875"/>
                      <a:pt x="12284" y="3737"/>
                      <a:pt x="12675" y="3711"/>
                    </a:cubicBezTo>
                    <a:cubicBezTo>
                      <a:pt x="12807" y="3715"/>
                      <a:pt x="12938" y="3717"/>
                      <a:pt x="13069" y="3717"/>
                    </a:cubicBezTo>
                    <a:cubicBezTo>
                      <a:pt x="13970" y="3717"/>
                      <a:pt x="14866" y="3627"/>
                      <a:pt x="15715" y="3468"/>
                    </a:cubicBezTo>
                    <a:cubicBezTo>
                      <a:pt x="16718" y="3285"/>
                      <a:pt x="17508" y="2860"/>
                      <a:pt x="18238" y="2221"/>
                    </a:cubicBezTo>
                    <a:cubicBezTo>
                      <a:pt x="18724" y="1796"/>
                      <a:pt x="18876" y="1249"/>
                      <a:pt x="18785" y="610"/>
                    </a:cubicBezTo>
                    <a:cubicBezTo>
                      <a:pt x="18754" y="208"/>
                      <a:pt x="18550" y="97"/>
                      <a:pt x="18017" y="97"/>
                    </a:cubicBezTo>
                    <a:cubicBezTo>
                      <a:pt x="17502" y="97"/>
                      <a:pt x="16680" y="201"/>
                      <a:pt x="15411" y="246"/>
                    </a:cubicBezTo>
                    <a:cubicBezTo>
                      <a:pt x="15115" y="252"/>
                      <a:pt x="14851" y="255"/>
                      <a:pt x="14611" y="255"/>
                    </a:cubicBezTo>
                    <a:cubicBezTo>
                      <a:pt x="12336" y="255"/>
                      <a:pt x="12338" y="0"/>
                      <a:pt x="100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8"/>
              <p:cNvSpPr/>
              <p:nvPr/>
            </p:nvSpPr>
            <p:spPr>
              <a:xfrm>
                <a:off x="5723025" y="2077825"/>
                <a:ext cx="816900" cy="1140700"/>
              </a:xfrm>
              <a:custGeom>
                <a:avLst/>
                <a:gdLst/>
                <a:ahLst/>
                <a:cxnLst/>
                <a:rect l="l" t="t" r="r" b="b"/>
                <a:pathLst>
                  <a:path w="32676" h="45628" extrusionOk="0">
                    <a:moveTo>
                      <a:pt x="14864" y="5320"/>
                    </a:moveTo>
                    <a:cubicBezTo>
                      <a:pt x="16110" y="5320"/>
                      <a:pt x="15867" y="5350"/>
                      <a:pt x="15958" y="9910"/>
                    </a:cubicBezTo>
                    <a:cubicBezTo>
                      <a:pt x="15806" y="10487"/>
                      <a:pt x="15958" y="11034"/>
                      <a:pt x="15958" y="11581"/>
                    </a:cubicBezTo>
                    <a:lnTo>
                      <a:pt x="15958" y="21065"/>
                    </a:lnTo>
                    <a:cubicBezTo>
                      <a:pt x="15958" y="21733"/>
                      <a:pt x="15806" y="22433"/>
                      <a:pt x="15837" y="23101"/>
                    </a:cubicBezTo>
                    <a:cubicBezTo>
                      <a:pt x="15881" y="23563"/>
                      <a:pt x="15351" y="23652"/>
                      <a:pt x="13856" y="23652"/>
                    </a:cubicBezTo>
                    <a:cubicBezTo>
                      <a:pt x="12903" y="23652"/>
                      <a:pt x="11558" y="23616"/>
                      <a:pt x="9720" y="23616"/>
                    </a:cubicBezTo>
                    <a:cubicBezTo>
                      <a:pt x="8552" y="23616"/>
                      <a:pt x="7185" y="23631"/>
                      <a:pt x="5593" y="23679"/>
                    </a:cubicBezTo>
                    <a:cubicBezTo>
                      <a:pt x="5242" y="23706"/>
                      <a:pt x="4046" y="23805"/>
                      <a:pt x="3488" y="23805"/>
                    </a:cubicBezTo>
                    <a:cubicBezTo>
                      <a:pt x="3419" y="23805"/>
                      <a:pt x="3360" y="23804"/>
                      <a:pt x="3314" y="23800"/>
                    </a:cubicBezTo>
                    <a:cubicBezTo>
                      <a:pt x="3294" y="23800"/>
                      <a:pt x="3276" y="23801"/>
                      <a:pt x="3258" y="23801"/>
                    </a:cubicBezTo>
                    <a:cubicBezTo>
                      <a:pt x="2645" y="23801"/>
                      <a:pt x="3157" y="23599"/>
                      <a:pt x="2979" y="9150"/>
                    </a:cubicBezTo>
                    <a:cubicBezTo>
                      <a:pt x="2979" y="8359"/>
                      <a:pt x="2888" y="7600"/>
                      <a:pt x="2888" y="6809"/>
                    </a:cubicBezTo>
                    <a:cubicBezTo>
                      <a:pt x="2888" y="5745"/>
                      <a:pt x="2767" y="5593"/>
                      <a:pt x="3192" y="5593"/>
                    </a:cubicBezTo>
                    <a:cubicBezTo>
                      <a:pt x="12554" y="5289"/>
                      <a:pt x="8998" y="5350"/>
                      <a:pt x="14864" y="5320"/>
                    </a:cubicBezTo>
                    <a:close/>
                    <a:moveTo>
                      <a:pt x="21106" y="17200"/>
                    </a:moveTo>
                    <a:cubicBezTo>
                      <a:pt x="21729" y="17200"/>
                      <a:pt x="22360" y="17211"/>
                      <a:pt x="22980" y="17265"/>
                    </a:cubicBezTo>
                    <a:cubicBezTo>
                      <a:pt x="23572" y="17311"/>
                      <a:pt x="24150" y="17319"/>
                      <a:pt x="24727" y="17319"/>
                    </a:cubicBezTo>
                    <a:cubicBezTo>
                      <a:pt x="25016" y="17319"/>
                      <a:pt x="25305" y="17317"/>
                      <a:pt x="25596" y="17317"/>
                    </a:cubicBezTo>
                    <a:cubicBezTo>
                      <a:pt x="25886" y="17317"/>
                      <a:pt x="26179" y="17319"/>
                      <a:pt x="26475" y="17326"/>
                    </a:cubicBezTo>
                    <a:cubicBezTo>
                      <a:pt x="26490" y="17327"/>
                      <a:pt x="26505" y="17327"/>
                      <a:pt x="26520" y="17327"/>
                    </a:cubicBezTo>
                    <a:cubicBezTo>
                      <a:pt x="26815" y="17327"/>
                      <a:pt x="27026" y="17254"/>
                      <a:pt x="27176" y="17254"/>
                    </a:cubicBezTo>
                    <a:cubicBezTo>
                      <a:pt x="27620" y="17254"/>
                      <a:pt x="27531" y="17886"/>
                      <a:pt x="27509" y="22889"/>
                    </a:cubicBezTo>
                    <a:cubicBezTo>
                      <a:pt x="27509" y="24439"/>
                      <a:pt x="27509" y="25989"/>
                      <a:pt x="27478" y="27539"/>
                    </a:cubicBezTo>
                    <a:cubicBezTo>
                      <a:pt x="27478" y="28177"/>
                      <a:pt x="27357" y="28299"/>
                      <a:pt x="26749" y="28299"/>
                    </a:cubicBezTo>
                    <a:cubicBezTo>
                      <a:pt x="21734" y="28390"/>
                      <a:pt x="22949" y="28421"/>
                      <a:pt x="21703" y="28421"/>
                    </a:cubicBezTo>
                    <a:cubicBezTo>
                      <a:pt x="21334" y="28421"/>
                      <a:pt x="21001" y="28520"/>
                      <a:pt x="20579" y="28520"/>
                    </a:cubicBezTo>
                    <a:cubicBezTo>
                      <a:pt x="20341" y="28520"/>
                      <a:pt x="20075" y="28489"/>
                      <a:pt x="19758" y="28390"/>
                    </a:cubicBezTo>
                    <a:cubicBezTo>
                      <a:pt x="19454" y="28269"/>
                      <a:pt x="19484" y="28208"/>
                      <a:pt x="19484" y="27539"/>
                    </a:cubicBezTo>
                    <a:cubicBezTo>
                      <a:pt x="19423" y="21764"/>
                      <a:pt x="18998" y="17205"/>
                      <a:pt x="19879" y="17205"/>
                    </a:cubicBezTo>
                    <a:cubicBezTo>
                      <a:pt x="20281" y="17205"/>
                      <a:pt x="20692" y="17200"/>
                      <a:pt x="21106" y="17200"/>
                    </a:cubicBezTo>
                    <a:close/>
                    <a:moveTo>
                      <a:pt x="9150" y="31430"/>
                    </a:moveTo>
                    <a:cubicBezTo>
                      <a:pt x="9475" y="31430"/>
                      <a:pt x="13779" y="31574"/>
                      <a:pt x="17121" y="31574"/>
                    </a:cubicBezTo>
                    <a:cubicBezTo>
                      <a:pt x="17838" y="31574"/>
                      <a:pt x="18510" y="31567"/>
                      <a:pt x="19089" y="31551"/>
                    </a:cubicBezTo>
                    <a:cubicBezTo>
                      <a:pt x="19697" y="31551"/>
                      <a:pt x="19849" y="31703"/>
                      <a:pt x="19879" y="32250"/>
                    </a:cubicBezTo>
                    <a:cubicBezTo>
                      <a:pt x="19940" y="33770"/>
                      <a:pt x="19788" y="32797"/>
                      <a:pt x="19758" y="35077"/>
                    </a:cubicBezTo>
                    <a:cubicBezTo>
                      <a:pt x="19727" y="36445"/>
                      <a:pt x="19606" y="35655"/>
                      <a:pt x="19636" y="40457"/>
                    </a:cubicBezTo>
                    <a:cubicBezTo>
                      <a:pt x="19636" y="40670"/>
                      <a:pt x="19575" y="40761"/>
                      <a:pt x="19393" y="40852"/>
                    </a:cubicBezTo>
                    <a:cubicBezTo>
                      <a:pt x="19193" y="40941"/>
                      <a:pt x="18993" y="40998"/>
                      <a:pt x="18780" y="40998"/>
                    </a:cubicBezTo>
                    <a:cubicBezTo>
                      <a:pt x="18703" y="40998"/>
                      <a:pt x="18623" y="40990"/>
                      <a:pt x="18542" y="40974"/>
                    </a:cubicBezTo>
                    <a:cubicBezTo>
                      <a:pt x="18400" y="40944"/>
                      <a:pt x="18310" y="40933"/>
                      <a:pt x="18235" y="40933"/>
                    </a:cubicBezTo>
                    <a:cubicBezTo>
                      <a:pt x="18005" y="40933"/>
                      <a:pt x="17925" y="41042"/>
                      <a:pt x="16961" y="41065"/>
                    </a:cubicBezTo>
                    <a:cubicBezTo>
                      <a:pt x="16961" y="41065"/>
                      <a:pt x="6353" y="41004"/>
                      <a:pt x="6262" y="41004"/>
                    </a:cubicBezTo>
                    <a:cubicBezTo>
                      <a:pt x="5867" y="40974"/>
                      <a:pt x="5593" y="40700"/>
                      <a:pt x="5593" y="40275"/>
                    </a:cubicBezTo>
                    <a:cubicBezTo>
                      <a:pt x="5502" y="37174"/>
                      <a:pt x="5715" y="40427"/>
                      <a:pt x="5715" y="32250"/>
                    </a:cubicBezTo>
                    <a:cubicBezTo>
                      <a:pt x="5715" y="31763"/>
                      <a:pt x="5667" y="31541"/>
                      <a:pt x="6557" y="31541"/>
                    </a:cubicBezTo>
                    <a:cubicBezTo>
                      <a:pt x="6667" y="31541"/>
                      <a:pt x="6791" y="31545"/>
                      <a:pt x="6931" y="31551"/>
                    </a:cubicBezTo>
                    <a:cubicBezTo>
                      <a:pt x="7091" y="31554"/>
                      <a:pt x="7231" y="31555"/>
                      <a:pt x="7355" y="31555"/>
                    </a:cubicBezTo>
                    <a:cubicBezTo>
                      <a:pt x="8592" y="31555"/>
                      <a:pt x="8155" y="31430"/>
                      <a:pt x="9150" y="31430"/>
                    </a:cubicBezTo>
                    <a:close/>
                    <a:moveTo>
                      <a:pt x="16809" y="31"/>
                    </a:moveTo>
                    <a:cubicBezTo>
                      <a:pt x="1399" y="92"/>
                      <a:pt x="2280" y="1"/>
                      <a:pt x="639" y="153"/>
                    </a:cubicBezTo>
                    <a:cubicBezTo>
                      <a:pt x="335" y="183"/>
                      <a:pt x="244" y="274"/>
                      <a:pt x="183" y="578"/>
                    </a:cubicBezTo>
                    <a:lnTo>
                      <a:pt x="183" y="700"/>
                    </a:lnTo>
                    <a:cubicBezTo>
                      <a:pt x="305" y="1368"/>
                      <a:pt x="1" y="2068"/>
                      <a:pt x="183" y="2736"/>
                    </a:cubicBezTo>
                    <a:cubicBezTo>
                      <a:pt x="274" y="2919"/>
                      <a:pt x="122" y="2858"/>
                      <a:pt x="122" y="3891"/>
                    </a:cubicBezTo>
                    <a:cubicBezTo>
                      <a:pt x="122" y="5350"/>
                      <a:pt x="457" y="42858"/>
                      <a:pt x="244" y="44682"/>
                    </a:cubicBezTo>
                    <a:cubicBezTo>
                      <a:pt x="153" y="45077"/>
                      <a:pt x="426" y="45381"/>
                      <a:pt x="760" y="45533"/>
                    </a:cubicBezTo>
                    <a:cubicBezTo>
                      <a:pt x="825" y="45559"/>
                      <a:pt x="889" y="45568"/>
                      <a:pt x="955" y="45568"/>
                    </a:cubicBezTo>
                    <a:cubicBezTo>
                      <a:pt x="1046" y="45568"/>
                      <a:pt x="1142" y="45551"/>
                      <a:pt x="1247" y="45533"/>
                    </a:cubicBezTo>
                    <a:cubicBezTo>
                      <a:pt x="1764" y="45410"/>
                      <a:pt x="2012" y="45372"/>
                      <a:pt x="2223" y="45372"/>
                    </a:cubicBezTo>
                    <a:cubicBezTo>
                      <a:pt x="2532" y="45372"/>
                      <a:pt x="2762" y="45454"/>
                      <a:pt x="3648" y="45472"/>
                    </a:cubicBezTo>
                    <a:cubicBezTo>
                      <a:pt x="4126" y="45472"/>
                      <a:pt x="12404" y="45628"/>
                      <a:pt x="19056" y="45628"/>
                    </a:cubicBezTo>
                    <a:cubicBezTo>
                      <a:pt x="21717" y="45628"/>
                      <a:pt x="24117" y="45603"/>
                      <a:pt x="25655" y="45533"/>
                    </a:cubicBezTo>
                    <a:cubicBezTo>
                      <a:pt x="26617" y="45484"/>
                      <a:pt x="27449" y="45468"/>
                      <a:pt x="28167" y="45468"/>
                    </a:cubicBezTo>
                    <a:cubicBezTo>
                      <a:pt x="29443" y="45468"/>
                      <a:pt x="30359" y="45518"/>
                      <a:pt x="31008" y="45518"/>
                    </a:cubicBezTo>
                    <a:cubicBezTo>
                      <a:pt x="32022" y="45518"/>
                      <a:pt x="32387" y="45396"/>
                      <a:pt x="32463" y="44773"/>
                    </a:cubicBezTo>
                    <a:cubicBezTo>
                      <a:pt x="32463" y="44713"/>
                      <a:pt x="32554" y="20639"/>
                      <a:pt x="32554" y="20548"/>
                    </a:cubicBezTo>
                    <a:cubicBezTo>
                      <a:pt x="32524" y="19727"/>
                      <a:pt x="32676" y="18907"/>
                      <a:pt x="32676" y="18116"/>
                    </a:cubicBezTo>
                    <a:cubicBezTo>
                      <a:pt x="32676" y="17448"/>
                      <a:pt x="32554" y="16749"/>
                      <a:pt x="32554" y="16080"/>
                    </a:cubicBezTo>
                    <a:cubicBezTo>
                      <a:pt x="32554" y="15046"/>
                      <a:pt x="32615" y="11733"/>
                      <a:pt x="32311" y="10791"/>
                    </a:cubicBezTo>
                    <a:cubicBezTo>
                      <a:pt x="32244" y="10589"/>
                      <a:pt x="32111" y="10470"/>
                      <a:pt x="31948" y="10470"/>
                    </a:cubicBezTo>
                    <a:cubicBezTo>
                      <a:pt x="31890" y="10470"/>
                      <a:pt x="31828" y="10486"/>
                      <a:pt x="31764" y="10518"/>
                    </a:cubicBezTo>
                    <a:cubicBezTo>
                      <a:pt x="31551" y="10639"/>
                      <a:pt x="31308" y="10639"/>
                      <a:pt x="31095" y="10639"/>
                    </a:cubicBezTo>
                    <a:cubicBezTo>
                      <a:pt x="30241" y="10605"/>
                      <a:pt x="29390" y="10601"/>
                      <a:pt x="28540" y="10601"/>
                    </a:cubicBezTo>
                    <a:cubicBezTo>
                      <a:pt x="28257" y="10601"/>
                      <a:pt x="27974" y="10601"/>
                      <a:pt x="27691" y="10601"/>
                    </a:cubicBezTo>
                    <a:cubicBezTo>
                      <a:pt x="26559" y="10601"/>
                      <a:pt x="25427" y="10594"/>
                      <a:pt x="24287" y="10518"/>
                    </a:cubicBezTo>
                    <a:cubicBezTo>
                      <a:pt x="24029" y="10509"/>
                      <a:pt x="23661" y="10505"/>
                      <a:pt x="23262" y="10505"/>
                    </a:cubicBezTo>
                    <a:cubicBezTo>
                      <a:pt x="22300" y="10505"/>
                      <a:pt x="21158" y="10526"/>
                      <a:pt x="20943" y="10548"/>
                    </a:cubicBezTo>
                    <a:cubicBezTo>
                      <a:pt x="20548" y="10624"/>
                      <a:pt x="20161" y="10639"/>
                      <a:pt x="19769" y="10639"/>
                    </a:cubicBezTo>
                    <a:cubicBezTo>
                      <a:pt x="19508" y="10639"/>
                      <a:pt x="19246" y="10632"/>
                      <a:pt x="18978" y="10632"/>
                    </a:cubicBezTo>
                    <a:cubicBezTo>
                      <a:pt x="18844" y="10632"/>
                      <a:pt x="18709" y="10634"/>
                      <a:pt x="18572" y="10639"/>
                    </a:cubicBezTo>
                    <a:cubicBezTo>
                      <a:pt x="18550" y="10640"/>
                      <a:pt x="18528" y="10641"/>
                      <a:pt x="18506" y="10641"/>
                    </a:cubicBezTo>
                    <a:cubicBezTo>
                      <a:pt x="17902" y="10641"/>
                      <a:pt x="17874" y="10120"/>
                      <a:pt x="17904" y="3162"/>
                    </a:cubicBezTo>
                    <a:cubicBezTo>
                      <a:pt x="17904" y="2432"/>
                      <a:pt x="17782" y="1703"/>
                      <a:pt x="17782" y="1004"/>
                    </a:cubicBezTo>
                    <a:lnTo>
                      <a:pt x="17782" y="882"/>
                    </a:lnTo>
                    <a:cubicBezTo>
                      <a:pt x="17600" y="153"/>
                      <a:pt x="17873" y="31"/>
                      <a:pt x="16809" y="31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8"/>
              <p:cNvSpPr/>
              <p:nvPr/>
            </p:nvSpPr>
            <p:spPr>
              <a:xfrm>
                <a:off x="3830125" y="3362050"/>
                <a:ext cx="844275" cy="1008800"/>
              </a:xfrm>
              <a:custGeom>
                <a:avLst/>
                <a:gdLst/>
                <a:ahLst/>
                <a:cxnLst/>
                <a:rect l="l" t="t" r="r" b="b"/>
                <a:pathLst>
                  <a:path w="33771" h="40352" extrusionOk="0">
                    <a:moveTo>
                      <a:pt x="31308" y="243"/>
                    </a:moveTo>
                    <a:cubicBezTo>
                      <a:pt x="487" y="395"/>
                      <a:pt x="274" y="0"/>
                      <a:pt x="183" y="1398"/>
                    </a:cubicBezTo>
                    <a:cubicBezTo>
                      <a:pt x="153" y="1885"/>
                      <a:pt x="31" y="2401"/>
                      <a:pt x="62" y="2888"/>
                    </a:cubicBezTo>
                    <a:cubicBezTo>
                      <a:pt x="62" y="3070"/>
                      <a:pt x="1" y="10335"/>
                      <a:pt x="153" y="12857"/>
                    </a:cubicBezTo>
                    <a:cubicBezTo>
                      <a:pt x="214" y="14073"/>
                      <a:pt x="62" y="15320"/>
                      <a:pt x="62" y="16535"/>
                    </a:cubicBezTo>
                    <a:cubicBezTo>
                      <a:pt x="62" y="18815"/>
                      <a:pt x="62" y="39210"/>
                      <a:pt x="153" y="39210"/>
                    </a:cubicBezTo>
                    <a:cubicBezTo>
                      <a:pt x="153" y="39393"/>
                      <a:pt x="122" y="39606"/>
                      <a:pt x="153" y="39727"/>
                    </a:cubicBezTo>
                    <a:cubicBezTo>
                      <a:pt x="176" y="40117"/>
                      <a:pt x="441" y="40351"/>
                      <a:pt x="753" y="40351"/>
                    </a:cubicBezTo>
                    <a:cubicBezTo>
                      <a:pt x="854" y="40351"/>
                      <a:pt x="960" y="40327"/>
                      <a:pt x="1065" y="40274"/>
                    </a:cubicBezTo>
                    <a:cubicBezTo>
                      <a:pt x="1247" y="40153"/>
                      <a:pt x="1399" y="40153"/>
                      <a:pt x="1581" y="40153"/>
                    </a:cubicBezTo>
                    <a:cubicBezTo>
                      <a:pt x="1600" y="40154"/>
                      <a:pt x="1619" y="40154"/>
                      <a:pt x="1637" y="40154"/>
                    </a:cubicBezTo>
                    <a:cubicBezTo>
                      <a:pt x="2126" y="40154"/>
                      <a:pt x="2496" y="39769"/>
                      <a:pt x="2554" y="39271"/>
                    </a:cubicBezTo>
                    <a:cubicBezTo>
                      <a:pt x="2767" y="35441"/>
                      <a:pt x="2554" y="29970"/>
                      <a:pt x="2737" y="27630"/>
                    </a:cubicBezTo>
                    <a:cubicBezTo>
                      <a:pt x="2797" y="26718"/>
                      <a:pt x="2767" y="25745"/>
                      <a:pt x="2767" y="24803"/>
                    </a:cubicBezTo>
                    <a:cubicBezTo>
                      <a:pt x="2767" y="13543"/>
                      <a:pt x="2658" y="13347"/>
                      <a:pt x="2629" y="13347"/>
                    </a:cubicBezTo>
                    <a:cubicBezTo>
                      <a:pt x="2628" y="13347"/>
                      <a:pt x="2627" y="13348"/>
                      <a:pt x="2627" y="13348"/>
                    </a:cubicBezTo>
                    <a:cubicBezTo>
                      <a:pt x="2619" y="13348"/>
                      <a:pt x="2622" y="13322"/>
                      <a:pt x="2645" y="12766"/>
                    </a:cubicBezTo>
                    <a:cubicBezTo>
                      <a:pt x="2645" y="12310"/>
                      <a:pt x="2737" y="11854"/>
                      <a:pt x="2737" y="11399"/>
                    </a:cubicBezTo>
                    <a:cubicBezTo>
                      <a:pt x="2788" y="7643"/>
                      <a:pt x="2796" y="7174"/>
                      <a:pt x="3110" y="7174"/>
                    </a:cubicBezTo>
                    <a:cubicBezTo>
                      <a:pt x="3167" y="7174"/>
                      <a:pt x="3235" y="7190"/>
                      <a:pt x="3314" y="7204"/>
                    </a:cubicBezTo>
                    <a:cubicBezTo>
                      <a:pt x="3404" y="7223"/>
                      <a:pt x="3888" y="7232"/>
                      <a:pt x="4667" y="7232"/>
                    </a:cubicBezTo>
                    <a:cubicBezTo>
                      <a:pt x="9963" y="7232"/>
                      <a:pt x="28877" y="6839"/>
                      <a:pt x="29910" y="6839"/>
                    </a:cubicBezTo>
                    <a:cubicBezTo>
                      <a:pt x="30366" y="6839"/>
                      <a:pt x="30549" y="6870"/>
                      <a:pt x="30549" y="7417"/>
                    </a:cubicBezTo>
                    <a:cubicBezTo>
                      <a:pt x="30518" y="7629"/>
                      <a:pt x="30731" y="8663"/>
                      <a:pt x="30549" y="10456"/>
                    </a:cubicBezTo>
                    <a:cubicBezTo>
                      <a:pt x="30457" y="11307"/>
                      <a:pt x="30609" y="11429"/>
                      <a:pt x="30609" y="12037"/>
                    </a:cubicBezTo>
                    <a:cubicBezTo>
                      <a:pt x="30609" y="12067"/>
                      <a:pt x="30670" y="37873"/>
                      <a:pt x="30579" y="38025"/>
                    </a:cubicBezTo>
                    <a:cubicBezTo>
                      <a:pt x="30427" y="38268"/>
                      <a:pt x="30457" y="38511"/>
                      <a:pt x="30397" y="38785"/>
                    </a:cubicBezTo>
                    <a:cubicBezTo>
                      <a:pt x="30305" y="39058"/>
                      <a:pt x="30366" y="39271"/>
                      <a:pt x="30427" y="39514"/>
                    </a:cubicBezTo>
                    <a:cubicBezTo>
                      <a:pt x="30457" y="39666"/>
                      <a:pt x="30579" y="39788"/>
                      <a:pt x="30731" y="39818"/>
                    </a:cubicBezTo>
                    <a:cubicBezTo>
                      <a:pt x="30883" y="39849"/>
                      <a:pt x="31035" y="39879"/>
                      <a:pt x="31187" y="39879"/>
                    </a:cubicBezTo>
                    <a:cubicBezTo>
                      <a:pt x="31786" y="39932"/>
                      <a:pt x="32291" y="39997"/>
                      <a:pt x="32671" y="39997"/>
                    </a:cubicBezTo>
                    <a:cubicBezTo>
                      <a:pt x="33158" y="39997"/>
                      <a:pt x="33436" y="39890"/>
                      <a:pt x="33436" y="39514"/>
                    </a:cubicBezTo>
                    <a:cubicBezTo>
                      <a:pt x="33436" y="39241"/>
                      <a:pt x="33558" y="38967"/>
                      <a:pt x="33558" y="38663"/>
                    </a:cubicBezTo>
                    <a:cubicBezTo>
                      <a:pt x="33771" y="33709"/>
                      <a:pt x="33649" y="11399"/>
                      <a:pt x="33649" y="10973"/>
                    </a:cubicBezTo>
                    <a:cubicBezTo>
                      <a:pt x="33710" y="9514"/>
                      <a:pt x="33497" y="8025"/>
                      <a:pt x="33558" y="6535"/>
                    </a:cubicBezTo>
                    <a:cubicBezTo>
                      <a:pt x="33588" y="4134"/>
                      <a:pt x="33406" y="5137"/>
                      <a:pt x="33436" y="2401"/>
                    </a:cubicBezTo>
                    <a:cubicBezTo>
                      <a:pt x="33436" y="1520"/>
                      <a:pt x="33467" y="395"/>
                      <a:pt x="32676" y="335"/>
                    </a:cubicBezTo>
                    <a:cubicBezTo>
                      <a:pt x="32220" y="304"/>
                      <a:pt x="31764" y="243"/>
                      <a:pt x="31308" y="243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8"/>
              <p:cNvSpPr/>
              <p:nvPr/>
            </p:nvSpPr>
            <p:spPr>
              <a:xfrm>
                <a:off x="6726850" y="1958525"/>
                <a:ext cx="1512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0275" extrusionOk="0">
                    <a:moveTo>
                      <a:pt x="930" y="0"/>
                    </a:moveTo>
                    <a:cubicBezTo>
                      <a:pt x="130" y="0"/>
                      <a:pt x="213" y="139"/>
                      <a:pt x="213" y="760"/>
                    </a:cubicBezTo>
                    <a:cubicBezTo>
                      <a:pt x="152" y="7630"/>
                      <a:pt x="213" y="7143"/>
                      <a:pt x="152" y="7326"/>
                    </a:cubicBezTo>
                    <a:cubicBezTo>
                      <a:pt x="0" y="8116"/>
                      <a:pt x="92" y="8906"/>
                      <a:pt x="92" y="9727"/>
                    </a:cubicBezTo>
                    <a:cubicBezTo>
                      <a:pt x="92" y="9970"/>
                      <a:pt x="213" y="10122"/>
                      <a:pt x="517" y="10122"/>
                    </a:cubicBezTo>
                    <a:cubicBezTo>
                      <a:pt x="1125" y="10183"/>
                      <a:pt x="1672" y="10274"/>
                      <a:pt x="2280" y="10274"/>
                    </a:cubicBezTo>
                    <a:cubicBezTo>
                      <a:pt x="3040" y="10274"/>
                      <a:pt x="3800" y="10183"/>
                      <a:pt x="4560" y="10183"/>
                    </a:cubicBezTo>
                    <a:cubicBezTo>
                      <a:pt x="5593" y="10122"/>
                      <a:pt x="5867" y="10092"/>
                      <a:pt x="5867" y="8998"/>
                    </a:cubicBezTo>
                    <a:cubicBezTo>
                      <a:pt x="5867" y="7691"/>
                      <a:pt x="5775" y="4256"/>
                      <a:pt x="5988" y="3070"/>
                    </a:cubicBezTo>
                    <a:cubicBezTo>
                      <a:pt x="6049" y="2493"/>
                      <a:pt x="6049" y="1064"/>
                      <a:pt x="5897" y="365"/>
                    </a:cubicBezTo>
                    <a:cubicBezTo>
                      <a:pt x="5836" y="92"/>
                      <a:pt x="5775" y="92"/>
                      <a:pt x="5137" y="92"/>
                    </a:cubicBezTo>
                    <a:cubicBezTo>
                      <a:pt x="2810" y="92"/>
                      <a:pt x="1579" y="0"/>
                      <a:pt x="930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8"/>
              <p:cNvSpPr/>
              <p:nvPr/>
            </p:nvSpPr>
            <p:spPr>
              <a:xfrm>
                <a:off x="6300550" y="3336525"/>
                <a:ext cx="145750" cy="140750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5630" extrusionOk="0">
                    <a:moveTo>
                      <a:pt x="3069" y="1"/>
                    </a:moveTo>
                    <a:cubicBezTo>
                      <a:pt x="2769" y="1"/>
                      <a:pt x="2452" y="87"/>
                      <a:pt x="2219" y="109"/>
                    </a:cubicBezTo>
                    <a:cubicBezTo>
                      <a:pt x="1976" y="140"/>
                      <a:pt x="1824" y="261"/>
                      <a:pt x="1794" y="444"/>
                    </a:cubicBezTo>
                    <a:cubicBezTo>
                      <a:pt x="1550" y="1447"/>
                      <a:pt x="1946" y="1903"/>
                      <a:pt x="1459" y="2389"/>
                    </a:cubicBezTo>
                    <a:cubicBezTo>
                      <a:pt x="578" y="3270"/>
                      <a:pt x="213" y="3574"/>
                      <a:pt x="31" y="4547"/>
                    </a:cubicBezTo>
                    <a:cubicBezTo>
                      <a:pt x="0" y="4760"/>
                      <a:pt x="31" y="4942"/>
                      <a:pt x="92" y="5125"/>
                    </a:cubicBezTo>
                    <a:cubicBezTo>
                      <a:pt x="172" y="5455"/>
                      <a:pt x="318" y="5561"/>
                      <a:pt x="540" y="5561"/>
                    </a:cubicBezTo>
                    <a:cubicBezTo>
                      <a:pt x="937" y="5561"/>
                      <a:pt x="1574" y="5225"/>
                      <a:pt x="2509" y="5225"/>
                    </a:cubicBezTo>
                    <a:cubicBezTo>
                      <a:pt x="2640" y="5225"/>
                      <a:pt x="2776" y="5231"/>
                      <a:pt x="2918" y="5246"/>
                    </a:cubicBezTo>
                    <a:cubicBezTo>
                      <a:pt x="3557" y="5307"/>
                      <a:pt x="4165" y="5337"/>
                      <a:pt x="4772" y="5581"/>
                    </a:cubicBezTo>
                    <a:cubicBezTo>
                      <a:pt x="4873" y="5614"/>
                      <a:pt x="4966" y="5630"/>
                      <a:pt x="5052" y="5630"/>
                    </a:cubicBezTo>
                    <a:cubicBezTo>
                      <a:pt x="5590" y="5630"/>
                      <a:pt x="5829" y="5016"/>
                      <a:pt x="5593" y="4334"/>
                    </a:cubicBezTo>
                    <a:cubicBezTo>
                      <a:pt x="5046" y="2480"/>
                      <a:pt x="3830" y="2966"/>
                      <a:pt x="3952" y="1599"/>
                    </a:cubicBezTo>
                    <a:cubicBezTo>
                      <a:pt x="4068" y="265"/>
                      <a:pt x="3594" y="1"/>
                      <a:pt x="3069" y="1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8"/>
              <p:cNvSpPr/>
              <p:nvPr/>
            </p:nvSpPr>
            <p:spPr>
              <a:xfrm>
                <a:off x="6293325" y="3538550"/>
                <a:ext cx="156825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3668" extrusionOk="0">
                    <a:moveTo>
                      <a:pt x="853" y="0"/>
                    </a:moveTo>
                    <a:cubicBezTo>
                      <a:pt x="358" y="0"/>
                      <a:pt x="0" y="598"/>
                      <a:pt x="137" y="1147"/>
                    </a:cubicBezTo>
                    <a:cubicBezTo>
                      <a:pt x="411" y="2180"/>
                      <a:pt x="593" y="3153"/>
                      <a:pt x="1688" y="3518"/>
                    </a:cubicBezTo>
                    <a:cubicBezTo>
                      <a:pt x="2079" y="3626"/>
                      <a:pt x="2615" y="3668"/>
                      <a:pt x="3132" y="3668"/>
                    </a:cubicBezTo>
                    <a:cubicBezTo>
                      <a:pt x="3779" y="3668"/>
                      <a:pt x="4396" y="3602"/>
                      <a:pt x="4666" y="3518"/>
                    </a:cubicBezTo>
                    <a:cubicBezTo>
                      <a:pt x="5821" y="3244"/>
                      <a:pt x="6064" y="2332"/>
                      <a:pt x="6216" y="1238"/>
                    </a:cubicBezTo>
                    <a:cubicBezTo>
                      <a:pt x="6272" y="766"/>
                      <a:pt x="5972" y="64"/>
                      <a:pt x="5548" y="64"/>
                    </a:cubicBezTo>
                    <a:cubicBezTo>
                      <a:pt x="5508" y="64"/>
                      <a:pt x="5468" y="70"/>
                      <a:pt x="5426" y="83"/>
                    </a:cubicBezTo>
                    <a:cubicBezTo>
                      <a:pt x="4940" y="235"/>
                      <a:pt x="4423" y="144"/>
                      <a:pt x="3937" y="266"/>
                    </a:cubicBezTo>
                    <a:cubicBezTo>
                      <a:pt x="3526" y="358"/>
                      <a:pt x="3188" y="398"/>
                      <a:pt x="2877" y="398"/>
                    </a:cubicBezTo>
                    <a:cubicBezTo>
                      <a:pt x="2268" y="398"/>
                      <a:pt x="1763" y="244"/>
                      <a:pt x="1019" y="22"/>
                    </a:cubicBezTo>
                    <a:cubicBezTo>
                      <a:pt x="962" y="7"/>
                      <a:pt x="907" y="0"/>
                      <a:pt x="853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8"/>
              <p:cNvSpPr/>
              <p:nvPr/>
            </p:nvSpPr>
            <p:spPr>
              <a:xfrm>
                <a:off x="6021675" y="2339275"/>
                <a:ext cx="518250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35179" extrusionOk="0">
                    <a:moveTo>
                      <a:pt x="20013" y="0"/>
                    </a:moveTo>
                    <a:cubicBezTo>
                      <a:pt x="19948" y="0"/>
                      <a:pt x="19874" y="19"/>
                      <a:pt x="19788" y="60"/>
                    </a:cubicBezTo>
                    <a:cubicBezTo>
                      <a:pt x="19592" y="168"/>
                      <a:pt x="19428" y="184"/>
                      <a:pt x="19029" y="184"/>
                    </a:cubicBezTo>
                    <a:cubicBezTo>
                      <a:pt x="18869" y="184"/>
                      <a:pt x="18672" y="181"/>
                      <a:pt x="18420" y="181"/>
                    </a:cubicBezTo>
                    <a:cubicBezTo>
                      <a:pt x="18350" y="181"/>
                      <a:pt x="18287" y="180"/>
                      <a:pt x="18229" y="180"/>
                    </a:cubicBezTo>
                    <a:cubicBezTo>
                      <a:pt x="17508" y="180"/>
                      <a:pt x="17690" y="311"/>
                      <a:pt x="17690" y="3829"/>
                    </a:cubicBezTo>
                    <a:cubicBezTo>
                      <a:pt x="17660" y="10242"/>
                      <a:pt x="17569" y="9148"/>
                      <a:pt x="17569" y="10394"/>
                    </a:cubicBezTo>
                    <a:cubicBezTo>
                      <a:pt x="17538" y="13069"/>
                      <a:pt x="17660" y="13008"/>
                      <a:pt x="17356" y="17203"/>
                    </a:cubicBezTo>
                    <a:cubicBezTo>
                      <a:pt x="16961" y="22218"/>
                      <a:pt x="16900" y="24498"/>
                      <a:pt x="14651" y="27811"/>
                    </a:cubicBezTo>
                    <a:cubicBezTo>
                      <a:pt x="13982" y="28753"/>
                      <a:pt x="12098" y="30577"/>
                      <a:pt x="9909" y="31762"/>
                    </a:cubicBezTo>
                    <a:cubicBezTo>
                      <a:pt x="6718" y="33434"/>
                      <a:pt x="334" y="34771"/>
                      <a:pt x="0" y="35014"/>
                    </a:cubicBezTo>
                    <a:cubicBezTo>
                      <a:pt x="115" y="35144"/>
                      <a:pt x="258" y="35178"/>
                      <a:pt x="408" y="35178"/>
                    </a:cubicBezTo>
                    <a:cubicBezTo>
                      <a:pt x="575" y="35178"/>
                      <a:pt x="752" y="35136"/>
                      <a:pt x="912" y="35136"/>
                    </a:cubicBezTo>
                    <a:cubicBezTo>
                      <a:pt x="3784" y="35166"/>
                      <a:pt x="5851" y="35178"/>
                      <a:pt x="7421" y="35178"/>
                    </a:cubicBezTo>
                    <a:cubicBezTo>
                      <a:pt x="12130" y="35178"/>
                      <a:pt x="12364" y="35075"/>
                      <a:pt x="16444" y="35075"/>
                    </a:cubicBezTo>
                    <a:cubicBezTo>
                      <a:pt x="19818" y="35075"/>
                      <a:pt x="19605" y="35075"/>
                      <a:pt x="19666" y="34984"/>
                    </a:cubicBezTo>
                    <a:cubicBezTo>
                      <a:pt x="20152" y="34954"/>
                      <a:pt x="20426" y="34680"/>
                      <a:pt x="20456" y="34194"/>
                    </a:cubicBezTo>
                    <a:lnTo>
                      <a:pt x="20456" y="33951"/>
                    </a:lnTo>
                    <a:cubicBezTo>
                      <a:pt x="20456" y="2886"/>
                      <a:pt x="20730" y="9786"/>
                      <a:pt x="20700" y="7476"/>
                    </a:cubicBezTo>
                    <a:cubicBezTo>
                      <a:pt x="20669" y="6777"/>
                      <a:pt x="20578" y="6139"/>
                      <a:pt x="20578" y="5470"/>
                    </a:cubicBezTo>
                    <a:cubicBezTo>
                      <a:pt x="20608" y="4011"/>
                      <a:pt x="20578" y="2582"/>
                      <a:pt x="20456" y="1123"/>
                    </a:cubicBezTo>
                    <a:cubicBezTo>
                      <a:pt x="20431" y="606"/>
                      <a:pt x="20383" y="0"/>
                      <a:pt x="20013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8"/>
              <p:cNvSpPr/>
              <p:nvPr/>
            </p:nvSpPr>
            <p:spPr>
              <a:xfrm>
                <a:off x="6304350" y="3540175"/>
                <a:ext cx="1450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3643" extrusionOk="0">
                    <a:moveTo>
                      <a:pt x="5099" y="0"/>
                    </a:moveTo>
                    <a:cubicBezTo>
                      <a:pt x="5062" y="0"/>
                      <a:pt x="5024" y="6"/>
                      <a:pt x="4985" y="18"/>
                    </a:cubicBezTo>
                    <a:cubicBezTo>
                      <a:pt x="4256" y="261"/>
                      <a:pt x="3374" y="18"/>
                      <a:pt x="2918" y="565"/>
                    </a:cubicBezTo>
                    <a:cubicBezTo>
                      <a:pt x="1064" y="2693"/>
                      <a:pt x="0" y="2176"/>
                      <a:pt x="213" y="2602"/>
                    </a:cubicBezTo>
                    <a:cubicBezTo>
                      <a:pt x="426" y="2936"/>
                      <a:pt x="699" y="3210"/>
                      <a:pt x="1064" y="3362"/>
                    </a:cubicBezTo>
                    <a:cubicBezTo>
                      <a:pt x="1552" y="3567"/>
                      <a:pt x="2040" y="3642"/>
                      <a:pt x="2492" y="3642"/>
                    </a:cubicBezTo>
                    <a:cubicBezTo>
                      <a:pt x="2575" y="3642"/>
                      <a:pt x="2656" y="3640"/>
                      <a:pt x="2736" y="3635"/>
                    </a:cubicBezTo>
                    <a:cubicBezTo>
                      <a:pt x="2782" y="3636"/>
                      <a:pt x="2827" y="3636"/>
                      <a:pt x="2872" y="3636"/>
                    </a:cubicBezTo>
                    <a:cubicBezTo>
                      <a:pt x="5063" y="3636"/>
                      <a:pt x="5477" y="2902"/>
                      <a:pt x="5745" y="1204"/>
                    </a:cubicBezTo>
                    <a:cubicBezTo>
                      <a:pt x="5801" y="756"/>
                      <a:pt x="5523" y="0"/>
                      <a:pt x="5099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8"/>
              <p:cNvSpPr/>
              <p:nvPr/>
            </p:nvSpPr>
            <p:spPr>
              <a:xfrm>
                <a:off x="6394000" y="3398025"/>
                <a:ext cx="567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148" extrusionOk="0">
                    <a:moveTo>
                      <a:pt x="399" y="0"/>
                    </a:moveTo>
                    <a:cubicBezTo>
                      <a:pt x="378" y="0"/>
                      <a:pt x="357" y="6"/>
                      <a:pt x="335" y="20"/>
                    </a:cubicBezTo>
                    <a:cubicBezTo>
                      <a:pt x="153" y="81"/>
                      <a:pt x="275" y="111"/>
                      <a:pt x="1" y="2239"/>
                    </a:cubicBezTo>
                    <a:lnTo>
                      <a:pt x="1" y="2543"/>
                    </a:lnTo>
                    <a:cubicBezTo>
                      <a:pt x="31" y="2695"/>
                      <a:pt x="62" y="2817"/>
                      <a:pt x="214" y="2847"/>
                    </a:cubicBezTo>
                    <a:cubicBezTo>
                      <a:pt x="518" y="2938"/>
                      <a:pt x="791" y="3060"/>
                      <a:pt x="1095" y="3121"/>
                    </a:cubicBezTo>
                    <a:cubicBezTo>
                      <a:pt x="1164" y="3138"/>
                      <a:pt x="1231" y="3147"/>
                      <a:pt x="1296" y="3147"/>
                    </a:cubicBezTo>
                    <a:cubicBezTo>
                      <a:pt x="1890" y="3147"/>
                      <a:pt x="2270" y="2408"/>
                      <a:pt x="1612" y="1175"/>
                    </a:cubicBezTo>
                    <a:cubicBezTo>
                      <a:pt x="1399" y="719"/>
                      <a:pt x="1004" y="415"/>
                      <a:pt x="609" y="111"/>
                    </a:cubicBezTo>
                    <a:cubicBezTo>
                      <a:pt x="539" y="65"/>
                      <a:pt x="469" y="0"/>
                      <a:pt x="399" y="0"/>
                    </a:cubicBezTo>
                    <a:close/>
                  </a:path>
                </a:pathLst>
              </a:custGeom>
              <a:solidFill>
                <a:srgbClr val="F2D1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8"/>
              <p:cNvSpPr/>
              <p:nvPr/>
            </p:nvSpPr>
            <p:spPr>
              <a:xfrm>
                <a:off x="4159925" y="3757850"/>
                <a:ext cx="300950" cy="404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177" extrusionOk="0">
                    <a:moveTo>
                      <a:pt x="196" y="0"/>
                    </a:moveTo>
                    <a:cubicBezTo>
                      <a:pt x="118" y="0"/>
                      <a:pt x="50" y="60"/>
                      <a:pt x="31" y="156"/>
                    </a:cubicBezTo>
                    <a:cubicBezTo>
                      <a:pt x="1" y="369"/>
                      <a:pt x="1" y="551"/>
                      <a:pt x="61" y="734"/>
                    </a:cubicBezTo>
                    <a:cubicBezTo>
                      <a:pt x="487" y="1767"/>
                      <a:pt x="1156" y="3013"/>
                      <a:pt x="3101" y="3317"/>
                    </a:cubicBezTo>
                    <a:cubicBezTo>
                      <a:pt x="4317" y="3500"/>
                      <a:pt x="5259" y="3925"/>
                      <a:pt x="5989" y="4837"/>
                    </a:cubicBezTo>
                    <a:cubicBezTo>
                      <a:pt x="7326" y="6539"/>
                      <a:pt x="7356" y="6813"/>
                      <a:pt x="8420" y="8606"/>
                    </a:cubicBezTo>
                    <a:cubicBezTo>
                      <a:pt x="9575" y="10582"/>
                      <a:pt x="11399" y="13166"/>
                      <a:pt x="11551" y="14594"/>
                    </a:cubicBezTo>
                    <a:cubicBezTo>
                      <a:pt x="11581" y="14891"/>
                      <a:pt x="11465" y="16177"/>
                      <a:pt x="11488" y="16177"/>
                    </a:cubicBezTo>
                    <a:cubicBezTo>
                      <a:pt x="11489" y="16177"/>
                      <a:pt x="11490" y="16176"/>
                      <a:pt x="11490" y="16175"/>
                    </a:cubicBezTo>
                    <a:cubicBezTo>
                      <a:pt x="11946" y="16084"/>
                      <a:pt x="12037" y="14685"/>
                      <a:pt x="11946" y="14229"/>
                    </a:cubicBezTo>
                    <a:cubicBezTo>
                      <a:pt x="11277" y="10855"/>
                      <a:pt x="6627" y="4837"/>
                      <a:pt x="6080" y="4016"/>
                    </a:cubicBezTo>
                    <a:cubicBezTo>
                      <a:pt x="5381" y="2983"/>
                      <a:pt x="4256" y="2801"/>
                      <a:pt x="2979" y="2557"/>
                    </a:cubicBezTo>
                    <a:cubicBezTo>
                      <a:pt x="1308" y="2284"/>
                      <a:pt x="1247" y="886"/>
                      <a:pt x="335" y="65"/>
                    </a:cubicBezTo>
                    <a:cubicBezTo>
                      <a:pt x="290" y="20"/>
                      <a:pt x="242" y="0"/>
                      <a:pt x="1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8"/>
              <p:cNvSpPr/>
              <p:nvPr/>
            </p:nvSpPr>
            <p:spPr>
              <a:xfrm>
                <a:off x="3953225" y="3642450"/>
                <a:ext cx="22075" cy="8177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32710" extrusionOk="0">
                    <a:moveTo>
                      <a:pt x="335" y="0"/>
                    </a:moveTo>
                    <a:cubicBezTo>
                      <a:pt x="1" y="122"/>
                      <a:pt x="275" y="28450"/>
                      <a:pt x="275" y="29180"/>
                    </a:cubicBezTo>
                    <a:cubicBezTo>
                      <a:pt x="275" y="30912"/>
                      <a:pt x="396" y="29697"/>
                      <a:pt x="396" y="32098"/>
                    </a:cubicBezTo>
                    <a:lnTo>
                      <a:pt x="396" y="32402"/>
                    </a:lnTo>
                    <a:cubicBezTo>
                      <a:pt x="424" y="32568"/>
                      <a:pt x="528" y="32710"/>
                      <a:pt x="615" y="32710"/>
                    </a:cubicBezTo>
                    <a:cubicBezTo>
                      <a:pt x="623" y="32710"/>
                      <a:pt x="631" y="32708"/>
                      <a:pt x="639" y="32706"/>
                    </a:cubicBezTo>
                    <a:cubicBezTo>
                      <a:pt x="882" y="32675"/>
                      <a:pt x="882" y="32341"/>
                      <a:pt x="882" y="31915"/>
                    </a:cubicBezTo>
                    <a:cubicBezTo>
                      <a:pt x="882" y="31885"/>
                      <a:pt x="518" y="4924"/>
                      <a:pt x="518" y="4894"/>
                    </a:cubicBezTo>
                    <a:cubicBezTo>
                      <a:pt x="457" y="1216"/>
                      <a:pt x="396" y="1581"/>
                      <a:pt x="427" y="183"/>
                    </a:cubicBezTo>
                    <a:cubicBezTo>
                      <a:pt x="427" y="152"/>
                      <a:pt x="39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8"/>
              <p:cNvSpPr/>
              <p:nvPr/>
            </p:nvSpPr>
            <p:spPr>
              <a:xfrm>
                <a:off x="4039875" y="4019350"/>
                <a:ext cx="139825" cy="1704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817" extrusionOk="0">
                    <a:moveTo>
                      <a:pt x="4833" y="0"/>
                    </a:moveTo>
                    <a:cubicBezTo>
                      <a:pt x="4043" y="274"/>
                      <a:pt x="3192" y="456"/>
                      <a:pt x="2918" y="1794"/>
                    </a:cubicBezTo>
                    <a:cubicBezTo>
                      <a:pt x="2766" y="2523"/>
                      <a:pt x="2888" y="2888"/>
                      <a:pt x="2310" y="3131"/>
                    </a:cubicBezTo>
                    <a:cubicBezTo>
                      <a:pt x="1611" y="3374"/>
                      <a:pt x="1155" y="3526"/>
                      <a:pt x="1246" y="4286"/>
                    </a:cubicBezTo>
                    <a:cubicBezTo>
                      <a:pt x="1338" y="4955"/>
                      <a:pt x="1459" y="5411"/>
                      <a:pt x="882" y="5654"/>
                    </a:cubicBezTo>
                    <a:cubicBezTo>
                      <a:pt x="578" y="5806"/>
                      <a:pt x="0" y="6323"/>
                      <a:pt x="122" y="6687"/>
                    </a:cubicBezTo>
                    <a:cubicBezTo>
                      <a:pt x="143" y="6752"/>
                      <a:pt x="225" y="6816"/>
                      <a:pt x="304" y="6816"/>
                    </a:cubicBezTo>
                    <a:cubicBezTo>
                      <a:pt x="337" y="6816"/>
                      <a:pt x="369" y="6805"/>
                      <a:pt x="395" y="6779"/>
                    </a:cubicBezTo>
                    <a:cubicBezTo>
                      <a:pt x="486" y="6475"/>
                      <a:pt x="790" y="6353"/>
                      <a:pt x="1064" y="6201"/>
                    </a:cubicBezTo>
                    <a:cubicBezTo>
                      <a:pt x="1520" y="5958"/>
                      <a:pt x="1763" y="5927"/>
                      <a:pt x="1945" y="5472"/>
                    </a:cubicBezTo>
                    <a:cubicBezTo>
                      <a:pt x="2249" y="4803"/>
                      <a:pt x="1702" y="4225"/>
                      <a:pt x="2614" y="3952"/>
                    </a:cubicBezTo>
                    <a:cubicBezTo>
                      <a:pt x="3496" y="3678"/>
                      <a:pt x="3921" y="2888"/>
                      <a:pt x="4043" y="2006"/>
                    </a:cubicBezTo>
                    <a:cubicBezTo>
                      <a:pt x="4043" y="1854"/>
                      <a:pt x="4104" y="1702"/>
                      <a:pt x="4195" y="1642"/>
                    </a:cubicBezTo>
                    <a:cubicBezTo>
                      <a:pt x="4499" y="1338"/>
                      <a:pt x="4711" y="943"/>
                      <a:pt x="5137" y="791"/>
                    </a:cubicBezTo>
                    <a:cubicBezTo>
                      <a:pt x="5593" y="608"/>
                      <a:pt x="5441" y="0"/>
                      <a:pt x="4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8"/>
              <p:cNvSpPr/>
              <p:nvPr/>
            </p:nvSpPr>
            <p:spPr>
              <a:xfrm>
                <a:off x="5425900" y="2713100"/>
                <a:ext cx="813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797" extrusionOk="0">
                    <a:moveTo>
                      <a:pt x="1429" y="0"/>
                    </a:moveTo>
                    <a:cubicBezTo>
                      <a:pt x="639" y="0"/>
                      <a:pt x="1" y="608"/>
                      <a:pt x="1" y="1368"/>
                    </a:cubicBezTo>
                    <a:cubicBezTo>
                      <a:pt x="1" y="2128"/>
                      <a:pt x="639" y="2797"/>
                      <a:pt x="1429" y="2797"/>
                    </a:cubicBezTo>
                    <a:cubicBezTo>
                      <a:pt x="3253" y="2736"/>
                      <a:pt x="3223" y="0"/>
                      <a:pt x="1429" y="0"/>
                    </a:cubicBezTo>
                    <a:close/>
                  </a:path>
                </a:pathLst>
              </a:custGeom>
              <a:solidFill>
                <a:srgbClr val="95BF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8"/>
              <p:cNvSpPr/>
              <p:nvPr/>
            </p:nvSpPr>
            <p:spPr>
              <a:xfrm>
                <a:off x="6281550" y="2651725"/>
                <a:ext cx="570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252" extrusionOk="0">
                    <a:moveTo>
                      <a:pt x="1140" y="1"/>
                    </a:moveTo>
                    <a:cubicBezTo>
                      <a:pt x="867" y="1"/>
                      <a:pt x="593" y="9"/>
                      <a:pt x="304" y="24"/>
                    </a:cubicBezTo>
                    <a:cubicBezTo>
                      <a:pt x="92" y="84"/>
                      <a:pt x="0" y="236"/>
                      <a:pt x="31" y="419"/>
                    </a:cubicBezTo>
                    <a:cubicBezTo>
                      <a:pt x="157" y="953"/>
                      <a:pt x="664" y="1252"/>
                      <a:pt x="1163" y="1252"/>
                    </a:cubicBezTo>
                    <a:cubicBezTo>
                      <a:pt x="1629" y="1252"/>
                      <a:pt x="2087" y="991"/>
                      <a:pt x="2219" y="419"/>
                    </a:cubicBezTo>
                    <a:cubicBezTo>
                      <a:pt x="2280" y="176"/>
                      <a:pt x="2219" y="84"/>
                      <a:pt x="1976" y="24"/>
                    </a:cubicBezTo>
                    <a:cubicBezTo>
                      <a:pt x="1687" y="9"/>
                      <a:pt x="1414" y="1"/>
                      <a:pt x="114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8"/>
              <p:cNvSpPr/>
              <p:nvPr/>
            </p:nvSpPr>
            <p:spPr>
              <a:xfrm>
                <a:off x="6276225" y="2624925"/>
                <a:ext cx="195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654" extrusionOk="0">
                    <a:moveTo>
                      <a:pt x="336" y="0"/>
                    </a:moveTo>
                    <a:cubicBezTo>
                      <a:pt x="326" y="0"/>
                      <a:pt x="315" y="1"/>
                      <a:pt x="305" y="1"/>
                    </a:cubicBezTo>
                    <a:cubicBezTo>
                      <a:pt x="153" y="1"/>
                      <a:pt x="1" y="184"/>
                      <a:pt x="31" y="336"/>
                    </a:cubicBezTo>
                    <a:cubicBezTo>
                      <a:pt x="31" y="516"/>
                      <a:pt x="163" y="653"/>
                      <a:pt x="295" y="653"/>
                    </a:cubicBezTo>
                    <a:cubicBezTo>
                      <a:pt x="319" y="653"/>
                      <a:pt x="342" y="649"/>
                      <a:pt x="365" y="640"/>
                    </a:cubicBezTo>
                    <a:cubicBezTo>
                      <a:pt x="781" y="610"/>
                      <a:pt x="762" y="0"/>
                      <a:pt x="33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8"/>
              <p:cNvSpPr/>
              <p:nvPr/>
            </p:nvSpPr>
            <p:spPr>
              <a:xfrm>
                <a:off x="6327900" y="2624950"/>
                <a:ext cx="1902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39" extrusionOk="0">
                    <a:moveTo>
                      <a:pt x="305" y="0"/>
                    </a:moveTo>
                    <a:cubicBezTo>
                      <a:pt x="153" y="0"/>
                      <a:pt x="1" y="183"/>
                      <a:pt x="1" y="335"/>
                    </a:cubicBezTo>
                    <a:cubicBezTo>
                      <a:pt x="61" y="487"/>
                      <a:pt x="213" y="639"/>
                      <a:pt x="365" y="639"/>
                    </a:cubicBezTo>
                    <a:cubicBezTo>
                      <a:pt x="760" y="639"/>
                      <a:pt x="760" y="0"/>
                      <a:pt x="30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8"/>
              <p:cNvSpPr/>
              <p:nvPr/>
            </p:nvSpPr>
            <p:spPr>
              <a:xfrm>
                <a:off x="5194900" y="4045100"/>
                <a:ext cx="2697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3881" extrusionOk="0">
                    <a:moveTo>
                      <a:pt x="9969" y="1"/>
                    </a:moveTo>
                    <a:cubicBezTo>
                      <a:pt x="9939" y="1"/>
                      <a:pt x="9909" y="2"/>
                      <a:pt x="9879" y="4"/>
                    </a:cubicBezTo>
                    <a:cubicBezTo>
                      <a:pt x="7873" y="186"/>
                      <a:pt x="7539" y="186"/>
                      <a:pt x="6384" y="186"/>
                    </a:cubicBezTo>
                    <a:cubicBezTo>
                      <a:pt x="5989" y="186"/>
                      <a:pt x="5677" y="184"/>
                      <a:pt x="5429" y="184"/>
                    </a:cubicBezTo>
                    <a:cubicBezTo>
                      <a:pt x="4685" y="184"/>
                      <a:pt x="4514" y="201"/>
                      <a:pt x="4378" y="338"/>
                    </a:cubicBezTo>
                    <a:cubicBezTo>
                      <a:pt x="4013" y="794"/>
                      <a:pt x="3557" y="1189"/>
                      <a:pt x="3162" y="1554"/>
                    </a:cubicBezTo>
                    <a:cubicBezTo>
                      <a:pt x="1125" y="3378"/>
                      <a:pt x="1" y="3317"/>
                      <a:pt x="1" y="3651"/>
                    </a:cubicBezTo>
                    <a:cubicBezTo>
                      <a:pt x="1" y="3712"/>
                      <a:pt x="274" y="3773"/>
                      <a:pt x="305" y="3773"/>
                    </a:cubicBezTo>
                    <a:cubicBezTo>
                      <a:pt x="993" y="3773"/>
                      <a:pt x="2452" y="3881"/>
                      <a:pt x="4060" y="3881"/>
                    </a:cubicBezTo>
                    <a:cubicBezTo>
                      <a:pt x="4864" y="3881"/>
                      <a:pt x="5705" y="3854"/>
                      <a:pt x="6505" y="3773"/>
                    </a:cubicBezTo>
                    <a:cubicBezTo>
                      <a:pt x="7903" y="3621"/>
                      <a:pt x="9362" y="3378"/>
                      <a:pt x="10153" y="2040"/>
                    </a:cubicBezTo>
                    <a:cubicBezTo>
                      <a:pt x="10426" y="1645"/>
                      <a:pt x="10730" y="1372"/>
                      <a:pt x="10761" y="733"/>
                    </a:cubicBezTo>
                    <a:cubicBezTo>
                      <a:pt x="10789" y="220"/>
                      <a:pt x="10416" y="1"/>
                      <a:pt x="99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8"/>
              <p:cNvSpPr/>
              <p:nvPr/>
            </p:nvSpPr>
            <p:spPr>
              <a:xfrm>
                <a:off x="6097650" y="4050375"/>
                <a:ext cx="252325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3796" extrusionOk="0">
                    <a:moveTo>
                      <a:pt x="8876" y="1"/>
                    </a:moveTo>
                    <a:cubicBezTo>
                      <a:pt x="8603" y="1"/>
                      <a:pt x="8329" y="12"/>
                      <a:pt x="8056" y="66"/>
                    </a:cubicBezTo>
                    <a:cubicBezTo>
                      <a:pt x="7478" y="127"/>
                      <a:pt x="4894" y="127"/>
                      <a:pt x="4469" y="127"/>
                    </a:cubicBezTo>
                    <a:cubicBezTo>
                      <a:pt x="4195" y="127"/>
                      <a:pt x="4013" y="249"/>
                      <a:pt x="3861" y="461"/>
                    </a:cubicBezTo>
                    <a:cubicBezTo>
                      <a:pt x="3587" y="917"/>
                      <a:pt x="2645" y="2042"/>
                      <a:pt x="1368" y="2832"/>
                    </a:cubicBezTo>
                    <a:cubicBezTo>
                      <a:pt x="396" y="3410"/>
                      <a:pt x="1" y="3440"/>
                      <a:pt x="1" y="3592"/>
                    </a:cubicBezTo>
                    <a:cubicBezTo>
                      <a:pt x="1" y="3623"/>
                      <a:pt x="31" y="3653"/>
                      <a:pt x="61" y="3653"/>
                    </a:cubicBezTo>
                    <a:cubicBezTo>
                      <a:pt x="359" y="3717"/>
                      <a:pt x="656" y="3795"/>
                      <a:pt x="964" y="3795"/>
                    </a:cubicBezTo>
                    <a:cubicBezTo>
                      <a:pt x="1097" y="3795"/>
                      <a:pt x="1231" y="3781"/>
                      <a:pt x="1368" y="3744"/>
                    </a:cubicBezTo>
                    <a:cubicBezTo>
                      <a:pt x="1414" y="3729"/>
                      <a:pt x="1467" y="3721"/>
                      <a:pt x="1524" y="3721"/>
                    </a:cubicBezTo>
                    <a:cubicBezTo>
                      <a:pt x="1581" y="3721"/>
                      <a:pt x="1642" y="3729"/>
                      <a:pt x="1703" y="3744"/>
                    </a:cubicBezTo>
                    <a:cubicBezTo>
                      <a:pt x="1809" y="3759"/>
                      <a:pt x="1923" y="3759"/>
                      <a:pt x="2037" y="3759"/>
                    </a:cubicBezTo>
                    <a:cubicBezTo>
                      <a:pt x="2151" y="3759"/>
                      <a:pt x="2265" y="3759"/>
                      <a:pt x="2372" y="3775"/>
                    </a:cubicBezTo>
                    <a:cubicBezTo>
                      <a:pt x="2413" y="3777"/>
                      <a:pt x="2454" y="3779"/>
                      <a:pt x="2495" y="3779"/>
                    </a:cubicBezTo>
                    <a:cubicBezTo>
                      <a:pt x="2905" y="3779"/>
                      <a:pt x="3294" y="3653"/>
                      <a:pt x="3709" y="3653"/>
                    </a:cubicBezTo>
                    <a:cubicBezTo>
                      <a:pt x="4742" y="3653"/>
                      <a:pt x="5776" y="3592"/>
                      <a:pt x="6779" y="3440"/>
                    </a:cubicBezTo>
                    <a:cubicBezTo>
                      <a:pt x="7782" y="3288"/>
                      <a:pt x="8603" y="2832"/>
                      <a:pt x="9363" y="2224"/>
                    </a:cubicBezTo>
                    <a:cubicBezTo>
                      <a:pt x="9910" y="1799"/>
                      <a:pt x="10092" y="1221"/>
                      <a:pt x="10031" y="583"/>
                    </a:cubicBezTo>
                    <a:cubicBezTo>
                      <a:pt x="9970" y="218"/>
                      <a:pt x="9788" y="6"/>
                      <a:pt x="9423" y="6"/>
                    </a:cubicBezTo>
                    <a:cubicBezTo>
                      <a:pt x="9241" y="6"/>
                      <a:pt x="9059" y="1"/>
                      <a:pt x="88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8"/>
              <p:cNvSpPr/>
              <p:nvPr/>
            </p:nvSpPr>
            <p:spPr>
              <a:xfrm>
                <a:off x="3979825" y="2015975"/>
                <a:ext cx="21193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84775" h="325" extrusionOk="0">
                    <a:moveTo>
                      <a:pt x="71013" y="0"/>
                    </a:moveTo>
                    <a:cubicBezTo>
                      <a:pt x="61443" y="0"/>
                      <a:pt x="51855" y="22"/>
                      <a:pt x="42312" y="43"/>
                    </a:cubicBezTo>
                    <a:cubicBezTo>
                      <a:pt x="28786" y="134"/>
                      <a:pt x="15199" y="195"/>
                      <a:pt x="1733" y="225"/>
                    </a:cubicBezTo>
                    <a:cubicBezTo>
                      <a:pt x="1474" y="253"/>
                      <a:pt x="1245" y="268"/>
                      <a:pt x="1044" y="268"/>
                    </a:cubicBezTo>
                    <a:cubicBezTo>
                      <a:pt x="798" y="268"/>
                      <a:pt x="594" y="245"/>
                      <a:pt x="426" y="195"/>
                    </a:cubicBezTo>
                    <a:cubicBezTo>
                      <a:pt x="153" y="195"/>
                      <a:pt x="1" y="225"/>
                      <a:pt x="1" y="225"/>
                    </a:cubicBezTo>
                    <a:cubicBezTo>
                      <a:pt x="1" y="225"/>
                      <a:pt x="122" y="286"/>
                      <a:pt x="426" y="286"/>
                    </a:cubicBezTo>
                    <a:cubicBezTo>
                      <a:pt x="730" y="317"/>
                      <a:pt x="1156" y="317"/>
                      <a:pt x="1733" y="317"/>
                    </a:cubicBezTo>
                    <a:cubicBezTo>
                      <a:pt x="4204" y="322"/>
                      <a:pt x="6679" y="325"/>
                      <a:pt x="9157" y="325"/>
                    </a:cubicBezTo>
                    <a:cubicBezTo>
                      <a:pt x="20183" y="325"/>
                      <a:pt x="31268" y="275"/>
                      <a:pt x="42312" y="225"/>
                    </a:cubicBezTo>
                    <a:cubicBezTo>
                      <a:pt x="55807" y="195"/>
                      <a:pt x="69394" y="165"/>
                      <a:pt x="82890" y="134"/>
                    </a:cubicBezTo>
                    <a:cubicBezTo>
                      <a:pt x="84774" y="134"/>
                      <a:pt x="84774" y="13"/>
                      <a:pt x="82890" y="13"/>
                    </a:cubicBezTo>
                    <a:cubicBezTo>
                      <a:pt x="78937" y="4"/>
                      <a:pt x="74977" y="0"/>
                      <a:pt x="7101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8"/>
              <p:cNvSpPr/>
              <p:nvPr/>
            </p:nvSpPr>
            <p:spPr>
              <a:xfrm>
                <a:off x="3971475" y="2068700"/>
                <a:ext cx="21193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84775" h="184" extrusionOk="0">
                    <a:moveTo>
                      <a:pt x="84744" y="1"/>
                    </a:moveTo>
                    <a:cubicBezTo>
                      <a:pt x="84744" y="1"/>
                      <a:pt x="84683" y="31"/>
                      <a:pt x="84744" y="31"/>
                    </a:cubicBezTo>
                    <a:lnTo>
                      <a:pt x="84774" y="31"/>
                    </a:lnTo>
                    <a:cubicBezTo>
                      <a:pt x="84774" y="1"/>
                      <a:pt x="84744" y="1"/>
                      <a:pt x="84744" y="1"/>
                    </a:cubicBezTo>
                    <a:close/>
                    <a:moveTo>
                      <a:pt x="42828" y="1"/>
                    </a:moveTo>
                    <a:cubicBezTo>
                      <a:pt x="29302" y="1"/>
                      <a:pt x="15776" y="31"/>
                      <a:pt x="2280" y="31"/>
                    </a:cubicBezTo>
                    <a:cubicBezTo>
                      <a:pt x="0" y="31"/>
                      <a:pt x="0" y="153"/>
                      <a:pt x="2311" y="153"/>
                    </a:cubicBezTo>
                    <a:cubicBezTo>
                      <a:pt x="15806" y="153"/>
                      <a:pt x="29332" y="183"/>
                      <a:pt x="42858" y="183"/>
                    </a:cubicBezTo>
                    <a:cubicBezTo>
                      <a:pt x="56385" y="153"/>
                      <a:pt x="69911" y="183"/>
                      <a:pt x="83406" y="92"/>
                    </a:cubicBezTo>
                    <a:cubicBezTo>
                      <a:pt x="83862" y="92"/>
                      <a:pt x="84227" y="62"/>
                      <a:pt x="84470" y="62"/>
                    </a:cubicBezTo>
                    <a:cubicBezTo>
                      <a:pt x="84592" y="62"/>
                      <a:pt x="84653" y="31"/>
                      <a:pt x="84744" y="31"/>
                    </a:cubicBezTo>
                    <a:lnTo>
                      <a:pt x="83376" y="31"/>
                    </a:lnTo>
                    <a:cubicBezTo>
                      <a:pt x="69880" y="31"/>
                      <a:pt x="56354" y="1"/>
                      <a:pt x="4282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8"/>
              <p:cNvSpPr/>
              <p:nvPr/>
            </p:nvSpPr>
            <p:spPr>
              <a:xfrm>
                <a:off x="6531550" y="2379125"/>
                <a:ext cx="4575" cy="20564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259" extrusionOk="0">
                    <a:moveTo>
                      <a:pt x="92" y="0"/>
                    </a:moveTo>
                    <a:cubicBezTo>
                      <a:pt x="61" y="0"/>
                      <a:pt x="31" y="472"/>
                      <a:pt x="31" y="1414"/>
                    </a:cubicBezTo>
                    <a:cubicBezTo>
                      <a:pt x="31" y="14575"/>
                      <a:pt x="1" y="27767"/>
                      <a:pt x="1" y="40989"/>
                    </a:cubicBezTo>
                    <a:cubicBezTo>
                      <a:pt x="1" y="54211"/>
                      <a:pt x="31" y="67433"/>
                      <a:pt x="31" y="80594"/>
                    </a:cubicBezTo>
                    <a:cubicBezTo>
                      <a:pt x="31" y="81704"/>
                      <a:pt x="61" y="82259"/>
                      <a:pt x="92" y="82259"/>
                    </a:cubicBezTo>
                    <a:cubicBezTo>
                      <a:pt x="122" y="82259"/>
                      <a:pt x="153" y="81704"/>
                      <a:pt x="153" y="80594"/>
                    </a:cubicBezTo>
                    <a:cubicBezTo>
                      <a:pt x="153" y="67403"/>
                      <a:pt x="183" y="54211"/>
                      <a:pt x="183" y="40989"/>
                    </a:cubicBezTo>
                    <a:cubicBezTo>
                      <a:pt x="183" y="27767"/>
                      <a:pt x="153" y="14545"/>
                      <a:pt x="153" y="1414"/>
                    </a:cubicBezTo>
                    <a:cubicBezTo>
                      <a:pt x="153" y="472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8"/>
              <p:cNvSpPr/>
              <p:nvPr/>
            </p:nvSpPr>
            <p:spPr>
              <a:xfrm>
                <a:off x="6652375" y="2372275"/>
                <a:ext cx="4575" cy="19825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79303" extrusionOk="0">
                    <a:moveTo>
                      <a:pt x="77" y="1"/>
                    </a:moveTo>
                    <a:cubicBezTo>
                      <a:pt x="54" y="1"/>
                      <a:pt x="31" y="442"/>
                      <a:pt x="31" y="1323"/>
                    </a:cubicBezTo>
                    <a:cubicBezTo>
                      <a:pt x="31" y="14028"/>
                      <a:pt x="1" y="26795"/>
                      <a:pt x="1" y="39530"/>
                    </a:cubicBezTo>
                    <a:cubicBezTo>
                      <a:pt x="1" y="52236"/>
                      <a:pt x="31" y="65002"/>
                      <a:pt x="31" y="77707"/>
                    </a:cubicBezTo>
                    <a:cubicBezTo>
                      <a:pt x="46" y="78771"/>
                      <a:pt x="77" y="79303"/>
                      <a:pt x="99" y="79303"/>
                    </a:cubicBezTo>
                    <a:cubicBezTo>
                      <a:pt x="122" y="79303"/>
                      <a:pt x="137" y="78771"/>
                      <a:pt x="122" y="77707"/>
                    </a:cubicBezTo>
                    <a:cubicBezTo>
                      <a:pt x="122" y="65002"/>
                      <a:pt x="183" y="52236"/>
                      <a:pt x="183" y="39530"/>
                    </a:cubicBezTo>
                    <a:cubicBezTo>
                      <a:pt x="183" y="26795"/>
                      <a:pt x="122" y="14028"/>
                      <a:pt x="122" y="1323"/>
                    </a:cubicBezTo>
                    <a:cubicBezTo>
                      <a:pt x="122" y="442"/>
                      <a:pt x="99" y="1"/>
                      <a:pt x="7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8"/>
              <p:cNvSpPr/>
              <p:nvPr/>
            </p:nvSpPr>
            <p:spPr>
              <a:xfrm>
                <a:off x="4590025" y="3534725"/>
                <a:ext cx="5350" cy="11457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830" extrusionOk="0">
                    <a:moveTo>
                      <a:pt x="122" y="1"/>
                    </a:moveTo>
                    <a:cubicBezTo>
                      <a:pt x="92" y="1"/>
                      <a:pt x="61" y="251"/>
                      <a:pt x="61" y="753"/>
                    </a:cubicBezTo>
                    <a:cubicBezTo>
                      <a:pt x="31" y="8109"/>
                      <a:pt x="1" y="15464"/>
                      <a:pt x="1" y="22850"/>
                    </a:cubicBezTo>
                    <a:cubicBezTo>
                      <a:pt x="1" y="30206"/>
                      <a:pt x="1" y="37592"/>
                      <a:pt x="31" y="44918"/>
                    </a:cubicBezTo>
                    <a:cubicBezTo>
                      <a:pt x="31" y="45526"/>
                      <a:pt x="61" y="45829"/>
                      <a:pt x="92" y="45829"/>
                    </a:cubicBezTo>
                    <a:cubicBezTo>
                      <a:pt x="122" y="45829"/>
                      <a:pt x="153" y="45526"/>
                      <a:pt x="153" y="44918"/>
                    </a:cubicBezTo>
                    <a:cubicBezTo>
                      <a:pt x="183" y="37592"/>
                      <a:pt x="213" y="30206"/>
                      <a:pt x="213" y="22850"/>
                    </a:cubicBezTo>
                    <a:cubicBezTo>
                      <a:pt x="213" y="15464"/>
                      <a:pt x="213" y="8109"/>
                      <a:pt x="183" y="753"/>
                    </a:cubicBezTo>
                    <a:cubicBezTo>
                      <a:pt x="183" y="251"/>
                      <a:pt x="153" y="1"/>
                      <a:pt x="12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8"/>
              <p:cNvSpPr/>
              <p:nvPr/>
            </p:nvSpPr>
            <p:spPr>
              <a:xfrm>
                <a:off x="4662225" y="2111275"/>
                <a:ext cx="5325" cy="111410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44564" extrusionOk="0">
                    <a:moveTo>
                      <a:pt x="31" y="0"/>
                    </a:moveTo>
                    <a:lnTo>
                      <a:pt x="31" y="30"/>
                    </a:lnTo>
                    <a:lnTo>
                      <a:pt x="31" y="152"/>
                    </a:lnTo>
                    <a:lnTo>
                      <a:pt x="31" y="730"/>
                    </a:lnTo>
                    <a:cubicBezTo>
                      <a:pt x="31" y="7873"/>
                      <a:pt x="0" y="15015"/>
                      <a:pt x="0" y="22189"/>
                    </a:cubicBezTo>
                    <a:cubicBezTo>
                      <a:pt x="0" y="29332"/>
                      <a:pt x="0" y="36505"/>
                      <a:pt x="31" y="43648"/>
                    </a:cubicBezTo>
                    <a:cubicBezTo>
                      <a:pt x="31" y="44260"/>
                      <a:pt x="61" y="44564"/>
                      <a:pt x="96" y="44564"/>
                    </a:cubicBezTo>
                    <a:cubicBezTo>
                      <a:pt x="130" y="44564"/>
                      <a:pt x="167" y="44267"/>
                      <a:pt x="183" y="43678"/>
                    </a:cubicBezTo>
                    <a:cubicBezTo>
                      <a:pt x="213" y="36536"/>
                      <a:pt x="213" y="29393"/>
                      <a:pt x="213" y="22219"/>
                    </a:cubicBezTo>
                    <a:cubicBezTo>
                      <a:pt x="183" y="15076"/>
                      <a:pt x="213" y="7903"/>
                      <a:pt x="152" y="760"/>
                    </a:cubicBezTo>
                    <a:cubicBezTo>
                      <a:pt x="152" y="486"/>
                      <a:pt x="122" y="304"/>
                      <a:pt x="122" y="182"/>
                    </a:cubicBezTo>
                    <a:cubicBezTo>
                      <a:pt x="122" y="122"/>
                      <a:pt x="122" y="61"/>
                      <a:pt x="61" y="3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8"/>
              <p:cNvSpPr/>
              <p:nvPr/>
            </p:nvSpPr>
            <p:spPr>
              <a:xfrm>
                <a:off x="5715425" y="2098350"/>
                <a:ext cx="4575" cy="1106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4264" extrusionOk="0">
                    <a:moveTo>
                      <a:pt x="92" y="0"/>
                    </a:moveTo>
                    <a:cubicBezTo>
                      <a:pt x="61" y="0"/>
                      <a:pt x="31" y="243"/>
                      <a:pt x="31" y="730"/>
                    </a:cubicBezTo>
                    <a:cubicBezTo>
                      <a:pt x="1" y="7842"/>
                      <a:pt x="1" y="14955"/>
                      <a:pt x="1" y="22068"/>
                    </a:cubicBezTo>
                    <a:cubicBezTo>
                      <a:pt x="1" y="29150"/>
                      <a:pt x="1" y="36262"/>
                      <a:pt x="31" y="43375"/>
                    </a:cubicBezTo>
                    <a:cubicBezTo>
                      <a:pt x="31" y="43968"/>
                      <a:pt x="61" y="44264"/>
                      <a:pt x="92" y="44264"/>
                    </a:cubicBezTo>
                    <a:cubicBezTo>
                      <a:pt x="122" y="44264"/>
                      <a:pt x="153" y="43968"/>
                      <a:pt x="153" y="43375"/>
                    </a:cubicBezTo>
                    <a:cubicBezTo>
                      <a:pt x="183" y="36262"/>
                      <a:pt x="183" y="29150"/>
                      <a:pt x="183" y="22068"/>
                    </a:cubicBezTo>
                    <a:cubicBezTo>
                      <a:pt x="183" y="14955"/>
                      <a:pt x="183" y="7842"/>
                      <a:pt x="153" y="730"/>
                    </a:cubicBezTo>
                    <a:cubicBezTo>
                      <a:pt x="153" y="243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8"/>
              <p:cNvSpPr/>
              <p:nvPr/>
            </p:nvSpPr>
            <p:spPr>
              <a:xfrm>
                <a:off x="3960075" y="3628000"/>
                <a:ext cx="4575" cy="10614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456" extrusionOk="0">
                    <a:moveTo>
                      <a:pt x="92" y="1"/>
                    </a:moveTo>
                    <a:cubicBezTo>
                      <a:pt x="61" y="1"/>
                      <a:pt x="31" y="244"/>
                      <a:pt x="31" y="730"/>
                    </a:cubicBezTo>
                    <a:cubicBezTo>
                      <a:pt x="1" y="7539"/>
                      <a:pt x="1" y="14378"/>
                      <a:pt x="1" y="21156"/>
                    </a:cubicBezTo>
                    <a:cubicBezTo>
                      <a:pt x="1" y="27995"/>
                      <a:pt x="1" y="34804"/>
                      <a:pt x="31" y="41612"/>
                    </a:cubicBezTo>
                    <a:cubicBezTo>
                      <a:pt x="31" y="42174"/>
                      <a:pt x="61" y="42456"/>
                      <a:pt x="92" y="42456"/>
                    </a:cubicBezTo>
                    <a:cubicBezTo>
                      <a:pt x="122" y="42456"/>
                      <a:pt x="153" y="42174"/>
                      <a:pt x="153" y="41612"/>
                    </a:cubicBezTo>
                    <a:cubicBezTo>
                      <a:pt x="183" y="34804"/>
                      <a:pt x="183" y="27965"/>
                      <a:pt x="183" y="21156"/>
                    </a:cubicBezTo>
                    <a:cubicBezTo>
                      <a:pt x="183" y="14317"/>
                      <a:pt x="183" y="7508"/>
                      <a:pt x="153" y="730"/>
                    </a:cubicBezTo>
                    <a:cubicBezTo>
                      <a:pt x="153" y="244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8"/>
              <p:cNvSpPr/>
              <p:nvPr/>
            </p:nvSpPr>
            <p:spPr>
              <a:xfrm>
                <a:off x="4519350" y="3625525"/>
                <a:ext cx="5350" cy="10614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2456" extrusionOk="0">
                    <a:moveTo>
                      <a:pt x="107" y="1"/>
                    </a:moveTo>
                    <a:cubicBezTo>
                      <a:pt x="84" y="1"/>
                      <a:pt x="62" y="236"/>
                      <a:pt x="62" y="708"/>
                    </a:cubicBezTo>
                    <a:cubicBezTo>
                      <a:pt x="1" y="7516"/>
                      <a:pt x="1" y="14355"/>
                      <a:pt x="1" y="21164"/>
                    </a:cubicBezTo>
                    <a:cubicBezTo>
                      <a:pt x="1" y="28003"/>
                      <a:pt x="1" y="34781"/>
                      <a:pt x="62" y="41590"/>
                    </a:cubicBezTo>
                    <a:cubicBezTo>
                      <a:pt x="62" y="42167"/>
                      <a:pt x="84" y="42456"/>
                      <a:pt x="107" y="42456"/>
                    </a:cubicBezTo>
                    <a:cubicBezTo>
                      <a:pt x="130" y="42456"/>
                      <a:pt x="153" y="42167"/>
                      <a:pt x="153" y="41590"/>
                    </a:cubicBezTo>
                    <a:cubicBezTo>
                      <a:pt x="214" y="34781"/>
                      <a:pt x="214" y="27942"/>
                      <a:pt x="214" y="21164"/>
                    </a:cubicBezTo>
                    <a:cubicBezTo>
                      <a:pt x="214" y="14325"/>
                      <a:pt x="214" y="7516"/>
                      <a:pt x="153" y="708"/>
                    </a:cubicBezTo>
                    <a:cubicBezTo>
                      <a:pt x="153" y="236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8"/>
              <p:cNvSpPr/>
              <p:nvPr/>
            </p:nvSpPr>
            <p:spPr>
              <a:xfrm>
                <a:off x="4119525" y="3754900"/>
                <a:ext cx="347425" cy="475350"/>
              </a:xfrm>
              <a:custGeom>
                <a:avLst/>
                <a:gdLst/>
                <a:ahLst/>
                <a:cxnLst/>
                <a:rect l="l" t="t" r="r" b="b"/>
                <a:pathLst>
                  <a:path w="13897" h="19014" extrusionOk="0">
                    <a:moveTo>
                      <a:pt x="2103" y="1"/>
                    </a:moveTo>
                    <a:cubicBezTo>
                      <a:pt x="2103" y="1"/>
                      <a:pt x="2133" y="274"/>
                      <a:pt x="2407" y="761"/>
                    </a:cubicBezTo>
                    <a:cubicBezTo>
                      <a:pt x="2620" y="1217"/>
                      <a:pt x="2924" y="1612"/>
                      <a:pt x="3197" y="1976"/>
                    </a:cubicBezTo>
                    <a:cubicBezTo>
                      <a:pt x="3471" y="2402"/>
                      <a:pt x="3866" y="2706"/>
                      <a:pt x="4383" y="2827"/>
                    </a:cubicBezTo>
                    <a:cubicBezTo>
                      <a:pt x="4595" y="2888"/>
                      <a:pt x="4869" y="2888"/>
                      <a:pt x="5082" y="2949"/>
                    </a:cubicBezTo>
                    <a:cubicBezTo>
                      <a:pt x="5325" y="2949"/>
                      <a:pt x="5538" y="2979"/>
                      <a:pt x="5781" y="3040"/>
                    </a:cubicBezTo>
                    <a:cubicBezTo>
                      <a:pt x="6237" y="3162"/>
                      <a:pt x="6662" y="3405"/>
                      <a:pt x="7027" y="3648"/>
                    </a:cubicBezTo>
                    <a:cubicBezTo>
                      <a:pt x="7787" y="4195"/>
                      <a:pt x="8243" y="5107"/>
                      <a:pt x="8820" y="5867"/>
                    </a:cubicBezTo>
                    <a:lnTo>
                      <a:pt x="10462" y="8268"/>
                    </a:lnTo>
                    <a:cubicBezTo>
                      <a:pt x="10978" y="9059"/>
                      <a:pt x="11526" y="9849"/>
                      <a:pt x="12012" y="10700"/>
                    </a:cubicBezTo>
                    <a:cubicBezTo>
                      <a:pt x="12498" y="11521"/>
                      <a:pt x="12985" y="12372"/>
                      <a:pt x="13349" y="13223"/>
                    </a:cubicBezTo>
                    <a:cubicBezTo>
                      <a:pt x="13501" y="13679"/>
                      <a:pt x="13653" y="14135"/>
                      <a:pt x="13653" y="14591"/>
                    </a:cubicBezTo>
                    <a:cubicBezTo>
                      <a:pt x="13653" y="15046"/>
                      <a:pt x="13532" y="15502"/>
                      <a:pt x="13258" y="15898"/>
                    </a:cubicBezTo>
                    <a:cubicBezTo>
                      <a:pt x="12741" y="16657"/>
                      <a:pt x="12012" y="17326"/>
                      <a:pt x="11222" y="17843"/>
                    </a:cubicBezTo>
                    <a:cubicBezTo>
                      <a:pt x="10401" y="18329"/>
                      <a:pt x="9520" y="18603"/>
                      <a:pt x="8547" y="18694"/>
                    </a:cubicBezTo>
                    <a:cubicBezTo>
                      <a:pt x="8440" y="18724"/>
                      <a:pt x="8326" y="18740"/>
                      <a:pt x="8212" y="18740"/>
                    </a:cubicBezTo>
                    <a:cubicBezTo>
                      <a:pt x="8099" y="18740"/>
                      <a:pt x="7985" y="18724"/>
                      <a:pt x="7878" y="18694"/>
                    </a:cubicBezTo>
                    <a:cubicBezTo>
                      <a:pt x="7757" y="18664"/>
                      <a:pt x="7635" y="18664"/>
                      <a:pt x="7544" y="18633"/>
                    </a:cubicBezTo>
                    <a:lnTo>
                      <a:pt x="7240" y="18481"/>
                    </a:lnTo>
                    <a:cubicBezTo>
                      <a:pt x="6814" y="18268"/>
                      <a:pt x="6480" y="17904"/>
                      <a:pt x="6146" y="17569"/>
                    </a:cubicBezTo>
                    <a:cubicBezTo>
                      <a:pt x="5568" y="16840"/>
                      <a:pt x="5051" y="16019"/>
                      <a:pt x="4565" y="15168"/>
                    </a:cubicBezTo>
                    <a:cubicBezTo>
                      <a:pt x="4079" y="14347"/>
                      <a:pt x="3623" y="13496"/>
                      <a:pt x="3197" y="12645"/>
                    </a:cubicBezTo>
                    <a:lnTo>
                      <a:pt x="1921" y="10062"/>
                    </a:lnTo>
                    <a:cubicBezTo>
                      <a:pt x="1495" y="9180"/>
                      <a:pt x="948" y="8390"/>
                      <a:pt x="796" y="7417"/>
                    </a:cubicBezTo>
                    <a:cubicBezTo>
                      <a:pt x="735" y="6961"/>
                      <a:pt x="735" y="6475"/>
                      <a:pt x="857" y="6019"/>
                    </a:cubicBezTo>
                    <a:lnTo>
                      <a:pt x="1069" y="5350"/>
                    </a:lnTo>
                    <a:cubicBezTo>
                      <a:pt x="1191" y="5138"/>
                      <a:pt x="1313" y="4894"/>
                      <a:pt x="1343" y="4651"/>
                    </a:cubicBezTo>
                    <a:cubicBezTo>
                      <a:pt x="1404" y="4195"/>
                      <a:pt x="1373" y="3679"/>
                      <a:pt x="1221" y="3223"/>
                    </a:cubicBezTo>
                    <a:cubicBezTo>
                      <a:pt x="1069" y="2767"/>
                      <a:pt x="857" y="2341"/>
                      <a:pt x="583" y="1916"/>
                    </a:cubicBezTo>
                    <a:cubicBezTo>
                      <a:pt x="248" y="1391"/>
                      <a:pt x="59" y="1132"/>
                      <a:pt x="31" y="1132"/>
                    </a:cubicBezTo>
                    <a:cubicBezTo>
                      <a:pt x="1" y="1132"/>
                      <a:pt x="159" y="1436"/>
                      <a:pt x="522" y="2037"/>
                    </a:cubicBezTo>
                    <a:cubicBezTo>
                      <a:pt x="766" y="2463"/>
                      <a:pt x="1009" y="2858"/>
                      <a:pt x="1161" y="3314"/>
                    </a:cubicBezTo>
                    <a:cubicBezTo>
                      <a:pt x="1282" y="3739"/>
                      <a:pt x="1343" y="4226"/>
                      <a:pt x="1221" y="4682"/>
                    </a:cubicBezTo>
                    <a:cubicBezTo>
                      <a:pt x="1100" y="5138"/>
                      <a:pt x="796" y="5563"/>
                      <a:pt x="735" y="6049"/>
                    </a:cubicBezTo>
                    <a:cubicBezTo>
                      <a:pt x="614" y="6505"/>
                      <a:pt x="614" y="7022"/>
                      <a:pt x="674" y="7508"/>
                    </a:cubicBezTo>
                    <a:cubicBezTo>
                      <a:pt x="766" y="7995"/>
                      <a:pt x="918" y="8451"/>
                      <a:pt x="1130" y="8907"/>
                    </a:cubicBezTo>
                    <a:lnTo>
                      <a:pt x="1799" y="10214"/>
                    </a:lnTo>
                    <a:lnTo>
                      <a:pt x="3076" y="12797"/>
                    </a:lnTo>
                    <a:cubicBezTo>
                      <a:pt x="3532" y="13618"/>
                      <a:pt x="3987" y="14499"/>
                      <a:pt x="4443" y="15320"/>
                    </a:cubicBezTo>
                    <a:cubicBezTo>
                      <a:pt x="4899" y="16171"/>
                      <a:pt x="5386" y="16992"/>
                      <a:pt x="6054" y="17752"/>
                    </a:cubicBezTo>
                    <a:cubicBezTo>
                      <a:pt x="6358" y="18147"/>
                      <a:pt x="6723" y="18481"/>
                      <a:pt x="7149" y="18755"/>
                    </a:cubicBezTo>
                    <a:lnTo>
                      <a:pt x="7483" y="18907"/>
                    </a:lnTo>
                    <a:cubicBezTo>
                      <a:pt x="7605" y="18937"/>
                      <a:pt x="7757" y="18937"/>
                      <a:pt x="7878" y="18968"/>
                    </a:cubicBezTo>
                    <a:cubicBezTo>
                      <a:pt x="8000" y="18998"/>
                      <a:pt x="8129" y="19013"/>
                      <a:pt x="8258" y="19013"/>
                    </a:cubicBezTo>
                    <a:cubicBezTo>
                      <a:pt x="8387" y="19013"/>
                      <a:pt x="8516" y="18998"/>
                      <a:pt x="8638" y="18968"/>
                    </a:cubicBezTo>
                    <a:cubicBezTo>
                      <a:pt x="9611" y="18876"/>
                      <a:pt x="10553" y="18572"/>
                      <a:pt x="11404" y="18056"/>
                    </a:cubicBezTo>
                    <a:cubicBezTo>
                      <a:pt x="12225" y="17569"/>
                      <a:pt x="12954" y="16901"/>
                      <a:pt x="13501" y="16050"/>
                    </a:cubicBezTo>
                    <a:cubicBezTo>
                      <a:pt x="13805" y="15624"/>
                      <a:pt x="13896" y="15107"/>
                      <a:pt x="13896" y="14621"/>
                    </a:cubicBezTo>
                    <a:cubicBezTo>
                      <a:pt x="13896" y="14074"/>
                      <a:pt x="13714" y="13618"/>
                      <a:pt x="13562" y="13162"/>
                    </a:cubicBezTo>
                    <a:cubicBezTo>
                      <a:pt x="13197" y="12250"/>
                      <a:pt x="12681" y="11399"/>
                      <a:pt x="12194" y="10578"/>
                    </a:cubicBezTo>
                    <a:cubicBezTo>
                      <a:pt x="11708" y="9758"/>
                      <a:pt x="11161" y="8937"/>
                      <a:pt x="10644" y="8147"/>
                    </a:cubicBezTo>
                    <a:lnTo>
                      <a:pt x="9003" y="5745"/>
                    </a:lnTo>
                    <a:lnTo>
                      <a:pt x="8182" y="4560"/>
                    </a:lnTo>
                    <a:cubicBezTo>
                      <a:pt x="7878" y="4165"/>
                      <a:pt x="7513" y="3800"/>
                      <a:pt x="7149" y="3496"/>
                    </a:cubicBezTo>
                    <a:cubicBezTo>
                      <a:pt x="6723" y="3253"/>
                      <a:pt x="6267" y="3010"/>
                      <a:pt x="5811" y="2888"/>
                    </a:cubicBezTo>
                    <a:cubicBezTo>
                      <a:pt x="5598" y="2858"/>
                      <a:pt x="5325" y="2827"/>
                      <a:pt x="5082" y="2797"/>
                    </a:cubicBezTo>
                    <a:cubicBezTo>
                      <a:pt x="4869" y="2736"/>
                      <a:pt x="4626" y="2736"/>
                      <a:pt x="4413" y="2675"/>
                    </a:cubicBezTo>
                    <a:cubicBezTo>
                      <a:pt x="3957" y="2554"/>
                      <a:pt x="3532" y="2280"/>
                      <a:pt x="3258" y="1916"/>
                    </a:cubicBezTo>
                    <a:cubicBezTo>
                      <a:pt x="3015" y="1520"/>
                      <a:pt x="2711" y="1156"/>
                      <a:pt x="2468" y="730"/>
                    </a:cubicBezTo>
                    <a:cubicBezTo>
                      <a:pt x="2194" y="244"/>
                      <a:pt x="2133" y="1"/>
                      <a:pt x="210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8"/>
              <p:cNvSpPr/>
              <p:nvPr/>
            </p:nvSpPr>
            <p:spPr>
              <a:xfrm>
                <a:off x="6875025" y="3495200"/>
                <a:ext cx="5350" cy="847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3915" extrusionOk="0">
                    <a:moveTo>
                      <a:pt x="107" y="1"/>
                    </a:moveTo>
                    <a:cubicBezTo>
                      <a:pt x="84" y="1"/>
                      <a:pt x="61" y="191"/>
                      <a:pt x="61" y="571"/>
                    </a:cubicBezTo>
                    <a:cubicBezTo>
                      <a:pt x="0" y="6012"/>
                      <a:pt x="0" y="11483"/>
                      <a:pt x="0" y="16893"/>
                    </a:cubicBezTo>
                    <a:cubicBezTo>
                      <a:pt x="0" y="22365"/>
                      <a:pt x="61" y="27805"/>
                      <a:pt x="61" y="33246"/>
                    </a:cubicBezTo>
                    <a:cubicBezTo>
                      <a:pt x="61" y="33648"/>
                      <a:pt x="85" y="33861"/>
                      <a:pt x="49" y="33906"/>
                    </a:cubicBezTo>
                    <a:lnTo>
                      <a:pt x="49" y="33906"/>
                    </a:lnTo>
                    <a:lnTo>
                      <a:pt x="92" y="33884"/>
                    </a:lnTo>
                    <a:cubicBezTo>
                      <a:pt x="92" y="33884"/>
                      <a:pt x="122" y="33824"/>
                      <a:pt x="122" y="33763"/>
                    </a:cubicBezTo>
                    <a:cubicBezTo>
                      <a:pt x="152" y="33672"/>
                      <a:pt x="152" y="33459"/>
                      <a:pt x="152" y="33246"/>
                    </a:cubicBezTo>
                    <a:cubicBezTo>
                      <a:pt x="213" y="27805"/>
                      <a:pt x="213" y="22334"/>
                      <a:pt x="213" y="16893"/>
                    </a:cubicBezTo>
                    <a:cubicBezTo>
                      <a:pt x="213" y="11422"/>
                      <a:pt x="213" y="6012"/>
                      <a:pt x="152" y="571"/>
                    </a:cubicBezTo>
                    <a:cubicBezTo>
                      <a:pt x="152" y="191"/>
                      <a:pt x="130" y="1"/>
                      <a:pt x="107" y="1"/>
                    </a:cubicBezTo>
                    <a:close/>
                    <a:moveTo>
                      <a:pt x="49" y="33906"/>
                    </a:moveTo>
                    <a:lnTo>
                      <a:pt x="31" y="33915"/>
                    </a:lnTo>
                    <a:cubicBezTo>
                      <a:pt x="38" y="33915"/>
                      <a:pt x="44" y="33912"/>
                      <a:pt x="49" y="33906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8"/>
              <p:cNvSpPr/>
              <p:nvPr/>
            </p:nvSpPr>
            <p:spPr>
              <a:xfrm>
                <a:off x="6758000" y="2751850"/>
                <a:ext cx="182400" cy="362575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14503" extrusionOk="0">
                    <a:moveTo>
                      <a:pt x="2250" y="1"/>
                    </a:moveTo>
                    <a:cubicBezTo>
                      <a:pt x="2219" y="1"/>
                      <a:pt x="2250" y="213"/>
                      <a:pt x="2219" y="578"/>
                    </a:cubicBezTo>
                    <a:cubicBezTo>
                      <a:pt x="2128" y="912"/>
                      <a:pt x="1976" y="1216"/>
                      <a:pt x="1763" y="1460"/>
                    </a:cubicBezTo>
                    <a:cubicBezTo>
                      <a:pt x="1642" y="1611"/>
                      <a:pt x="1520" y="1672"/>
                      <a:pt x="1368" y="1794"/>
                    </a:cubicBezTo>
                    <a:cubicBezTo>
                      <a:pt x="1277" y="1915"/>
                      <a:pt x="1125" y="1976"/>
                      <a:pt x="973" y="2098"/>
                    </a:cubicBezTo>
                    <a:cubicBezTo>
                      <a:pt x="669" y="2341"/>
                      <a:pt x="456" y="2645"/>
                      <a:pt x="365" y="2979"/>
                    </a:cubicBezTo>
                    <a:cubicBezTo>
                      <a:pt x="244" y="3314"/>
                      <a:pt x="213" y="3648"/>
                      <a:pt x="213" y="4013"/>
                    </a:cubicBezTo>
                    <a:cubicBezTo>
                      <a:pt x="92" y="5381"/>
                      <a:pt x="1" y="6748"/>
                      <a:pt x="61" y="8116"/>
                    </a:cubicBezTo>
                    <a:cubicBezTo>
                      <a:pt x="61" y="8785"/>
                      <a:pt x="92" y="9484"/>
                      <a:pt x="122" y="10153"/>
                    </a:cubicBezTo>
                    <a:lnTo>
                      <a:pt x="213" y="11186"/>
                    </a:lnTo>
                    <a:cubicBezTo>
                      <a:pt x="244" y="11520"/>
                      <a:pt x="244" y="11855"/>
                      <a:pt x="304" y="12220"/>
                    </a:cubicBezTo>
                    <a:cubicBezTo>
                      <a:pt x="456" y="12919"/>
                      <a:pt x="912" y="13587"/>
                      <a:pt x="1520" y="13922"/>
                    </a:cubicBezTo>
                    <a:cubicBezTo>
                      <a:pt x="1824" y="14074"/>
                      <a:pt x="2189" y="14226"/>
                      <a:pt x="2523" y="14286"/>
                    </a:cubicBezTo>
                    <a:cubicBezTo>
                      <a:pt x="2858" y="14408"/>
                      <a:pt x="3192" y="14438"/>
                      <a:pt x="3557" y="14499"/>
                    </a:cubicBezTo>
                    <a:cubicBezTo>
                      <a:pt x="3615" y="14502"/>
                      <a:pt x="3674" y="14503"/>
                      <a:pt x="3732" y="14503"/>
                    </a:cubicBezTo>
                    <a:cubicBezTo>
                      <a:pt x="4377" y="14503"/>
                      <a:pt x="5036" y="14350"/>
                      <a:pt x="5593" y="14043"/>
                    </a:cubicBezTo>
                    <a:cubicBezTo>
                      <a:pt x="5897" y="13831"/>
                      <a:pt x="6201" y="13648"/>
                      <a:pt x="6444" y="13375"/>
                    </a:cubicBezTo>
                    <a:cubicBezTo>
                      <a:pt x="6688" y="13131"/>
                      <a:pt x="6900" y="12827"/>
                      <a:pt x="6992" y="12463"/>
                    </a:cubicBezTo>
                    <a:cubicBezTo>
                      <a:pt x="7083" y="12128"/>
                      <a:pt x="7113" y="11794"/>
                      <a:pt x="7144" y="11460"/>
                    </a:cubicBezTo>
                    <a:lnTo>
                      <a:pt x="7235" y="10426"/>
                    </a:lnTo>
                    <a:cubicBezTo>
                      <a:pt x="7265" y="9757"/>
                      <a:pt x="7296" y="9058"/>
                      <a:pt x="7296" y="8390"/>
                    </a:cubicBezTo>
                    <a:cubicBezTo>
                      <a:pt x="7296" y="7022"/>
                      <a:pt x="7265" y="5654"/>
                      <a:pt x="7204" y="4286"/>
                    </a:cubicBezTo>
                    <a:cubicBezTo>
                      <a:pt x="7204" y="3922"/>
                      <a:pt x="7174" y="3587"/>
                      <a:pt x="7083" y="3253"/>
                    </a:cubicBezTo>
                    <a:cubicBezTo>
                      <a:pt x="7022" y="2918"/>
                      <a:pt x="6809" y="2554"/>
                      <a:pt x="6596" y="2311"/>
                    </a:cubicBezTo>
                    <a:cubicBezTo>
                      <a:pt x="6323" y="2037"/>
                      <a:pt x="6049" y="1855"/>
                      <a:pt x="5806" y="1611"/>
                    </a:cubicBezTo>
                    <a:cubicBezTo>
                      <a:pt x="5533" y="1399"/>
                      <a:pt x="5289" y="1125"/>
                      <a:pt x="5229" y="821"/>
                    </a:cubicBezTo>
                    <a:cubicBezTo>
                      <a:pt x="5137" y="578"/>
                      <a:pt x="5107" y="426"/>
                      <a:pt x="5107" y="274"/>
                    </a:cubicBezTo>
                    <a:cubicBezTo>
                      <a:pt x="5107" y="152"/>
                      <a:pt x="5077" y="92"/>
                      <a:pt x="5077" y="92"/>
                    </a:cubicBezTo>
                    <a:cubicBezTo>
                      <a:pt x="5077" y="92"/>
                      <a:pt x="5016" y="152"/>
                      <a:pt x="5016" y="274"/>
                    </a:cubicBezTo>
                    <a:cubicBezTo>
                      <a:pt x="4985" y="396"/>
                      <a:pt x="4985" y="578"/>
                      <a:pt x="5077" y="821"/>
                    </a:cubicBezTo>
                    <a:cubicBezTo>
                      <a:pt x="5168" y="1156"/>
                      <a:pt x="5411" y="1429"/>
                      <a:pt x="5685" y="1642"/>
                    </a:cubicBezTo>
                    <a:cubicBezTo>
                      <a:pt x="5928" y="1885"/>
                      <a:pt x="6201" y="2067"/>
                      <a:pt x="6444" y="2341"/>
                    </a:cubicBezTo>
                    <a:cubicBezTo>
                      <a:pt x="6657" y="2554"/>
                      <a:pt x="6809" y="2858"/>
                      <a:pt x="6900" y="3192"/>
                    </a:cubicBezTo>
                    <a:cubicBezTo>
                      <a:pt x="6961" y="3496"/>
                      <a:pt x="6961" y="3861"/>
                      <a:pt x="6992" y="4195"/>
                    </a:cubicBezTo>
                    <a:cubicBezTo>
                      <a:pt x="7083" y="5563"/>
                      <a:pt x="7113" y="6931"/>
                      <a:pt x="7083" y="8299"/>
                    </a:cubicBezTo>
                    <a:cubicBezTo>
                      <a:pt x="7083" y="8967"/>
                      <a:pt x="7052" y="9666"/>
                      <a:pt x="6992" y="10335"/>
                    </a:cubicBezTo>
                    <a:cubicBezTo>
                      <a:pt x="6961" y="11034"/>
                      <a:pt x="6961" y="11703"/>
                      <a:pt x="6779" y="12372"/>
                    </a:cubicBezTo>
                    <a:cubicBezTo>
                      <a:pt x="6596" y="13010"/>
                      <a:pt x="6049" y="13466"/>
                      <a:pt x="5472" y="13800"/>
                    </a:cubicBezTo>
                    <a:cubicBezTo>
                      <a:pt x="4923" y="14102"/>
                      <a:pt x="4350" y="14230"/>
                      <a:pt x="3753" y="14230"/>
                    </a:cubicBezTo>
                    <a:cubicBezTo>
                      <a:pt x="3688" y="14230"/>
                      <a:pt x="3622" y="14229"/>
                      <a:pt x="3557" y="14226"/>
                    </a:cubicBezTo>
                    <a:cubicBezTo>
                      <a:pt x="2888" y="14195"/>
                      <a:pt x="2219" y="14043"/>
                      <a:pt x="1642" y="13679"/>
                    </a:cubicBezTo>
                    <a:cubicBezTo>
                      <a:pt x="1064" y="13344"/>
                      <a:pt x="700" y="12767"/>
                      <a:pt x="548" y="12128"/>
                    </a:cubicBezTo>
                    <a:cubicBezTo>
                      <a:pt x="456" y="11824"/>
                      <a:pt x="456" y="11490"/>
                      <a:pt x="426" y="11156"/>
                    </a:cubicBezTo>
                    <a:lnTo>
                      <a:pt x="365" y="10122"/>
                    </a:lnTo>
                    <a:cubicBezTo>
                      <a:pt x="304" y="9423"/>
                      <a:pt x="274" y="8754"/>
                      <a:pt x="274" y="8055"/>
                    </a:cubicBezTo>
                    <a:cubicBezTo>
                      <a:pt x="244" y="6688"/>
                      <a:pt x="304" y="5320"/>
                      <a:pt x="396" y="3952"/>
                    </a:cubicBezTo>
                    <a:cubicBezTo>
                      <a:pt x="426" y="3618"/>
                      <a:pt x="426" y="3283"/>
                      <a:pt x="548" y="2979"/>
                    </a:cubicBezTo>
                    <a:cubicBezTo>
                      <a:pt x="669" y="2675"/>
                      <a:pt x="821" y="2402"/>
                      <a:pt x="1064" y="2189"/>
                    </a:cubicBezTo>
                    <a:cubicBezTo>
                      <a:pt x="1308" y="1976"/>
                      <a:pt x="1642" y="1794"/>
                      <a:pt x="1885" y="1520"/>
                    </a:cubicBezTo>
                    <a:cubicBezTo>
                      <a:pt x="2098" y="1277"/>
                      <a:pt x="2280" y="912"/>
                      <a:pt x="2341" y="578"/>
                    </a:cubicBezTo>
                    <a:cubicBezTo>
                      <a:pt x="2371" y="213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8"/>
              <p:cNvSpPr/>
              <p:nvPr/>
            </p:nvSpPr>
            <p:spPr>
              <a:xfrm>
                <a:off x="3876500" y="3225250"/>
                <a:ext cx="7545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30183" h="184" extrusionOk="0">
                    <a:moveTo>
                      <a:pt x="15167" y="1"/>
                    </a:moveTo>
                    <a:cubicBezTo>
                      <a:pt x="10365" y="1"/>
                      <a:pt x="5593" y="1"/>
                      <a:pt x="851" y="31"/>
                    </a:cubicBezTo>
                    <a:cubicBezTo>
                      <a:pt x="0" y="92"/>
                      <a:pt x="0" y="153"/>
                      <a:pt x="851" y="153"/>
                    </a:cubicBezTo>
                    <a:cubicBezTo>
                      <a:pt x="5593" y="183"/>
                      <a:pt x="10365" y="183"/>
                      <a:pt x="15167" y="183"/>
                    </a:cubicBezTo>
                    <a:cubicBezTo>
                      <a:pt x="19940" y="183"/>
                      <a:pt x="24742" y="183"/>
                      <a:pt x="29484" y="153"/>
                    </a:cubicBezTo>
                    <a:cubicBezTo>
                      <a:pt x="30183" y="153"/>
                      <a:pt x="30183" y="31"/>
                      <a:pt x="29484" y="31"/>
                    </a:cubicBezTo>
                    <a:cubicBezTo>
                      <a:pt x="24742" y="1"/>
                      <a:pt x="19940" y="1"/>
                      <a:pt x="1516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8"/>
              <p:cNvSpPr/>
              <p:nvPr/>
            </p:nvSpPr>
            <p:spPr>
              <a:xfrm>
                <a:off x="3868125" y="3366600"/>
                <a:ext cx="7492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9971" h="214" extrusionOk="0">
                    <a:moveTo>
                      <a:pt x="15047" y="1"/>
                    </a:moveTo>
                    <a:cubicBezTo>
                      <a:pt x="10305" y="1"/>
                      <a:pt x="5533" y="1"/>
                      <a:pt x="791" y="61"/>
                    </a:cubicBezTo>
                    <a:cubicBezTo>
                      <a:pt x="1" y="61"/>
                      <a:pt x="1" y="153"/>
                      <a:pt x="791" y="153"/>
                    </a:cubicBezTo>
                    <a:cubicBezTo>
                      <a:pt x="5502" y="213"/>
                      <a:pt x="10305" y="213"/>
                      <a:pt x="15047" y="213"/>
                    </a:cubicBezTo>
                    <a:cubicBezTo>
                      <a:pt x="19788" y="213"/>
                      <a:pt x="24530" y="213"/>
                      <a:pt x="29302" y="153"/>
                    </a:cubicBezTo>
                    <a:cubicBezTo>
                      <a:pt x="29971" y="153"/>
                      <a:pt x="29971" y="61"/>
                      <a:pt x="29302" y="61"/>
                    </a:cubicBezTo>
                    <a:cubicBezTo>
                      <a:pt x="24591" y="1"/>
                      <a:pt x="19788" y="1"/>
                      <a:pt x="1504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8"/>
              <p:cNvSpPr/>
              <p:nvPr/>
            </p:nvSpPr>
            <p:spPr>
              <a:xfrm>
                <a:off x="5745075" y="3213875"/>
                <a:ext cx="7492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9971" h="183" extrusionOk="0">
                    <a:moveTo>
                      <a:pt x="15046" y="0"/>
                    </a:moveTo>
                    <a:cubicBezTo>
                      <a:pt x="10274" y="0"/>
                      <a:pt x="5532" y="0"/>
                      <a:pt x="790" y="30"/>
                    </a:cubicBezTo>
                    <a:cubicBezTo>
                      <a:pt x="0" y="30"/>
                      <a:pt x="0" y="152"/>
                      <a:pt x="790" y="152"/>
                    </a:cubicBezTo>
                    <a:cubicBezTo>
                      <a:pt x="5502" y="182"/>
                      <a:pt x="10274" y="182"/>
                      <a:pt x="15046" y="182"/>
                    </a:cubicBezTo>
                    <a:cubicBezTo>
                      <a:pt x="19788" y="182"/>
                      <a:pt x="24529" y="182"/>
                      <a:pt x="29271" y="152"/>
                    </a:cubicBezTo>
                    <a:cubicBezTo>
                      <a:pt x="29970" y="152"/>
                      <a:pt x="29970" y="30"/>
                      <a:pt x="29271" y="30"/>
                    </a:cubicBezTo>
                    <a:cubicBezTo>
                      <a:pt x="24590" y="0"/>
                      <a:pt x="19788" y="0"/>
                      <a:pt x="150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8"/>
              <p:cNvSpPr/>
              <p:nvPr/>
            </p:nvSpPr>
            <p:spPr>
              <a:xfrm>
                <a:off x="5509900" y="3795200"/>
                <a:ext cx="229875" cy="591200"/>
              </a:xfrm>
              <a:custGeom>
                <a:avLst/>
                <a:gdLst/>
                <a:ahLst/>
                <a:cxnLst/>
                <a:rect l="l" t="t" r="r" b="b"/>
                <a:pathLst>
                  <a:path w="9195" h="23648" extrusionOk="0">
                    <a:moveTo>
                      <a:pt x="84" y="0"/>
                    </a:moveTo>
                    <a:cubicBezTo>
                      <a:pt x="0" y="0"/>
                      <a:pt x="135" y="84"/>
                      <a:pt x="501" y="212"/>
                    </a:cubicBezTo>
                    <a:cubicBezTo>
                      <a:pt x="1595" y="608"/>
                      <a:pt x="2720" y="1033"/>
                      <a:pt x="3784" y="1428"/>
                    </a:cubicBezTo>
                    <a:cubicBezTo>
                      <a:pt x="4878" y="1854"/>
                      <a:pt x="5942" y="2340"/>
                      <a:pt x="6884" y="3009"/>
                    </a:cubicBezTo>
                    <a:cubicBezTo>
                      <a:pt x="7340" y="3343"/>
                      <a:pt x="7796" y="3708"/>
                      <a:pt x="8130" y="4164"/>
                    </a:cubicBezTo>
                    <a:cubicBezTo>
                      <a:pt x="8495" y="4620"/>
                      <a:pt x="8678" y="5167"/>
                      <a:pt x="8799" y="5744"/>
                    </a:cubicBezTo>
                    <a:cubicBezTo>
                      <a:pt x="8921" y="6292"/>
                      <a:pt x="9012" y="6869"/>
                      <a:pt x="9012" y="7447"/>
                    </a:cubicBezTo>
                    <a:cubicBezTo>
                      <a:pt x="9042" y="8054"/>
                      <a:pt x="8982" y="8632"/>
                      <a:pt x="8921" y="9179"/>
                    </a:cubicBezTo>
                    <a:cubicBezTo>
                      <a:pt x="8586" y="11520"/>
                      <a:pt x="8161" y="13830"/>
                      <a:pt x="7735" y="16109"/>
                    </a:cubicBezTo>
                    <a:lnTo>
                      <a:pt x="7431" y="17811"/>
                    </a:lnTo>
                    <a:cubicBezTo>
                      <a:pt x="7310" y="18389"/>
                      <a:pt x="7279" y="18997"/>
                      <a:pt x="7188" y="19574"/>
                    </a:cubicBezTo>
                    <a:cubicBezTo>
                      <a:pt x="7127" y="20122"/>
                      <a:pt x="7036" y="20699"/>
                      <a:pt x="7036" y="21307"/>
                    </a:cubicBezTo>
                    <a:cubicBezTo>
                      <a:pt x="7036" y="21884"/>
                      <a:pt x="7097" y="22492"/>
                      <a:pt x="7036" y="23070"/>
                    </a:cubicBezTo>
                    <a:cubicBezTo>
                      <a:pt x="7036" y="23435"/>
                      <a:pt x="7006" y="23647"/>
                      <a:pt x="7036" y="23647"/>
                    </a:cubicBezTo>
                    <a:cubicBezTo>
                      <a:pt x="7067" y="23647"/>
                      <a:pt x="7127" y="23435"/>
                      <a:pt x="7158" y="23070"/>
                    </a:cubicBezTo>
                    <a:cubicBezTo>
                      <a:pt x="7188" y="22492"/>
                      <a:pt x="7188" y="21884"/>
                      <a:pt x="7188" y="21307"/>
                    </a:cubicBezTo>
                    <a:cubicBezTo>
                      <a:pt x="7188" y="20699"/>
                      <a:pt x="7310" y="20152"/>
                      <a:pt x="7401" y="19574"/>
                    </a:cubicBezTo>
                    <a:cubicBezTo>
                      <a:pt x="7462" y="18997"/>
                      <a:pt x="7492" y="18419"/>
                      <a:pt x="7614" y="17872"/>
                    </a:cubicBezTo>
                    <a:lnTo>
                      <a:pt x="7887" y="16109"/>
                    </a:lnTo>
                    <a:cubicBezTo>
                      <a:pt x="8282" y="13799"/>
                      <a:pt x="8738" y="11520"/>
                      <a:pt x="9103" y="9179"/>
                    </a:cubicBezTo>
                    <a:cubicBezTo>
                      <a:pt x="9164" y="8632"/>
                      <a:pt x="9194" y="8054"/>
                      <a:pt x="9194" y="7447"/>
                    </a:cubicBezTo>
                    <a:cubicBezTo>
                      <a:pt x="9194" y="6839"/>
                      <a:pt x="9103" y="6261"/>
                      <a:pt x="8982" y="5684"/>
                    </a:cubicBezTo>
                    <a:cubicBezTo>
                      <a:pt x="8860" y="5136"/>
                      <a:pt x="8647" y="4559"/>
                      <a:pt x="8282" y="4073"/>
                    </a:cubicBezTo>
                    <a:cubicBezTo>
                      <a:pt x="7948" y="3556"/>
                      <a:pt x="7492" y="3191"/>
                      <a:pt x="7006" y="2857"/>
                    </a:cubicBezTo>
                    <a:cubicBezTo>
                      <a:pt x="6003" y="2188"/>
                      <a:pt x="4939" y="1702"/>
                      <a:pt x="3845" y="1276"/>
                    </a:cubicBezTo>
                    <a:cubicBezTo>
                      <a:pt x="2750" y="881"/>
                      <a:pt x="1656" y="486"/>
                      <a:pt x="532" y="121"/>
                    </a:cubicBezTo>
                    <a:cubicBezTo>
                      <a:pt x="290" y="37"/>
                      <a:pt x="140" y="0"/>
                      <a:pt x="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8"/>
              <p:cNvSpPr/>
              <p:nvPr/>
            </p:nvSpPr>
            <p:spPr>
              <a:xfrm>
                <a:off x="3897775" y="3529225"/>
                <a:ext cx="6846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7387" h="183" extrusionOk="0">
                    <a:moveTo>
                      <a:pt x="13739" y="0"/>
                    </a:moveTo>
                    <a:cubicBezTo>
                      <a:pt x="9423" y="0"/>
                      <a:pt x="5046" y="0"/>
                      <a:pt x="699" y="31"/>
                    </a:cubicBezTo>
                    <a:cubicBezTo>
                      <a:pt x="0" y="91"/>
                      <a:pt x="0" y="152"/>
                      <a:pt x="699" y="152"/>
                    </a:cubicBezTo>
                    <a:cubicBezTo>
                      <a:pt x="5046" y="183"/>
                      <a:pt x="9362" y="183"/>
                      <a:pt x="13739" y="183"/>
                    </a:cubicBezTo>
                    <a:cubicBezTo>
                      <a:pt x="18086" y="183"/>
                      <a:pt x="22432" y="183"/>
                      <a:pt x="26779" y="152"/>
                    </a:cubicBezTo>
                    <a:cubicBezTo>
                      <a:pt x="27387" y="152"/>
                      <a:pt x="27387" y="31"/>
                      <a:pt x="26779" y="31"/>
                    </a:cubicBezTo>
                    <a:cubicBezTo>
                      <a:pt x="22432" y="0"/>
                      <a:pt x="18116" y="0"/>
                      <a:pt x="1373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8"/>
              <p:cNvSpPr/>
              <p:nvPr/>
            </p:nvSpPr>
            <p:spPr>
              <a:xfrm>
                <a:off x="4017825" y="2674250"/>
                <a:ext cx="448375" cy="248025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9921" extrusionOk="0">
                    <a:moveTo>
                      <a:pt x="91" y="0"/>
                    </a:moveTo>
                    <a:cubicBezTo>
                      <a:pt x="61" y="0"/>
                      <a:pt x="31" y="160"/>
                      <a:pt x="31" y="490"/>
                    </a:cubicBezTo>
                    <a:cubicBezTo>
                      <a:pt x="1" y="2861"/>
                      <a:pt x="882" y="5263"/>
                      <a:pt x="2554" y="6995"/>
                    </a:cubicBezTo>
                    <a:cubicBezTo>
                      <a:pt x="3344" y="7846"/>
                      <a:pt x="4347" y="8545"/>
                      <a:pt x="5441" y="9062"/>
                    </a:cubicBezTo>
                    <a:cubicBezTo>
                      <a:pt x="6536" y="9548"/>
                      <a:pt x="7691" y="9883"/>
                      <a:pt x="8907" y="9913"/>
                    </a:cubicBezTo>
                    <a:cubicBezTo>
                      <a:pt x="9000" y="9918"/>
                      <a:pt x="9093" y="9920"/>
                      <a:pt x="9187" y="9920"/>
                    </a:cubicBezTo>
                    <a:cubicBezTo>
                      <a:pt x="10282" y="9920"/>
                      <a:pt x="11391" y="9599"/>
                      <a:pt x="12372" y="9123"/>
                    </a:cubicBezTo>
                    <a:cubicBezTo>
                      <a:pt x="13466" y="8637"/>
                      <a:pt x="14408" y="7907"/>
                      <a:pt x="15259" y="7026"/>
                    </a:cubicBezTo>
                    <a:cubicBezTo>
                      <a:pt x="16870" y="5354"/>
                      <a:pt x="17934" y="3013"/>
                      <a:pt x="17843" y="612"/>
                    </a:cubicBezTo>
                    <a:cubicBezTo>
                      <a:pt x="17812" y="213"/>
                      <a:pt x="17774" y="16"/>
                      <a:pt x="17751" y="16"/>
                    </a:cubicBezTo>
                    <a:lnTo>
                      <a:pt x="17751" y="16"/>
                    </a:lnTo>
                    <a:cubicBezTo>
                      <a:pt x="17729" y="16"/>
                      <a:pt x="17722" y="205"/>
                      <a:pt x="17752" y="582"/>
                    </a:cubicBezTo>
                    <a:cubicBezTo>
                      <a:pt x="17813" y="2922"/>
                      <a:pt x="16749" y="5202"/>
                      <a:pt x="15138" y="6874"/>
                    </a:cubicBezTo>
                    <a:cubicBezTo>
                      <a:pt x="14317" y="7725"/>
                      <a:pt x="13375" y="8454"/>
                      <a:pt x="12311" y="8940"/>
                    </a:cubicBezTo>
                    <a:cubicBezTo>
                      <a:pt x="11296" y="9404"/>
                      <a:pt x="10226" y="9702"/>
                      <a:pt x="9100" y="9702"/>
                    </a:cubicBezTo>
                    <a:cubicBezTo>
                      <a:pt x="9046" y="9702"/>
                      <a:pt x="8991" y="9702"/>
                      <a:pt x="8937" y="9700"/>
                    </a:cubicBezTo>
                    <a:cubicBezTo>
                      <a:pt x="6627" y="9579"/>
                      <a:pt x="4347" y="8515"/>
                      <a:pt x="2706" y="6843"/>
                    </a:cubicBezTo>
                    <a:cubicBezTo>
                      <a:pt x="1064" y="5171"/>
                      <a:pt x="153" y="2861"/>
                      <a:pt x="153" y="490"/>
                    </a:cubicBezTo>
                    <a:cubicBezTo>
                      <a:pt x="153" y="168"/>
                      <a:pt x="121" y="0"/>
                      <a:pt x="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8"/>
              <p:cNvSpPr/>
              <p:nvPr/>
            </p:nvSpPr>
            <p:spPr>
              <a:xfrm>
                <a:off x="5802300" y="2253375"/>
                <a:ext cx="253575" cy="365800"/>
              </a:xfrm>
              <a:custGeom>
                <a:avLst/>
                <a:gdLst/>
                <a:ahLst/>
                <a:cxnLst/>
                <a:rect l="l" t="t" r="r" b="b"/>
                <a:pathLst>
                  <a:path w="10143" h="14632" extrusionOk="0">
                    <a:moveTo>
                      <a:pt x="2483" y="0"/>
                    </a:moveTo>
                    <a:cubicBezTo>
                      <a:pt x="1906" y="61"/>
                      <a:pt x="1389" y="61"/>
                      <a:pt x="811" y="152"/>
                    </a:cubicBezTo>
                    <a:cubicBezTo>
                      <a:pt x="237" y="244"/>
                      <a:pt x="132" y="336"/>
                      <a:pt x="390" y="336"/>
                    </a:cubicBezTo>
                    <a:cubicBezTo>
                      <a:pt x="473" y="336"/>
                      <a:pt x="595" y="326"/>
                      <a:pt x="751" y="304"/>
                    </a:cubicBezTo>
                    <a:cubicBezTo>
                      <a:pt x="1328" y="213"/>
                      <a:pt x="1845" y="243"/>
                      <a:pt x="2422" y="213"/>
                    </a:cubicBezTo>
                    <a:lnTo>
                      <a:pt x="3243" y="274"/>
                    </a:lnTo>
                    <a:cubicBezTo>
                      <a:pt x="3547" y="274"/>
                      <a:pt x="3821" y="365"/>
                      <a:pt x="4094" y="395"/>
                    </a:cubicBezTo>
                    <a:cubicBezTo>
                      <a:pt x="5188" y="608"/>
                      <a:pt x="6222" y="1033"/>
                      <a:pt x="7134" y="1672"/>
                    </a:cubicBezTo>
                    <a:cubicBezTo>
                      <a:pt x="8046" y="2280"/>
                      <a:pt x="8775" y="3192"/>
                      <a:pt x="9231" y="4195"/>
                    </a:cubicBezTo>
                    <a:cubicBezTo>
                      <a:pt x="9687" y="5167"/>
                      <a:pt x="9869" y="6322"/>
                      <a:pt x="9839" y="7417"/>
                    </a:cubicBezTo>
                    <a:cubicBezTo>
                      <a:pt x="9869" y="7994"/>
                      <a:pt x="9748" y="8572"/>
                      <a:pt x="9687" y="9088"/>
                    </a:cubicBezTo>
                    <a:cubicBezTo>
                      <a:pt x="9535" y="9635"/>
                      <a:pt x="9383" y="10152"/>
                      <a:pt x="9140" y="10638"/>
                    </a:cubicBezTo>
                    <a:cubicBezTo>
                      <a:pt x="8866" y="11155"/>
                      <a:pt x="8623" y="11642"/>
                      <a:pt x="8228" y="12067"/>
                    </a:cubicBezTo>
                    <a:cubicBezTo>
                      <a:pt x="7894" y="12462"/>
                      <a:pt x="7468" y="12857"/>
                      <a:pt x="7012" y="13161"/>
                    </a:cubicBezTo>
                    <a:cubicBezTo>
                      <a:pt x="6556" y="13465"/>
                      <a:pt x="6070" y="13739"/>
                      <a:pt x="5523" y="13921"/>
                    </a:cubicBezTo>
                    <a:cubicBezTo>
                      <a:pt x="5036" y="14104"/>
                      <a:pt x="4459" y="14225"/>
                      <a:pt x="3942" y="14347"/>
                    </a:cubicBezTo>
                    <a:cubicBezTo>
                      <a:pt x="3364" y="14443"/>
                      <a:pt x="2769" y="14480"/>
                      <a:pt x="2175" y="14480"/>
                    </a:cubicBezTo>
                    <a:cubicBezTo>
                      <a:pt x="1645" y="14480"/>
                      <a:pt x="1115" y="14451"/>
                      <a:pt x="599" y="14408"/>
                    </a:cubicBezTo>
                    <a:cubicBezTo>
                      <a:pt x="491" y="14402"/>
                      <a:pt x="401" y="14400"/>
                      <a:pt x="330" y="14400"/>
                    </a:cubicBezTo>
                    <a:cubicBezTo>
                      <a:pt x="1" y="14400"/>
                      <a:pt x="73" y="14454"/>
                      <a:pt x="599" y="14529"/>
                    </a:cubicBezTo>
                    <a:cubicBezTo>
                      <a:pt x="1192" y="14593"/>
                      <a:pt x="1785" y="14632"/>
                      <a:pt x="2378" y="14632"/>
                    </a:cubicBezTo>
                    <a:cubicBezTo>
                      <a:pt x="2910" y="14632"/>
                      <a:pt x="3441" y="14601"/>
                      <a:pt x="3973" y="14529"/>
                    </a:cubicBezTo>
                    <a:cubicBezTo>
                      <a:pt x="4520" y="14438"/>
                      <a:pt x="5067" y="14286"/>
                      <a:pt x="5614" y="14104"/>
                    </a:cubicBezTo>
                    <a:cubicBezTo>
                      <a:pt x="6131" y="13891"/>
                      <a:pt x="6678" y="13617"/>
                      <a:pt x="7134" y="13313"/>
                    </a:cubicBezTo>
                    <a:cubicBezTo>
                      <a:pt x="7620" y="12979"/>
                      <a:pt x="8046" y="12584"/>
                      <a:pt x="8410" y="12158"/>
                    </a:cubicBezTo>
                    <a:cubicBezTo>
                      <a:pt x="8805" y="11702"/>
                      <a:pt x="9109" y="11216"/>
                      <a:pt x="9383" y="10730"/>
                    </a:cubicBezTo>
                    <a:cubicBezTo>
                      <a:pt x="9596" y="10183"/>
                      <a:pt x="9778" y="9666"/>
                      <a:pt x="9900" y="9088"/>
                    </a:cubicBezTo>
                    <a:cubicBezTo>
                      <a:pt x="9991" y="8511"/>
                      <a:pt x="10082" y="7964"/>
                      <a:pt x="10082" y="7386"/>
                    </a:cubicBezTo>
                    <a:cubicBezTo>
                      <a:pt x="10143" y="6231"/>
                      <a:pt x="9930" y="5076"/>
                      <a:pt x="9444" y="4043"/>
                    </a:cubicBezTo>
                    <a:cubicBezTo>
                      <a:pt x="8988" y="3009"/>
                      <a:pt x="8228" y="2097"/>
                      <a:pt x="7286" y="1459"/>
                    </a:cubicBezTo>
                    <a:cubicBezTo>
                      <a:pt x="6374" y="760"/>
                      <a:pt x="5280" y="365"/>
                      <a:pt x="4155" y="152"/>
                    </a:cubicBezTo>
                    <a:cubicBezTo>
                      <a:pt x="3912" y="122"/>
                      <a:pt x="3608" y="61"/>
                      <a:pt x="3334" y="61"/>
                    </a:cubicBezTo>
                    <a:lnTo>
                      <a:pt x="2483" y="0"/>
                    </a:ln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8"/>
              <p:cNvSpPr/>
              <p:nvPr/>
            </p:nvSpPr>
            <p:spPr>
              <a:xfrm>
                <a:off x="6297500" y="3347600"/>
                <a:ext cx="149725" cy="28047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1219" extrusionOk="0">
                    <a:moveTo>
                      <a:pt x="2083" y="1"/>
                    </a:moveTo>
                    <a:cubicBezTo>
                      <a:pt x="2060" y="1"/>
                      <a:pt x="2037" y="153"/>
                      <a:pt x="2037" y="457"/>
                    </a:cubicBezTo>
                    <a:cubicBezTo>
                      <a:pt x="2037" y="730"/>
                      <a:pt x="1976" y="1004"/>
                      <a:pt x="1946" y="1247"/>
                    </a:cubicBezTo>
                    <a:cubicBezTo>
                      <a:pt x="1885" y="1520"/>
                      <a:pt x="1764" y="1794"/>
                      <a:pt x="1612" y="1976"/>
                    </a:cubicBezTo>
                    <a:cubicBezTo>
                      <a:pt x="1460" y="2220"/>
                      <a:pt x="1217" y="2372"/>
                      <a:pt x="1034" y="2554"/>
                    </a:cubicBezTo>
                    <a:cubicBezTo>
                      <a:pt x="821" y="2736"/>
                      <a:pt x="669" y="2979"/>
                      <a:pt x="517" y="3192"/>
                    </a:cubicBezTo>
                    <a:cubicBezTo>
                      <a:pt x="244" y="3679"/>
                      <a:pt x="122" y="4256"/>
                      <a:pt x="122" y="4834"/>
                    </a:cubicBezTo>
                    <a:cubicBezTo>
                      <a:pt x="122" y="5350"/>
                      <a:pt x="92" y="5928"/>
                      <a:pt x="62" y="6475"/>
                    </a:cubicBezTo>
                    <a:cubicBezTo>
                      <a:pt x="1" y="6992"/>
                      <a:pt x="1" y="7539"/>
                      <a:pt x="1" y="8086"/>
                    </a:cubicBezTo>
                    <a:cubicBezTo>
                      <a:pt x="1" y="8663"/>
                      <a:pt x="62" y="9241"/>
                      <a:pt x="214" y="9758"/>
                    </a:cubicBezTo>
                    <a:cubicBezTo>
                      <a:pt x="274" y="10031"/>
                      <a:pt x="396" y="10305"/>
                      <a:pt x="578" y="10518"/>
                    </a:cubicBezTo>
                    <a:cubicBezTo>
                      <a:pt x="730" y="10761"/>
                      <a:pt x="1004" y="10913"/>
                      <a:pt x="1277" y="11034"/>
                    </a:cubicBezTo>
                    <a:cubicBezTo>
                      <a:pt x="1703" y="11200"/>
                      <a:pt x="2147" y="11218"/>
                      <a:pt x="2581" y="11218"/>
                    </a:cubicBezTo>
                    <a:cubicBezTo>
                      <a:pt x="2704" y="11218"/>
                      <a:pt x="2828" y="11217"/>
                      <a:pt x="2949" y="11217"/>
                    </a:cubicBezTo>
                    <a:lnTo>
                      <a:pt x="3770" y="11217"/>
                    </a:lnTo>
                    <a:cubicBezTo>
                      <a:pt x="4043" y="11217"/>
                      <a:pt x="4347" y="11186"/>
                      <a:pt x="4621" y="11065"/>
                    </a:cubicBezTo>
                    <a:cubicBezTo>
                      <a:pt x="4864" y="10973"/>
                      <a:pt x="5138" y="10852"/>
                      <a:pt x="5320" y="10609"/>
                    </a:cubicBezTo>
                    <a:cubicBezTo>
                      <a:pt x="5563" y="10426"/>
                      <a:pt x="5715" y="10153"/>
                      <a:pt x="5776" y="9879"/>
                    </a:cubicBezTo>
                    <a:cubicBezTo>
                      <a:pt x="5989" y="9302"/>
                      <a:pt x="5928" y="8755"/>
                      <a:pt x="5989" y="8207"/>
                    </a:cubicBezTo>
                    <a:lnTo>
                      <a:pt x="5989" y="6596"/>
                    </a:lnTo>
                    <a:cubicBezTo>
                      <a:pt x="5989" y="6049"/>
                      <a:pt x="5928" y="5472"/>
                      <a:pt x="5897" y="4955"/>
                    </a:cubicBezTo>
                    <a:cubicBezTo>
                      <a:pt x="5867" y="4651"/>
                      <a:pt x="5867" y="4378"/>
                      <a:pt x="5837" y="4104"/>
                    </a:cubicBezTo>
                    <a:cubicBezTo>
                      <a:pt x="5776" y="3830"/>
                      <a:pt x="5715" y="3587"/>
                      <a:pt x="5594" y="3314"/>
                    </a:cubicBezTo>
                    <a:cubicBezTo>
                      <a:pt x="5472" y="3101"/>
                      <a:pt x="5290" y="2858"/>
                      <a:pt x="5077" y="2675"/>
                    </a:cubicBezTo>
                    <a:cubicBezTo>
                      <a:pt x="4834" y="2463"/>
                      <a:pt x="4651" y="2341"/>
                      <a:pt x="4499" y="2098"/>
                    </a:cubicBezTo>
                    <a:cubicBezTo>
                      <a:pt x="4195" y="1672"/>
                      <a:pt x="4043" y="1156"/>
                      <a:pt x="4043" y="609"/>
                    </a:cubicBezTo>
                    <a:cubicBezTo>
                      <a:pt x="4043" y="270"/>
                      <a:pt x="4070" y="89"/>
                      <a:pt x="4049" y="89"/>
                    </a:cubicBezTo>
                    <a:cubicBezTo>
                      <a:pt x="4047" y="89"/>
                      <a:pt x="4046" y="90"/>
                      <a:pt x="4043" y="92"/>
                    </a:cubicBezTo>
                    <a:cubicBezTo>
                      <a:pt x="4040" y="85"/>
                      <a:pt x="4036" y="82"/>
                      <a:pt x="4031" y="82"/>
                    </a:cubicBezTo>
                    <a:cubicBezTo>
                      <a:pt x="3993" y="82"/>
                      <a:pt x="3922" y="285"/>
                      <a:pt x="3922" y="609"/>
                    </a:cubicBezTo>
                    <a:cubicBezTo>
                      <a:pt x="3891" y="1186"/>
                      <a:pt x="4043" y="1764"/>
                      <a:pt x="4378" y="2220"/>
                    </a:cubicBezTo>
                    <a:cubicBezTo>
                      <a:pt x="4530" y="2432"/>
                      <a:pt x="4712" y="2615"/>
                      <a:pt x="4955" y="2827"/>
                    </a:cubicBezTo>
                    <a:cubicBezTo>
                      <a:pt x="5168" y="2979"/>
                      <a:pt x="5320" y="3192"/>
                      <a:pt x="5442" y="3435"/>
                    </a:cubicBezTo>
                    <a:cubicBezTo>
                      <a:pt x="5715" y="3891"/>
                      <a:pt x="5715" y="4438"/>
                      <a:pt x="5746" y="4986"/>
                    </a:cubicBezTo>
                    <a:cubicBezTo>
                      <a:pt x="5776" y="5502"/>
                      <a:pt x="5837" y="6080"/>
                      <a:pt x="5837" y="6627"/>
                    </a:cubicBezTo>
                    <a:cubicBezTo>
                      <a:pt x="5867" y="7144"/>
                      <a:pt x="5837" y="7721"/>
                      <a:pt x="5837" y="8238"/>
                    </a:cubicBezTo>
                    <a:cubicBezTo>
                      <a:pt x="5776" y="8785"/>
                      <a:pt x="5837" y="9362"/>
                      <a:pt x="5624" y="9849"/>
                    </a:cubicBezTo>
                    <a:cubicBezTo>
                      <a:pt x="5472" y="10335"/>
                      <a:pt x="5107" y="10761"/>
                      <a:pt x="4621" y="10913"/>
                    </a:cubicBezTo>
                    <a:cubicBezTo>
                      <a:pt x="4378" y="10973"/>
                      <a:pt x="4104" y="11034"/>
                      <a:pt x="3861" y="11034"/>
                    </a:cubicBezTo>
                    <a:lnTo>
                      <a:pt x="3010" y="11034"/>
                    </a:lnTo>
                    <a:cubicBezTo>
                      <a:pt x="2866" y="11034"/>
                      <a:pt x="2725" y="11036"/>
                      <a:pt x="2588" y="11036"/>
                    </a:cubicBezTo>
                    <a:cubicBezTo>
                      <a:pt x="2176" y="11036"/>
                      <a:pt x="1794" y="11019"/>
                      <a:pt x="1429" y="10882"/>
                    </a:cubicBezTo>
                    <a:cubicBezTo>
                      <a:pt x="913" y="10670"/>
                      <a:pt x="578" y="10214"/>
                      <a:pt x="426" y="9727"/>
                    </a:cubicBezTo>
                    <a:cubicBezTo>
                      <a:pt x="274" y="9241"/>
                      <a:pt x="244" y="8663"/>
                      <a:pt x="244" y="8147"/>
                    </a:cubicBezTo>
                    <a:cubicBezTo>
                      <a:pt x="244" y="7600"/>
                      <a:pt x="244" y="7022"/>
                      <a:pt x="274" y="6505"/>
                    </a:cubicBezTo>
                    <a:cubicBezTo>
                      <a:pt x="274" y="5958"/>
                      <a:pt x="305" y="5441"/>
                      <a:pt x="305" y="4864"/>
                    </a:cubicBezTo>
                    <a:cubicBezTo>
                      <a:pt x="305" y="4286"/>
                      <a:pt x="396" y="3770"/>
                      <a:pt x="669" y="3314"/>
                    </a:cubicBezTo>
                    <a:cubicBezTo>
                      <a:pt x="821" y="3071"/>
                      <a:pt x="973" y="2858"/>
                      <a:pt x="1156" y="2675"/>
                    </a:cubicBezTo>
                    <a:cubicBezTo>
                      <a:pt x="1338" y="2463"/>
                      <a:pt x="1581" y="2280"/>
                      <a:pt x="1733" y="2068"/>
                    </a:cubicBezTo>
                    <a:cubicBezTo>
                      <a:pt x="1885" y="1824"/>
                      <a:pt x="2037" y="1551"/>
                      <a:pt x="2068" y="1308"/>
                    </a:cubicBezTo>
                    <a:cubicBezTo>
                      <a:pt x="2128" y="1034"/>
                      <a:pt x="2128" y="730"/>
                      <a:pt x="2128" y="457"/>
                    </a:cubicBezTo>
                    <a:cubicBezTo>
                      <a:pt x="2128" y="153"/>
                      <a:pt x="2106" y="1"/>
                      <a:pt x="20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8"/>
              <p:cNvSpPr/>
              <p:nvPr/>
            </p:nvSpPr>
            <p:spPr>
              <a:xfrm>
                <a:off x="4888075" y="3823850"/>
                <a:ext cx="601550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24062" h="4721" extrusionOk="0">
                    <a:moveTo>
                      <a:pt x="34" y="1"/>
                    </a:moveTo>
                    <a:cubicBezTo>
                      <a:pt x="1" y="1"/>
                      <a:pt x="7" y="153"/>
                      <a:pt x="85" y="465"/>
                    </a:cubicBezTo>
                    <a:cubicBezTo>
                      <a:pt x="237" y="981"/>
                      <a:pt x="510" y="1528"/>
                      <a:pt x="875" y="1924"/>
                    </a:cubicBezTo>
                    <a:cubicBezTo>
                      <a:pt x="1210" y="2349"/>
                      <a:pt x="1665" y="2744"/>
                      <a:pt x="2182" y="2987"/>
                    </a:cubicBezTo>
                    <a:cubicBezTo>
                      <a:pt x="3155" y="3565"/>
                      <a:pt x="4249" y="3899"/>
                      <a:pt x="5374" y="3990"/>
                    </a:cubicBezTo>
                    <a:cubicBezTo>
                      <a:pt x="5600" y="4003"/>
                      <a:pt x="5827" y="4010"/>
                      <a:pt x="6056" y="4010"/>
                    </a:cubicBezTo>
                    <a:cubicBezTo>
                      <a:pt x="6379" y="4010"/>
                      <a:pt x="6707" y="3996"/>
                      <a:pt x="7046" y="3960"/>
                    </a:cubicBezTo>
                    <a:cubicBezTo>
                      <a:pt x="7562" y="3869"/>
                      <a:pt x="8140" y="3747"/>
                      <a:pt x="8656" y="3656"/>
                    </a:cubicBezTo>
                    <a:cubicBezTo>
                      <a:pt x="9171" y="3539"/>
                      <a:pt x="9706" y="3485"/>
                      <a:pt x="10243" y="3485"/>
                    </a:cubicBezTo>
                    <a:cubicBezTo>
                      <a:pt x="10816" y="3485"/>
                      <a:pt x="11390" y="3546"/>
                      <a:pt x="11939" y="3656"/>
                    </a:cubicBezTo>
                    <a:cubicBezTo>
                      <a:pt x="13033" y="3839"/>
                      <a:pt x="14067" y="4203"/>
                      <a:pt x="15161" y="4477"/>
                    </a:cubicBezTo>
                    <a:cubicBezTo>
                      <a:pt x="15788" y="4633"/>
                      <a:pt x="16434" y="4720"/>
                      <a:pt x="17078" y="4720"/>
                    </a:cubicBezTo>
                    <a:cubicBezTo>
                      <a:pt x="17558" y="4720"/>
                      <a:pt x="18037" y="4672"/>
                      <a:pt x="18505" y="4568"/>
                    </a:cubicBezTo>
                    <a:lnTo>
                      <a:pt x="19295" y="4325"/>
                    </a:lnTo>
                    <a:cubicBezTo>
                      <a:pt x="19569" y="4264"/>
                      <a:pt x="19842" y="4142"/>
                      <a:pt x="20116" y="4021"/>
                    </a:cubicBezTo>
                    <a:cubicBezTo>
                      <a:pt x="20602" y="3808"/>
                      <a:pt x="21088" y="3535"/>
                      <a:pt x="21544" y="3200"/>
                    </a:cubicBezTo>
                    <a:cubicBezTo>
                      <a:pt x="22456" y="2501"/>
                      <a:pt x="23186" y="1620"/>
                      <a:pt x="23794" y="708"/>
                    </a:cubicBezTo>
                    <a:cubicBezTo>
                      <a:pt x="23988" y="368"/>
                      <a:pt x="24061" y="201"/>
                      <a:pt x="24037" y="201"/>
                    </a:cubicBezTo>
                    <a:cubicBezTo>
                      <a:pt x="24016" y="201"/>
                      <a:pt x="23920" y="330"/>
                      <a:pt x="23763" y="586"/>
                    </a:cubicBezTo>
                    <a:cubicBezTo>
                      <a:pt x="23155" y="1498"/>
                      <a:pt x="22395" y="2349"/>
                      <a:pt x="21514" y="2987"/>
                    </a:cubicBezTo>
                    <a:cubicBezTo>
                      <a:pt x="21058" y="3322"/>
                      <a:pt x="20572" y="3595"/>
                      <a:pt x="20055" y="3778"/>
                    </a:cubicBezTo>
                    <a:cubicBezTo>
                      <a:pt x="19812" y="3899"/>
                      <a:pt x="19569" y="4021"/>
                      <a:pt x="19295" y="4082"/>
                    </a:cubicBezTo>
                    <a:lnTo>
                      <a:pt x="18505" y="4325"/>
                    </a:lnTo>
                    <a:cubicBezTo>
                      <a:pt x="18026" y="4418"/>
                      <a:pt x="17547" y="4464"/>
                      <a:pt x="17071" y="4464"/>
                    </a:cubicBezTo>
                    <a:cubicBezTo>
                      <a:pt x="16459" y="4464"/>
                      <a:pt x="15851" y="4388"/>
                      <a:pt x="15252" y="4234"/>
                    </a:cubicBezTo>
                    <a:cubicBezTo>
                      <a:pt x="14188" y="4021"/>
                      <a:pt x="13125" y="3595"/>
                      <a:pt x="12000" y="3413"/>
                    </a:cubicBezTo>
                    <a:cubicBezTo>
                      <a:pt x="11474" y="3325"/>
                      <a:pt x="10941" y="3280"/>
                      <a:pt x="10404" y="3280"/>
                    </a:cubicBezTo>
                    <a:cubicBezTo>
                      <a:pt x="9824" y="3280"/>
                      <a:pt x="9240" y="3333"/>
                      <a:pt x="8656" y="3443"/>
                    </a:cubicBezTo>
                    <a:cubicBezTo>
                      <a:pt x="8109" y="3565"/>
                      <a:pt x="7562" y="3687"/>
                      <a:pt x="7046" y="3747"/>
                    </a:cubicBezTo>
                    <a:cubicBezTo>
                      <a:pt x="6645" y="3792"/>
                      <a:pt x="6228" y="3820"/>
                      <a:pt x="5831" y="3820"/>
                    </a:cubicBezTo>
                    <a:cubicBezTo>
                      <a:pt x="5685" y="3820"/>
                      <a:pt x="5543" y="3816"/>
                      <a:pt x="5404" y="3808"/>
                    </a:cubicBezTo>
                    <a:cubicBezTo>
                      <a:pt x="4310" y="3717"/>
                      <a:pt x="3246" y="3383"/>
                      <a:pt x="2273" y="2835"/>
                    </a:cubicBezTo>
                    <a:cubicBezTo>
                      <a:pt x="1787" y="2532"/>
                      <a:pt x="1331" y="2228"/>
                      <a:pt x="997" y="1832"/>
                    </a:cubicBezTo>
                    <a:cubicBezTo>
                      <a:pt x="602" y="1437"/>
                      <a:pt x="358" y="951"/>
                      <a:pt x="206" y="404"/>
                    </a:cubicBezTo>
                    <a:cubicBezTo>
                      <a:pt x="132" y="137"/>
                      <a:pt x="66" y="1"/>
                      <a:pt x="3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8"/>
              <p:cNvSpPr/>
              <p:nvPr/>
            </p:nvSpPr>
            <p:spPr>
              <a:xfrm>
                <a:off x="4716925" y="3820525"/>
                <a:ext cx="155950" cy="56605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22642" extrusionOk="0">
                    <a:moveTo>
                      <a:pt x="6136" y="0"/>
                    </a:moveTo>
                    <a:cubicBezTo>
                      <a:pt x="6078" y="0"/>
                      <a:pt x="5946" y="33"/>
                      <a:pt x="5745" y="111"/>
                    </a:cubicBezTo>
                    <a:cubicBezTo>
                      <a:pt x="4803" y="506"/>
                      <a:pt x="3861" y="962"/>
                      <a:pt x="2949" y="1449"/>
                    </a:cubicBezTo>
                    <a:cubicBezTo>
                      <a:pt x="2493" y="1722"/>
                      <a:pt x="2037" y="1996"/>
                      <a:pt x="1612" y="2330"/>
                    </a:cubicBezTo>
                    <a:cubicBezTo>
                      <a:pt x="1186" y="2665"/>
                      <a:pt x="852" y="3120"/>
                      <a:pt x="609" y="3576"/>
                    </a:cubicBezTo>
                    <a:cubicBezTo>
                      <a:pt x="122" y="4519"/>
                      <a:pt x="1" y="5582"/>
                      <a:pt x="1" y="6646"/>
                    </a:cubicBezTo>
                    <a:cubicBezTo>
                      <a:pt x="61" y="7680"/>
                      <a:pt x="153" y="8744"/>
                      <a:pt x="305" y="9777"/>
                    </a:cubicBezTo>
                    <a:cubicBezTo>
                      <a:pt x="609" y="11814"/>
                      <a:pt x="1065" y="13880"/>
                      <a:pt x="1429" y="15917"/>
                    </a:cubicBezTo>
                    <a:cubicBezTo>
                      <a:pt x="1612" y="16950"/>
                      <a:pt x="1764" y="17984"/>
                      <a:pt x="1916" y="19017"/>
                    </a:cubicBezTo>
                    <a:cubicBezTo>
                      <a:pt x="1946" y="19534"/>
                      <a:pt x="2068" y="20051"/>
                      <a:pt x="2068" y="20568"/>
                    </a:cubicBezTo>
                    <a:cubicBezTo>
                      <a:pt x="2098" y="21115"/>
                      <a:pt x="2098" y="21601"/>
                      <a:pt x="2098" y="22118"/>
                    </a:cubicBezTo>
                    <a:cubicBezTo>
                      <a:pt x="2113" y="22467"/>
                      <a:pt x="2144" y="22642"/>
                      <a:pt x="2170" y="22642"/>
                    </a:cubicBezTo>
                    <a:cubicBezTo>
                      <a:pt x="2197" y="22642"/>
                      <a:pt x="2220" y="22467"/>
                      <a:pt x="2220" y="22118"/>
                    </a:cubicBezTo>
                    <a:lnTo>
                      <a:pt x="2220" y="20568"/>
                    </a:lnTo>
                    <a:cubicBezTo>
                      <a:pt x="2220" y="20020"/>
                      <a:pt x="2128" y="19534"/>
                      <a:pt x="2068" y="19017"/>
                    </a:cubicBezTo>
                    <a:cubicBezTo>
                      <a:pt x="1946" y="17984"/>
                      <a:pt x="1794" y="16950"/>
                      <a:pt x="1612" y="15917"/>
                    </a:cubicBezTo>
                    <a:cubicBezTo>
                      <a:pt x="1277" y="13880"/>
                      <a:pt x="821" y="11814"/>
                      <a:pt x="517" y="9777"/>
                    </a:cubicBezTo>
                    <a:cubicBezTo>
                      <a:pt x="305" y="8713"/>
                      <a:pt x="213" y="7680"/>
                      <a:pt x="213" y="6646"/>
                    </a:cubicBezTo>
                    <a:cubicBezTo>
                      <a:pt x="213" y="5643"/>
                      <a:pt x="305" y="4579"/>
                      <a:pt x="761" y="3668"/>
                    </a:cubicBezTo>
                    <a:cubicBezTo>
                      <a:pt x="1004" y="3212"/>
                      <a:pt x="1338" y="2786"/>
                      <a:pt x="1733" y="2452"/>
                    </a:cubicBezTo>
                    <a:cubicBezTo>
                      <a:pt x="2098" y="2087"/>
                      <a:pt x="2554" y="1874"/>
                      <a:pt x="3010" y="1601"/>
                    </a:cubicBezTo>
                    <a:cubicBezTo>
                      <a:pt x="3891" y="1114"/>
                      <a:pt x="4834" y="658"/>
                      <a:pt x="5776" y="233"/>
                    </a:cubicBezTo>
                    <a:cubicBezTo>
                      <a:pt x="6122" y="98"/>
                      <a:pt x="6237" y="0"/>
                      <a:pt x="613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8"/>
              <p:cNvSpPr/>
              <p:nvPr/>
            </p:nvSpPr>
            <p:spPr>
              <a:xfrm>
                <a:off x="4779250" y="3170900"/>
                <a:ext cx="195900" cy="469775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18791" extrusionOk="0">
                    <a:moveTo>
                      <a:pt x="7721" y="1"/>
                    </a:moveTo>
                    <a:cubicBezTo>
                      <a:pt x="7660" y="1"/>
                      <a:pt x="7528" y="24"/>
                      <a:pt x="7325" y="78"/>
                    </a:cubicBezTo>
                    <a:cubicBezTo>
                      <a:pt x="6322" y="442"/>
                      <a:pt x="5471" y="1081"/>
                      <a:pt x="4742" y="1841"/>
                    </a:cubicBezTo>
                    <a:cubicBezTo>
                      <a:pt x="3982" y="2601"/>
                      <a:pt x="3374" y="3482"/>
                      <a:pt x="2918" y="4424"/>
                    </a:cubicBezTo>
                    <a:cubicBezTo>
                      <a:pt x="2462" y="5367"/>
                      <a:pt x="2128" y="6370"/>
                      <a:pt x="1885" y="7373"/>
                    </a:cubicBezTo>
                    <a:cubicBezTo>
                      <a:pt x="1672" y="8406"/>
                      <a:pt x="1398" y="9440"/>
                      <a:pt x="1125" y="10412"/>
                    </a:cubicBezTo>
                    <a:cubicBezTo>
                      <a:pt x="851" y="11415"/>
                      <a:pt x="547" y="12388"/>
                      <a:pt x="304" y="13421"/>
                    </a:cubicBezTo>
                    <a:cubicBezTo>
                      <a:pt x="182" y="13908"/>
                      <a:pt x="61" y="14455"/>
                      <a:pt x="31" y="14972"/>
                    </a:cubicBezTo>
                    <a:cubicBezTo>
                      <a:pt x="0" y="15519"/>
                      <a:pt x="31" y="16096"/>
                      <a:pt x="182" y="16582"/>
                    </a:cubicBezTo>
                    <a:cubicBezTo>
                      <a:pt x="334" y="17069"/>
                      <a:pt x="517" y="17616"/>
                      <a:pt x="912" y="17981"/>
                    </a:cubicBezTo>
                    <a:cubicBezTo>
                      <a:pt x="1246" y="18406"/>
                      <a:pt x="1702" y="18710"/>
                      <a:pt x="2280" y="18771"/>
                    </a:cubicBezTo>
                    <a:cubicBezTo>
                      <a:pt x="2356" y="18784"/>
                      <a:pt x="2434" y="18791"/>
                      <a:pt x="2511" y="18791"/>
                    </a:cubicBezTo>
                    <a:cubicBezTo>
                      <a:pt x="2957" y="18791"/>
                      <a:pt x="3411" y="18587"/>
                      <a:pt x="3800" y="18406"/>
                    </a:cubicBezTo>
                    <a:cubicBezTo>
                      <a:pt x="4256" y="18163"/>
                      <a:pt x="4742" y="17859"/>
                      <a:pt x="5015" y="17403"/>
                    </a:cubicBezTo>
                    <a:cubicBezTo>
                      <a:pt x="5167" y="17099"/>
                      <a:pt x="5167" y="16917"/>
                      <a:pt x="5228" y="16795"/>
                    </a:cubicBezTo>
                    <a:cubicBezTo>
                      <a:pt x="5198" y="16795"/>
                      <a:pt x="5167" y="16947"/>
                      <a:pt x="4955" y="17251"/>
                    </a:cubicBezTo>
                    <a:cubicBezTo>
                      <a:pt x="4711" y="17707"/>
                      <a:pt x="4256" y="17981"/>
                      <a:pt x="3800" y="18224"/>
                    </a:cubicBezTo>
                    <a:cubicBezTo>
                      <a:pt x="3383" y="18418"/>
                      <a:pt x="2915" y="18562"/>
                      <a:pt x="2466" y="18562"/>
                    </a:cubicBezTo>
                    <a:cubicBezTo>
                      <a:pt x="2424" y="18562"/>
                      <a:pt x="2382" y="18561"/>
                      <a:pt x="2341" y="18558"/>
                    </a:cubicBezTo>
                    <a:cubicBezTo>
                      <a:pt x="1854" y="18528"/>
                      <a:pt x="1429" y="18224"/>
                      <a:pt x="1094" y="17829"/>
                    </a:cubicBezTo>
                    <a:cubicBezTo>
                      <a:pt x="730" y="17494"/>
                      <a:pt x="547" y="17008"/>
                      <a:pt x="395" y="16491"/>
                    </a:cubicBezTo>
                    <a:cubicBezTo>
                      <a:pt x="243" y="16005"/>
                      <a:pt x="213" y="15488"/>
                      <a:pt x="243" y="14972"/>
                    </a:cubicBezTo>
                    <a:cubicBezTo>
                      <a:pt x="274" y="14485"/>
                      <a:pt x="395" y="13968"/>
                      <a:pt x="517" y="13452"/>
                    </a:cubicBezTo>
                    <a:cubicBezTo>
                      <a:pt x="730" y="12479"/>
                      <a:pt x="1094" y="11446"/>
                      <a:pt x="1368" y="10473"/>
                    </a:cubicBezTo>
                    <a:cubicBezTo>
                      <a:pt x="1976" y="8497"/>
                      <a:pt x="2219" y="6370"/>
                      <a:pt x="3100" y="4485"/>
                    </a:cubicBezTo>
                    <a:cubicBezTo>
                      <a:pt x="3526" y="3543"/>
                      <a:pt x="4134" y="2661"/>
                      <a:pt x="4863" y="1962"/>
                    </a:cubicBezTo>
                    <a:cubicBezTo>
                      <a:pt x="5563" y="1202"/>
                      <a:pt x="6383" y="534"/>
                      <a:pt x="7356" y="199"/>
                    </a:cubicBezTo>
                    <a:cubicBezTo>
                      <a:pt x="7711" y="81"/>
                      <a:pt x="7836" y="1"/>
                      <a:pt x="772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8"/>
              <p:cNvSpPr/>
              <p:nvPr/>
            </p:nvSpPr>
            <p:spPr>
              <a:xfrm>
                <a:off x="5909200" y="4145000"/>
                <a:ext cx="4257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2514" extrusionOk="0">
                    <a:moveTo>
                      <a:pt x="1227" y="1"/>
                    </a:moveTo>
                    <a:cubicBezTo>
                      <a:pt x="1199" y="1"/>
                      <a:pt x="1139" y="130"/>
                      <a:pt x="1064" y="385"/>
                    </a:cubicBezTo>
                    <a:cubicBezTo>
                      <a:pt x="578" y="2148"/>
                      <a:pt x="396" y="4032"/>
                      <a:pt x="244" y="5886"/>
                    </a:cubicBezTo>
                    <a:cubicBezTo>
                      <a:pt x="92" y="7740"/>
                      <a:pt x="1" y="9595"/>
                      <a:pt x="1" y="11479"/>
                    </a:cubicBezTo>
                    <a:cubicBezTo>
                      <a:pt x="1" y="13333"/>
                      <a:pt x="31" y="15187"/>
                      <a:pt x="122" y="17042"/>
                    </a:cubicBezTo>
                    <a:cubicBezTo>
                      <a:pt x="183" y="17953"/>
                      <a:pt x="244" y="18926"/>
                      <a:pt x="335" y="19838"/>
                    </a:cubicBezTo>
                    <a:cubicBezTo>
                      <a:pt x="396" y="20324"/>
                      <a:pt x="456" y="20780"/>
                      <a:pt x="548" y="21236"/>
                    </a:cubicBezTo>
                    <a:cubicBezTo>
                      <a:pt x="608" y="21449"/>
                      <a:pt x="608" y="21692"/>
                      <a:pt x="730" y="21905"/>
                    </a:cubicBezTo>
                    <a:cubicBezTo>
                      <a:pt x="791" y="22148"/>
                      <a:pt x="1004" y="22361"/>
                      <a:pt x="1216" y="22452"/>
                    </a:cubicBezTo>
                    <a:cubicBezTo>
                      <a:pt x="1331" y="22498"/>
                      <a:pt x="1424" y="22513"/>
                      <a:pt x="1497" y="22513"/>
                    </a:cubicBezTo>
                    <a:cubicBezTo>
                      <a:pt x="1618" y="22513"/>
                      <a:pt x="1684" y="22471"/>
                      <a:pt x="1703" y="22452"/>
                    </a:cubicBezTo>
                    <a:cubicBezTo>
                      <a:pt x="1703" y="22422"/>
                      <a:pt x="1520" y="22452"/>
                      <a:pt x="1247" y="22330"/>
                    </a:cubicBezTo>
                    <a:cubicBezTo>
                      <a:pt x="1064" y="22270"/>
                      <a:pt x="912" y="22057"/>
                      <a:pt x="852" y="21874"/>
                    </a:cubicBezTo>
                    <a:cubicBezTo>
                      <a:pt x="760" y="21692"/>
                      <a:pt x="730" y="21449"/>
                      <a:pt x="700" y="21236"/>
                    </a:cubicBezTo>
                    <a:cubicBezTo>
                      <a:pt x="608" y="20780"/>
                      <a:pt x="548" y="20324"/>
                      <a:pt x="487" y="19868"/>
                    </a:cubicBezTo>
                    <a:cubicBezTo>
                      <a:pt x="396" y="18956"/>
                      <a:pt x="335" y="18014"/>
                      <a:pt x="304" y="17102"/>
                    </a:cubicBezTo>
                    <a:cubicBezTo>
                      <a:pt x="244" y="15218"/>
                      <a:pt x="244" y="13364"/>
                      <a:pt x="244" y="11510"/>
                    </a:cubicBezTo>
                    <a:cubicBezTo>
                      <a:pt x="244" y="9655"/>
                      <a:pt x="304" y="7771"/>
                      <a:pt x="426" y="5917"/>
                    </a:cubicBezTo>
                    <a:cubicBezTo>
                      <a:pt x="578" y="4063"/>
                      <a:pt x="730" y="2208"/>
                      <a:pt x="1186" y="415"/>
                    </a:cubicBezTo>
                    <a:cubicBezTo>
                      <a:pt x="1248" y="138"/>
                      <a:pt x="1255" y="1"/>
                      <a:pt x="12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8"/>
              <p:cNvSpPr/>
              <p:nvPr/>
            </p:nvSpPr>
            <p:spPr>
              <a:xfrm>
                <a:off x="5387925" y="4145575"/>
                <a:ext cx="43325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2560" extrusionOk="0">
                    <a:moveTo>
                      <a:pt x="535" y="0"/>
                    </a:moveTo>
                    <a:cubicBezTo>
                      <a:pt x="507" y="0"/>
                      <a:pt x="529" y="138"/>
                      <a:pt x="608" y="392"/>
                    </a:cubicBezTo>
                    <a:lnTo>
                      <a:pt x="730" y="727"/>
                    </a:lnTo>
                    <a:cubicBezTo>
                      <a:pt x="760" y="848"/>
                      <a:pt x="760" y="970"/>
                      <a:pt x="790" y="1061"/>
                    </a:cubicBezTo>
                    <a:lnTo>
                      <a:pt x="942" y="1760"/>
                    </a:lnTo>
                    <a:cubicBezTo>
                      <a:pt x="1034" y="2216"/>
                      <a:pt x="1094" y="2672"/>
                      <a:pt x="1125" y="3128"/>
                    </a:cubicBezTo>
                    <a:cubicBezTo>
                      <a:pt x="1246" y="4040"/>
                      <a:pt x="1277" y="4982"/>
                      <a:pt x="1368" y="5894"/>
                    </a:cubicBezTo>
                    <a:cubicBezTo>
                      <a:pt x="1489" y="7748"/>
                      <a:pt x="1520" y="9632"/>
                      <a:pt x="1520" y="11487"/>
                    </a:cubicBezTo>
                    <a:cubicBezTo>
                      <a:pt x="1520" y="13341"/>
                      <a:pt x="1520" y="15195"/>
                      <a:pt x="1429" y="17079"/>
                    </a:cubicBezTo>
                    <a:cubicBezTo>
                      <a:pt x="1398" y="17991"/>
                      <a:pt x="1368" y="18933"/>
                      <a:pt x="1277" y="19845"/>
                    </a:cubicBezTo>
                    <a:cubicBezTo>
                      <a:pt x="1246" y="20301"/>
                      <a:pt x="1216" y="20757"/>
                      <a:pt x="1125" y="21213"/>
                    </a:cubicBezTo>
                    <a:cubicBezTo>
                      <a:pt x="1094" y="21426"/>
                      <a:pt x="1064" y="21669"/>
                      <a:pt x="942" y="21851"/>
                    </a:cubicBezTo>
                    <a:cubicBezTo>
                      <a:pt x="821" y="22034"/>
                      <a:pt x="669" y="22186"/>
                      <a:pt x="486" y="22307"/>
                    </a:cubicBezTo>
                    <a:cubicBezTo>
                      <a:pt x="213" y="22429"/>
                      <a:pt x="61" y="22399"/>
                      <a:pt x="0" y="22490"/>
                    </a:cubicBezTo>
                    <a:cubicBezTo>
                      <a:pt x="0" y="22525"/>
                      <a:pt x="61" y="22560"/>
                      <a:pt x="171" y="22560"/>
                    </a:cubicBezTo>
                    <a:cubicBezTo>
                      <a:pt x="251" y="22560"/>
                      <a:pt x="358" y="22541"/>
                      <a:pt x="486" y="22490"/>
                    </a:cubicBezTo>
                    <a:cubicBezTo>
                      <a:pt x="730" y="22399"/>
                      <a:pt x="912" y="22247"/>
                      <a:pt x="1034" y="22003"/>
                    </a:cubicBezTo>
                    <a:cubicBezTo>
                      <a:pt x="1186" y="21791"/>
                      <a:pt x="1216" y="21547"/>
                      <a:pt x="1246" y="21335"/>
                    </a:cubicBezTo>
                    <a:cubicBezTo>
                      <a:pt x="1337" y="20879"/>
                      <a:pt x="1398" y="20362"/>
                      <a:pt x="1429" y="19906"/>
                    </a:cubicBezTo>
                    <a:cubicBezTo>
                      <a:pt x="1550" y="18964"/>
                      <a:pt x="1581" y="18052"/>
                      <a:pt x="1641" y="17110"/>
                    </a:cubicBezTo>
                    <a:cubicBezTo>
                      <a:pt x="1702" y="15195"/>
                      <a:pt x="1733" y="13341"/>
                      <a:pt x="1733" y="11487"/>
                    </a:cubicBezTo>
                    <a:cubicBezTo>
                      <a:pt x="1733" y="9572"/>
                      <a:pt x="1672" y="7717"/>
                      <a:pt x="1550" y="5863"/>
                    </a:cubicBezTo>
                    <a:cubicBezTo>
                      <a:pt x="1489" y="4951"/>
                      <a:pt x="1398" y="4009"/>
                      <a:pt x="1277" y="3097"/>
                    </a:cubicBezTo>
                    <a:lnTo>
                      <a:pt x="1064" y="1730"/>
                    </a:lnTo>
                    <a:cubicBezTo>
                      <a:pt x="1003" y="1486"/>
                      <a:pt x="942" y="1274"/>
                      <a:pt x="912" y="1030"/>
                    </a:cubicBezTo>
                    <a:cubicBezTo>
                      <a:pt x="882" y="909"/>
                      <a:pt x="882" y="818"/>
                      <a:pt x="821" y="696"/>
                    </a:cubicBezTo>
                    <a:lnTo>
                      <a:pt x="730" y="362"/>
                    </a:lnTo>
                    <a:cubicBezTo>
                      <a:pt x="628" y="115"/>
                      <a:pt x="561" y="0"/>
                      <a:pt x="53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8"/>
              <p:cNvSpPr/>
              <p:nvPr/>
            </p:nvSpPr>
            <p:spPr>
              <a:xfrm>
                <a:off x="6276225" y="4145575"/>
                <a:ext cx="43350" cy="5640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2560" extrusionOk="0">
                    <a:moveTo>
                      <a:pt x="532" y="0"/>
                    </a:moveTo>
                    <a:cubicBezTo>
                      <a:pt x="508" y="0"/>
                      <a:pt x="529" y="138"/>
                      <a:pt x="609" y="392"/>
                    </a:cubicBezTo>
                    <a:lnTo>
                      <a:pt x="700" y="727"/>
                    </a:lnTo>
                    <a:cubicBezTo>
                      <a:pt x="761" y="848"/>
                      <a:pt x="761" y="970"/>
                      <a:pt x="791" y="1061"/>
                    </a:cubicBezTo>
                    <a:lnTo>
                      <a:pt x="943" y="1760"/>
                    </a:lnTo>
                    <a:cubicBezTo>
                      <a:pt x="1004" y="2216"/>
                      <a:pt x="1095" y="2672"/>
                      <a:pt x="1125" y="3128"/>
                    </a:cubicBezTo>
                    <a:cubicBezTo>
                      <a:pt x="1247" y="4040"/>
                      <a:pt x="1277" y="4982"/>
                      <a:pt x="1368" y="5894"/>
                    </a:cubicBezTo>
                    <a:cubicBezTo>
                      <a:pt x="1460" y="7748"/>
                      <a:pt x="1520" y="9632"/>
                      <a:pt x="1520" y="11487"/>
                    </a:cubicBezTo>
                    <a:cubicBezTo>
                      <a:pt x="1520" y="13341"/>
                      <a:pt x="1520" y="15195"/>
                      <a:pt x="1429" y="17079"/>
                    </a:cubicBezTo>
                    <a:cubicBezTo>
                      <a:pt x="1399" y="17991"/>
                      <a:pt x="1368" y="18933"/>
                      <a:pt x="1277" y="19845"/>
                    </a:cubicBezTo>
                    <a:cubicBezTo>
                      <a:pt x="1247" y="20301"/>
                      <a:pt x="1216" y="20757"/>
                      <a:pt x="1125" y="21213"/>
                    </a:cubicBezTo>
                    <a:cubicBezTo>
                      <a:pt x="1095" y="21426"/>
                      <a:pt x="1065" y="21669"/>
                      <a:pt x="943" y="21851"/>
                    </a:cubicBezTo>
                    <a:cubicBezTo>
                      <a:pt x="821" y="22034"/>
                      <a:pt x="669" y="22186"/>
                      <a:pt x="487" y="22307"/>
                    </a:cubicBezTo>
                    <a:cubicBezTo>
                      <a:pt x="213" y="22429"/>
                      <a:pt x="31" y="22399"/>
                      <a:pt x="1" y="22490"/>
                    </a:cubicBezTo>
                    <a:cubicBezTo>
                      <a:pt x="1" y="22525"/>
                      <a:pt x="61" y="22560"/>
                      <a:pt x="171" y="22560"/>
                    </a:cubicBezTo>
                    <a:cubicBezTo>
                      <a:pt x="252" y="22560"/>
                      <a:pt x="359" y="22541"/>
                      <a:pt x="487" y="22490"/>
                    </a:cubicBezTo>
                    <a:cubicBezTo>
                      <a:pt x="700" y="22399"/>
                      <a:pt x="913" y="22247"/>
                      <a:pt x="1004" y="22003"/>
                    </a:cubicBezTo>
                    <a:cubicBezTo>
                      <a:pt x="1156" y="21791"/>
                      <a:pt x="1216" y="21547"/>
                      <a:pt x="1247" y="21335"/>
                    </a:cubicBezTo>
                    <a:cubicBezTo>
                      <a:pt x="1308" y="20879"/>
                      <a:pt x="1399" y="20362"/>
                      <a:pt x="1429" y="19906"/>
                    </a:cubicBezTo>
                    <a:cubicBezTo>
                      <a:pt x="1551" y="18964"/>
                      <a:pt x="1581" y="18052"/>
                      <a:pt x="1612" y="17110"/>
                    </a:cubicBezTo>
                    <a:cubicBezTo>
                      <a:pt x="1703" y="15195"/>
                      <a:pt x="1733" y="13341"/>
                      <a:pt x="1733" y="11487"/>
                    </a:cubicBezTo>
                    <a:cubicBezTo>
                      <a:pt x="1733" y="9572"/>
                      <a:pt x="1672" y="7717"/>
                      <a:pt x="1551" y="5863"/>
                    </a:cubicBezTo>
                    <a:cubicBezTo>
                      <a:pt x="1460" y="4951"/>
                      <a:pt x="1399" y="4009"/>
                      <a:pt x="1277" y="3097"/>
                    </a:cubicBezTo>
                    <a:lnTo>
                      <a:pt x="1065" y="1730"/>
                    </a:lnTo>
                    <a:cubicBezTo>
                      <a:pt x="1004" y="1486"/>
                      <a:pt x="943" y="1274"/>
                      <a:pt x="913" y="1030"/>
                    </a:cubicBezTo>
                    <a:cubicBezTo>
                      <a:pt x="852" y="909"/>
                      <a:pt x="852" y="818"/>
                      <a:pt x="821" y="696"/>
                    </a:cubicBezTo>
                    <a:lnTo>
                      <a:pt x="700" y="362"/>
                    </a:lnTo>
                    <a:cubicBezTo>
                      <a:pt x="613" y="115"/>
                      <a:pt x="553" y="0"/>
                      <a:pt x="53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8"/>
              <p:cNvSpPr/>
              <p:nvPr/>
            </p:nvSpPr>
            <p:spPr>
              <a:xfrm>
                <a:off x="5020875" y="4145000"/>
                <a:ext cx="4307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514" extrusionOk="0">
                    <a:moveTo>
                      <a:pt x="1227" y="1"/>
                    </a:moveTo>
                    <a:cubicBezTo>
                      <a:pt x="1200" y="1"/>
                      <a:pt x="1140" y="130"/>
                      <a:pt x="1065" y="385"/>
                    </a:cubicBezTo>
                    <a:cubicBezTo>
                      <a:pt x="578" y="2148"/>
                      <a:pt x="396" y="4032"/>
                      <a:pt x="244" y="5886"/>
                    </a:cubicBezTo>
                    <a:cubicBezTo>
                      <a:pt x="92" y="7740"/>
                      <a:pt x="1" y="9595"/>
                      <a:pt x="1" y="11479"/>
                    </a:cubicBezTo>
                    <a:cubicBezTo>
                      <a:pt x="1" y="13333"/>
                      <a:pt x="62" y="15187"/>
                      <a:pt x="123" y="17042"/>
                    </a:cubicBezTo>
                    <a:cubicBezTo>
                      <a:pt x="214" y="17953"/>
                      <a:pt x="244" y="18926"/>
                      <a:pt x="366" y="19838"/>
                    </a:cubicBezTo>
                    <a:cubicBezTo>
                      <a:pt x="396" y="20324"/>
                      <a:pt x="457" y="20780"/>
                      <a:pt x="548" y="21236"/>
                    </a:cubicBezTo>
                    <a:cubicBezTo>
                      <a:pt x="609" y="21449"/>
                      <a:pt x="609" y="21692"/>
                      <a:pt x="730" y="21905"/>
                    </a:cubicBezTo>
                    <a:cubicBezTo>
                      <a:pt x="822" y="22148"/>
                      <a:pt x="1004" y="22361"/>
                      <a:pt x="1217" y="22452"/>
                    </a:cubicBezTo>
                    <a:cubicBezTo>
                      <a:pt x="1354" y="22498"/>
                      <a:pt x="1462" y="22513"/>
                      <a:pt x="1540" y="22513"/>
                    </a:cubicBezTo>
                    <a:cubicBezTo>
                      <a:pt x="1670" y="22513"/>
                      <a:pt x="1722" y="22471"/>
                      <a:pt x="1703" y="22452"/>
                    </a:cubicBezTo>
                    <a:cubicBezTo>
                      <a:pt x="1703" y="22422"/>
                      <a:pt x="1521" y="22452"/>
                      <a:pt x="1247" y="22330"/>
                    </a:cubicBezTo>
                    <a:cubicBezTo>
                      <a:pt x="1065" y="22270"/>
                      <a:pt x="913" y="22057"/>
                      <a:pt x="852" y="21874"/>
                    </a:cubicBezTo>
                    <a:cubicBezTo>
                      <a:pt x="761" y="21692"/>
                      <a:pt x="730" y="21449"/>
                      <a:pt x="700" y="21236"/>
                    </a:cubicBezTo>
                    <a:cubicBezTo>
                      <a:pt x="609" y="20780"/>
                      <a:pt x="548" y="20324"/>
                      <a:pt x="487" y="19868"/>
                    </a:cubicBezTo>
                    <a:cubicBezTo>
                      <a:pt x="396" y="18956"/>
                      <a:pt x="366" y="18014"/>
                      <a:pt x="305" y="17102"/>
                    </a:cubicBezTo>
                    <a:cubicBezTo>
                      <a:pt x="244" y="15218"/>
                      <a:pt x="244" y="13364"/>
                      <a:pt x="244" y="11510"/>
                    </a:cubicBezTo>
                    <a:cubicBezTo>
                      <a:pt x="244" y="9655"/>
                      <a:pt x="305" y="7771"/>
                      <a:pt x="426" y="5917"/>
                    </a:cubicBezTo>
                    <a:cubicBezTo>
                      <a:pt x="578" y="4063"/>
                      <a:pt x="730" y="2208"/>
                      <a:pt x="1186" y="415"/>
                    </a:cubicBezTo>
                    <a:cubicBezTo>
                      <a:pt x="1248" y="138"/>
                      <a:pt x="1255" y="1"/>
                      <a:pt x="12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8"/>
              <p:cNvSpPr/>
              <p:nvPr/>
            </p:nvSpPr>
            <p:spPr>
              <a:xfrm>
                <a:off x="5512525" y="4423500"/>
                <a:ext cx="268275" cy="161225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6449" extrusionOk="0">
                    <a:moveTo>
                      <a:pt x="5787" y="0"/>
                    </a:moveTo>
                    <a:cubicBezTo>
                      <a:pt x="5783" y="0"/>
                      <a:pt x="5779" y="2"/>
                      <a:pt x="5776" y="5"/>
                    </a:cubicBezTo>
                    <a:cubicBezTo>
                      <a:pt x="5776" y="5"/>
                      <a:pt x="5807" y="187"/>
                      <a:pt x="6019" y="309"/>
                    </a:cubicBezTo>
                    <a:cubicBezTo>
                      <a:pt x="6445" y="582"/>
                      <a:pt x="6931" y="704"/>
                      <a:pt x="7387" y="765"/>
                    </a:cubicBezTo>
                    <a:cubicBezTo>
                      <a:pt x="7843" y="856"/>
                      <a:pt x="8360" y="917"/>
                      <a:pt x="8816" y="1038"/>
                    </a:cubicBezTo>
                    <a:cubicBezTo>
                      <a:pt x="9302" y="1160"/>
                      <a:pt x="9758" y="1312"/>
                      <a:pt x="10062" y="1646"/>
                    </a:cubicBezTo>
                    <a:cubicBezTo>
                      <a:pt x="10396" y="2011"/>
                      <a:pt x="10518" y="2467"/>
                      <a:pt x="10427" y="2892"/>
                    </a:cubicBezTo>
                    <a:cubicBezTo>
                      <a:pt x="10366" y="3379"/>
                      <a:pt x="10092" y="3774"/>
                      <a:pt x="9758" y="4078"/>
                    </a:cubicBezTo>
                    <a:cubicBezTo>
                      <a:pt x="9424" y="4382"/>
                      <a:pt x="9028" y="4655"/>
                      <a:pt x="8573" y="4807"/>
                    </a:cubicBezTo>
                    <a:cubicBezTo>
                      <a:pt x="8147" y="4959"/>
                      <a:pt x="7661" y="5050"/>
                      <a:pt x="7205" y="5111"/>
                    </a:cubicBezTo>
                    <a:cubicBezTo>
                      <a:pt x="6718" y="5172"/>
                      <a:pt x="6232" y="5263"/>
                      <a:pt x="5776" y="5446"/>
                    </a:cubicBezTo>
                    <a:cubicBezTo>
                      <a:pt x="5320" y="5598"/>
                      <a:pt x="4895" y="5871"/>
                      <a:pt x="4439" y="6023"/>
                    </a:cubicBezTo>
                    <a:cubicBezTo>
                      <a:pt x="4013" y="6175"/>
                      <a:pt x="3527" y="6297"/>
                      <a:pt x="3071" y="6297"/>
                    </a:cubicBezTo>
                    <a:cubicBezTo>
                      <a:pt x="2615" y="6297"/>
                      <a:pt x="2129" y="6266"/>
                      <a:pt x="1673" y="6145"/>
                    </a:cubicBezTo>
                    <a:cubicBezTo>
                      <a:pt x="1247" y="6023"/>
                      <a:pt x="852" y="5719"/>
                      <a:pt x="639" y="5294"/>
                    </a:cubicBezTo>
                    <a:cubicBezTo>
                      <a:pt x="396" y="4929"/>
                      <a:pt x="305" y="4412"/>
                      <a:pt x="214" y="3987"/>
                    </a:cubicBezTo>
                    <a:cubicBezTo>
                      <a:pt x="183" y="3531"/>
                      <a:pt x="183" y="3014"/>
                      <a:pt x="214" y="2558"/>
                    </a:cubicBezTo>
                    <a:cubicBezTo>
                      <a:pt x="244" y="2102"/>
                      <a:pt x="335" y="1616"/>
                      <a:pt x="457" y="1160"/>
                    </a:cubicBezTo>
                    <a:cubicBezTo>
                      <a:pt x="487" y="947"/>
                      <a:pt x="548" y="704"/>
                      <a:pt x="670" y="522"/>
                    </a:cubicBezTo>
                    <a:cubicBezTo>
                      <a:pt x="761" y="400"/>
                      <a:pt x="822" y="339"/>
                      <a:pt x="913" y="278"/>
                    </a:cubicBezTo>
                    <a:cubicBezTo>
                      <a:pt x="943" y="263"/>
                      <a:pt x="989" y="256"/>
                      <a:pt x="1042" y="256"/>
                    </a:cubicBezTo>
                    <a:cubicBezTo>
                      <a:pt x="1095" y="256"/>
                      <a:pt x="1156" y="263"/>
                      <a:pt x="1217" y="278"/>
                    </a:cubicBezTo>
                    <a:cubicBezTo>
                      <a:pt x="1447" y="370"/>
                      <a:pt x="1555" y="462"/>
                      <a:pt x="1594" y="462"/>
                    </a:cubicBezTo>
                    <a:cubicBezTo>
                      <a:pt x="1607" y="462"/>
                      <a:pt x="1612" y="453"/>
                      <a:pt x="1612" y="430"/>
                    </a:cubicBezTo>
                    <a:cubicBezTo>
                      <a:pt x="1673" y="430"/>
                      <a:pt x="1551" y="278"/>
                      <a:pt x="1247" y="126"/>
                    </a:cubicBezTo>
                    <a:cubicBezTo>
                      <a:pt x="1177" y="109"/>
                      <a:pt x="1097" y="91"/>
                      <a:pt x="1018" y="91"/>
                    </a:cubicBezTo>
                    <a:cubicBezTo>
                      <a:pt x="960" y="91"/>
                      <a:pt x="903" y="101"/>
                      <a:pt x="852" y="126"/>
                    </a:cubicBezTo>
                    <a:cubicBezTo>
                      <a:pt x="700" y="187"/>
                      <a:pt x="639" y="278"/>
                      <a:pt x="548" y="400"/>
                    </a:cubicBezTo>
                    <a:cubicBezTo>
                      <a:pt x="396" y="643"/>
                      <a:pt x="366" y="856"/>
                      <a:pt x="305" y="1099"/>
                    </a:cubicBezTo>
                    <a:cubicBezTo>
                      <a:pt x="183" y="1585"/>
                      <a:pt x="62" y="2041"/>
                      <a:pt x="31" y="2528"/>
                    </a:cubicBezTo>
                    <a:cubicBezTo>
                      <a:pt x="1" y="2984"/>
                      <a:pt x="1" y="3470"/>
                      <a:pt x="31" y="3987"/>
                    </a:cubicBezTo>
                    <a:cubicBezTo>
                      <a:pt x="62" y="4473"/>
                      <a:pt x="183" y="4929"/>
                      <a:pt x="457" y="5385"/>
                    </a:cubicBezTo>
                    <a:cubicBezTo>
                      <a:pt x="670" y="5810"/>
                      <a:pt x="1095" y="6175"/>
                      <a:pt x="1582" y="6297"/>
                    </a:cubicBezTo>
                    <a:cubicBezTo>
                      <a:pt x="2068" y="6388"/>
                      <a:pt x="2585" y="6449"/>
                      <a:pt x="3071" y="6449"/>
                    </a:cubicBezTo>
                    <a:cubicBezTo>
                      <a:pt x="3557" y="6449"/>
                      <a:pt x="4044" y="6357"/>
                      <a:pt x="4500" y="6175"/>
                    </a:cubicBezTo>
                    <a:cubicBezTo>
                      <a:pt x="4955" y="5993"/>
                      <a:pt x="5381" y="5750"/>
                      <a:pt x="5837" y="5598"/>
                    </a:cubicBezTo>
                    <a:cubicBezTo>
                      <a:pt x="6262" y="5446"/>
                      <a:pt x="6718" y="5354"/>
                      <a:pt x="7205" y="5294"/>
                    </a:cubicBezTo>
                    <a:cubicBezTo>
                      <a:pt x="7691" y="5233"/>
                      <a:pt x="8177" y="5142"/>
                      <a:pt x="8664" y="4959"/>
                    </a:cubicBezTo>
                    <a:cubicBezTo>
                      <a:pt x="9089" y="4807"/>
                      <a:pt x="9576" y="4534"/>
                      <a:pt x="9910" y="4199"/>
                    </a:cubicBezTo>
                    <a:cubicBezTo>
                      <a:pt x="10244" y="3865"/>
                      <a:pt x="10548" y="3409"/>
                      <a:pt x="10609" y="2923"/>
                    </a:cubicBezTo>
                    <a:cubicBezTo>
                      <a:pt x="10731" y="2406"/>
                      <a:pt x="10579" y="1859"/>
                      <a:pt x="10214" y="1494"/>
                    </a:cubicBezTo>
                    <a:cubicBezTo>
                      <a:pt x="9849" y="1160"/>
                      <a:pt x="9332" y="1008"/>
                      <a:pt x="8877" y="886"/>
                    </a:cubicBezTo>
                    <a:cubicBezTo>
                      <a:pt x="8390" y="825"/>
                      <a:pt x="7904" y="734"/>
                      <a:pt x="7418" y="673"/>
                    </a:cubicBezTo>
                    <a:cubicBezTo>
                      <a:pt x="6962" y="582"/>
                      <a:pt x="6475" y="522"/>
                      <a:pt x="6111" y="248"/>
                    </a:cubicBezTo>
                    <a:cubicBezTo>
                      <a:pt x="5893" y="112"/>
                      <a:pt x="5821" y="0"/>
                      <a:pt x="578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8"/>
              <p:cNvSpPr/>
              <p:nvPr/>
            </p:nvSpPr>
            <p:spPr>
              <a:xfrm>
                <a:off x="4676650" y="4425125"/>
                <a:ext cx="269800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10792" h="6445" extrusionOk="0">
                    <a:moveTo>
                      <a:pt x="4925" y="1"/>
                    </a:moveTo>
                    <a:cubicBezTo>
                      <a:pt x="4894" y="1"/>
                      <a:pt x="4803" y="61"/>
                      <a:pt x="4590" y="213"/>
                    </a:cubicBezTo>
                    <a:cubicBezTo>
                      <a:pt x="4165" y="487"/>
                      <a:pt x="3679" y="517"/>
                      <a:pt x="3223" y="608"/>
                    </a:cubicBezTo>
                    <a:cubicBezTo>
                      <a:pt x="2767" y="730"/>
                      <a:pt x="2280" y="791"/>
                      <a:pt x="1824" y="882"/>
                    </a:cubicBezTo>
                    <a:cubicBezTo>
                      <a:pt x="1551" y="943"/>
                      <a:pt x="1308" y="973"/>
                      <a:pt x="1095" y="1064"/>
                    </a:cubicBezTo>
                    <a:cubicBezTo>
                      <a:pt x="852" y="1186"/>
                      <a:pt x="639" y="1338"/>
                      <a:pt x="487" y="1520"/>
                    </a:cubicBezTo>
                    <a:cubicBezTo>
                      <a:pt x="183" y="1885"/>
                      <a:pt x="1" y="2432"/>
                      <a:pt x="61" y="2919"/>
                    </a:cubicBezTo>
                    <a:cubicBezTo>
                      <a:pt x="61" y="3162"/>
                      <a:pt x="183" y="3405"/>
                      <a:pt x="335" y="3618"/>
                    </a:cubicBezTo>
                    <a:cubicBezTo>
                      <a:pt x="457" y="3800"/>
                      <a:pt x="639" y="3982"/>
                      <a:pt x="791" y="4165"/>
                    </a:cubicBezTo>
                    <a:cubicBezTo>
                      <a:pt x="1125" y="4530"/>
                      <a:pt x="1581" y="4773"/>
                      <a:pt x="2037" y="4925"/>
                    </a:cubicBezTo>
                    <a:cubicBezTo>
                      <a:pt x="2979" y="5229"/>
                      <a:pt x="3952" y="5289"/>
                      <a:pt x="4864" y="5593"/>
                    </a:cubicBezTo>
                    <a:cubicBezTo>
                      <a:pt x="5320" y="5745"/>
                      <a:pt x="5715" y="5958"/>
                      <a:pt x="6171" y="6140"/>
                    </a:cubicBezTo>
                    <a:cubicBezTo>
                      <a:pt x="6627" y="6353"/>
                      <a:pt x="7144" y="6444"/>
                      <a:pt x="7630" y="6444"/>
                    </a:cubicBezTo>
                    <a:cubicBezTo>
                      <a:pt x="8116" y="6444"/>
                      <a:pt x="8603" y="6414"/>
                      <a:pt x="9059" y="6292"/>
                    </a:cubicBezTo>
                    <a:cubicBezTo>
                      <a:pt x="9575" y="6201"/>
                      <a:pt x="10031" y="5928"/>
                      <a:pt x="10274" y="5472"/>
                    </a:cubicBezTo>
                    <a:cubicBezTo>
                      <a:pt x="10548" y="5046"/>
                      <a:pt x="10639" y="4560"/>
                      <a:pt x="10700" y="4074"/>
                    </a:cubicBezTo>
                    <a:cubicBezTo>
                      <a:pt x="10791" y="3618"/>
                      <a:pt x="10791" y="3101"/>
                      <a:pt x="10730" y="2615"/>
                    </a:cubicBezTo>
                    <a:cubicBezTo>
                      <a:pt x="10700" y="2128"/>
                      <a:pt x="10639" y="1642"/>
                      <a:pt x="10518" y="1186"/>
                    </a:cubicBezTo>
                    <a:cubicBezTo>
                      <a:pt x="10426" y="943"/>
                      <a:pt x="10396" y="730"/>
                      <a:pt x="10274" y="487"/>
                    </a:cubicBezTo>
                    <a:cubicBezTo>
                      <a:pt x="10214" y="365"/>
                      <a:pt x="10122" y="274"/>
                      <a:pt x="10031" y="183"/>
                    </a:cubicBezTo>
                    <a:cubicBezTo>
                      <a:pt x="9945" y="140"/>
                      <a:pt x="9844" y="97"/>
                      <a:pt x="9749" y="97"/>
                    </a:cubicBezTo>
                    <a:cubicBezTo>
                      <a:pt x="9710" y="97"/>
                      <a:pt x="9672" y="104"/>
                      <a:pt x="9636" y="122"/>
                    </a:cubicBezTo>
                    <a:cubicBezTo>
                      <a:pt x="9302" y="183"/>
                      <a:pt x="9180" y="335"/>
                      <a:pt x="9271" y="335"/>
                    </a:cubicBezTo>
                    <a:cubicBezTo>
                      <a:pt x="9302" y="335"/>
                      <a:pt x="9423" y="274"/>
                      <a:pt x="9727" y="183"/>
                    </a:cubicBezTo>
                    <a:cubicBezTo>
                      <a:pt x="9765" y="170"/>
                      <a:pt x="9808" y="163"/>
                      <a:pt x="9852" y="163"/>
                    </a:cubicBezTo>
                    <a:cubicBezTo>
                      <a:pt x="9914" y="163"/>
                      <a:pt x="9978" y="178"/>
                      <a:pt x="10031" y="213"/>
                    </a:cubicBezTo>
                    <a:cubicBezTo>
                      <a:pt x="10092" y="305"/>
                      <a:pt x="10183" y="365"/>
                      <a:pt x="10214" y="487"/>
                    </a:cubicBezTo>
                    <a:cubicBezTo>
                      <a:pt x="10274" y="730"/>
                      <a:pt x="10366" y="943"/>
                      <a:pt x="10396" y="1186"/>
                    </a:cubicBezTo>
                    <a:cubicBezTo>
                      <a:pt x="10487" y="1642"/>
                      <a:pt x="10548" y="2128"/>
                      <a:pt x="10578" y="2584"/>
                    </a:cubicBezTo>
                    <a:cubicBezTo>
                      <a:pt x="10639" y="3040"/>
                      <a:pt x="10639" y="3526"/>
                      <a:pt x="10548" y="3982"/>
                    </a:cubicBezTo>
                    <a:cubicBezTo>
                      <a:pt x="10518" y="4438"/>
                      <a:pt x="10396" y="4925"/>
                      <a:pt x="10183" y="5320"/>
                    </a:cubicBezTo>
                    <a:cubicBezTo>
                      <a:pt x="9940" y="5745"/>
                      <a:pt x="9515" y="5989"/>
                      <a:pt x="9059" y="6080"/>
                    </a:cubicBezTo>
                    <a:cubicBezTo>
                      <a:pt x="8603" y="6201"/>
                      <a:pt x="8116" y="6232"/>
                      <a:pt x="7660" y="6232"/>
                    </a:cubicBezTo>
                    <a:cubicBezTo>
                      <a:pt x="7204" y="6201"/>
                      <a:pt x="6718" y="6110"/>
                      <a:pt x="6293" y="5928"/>
                    </a:cubicBezTo>
                    <a:cubicBezTo>
                      <a:pt x="5867" y="5745"/>
                      <a:pt x="5411" y="5502"/>
                      <a:pt x="4955" y="5350"/>
                    </a:cubicBezTo>
                    <a:cubicBezTo>
                      <a:pt x="4013" y="5046"/>
                      <a:pt x="3040" y="5046"/>
                      <a:pt x="2159" y="4742"/>
                    </a:cubicBezTo>
                    <a:cubicBezTo>
                      <a:pt x="1703" y="4590"/>
                      <a:pt x="1277" y="4378"/>
                      <a:pt x="973" y="4013"/>
                    </a:cubicBezTo>
                    <a:cubicBezTo>
                      <a:pt x="821" y="3830"/>
                      <a:pt x="669" y="3648"/>
                      <a:pt x="548" y="3466"/>
                    </a:cubicBezTo>
                    <a:cubicBezTo>
                      <a:pt x="396" y="3253"/>
                      <a:pt x="335" y="3071"/>
                      <a:pt x="305" y="2858"/>
                    </a:cubicBezTo>
                    <a:cubicBezTo>
                      <a:pt x="244" y="2432"/>
                      <a:pt x="396" y="1946"/>
                      <a:pt x="669" y="1581"/>
                    </a:cubicBezTo>
                    <a:cubicBezTo>
                      <a:pt x="821" y="1399"/>
                      <a:pt x="1004" y="1247"/>
                      <a:pt x="1217" y="1186"/>
                    </a:cubicBezTo>
                    <a:cubicBezTo>
                      <a:pt x="1399" y="1095"/>
                      <a:pt x="1672" y="1034"/>
                      <a:pt x="1885" y="973"/>
                    </a:cubicBezTo>
                    <a:cubicBezTo>
                      <a:pt x="2341" y="912"/>
                      <a:pt x="2827" y="821"/>
                      <a:pt x="3283" y="730"/>
                    </a:cubicBezTo>
                    <a:cubicBezTo>
                      <a:pt x="3739" y="639"/>
                      <a:pt x="4256" y="578"/>
                      <a:pt x="4651" y="305"/>
                    </a:cubicBezTo>
                    <a:cubicBezTo>
                      <a:pt x="4894" y="153"/>
                      <a:pt x="4925" y="1"/>
                      <a:pt x="492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8"/>
              <p:cNvSpPr/>
              <p:nvPr/>
            </p:nvSpPr>
            <p:spPr>
              <a:xfrm>
                <a:off x="6810425" y="3618875"/>
                <a:ext cx="5350" cy="5486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947" extrusionOk="0">
                    <a:moveTo>
                      <a:pt x="107" y="1"/>
                    </a:moveTo>
                    <a:cubicBezTo>
                      <a:pt x="84" y="1"/>
                      <a:pt x="62" y="122"/>
                      <a:pt x="62" y="366"/>
                    </a:cubicBezTo>
                    <a:cubicBezTo>
                      <a:pt x="1" y="3892"/>
                      <a:pt x="1" y="7387"/>
                      <a:pt x="1" y="10943"/>
                    </a:cubicBezTo>
                    <a:cubicBezTo>
                      <a:pt x="1" y="14469"/>
                      <a:pt x="1" y="17995"/>
                      <a:pt x="62" y="21491"/>
                    </a:cubicBezTo>
                    <a:cubicBezTo>
                      <a:pt x="62" y="21795"/>
                      <a:pt x="84" y="21946"/>
                      <a:pt x="107" y="21946"/>
                    </a:cubicBezTo>
                    <a:cubicBezTo>
                      <a:pt x="130" y="21946"/>
                      <a:pt x="153" y="21795"/>
                      <a:pt x="153" y="21491"/>
                    </a:cubicBezTo>
                    <a:cubicBezTo>
                      <a:pt x="214" y="17965"/>
                      <a:pt x="214" y="14469"/>
                      <a:pt x="214" y="10943"/>
                    </a:cubicBezTo>
                    <a:cubicBezTo>
                      <a:pt x="214" y="7387"/>
                      <a:pt x="214" y="3861"/>
                      <a:pt x="153" y="366"/>
                    </a:cubicBezTo>
                    <a:cubicBezTo>
                      <a:pt x="153" y="122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8"/>
              <p:cNvSpPr/>
              <p:nvPr/>
            </p:nvSpPr>
            <p:spPr>
              <a:xfrm>
                <a:off x="3964625" y="3600650"/>
                <a:ext cx="5547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190" h="183" extrusionOk="0">
                    <a:moveTo>
                      <a:pt x="11156" y="0"/>
                    </a:moveTo>
                    <a:cubicBezTo>
                      <a:pt x="7600" y="0"/>
                      <a:pt x="4074" y="0"/>
                      <a:pt x="578" y="31"/>
                    </a:cubicBezTo>
                    <a:cubicBezTo>
                      <a:pt x="1" y="31"/>
                      <a:pt x="1" y="122"/>
                      <a:pt x="578" y="152"/>
                    </a:cubicBezTo>
                    <a:cubicBezTo>
                      <a:pt x="4104" y="183"/>
                      <a:pt x="7600" y="183"/>
                      <a:pt x="11156" y="183"/>
                    </a:cubicBezTo>
                    <a:cubicBezTo>
                      <a:pt x="14682" y="183"/>
                      <a:pt x="18208" y="183"/>
                      <a:pt x="21703" y="152"/>
                    </a:cubicBezTo>
                    <a:cubicBezTo>
                      <a:pt x="22190" y="152"/>
                      <a:pt x="22190" y="31"/>
                      <a:pt x="21703" y="31"/>
                    </a:cubicBezTo>
                    <a:cubicBezTo>
                      <a:pt x="18178" y="0"/>
                      <a:pt x="14682" y="0"/>
                      <a:pt x="1115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8"/>
              <p:cNvSpPr/>
              <p:nvPr/>
            </p:nvSpPr>
            <p:spPr>
              <a:xfrm>
                <a:off x="5061925" y="4153075"/>
                <a:ext cx="25875" cy="5390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560" extrusionOk="0">
                    <a:moveTo>
                      <a:pt x="985" y="1"/>
                    </a:moveTo>
                    <a:cubicBezTo>
                      <a:pt x="955" y="1"/>
                      <a:pt x="911" y="115"/>
                      <a:pt x="882" y="366"/>
                    </a:cubicBezTo>
                    <a:cubicBezTo>
                      <a:pt x="578" y="2068"/>
                      <a:pt x="426" y="3770"/>
                      <a:pt x="274" y="5533"/>
                    </a:cubicBezTo>
                    <a:cubicBezTo>
                      <a:pt x="122" y="7266"/>
                      <a:pt x="31" y="8968"/>
                      <a:pt x="0" y="10731"/>
                    </a:cubicBezTo>
                    <a:cubicBezTo>
                      <a:pt x="0" y="11612"/>
                      <a:pt x="0" y="12463"/>
                      <a:pt x="31" y="13345"/>
                    </a:cubicBezTo>
                    <a:cubicBezTo>
                      <a:pt x="92" y="14196"/>
                      <a:pt x="122" y="15047"/>
                      <a:pt x="152" y="15928"/>
                    </a:cubicBezTo>
                    <a:cubicBezTo>
                      <a:pt x="183" y="17691"/>
                      <a:pt x="243" y="19393"/>
                      <a:pt x="274" y="21126"/>
                    </a:cubicBezTo>
                    <a:cubicBezTo>
                      <a:pt x="274" y="21415"/>
                      <a:pt x="304" y="21559"/>
                      <a:pt x="327" y="21559"/>
                    </a:cubicBezTo>
                    <a:cubicBezTo>
                      <a:pt x="350" y="21559"/>
                      <a:pt x="365" y="21415"/>
                      <a:pt x="335" y="21126"/>
                    </a:cubicBezTo>
                    <a:cubicBezTo>
                      <a:pt x="304" y="19393"/>
                      <a:pt x="335" y="17691"/>
                      <a:pt x="304" y="15928"/>
                    </a:cubicBezTo>
                    <a:cubicBezTo>
                      <a:pt x="304" y="15047"/>
                      <a:pt x="274" y="14196"/>
                      <a:pt x="243" y="13314"/>
                    </a:cubicBezTo>
                    <a:cubicBezTo>
                      <a:pt x="183" y="12463"/>
                      <a:pt x="243" y="11612"/>
                      <a:pt x="243" y="10731"/>
                    </a:cubicBezTo>
                    <a:cubicBezTo>
                      <a:pt x="274" y="8968"/>
                      <a:pt x="335" y="7235"/>
                      <a:pt x="456" y="5533"/>
                    </a:cubicBezTo>
                    <a:cubicBezTo>
                      <a:pt x="608" y="3770"/>
                      <a:pt x="730" y="2068"/>
                      <a:pt x="1003" y="366"/>
                    </a:cubicBezTo>
                    <a:cubicBezTo>
                      <a:pt x="1035" y="131"/>
                      <a:pt x="1018" y="1"/>
                      <a:pt x="98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8"/>
              <p:cNvSpPr/>
              <p:nvPr/>
            </p:nvSpPr>
            <p:spPr>
              <a:xfrm>
                <a:off x="5948725" y="4154225"/>
                <a:ext cx="25875" cy="5380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1521" extrusionOk="0">
                    <a:moveTo>
                      <a:pt x="997" y="0"/>
                    </a:moveTo>
                    <a:cubicBezTo>
                      <a:pt x="970" y="0"/>
                      <a:pt x="926" y="115"/>
                      <a:pt x="882" y="350"/>
                    </a:cubicBezTo>
                    <a:cubicBezTo>
                      <a:pt x="578" y="2052"/>
                      <a:pt x="426" y="3754"/>
                      <a:pt x="274" y="5517"/>
                    </a:cubicBezTo>
                    <a:cubicBezTo>
                      <a:pt x="122" y="7250"/>
                      <a:pt x="61" y="8982"/>
                      <a:pt x="0" y="10715"/>
                    </a:cubicBezTo>
                    <a:cubicBezTo>
                      <a:pt x="0" y="11596"/>
                      <a:pt x="0" y="12478"/>
                      <a:pt x="61" y="13329"/>
                    </a:cubicBezTo>
                    <a:cubicBezTo>
                      <a:pt x="91" y="14180"/>
                      <a:pt x="122" y="15062"/>
                      <a:pt x="122" y="15913"/>
                    </a:cubicBezTo>
                    <a:cubicBezTo>
                      <a:pt x="122" y="16764"/>
                      <a:pt x="122" y="17645"/>
                      <a:pt x="152" y="18496"/>
                    </a:cubicBezTo>
                    <a:cubicBezTo>
                      <a:pt x="213" y="18922"/>
                      <a:pt x="213" y="19378"/>
                      <a:pt x="243" y="19803"/>
                    </a:cubicBezTo>
                    <a:lnTo>
                      <a:pt x="274" y="20442"/>
                    </a:lnTo>
                    <a:cubicBezTo>
                      <a:pt x="334" y="20685"/>
                      <a:pt x="365" y="20867"/>
                      <a:pt x="334" y="21080"/>
                    </a:cubicBezTo>
                    <a:cubicBezTo>
                      <a:pt x="303" y="21377"/>
                      <a:pt x="312" y="21521"/>
                      <a:pt x="328" y="21521"/>
                    </a:cubicBezTo>
                    <a:cubicBezTo>
                      <a:pt x="343" y="21521"/>
                      <a:pt x="365" y="21392"/>
                      <a:pt x="365" y="21141"/>
                    </a:cubicBezTo>
                    <a:cubicBezTo>
                      <a:pt x="395" y="20928"/>
                      <a:pt x="395" y="20715"/>
                      <a:pt x="365" y="20472"/>
                    </a:cubicBezTo>
                    <a:lnTo>
                      <a:pt x="304" y="19834"/>
                    </a:lnTo>
                    <a:cubicBezTo>
                      <a:pt x="304" y="19408"/>
                      <a:pt x="274" y="18952"/>
                      <a:pt x="274" y="18557"/>
                    </a:cubicBezTo>
                    <a:lnTo>
                      <a:pt x="274" y="15973"/>
                    </a:lnTo>
                    <a:cubicBezTo>
                      <a:pt x="304" y="15092"/>
                      <a:pt x="274" y="14210"/>
                      <a:pt x="243" y="13329"/>
                    </a:cubicBezTo>
                    <a:cubicBezTo>
                      <a:pt x="213" y="12508"/>
                      <a:pt x="243" y="11627"/>
                      <a:pt x="243" y="10745"/>
                    </a:cubicBezTo>
                    <a:cubicBezTo>
                      <a:pt x="274" y="9013"/>
                      <a:pt x="365" y="7311"/>
                      <a:pt x="456" y="5548"/>
                    </a:cubicBezTo>
                    <a:cubicBezTo>
                      <a:pt x="608" y="3815"/>
                      <a:pt x="730" y="2083"/>
                      <a:pt x="1003" y="381"/>
                    </a:cubicBezTo>
                    <a:cubicBezTo>
                      <a:pt x="1035" y="130"/>
                      <a:pt x="1025" y="0"/>
                      <a:pt x="99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8"/>
              <p:cNvSpPr/>
              <p:nvPr/>
            </p:nvSpPr>
            <p:spPr>
              <a:xfrm>
                <a:off x="3970725" y="4454775"/>
                <a:ext cx="5433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83" extrusionOk="0">
                    <a:moveTo>
                      <a:pt x="10912" y="0"/>
                    </a:moveTo>
                    <a:cubicBezTo>
                      <a:pt x="7447" y="0"/>
                      <a:pt x="3982" y="0"/>
                      <a:pt x="578" y="30"/>
                    </a:cubicBezTo>
                    <a:cubicBezTo>
                      <a:pt x="0" y="61"/>
                      <a:pt x="0" y="152"/>
                      <a:pt x="578" y="152"/>
                    </a:cubicBezTo>
                    <a:cubicBezTo>
                      <a:pt x="4012" y="182"/>
                      <a:pt x="7447" y="182"/>
                      <a:pt x="10912" y="182"/>
                    </a:cubicBezTo>
                    <a:cubicBezTo>
                      <a:pt x="14347" y="182"/>
                      <a:pt x="17812" y="182"/>
                      <a:pt x="21216" y="152"/>
                    </a:cubicBezTo>
                    <a:cubicBezTo>
                      <a:pt x="21733" y="152"/>
                      <a:pt x="21733" y="30"/>
                      <a:pt x="21216" y="30"/>
                    </a:cubicBezTo>
                    <a:cubicBezTo>
                      <a:pt x="17782" y="0"/>
                      <a:pt x="14347" y="0"/>
                      <a:pt x="109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8"/>
              <p:cNvSpPr/>
              <p:nvPr/>
            </p:nvSpPr>
            <p:spPr>
              <a:xfrm>
                <a:off x="6550550" y="4364325"/>
                <a:ext cx="5433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84" extrusionOk="0">
                    <a:moveTo>
                      <a:pt x="10913" y="1"/>
                    </a:moveTo>
                    <a:cubicBezTo>
                      <a:pt x="7447" y="1"/>
                      <a:pt x="3982" y="1"/>
                      <a:pt x="578" y="31"/>
                    </a:cubicBezTo>
                    <a:cubicBezTo>
                      <a:pt x="1" y="31"/>
                      <a:pt x="1" y="153"/>
                      <a:pt x="578" y="153"/>
                    </a:cubicBezTo>
                    <a:cubicBezTo>
                      <a:pt x="4013" y="183"/>
                      <a:pt x="7447" y="183"/>
                      <a:pt x="10913" y="183"/>
                    </a:cubicBezTo>
                    <a:cubicBezTo>
                      <a:pt x="14347" y="183"/>
                      <a:pt x="17812" y="183"/>
                      <a:pt x="21247" y="153"/>
                    </a:cubicBezTo>
                    <a:cubicBezTo>
                      <a:pt x="21733" y="153"/>
                      <a:pt x="21733" y="31"/>
                      <a:pt x="21247" y="31"/>
                    </a:cubicBezTo>
                    <a:cubicBezTo>
                      <a:pt x="17782" y="1"/>
                      <a:pt x="14347" y="1"/>
                      <a:pt x="1091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8"/>
              <p:cNvSpPr/>
              <p:nvPr/>
            </p:nvSpPr>
            <p:spPr>
              <a:xfrm>
                <a:off x="6178200" y="2338475"/>
                <a:ext cx="539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83" extrusionOk="0">
                    <a:moveTo>
                      <a:pt x="10821" y="0"/>
                    </a:moveTo>
                    <a:cubicBezTo>
                      <a:pt x="7387" y="0"/>
                      <a:pt x="3982" y="0"/>
                      <a:pt x="548" y="31"/>
                    </a:cubicBezTo>
                    <a:cubicBezTo>
                      <a:pt x="1" y="31"/>
                      <a:pt x="1" y="92"/>
                      <a:pt x="548" y="152"/>
                    </a:cubicBezTo>
                    <a:cubicBezTo>
                      <a:pt x="3982" y="183"/>
                      <a:pt x="7387" y="183"/>
                      <a:pt x="10821" y="183"/>
                    </a:cubicBezTo>
                    <a:cubicBezTo>
                      <a:pt x="14226" y="183"/>
                      <a:pt x="17661" y="183"/>
                      <a:pt x="21095" y="152"/>
                    </a:cubicBezTo>
                    <a:cubicBezTo>
                      <a:pt x="21582" y="152"/>
                      <a:pt x="21582" y="31"/>
                      <a:pt x="21095" y="31"/>
                    </a:cubicBezTo>
                    <a:cubicBezTo>
                      <a:pt x="17661" y="0"/>
                      <a:pt x="14226" y="0"/>
                      <a:pt x="1082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8"/>
              <p:cNvSpPr/>
              <p:nvPr/>
            </p:nvSpPr>
            <p:spPr>
              <a:xfrm>
                <a:off x="3970725" y="4331650"/>
                <a:ext cx="5395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214" extrusionOk="0">
                    <a:moveTo>
                      <a:pt x="10821" y="1"/>
                    </a:moveTo>
                    <a:cubicBezTo>
                      <a:pt x="7417" y="1"/>
                      <a:pt x="3982" y="1"/>
                      <a:pt x="578" y="62"/>
                    </a:cubicBezTo>
                    <a:cubicBezTo>
                      <a:pt x="0" y="92"/>
                      <a:pt x="0" y="153"/>
                      <a:pt x="578" y="153"/>
                    </a:cubicBezTo>
                    <a:cubicBezTo>
                      <a:pt x="3982" y="214"/>
                      <a:pt x="7417" y="214"/>
                      <a:pt x="10821" y="214"/>
                    </a:cubicBezTo>
                    <a:cubicBezTo>
                      <a:pt x="14256" y="214"/>
                      <a:pt x="17660" y="214"/>
                      <a:pt x="21095" y="153"/>
                    </a:cubicBezTo>
                    <a:cubicBezTo>
                      <a:pt x="21581" y="153"/>
                      <a:pt x="21581" y="62"/>
                      <a:pt x="21095" y="62"/>
                    </a:cubicBezTo>
                    <a:cubicBezTo>
                      <a:pt x="17660" y="1"/>
                      <a:pt x="14256" y="1"/>
                      <a:pt x="1082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8"/>
              <p:cNvSpPr/>
              <p:nvPr/>
            </p:nvSpPr>
            <p:spPr>
              <a:xfrm>
                <a:off x="5365450" y="4154025"/>
                <a:ext cx="26300" cy="53805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1522" extrusionOk="0">
                    <a:moveTo>
                      <a:pt x="32" y="1"/>
                    </a:moveTo>
                    <a:cubicBezTo>
                      <a:pt x="2" y="1"/>
                      <a:pt x="1" y="123"/>
                      <a:pt x="48" y="358"/>
                    </a:cubicBezTo>
                    <a:cubicBezTo>
                      <a:pt x="352" y="2060"/>
                      <a:pt x="443" y="3823"/>
                      <a:pt x="595" y="5525"/>
                    </a:cubicBezTo>
                    <a:lnTo>
                      <a:pt x="747" y="8109"/>
                    </a:lnTo>
                    <a:cubicBezTo>
                      <a:pt x="808" y="8930"/>
                      <a:pt x="777" y="9811"/>
                      <a:pt x="777" y="10693"/>
                    </a:cubicBezTo>
                    <a:cubicBezTo>
                      <a:pt x="747" y="14188"/>
                      <a:pt x="717" y="17653"/>
                      <a:pt x="656" y="21088"/>
                    </a:cubicBezTo>
                    <a:cubicBezTo>
                      <a:pt x="656" y="21377"/>
                      <a:pt x="686" y="21521"/>
                      <a:pt x="717" y="21521"/>
                    </a:cubicBezTo>
                    <a:cubicBezTo>
                      <a:pt x="747" y="21521"/>
                      <a:pt x="777" y="21377"/>
                      <a:pt x="777" y="21088"/>
                    </a:cubicBezTo>
                    <a:cubicBezTo>
                      <a:pt x="899" y="17653"/>
                      <a:pt x="960" y="14158"/>
                      <a:pt x="1021" y="10693"/>
                    </a:cubicBezTo>
                    <a:cubicBezTo>
                      <a:pt x="1021" y="9811"/>
                      <a:pt x="1051" y="8930"/>
                      <a:pt x="960" y="8079"/>
                    </a:cubicBezTo>
                    <a:cubicBezTo>
                      <a:pt x="899" y="7228"/>
                      <a:pt x="869" y="6346"/>
                      <a:pt x="777" y="5495"/>
                    </a:cubicBezTo>
                    <a:cubicBezTo>
                      <a:pt x="626" y="3762"/>
                      <a:pt x="504" y="2030"/>
                      <a:pt x="170" y="328"/>
                    </a:cubicBezTo>
                    <a:cubicBezTo>
                      <a:pt x="111" y="107"/>
                      <a:pt x="59" y="1"/>
                      <a:pt x="3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8"/>
              <p:cNvSpPr/>
              <p:nvPr/>
            </p:nvSpPr>
            <p:spPr>
              <a:xfrm>
                <a:off x="6253375" y="4154025"/>
                <a:ext cx="26675" cy="53805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21522" extrusionOk="0">
                    <a:moveTo>
                      <a:pt x="36" y="1"/>
                    </a:moveTo>
                    <a:cubicBezTo>
                      <a:pt x="3" y="1"/>
                      <a:pt x="1" y="123"/>
                      <a:pt x="64" y="358"/>
                    </a:cubicBezTo>
                    <a:cubicBezTo>
                      <a:pt x="368" y="2060"/>
                      <a:pt x="459" y="3823"/>
                      <a:pt x="580" y="5525"/>
                    </a:cubicBezTo>
                    <a:lnTo>
                      <a:pt x="732" y="8109"/>
                    </a:lnTo>
                    <a:cubicBezTo>
                      <a:pt x="823" y="8930"/>
                      <a:pt x="793" y="9811"/>
                      <a:pt x="793" y="10693"/>
                    </a:cubicBezTo>
                    <a:cubicBezTo>
                      <a:pt x="763" y="14188"/>
                      <a:pt x="702" y="17653"/>
                      <a:pt x="671" y="21088"/>
                    </a:cubicBezTo>
                    <a:cubicBezTo>
                      <a:pt x="671" y="21377"/>
                      <a:pt x="694" y="21521"/>
                      <a:pt x="721" y="21521"/>
                    </a:cubicBezTo>
                    <a:cubicBezTo>
                      <a:pt x="747" y="21521"/>
                      <a:pt x="778" y="21377"/>
                      <a:pt x="793" y="21088"/>
                    </a:cubicBezTo>
                    <a:cubicBezTo>
                      <a:pt x="915" y="17653"/>
                      <a:pt x="975" y="14158"/>
                      <a:pt x="1006" y="10693"/>
                    </a:cubicBezTo>
                    <a:cubicBezTo>
                      <a:pt x="1006" y="9811"/>
                      <a:pt x="1067" y="8930"/>
                      <a:pt x="975" y="8079"/>
                    </a:cubicBezTo>
                    <a:cubicBezTo>
                      <a:pt x="884" y="7228"/>
                      <a:pt x="854" y="6346"/>
                      <a:pt x="793" y="5495"/>
                    </a:cubicBezTo>
                    <a:cubicBezTo>
                      <a:pt x="641" y="3762"/>
                      <a:pt x="520" y="2030"/>
                      <a:pt x="185" y="328"/>
                    </a:cubicBezTo>
                    <a:cubicBezTo>
                      <a:pt x="126" y="107"/>
                      <a:pt x="68" y="1"/>
                      <a:pt x="3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8"/>
              <p:cNvSpPr/>
              <p:nvPr/>
            </p:nvSpPr>
            <p:spPr>
              <a:xfrm>
                <a:off x="5807225" y="2293550"/>
                <a:ext cx="2053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11531" extrusionOk="0">
                    <a:moveTo>
                      <a:pt x="2110" y="0"/>
                    </a:moveTo>
                    <a:cubicBezTo>
                      <a:pt x="1585" y="0"/>
                      <a:pt x="1064" y="68"/>
                      <a:pt x="554" y="156"/>
                    </a:cubicBezTo>
                    <a:cubicBezTo>
                      <a:pt x="250" y="186"/>
                      <a:pt x="128" y="217"/>
                      <a:pt x="98" y="278"/>
                    </a:cubicBezTo>
                    <a:cubicBezTo>
                      <a:pt x="98" y="293"/>
                      <a:pt x="136" y="300"/>
                      <a:pt x="212" y="300"/>
                    </a:cubicBezTo>
                    <a:cubicBezTo>
                      <a:pt x="288" y="300"/>
                      <a:pt x="402" y="293"/>
                      <a:pt x="554" y="278"/>
                    </a:cubicBezTo>
                    <a:cubicBezTo>
                      <a:pt x="974" y="205"/>
                      <a:pt x="1388" y="167"/>
                      <a:pt x="1801" y="167"/>
                    </a:cubicBezTo>
                    <a:cubicBezTo>
                      <a:pt x="2254" y="167"/>
                      <a:pt x="2707" y="213"/>
                      <a:pt x="3168" y="308"/>
                    </a:cubicBezTo>
                    <a:cubicBezTo>
                      <a:pt x="4019" y="490"/>
                      <a:pt x="4839" y="885"/>
                      <a:pt x="5569" y="1372"/>
                    </a:cubicBezTo>
                    <a:cubicBezTo>
                      <a:pt x="7058" y="2344"/>
                      <a:pt x="8001" y="4077"/>
                      <a:pt x="7970" y="5810"/>
                    </a:cubicBezTo>
                    <a:cubicBezTo>
                      <a:pt x="7970" y="6691"/>
                      <a:pt x="7697" y="7572"/>
                      <a:pt x="7271" y="8332"/>
                    </a:cubicBezTo>
                    <a:cubicBezTo>
                      <a:pt x="6846" y="9092"/>
                      <a:pt x="6207" y="9731"/>
                      <a:pt x="5478" y="10217"/>
                    </a:cubicBezTo>
                    <a:cubicBezTo>
                      <a:pt x="4779" y="10703"/>
                      <a:pt x="3958" y="11098"/>
                      <a:pt x="3107" y="11250"/>
                    </a:cubicBezTo>
                    <a:cubicBezTo>
                      <a:pt x="2701" y="11337"/>
                      <a:pt x="2280" y="11376"/>
                      <a:pt x="1856" y="11376"/>
                    </a:cubicBezTo>
                    <a:cubicBezTo>
                      <a:pt x="1392" y="11376"/>
                      <a:pt x="923" y="11330"/>
                      <a:pt x="462" y="11250"/>
                    </a:cubicBezTo>
                    <a:cubicBezTo>
                      <a:pt x="325" y="11225"/>
                      <a:pt x="223" y="11213"/>
                      <a:pt x="160" y="11213"/>
                    </a:cubicBezTo>
                    <a:cubicBezTo>
                      <a:pt x="0" y="11213"/>
                      <a:pt x="84" y="11285"/>
                      <a:pt x="432" y="11372"/>
                    </a:cubicBezTo>
                    <a:cubicBezTo>
                      <a:pt x="933" y="11475"/>
                      <a:pt x="1453" y="11530"/>
                      <a:pt x="1970" y="11530"/>
                    </a:cubicBezTo>
                    <a:cubicBezTo>
                      <a:pt x="2364" y="11530"/>
                      <a:pt x="2756" y="11498"/>
                      <a:pt x="3137" y="11433"/>
                    </a:cubicBezTo>
                    <a:cubicBezTo>
                      <a:pt x="4049" y="11281"/>
                      <a:pt x="4870" y="10916"/>
                      <a:pt x="5630" y="10399"/>
                    </a:cubicBezTo>
                    <a:cubicBezTo>
                      <a:pt x="6390" y="9883"/>
                      <a:pt x="7058" y="9244"/>
                      <a:pt x="7514" y="8424"/>
                    </a:cubicBezTo>
                    <a:cubicBezTo>
                      <a:pt x="7970" y="7633"/>
                      <a:pt x="8213" y="6721"/>
                      <a:pt x="8213" y="5810"/>
                    </a:cubicBezTo>
                    <a:cubicBezTo>
                      <a:pt x="8213" y="3955"/>
                      <a:pt x="7241" y="2162"/>
                      <a:pt x="5721" y="1189"/>
                    </a:cubicBezTo>
                    <a:cubicBezTo>
                      <a:pt x="4991" y="642"/>
                      <a:pt x="4110" y="308"/>
                      <a:pt x="3259" y="126"/>
                    </a:cubicBezTo>
                    <a:cubicBezTo>
                      <a:pt x="2875" y="36"/>
                      <a:pt x="2491" y="0"/>
                      <a:pt x="211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8"/>
              <p:cNvSpPr/>
              <p:nvPr/>
            </p:nvSpPr>
            <p:spPr>
              <a:xfrm>
                <a:off x="5401275" y="3212150"/>
                <a:ext cx="162200" cy="4216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866" extrusionOk="0">
                    <a:moveTo>
                      <a:pt x="47" y="1"/>
                    </a:moveTo>
                    <a:cubicBezTo>
                      <a:pt x="1" y="1"/>
                      <a:pt x="81" y="97"/>
                      <a:pt x="287" y="251"/>
                    </a:cubicBezTo>
                    <a:cubicBezTo>
                      <a:pt x="1715" y="1285"/>
                      <a:pt x="2566" y="2805"/>
                      <a:pt x="3326" y="4355"/>
                    </a:cubicBezTo>
                    <a:cubicBezTo>
                      <a:pt x="4147" y="5935"/>
                      <a:pt x="4816" y="7516"/>
                      <a:pt x="5363" y="9157"/>
                    </a:cubicBezTo>
                    <a:cubicBezTo>
                      <a:pt x="5606" y="9978"/>
                      <a:pt x="5880" y="10829"/>
                      <a:pt x="6032" y="11650"/>
                    </a:cubicBezTo>
                    <a:cubicBezTo>
                      <a:pt x="6214" y="12501"/>
                      <a:pt x="6305" y="13382"/>
                      <a:pt x="6214" y="14203"/>
                    </a:cubicBezTo>
                    <a:cubicBezTo>
                      <a:pt x="6153" y="14629"/>
                      <a:pt x="6062" y="15054"/>
                      <a:pt x="5880" y="15419"/>
                    </a:cubicBezTo>
                    <a:cubicBezTo>
                      <a:pt x="5697" y="15814"/>
                      <a:pt x="5454" y="16148"/>
                      <a:pt x="5089" y="16361"/>
                    </a:cubicBezTo>
                    <a:cubicBezTo>
                      <a:pt x="4755" y="16567"/>
                      <a:pt x="4421" y="16642"/>
                      <a:pt x="4069" y="16642"/>
                    </a:cubicBezTo>
                    <a:cubicBezTo>
                      <a:pt x="4004" y="16642"/>
                      <a:pt x="3939" y="16639"/>
                      <a:pt x="3873" y="16635"/>
                    </a:cubicBezTo>
                    <a:cubicBezTo>
                      <a:pt x="3691" y="16635"/>
                      <a:pt x="3448" y="16574"/>
                      <a:pt x="3266" y="16513"/>
                    </a:cubicBezTo>
                    <a:cubicBezTo>
                      <a:pt x="3022" y="16391"/>
                      <a:pt x="2840" y="16331"/>
                      <a:pt x="2658" y="16270"/>
                    </a:cubicBezTo>
                    <a:cubicBezTo>
                      <a:pt x="2448" y="16177"/>
                      <a:pt x="2314" y="16132"/>
                      <a:pt x="2256" y="16132"/>
                    </a:cubicBezTo>
                    <a:cubicBezTo>
                      <a:pt x="2163" y="16132"/>
                      <a:pt x="2267" y="16246"/>
                      <a:pt x="2566" y="16452"/>
                    </a:cubicBezTo>
                    <a:cubicBezTo>
                      <a:pt x="2779" y="16513"/>
                      <a:pt x="2992" y="16635"/>
                      <a:pt x="3174" y="16695"/>
                    </a:cubicBezTo>
                    <a:cubicBezTo>
                      <a:pt x="3387" y="16787"/>
                      <a:pt x="3600" y="16847"/>
                      <a:pt x="3843" y="16847"/>
                    </a:cubicBezTo>
                    <a:cubicBezTo>
                      <a:pt x="3924" y="16860"/>
                      <a:pt x="4009" y="16866"/>
                      <a:pt x="4098" y="16866"/>
                    </a:cubicBezTo>
                    <a:cubicBezTo>
                      <a:pt x="4443" y="16866"/>
                      <a:pt x="4829" y="16774"/>
                      <a:pt x="5120" y="16604"/>
                    </a:cubicBezTo>
                    <a:cubicBezTo>
                      <a:pt x="5515" y="16361"/>
                      <a:pt x="5819" y="15996"/>
                      <a:pt x="6001" y="15601"/>
                    </a:cubicBezTo>
                    <a:cubicBezTo>
                      <a:pt x="6214" y="15176"/>
                      <a:pt x="6305" y="14720"/>
                      <a:pt x="6366" y="14325"/>
                    </a:cubicBezTo>
                    <a:cubicBezTo>
                      <a:pt x="6487" y="13443"/>
                      <a:pt x="6427" y="12562"/>
                      <a:pt x="6214" y="11680"/>
                    </a:cubicBezTo>
                    <a:cubicBezTo>
                      <a:pt x="6032" y="10829"/>
                      <a:pt x="5819" y="9978"/>
                      <a:pt x="5545" y="9157"/>
                    </a:cubicBezTo>
                    <a:cubicBezTo>
                      <a:pt x="4998" y="7486"/>
                      <a:pt x="4329" y="5875"/>
                      <a:pt x="3539" y="4324"/>
                    </a:cubicBezTo>
                    <a:cubicBezTo>
                      <a:pt x="3114" y="3534"/>
                      <a:pt x="2718" y="2774"/>
                      <a:pt x="2202" y="2045"/>
                    </a:cubicBezTo>
                    <a:cubicBezTo>
                      <a:pt x="1715" y="1315"/>
                      <a:pt x="1107" y="677"/>
                      <a:pt x="378" y="191"/>
                    </a:cubicBezTo>
                    <a:cubicBezTo>
                      <a:pt x="193" y="58"/>
                      <a:pt x="82" y="1"/>
                      <a:pt x="4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8"/>
              <p:cNvSpPr/>
              <p:nvPr/>
            </p:nvSpPr>
            <p:spPr>
              <a:xfrm>
                <a:off x="4893225" y="3322525"/>
                <a:ext cx="46950" cy="4787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9150" extrusionOk="0">
                    <a:moveTo>
                      <a:pt x="1852" y="0"/>
                    </a:moveTo>
                    <a:cubicBezTo>
                      <a:pt x="1828" y="0"/>
                      <a:pt x="1776" y="99"/>
                      <a:pt x="1703" y="305"/>
                    </a:cubicBezTo>
                    <a:cubicBezTo>
                      <a:pt x="1247" y="1824"/>
                      <a:pt x="1004" y="3375"/>
                      <a:pt x="821" y="4925"/>
                    </a:cubicBezTo>
                    <a:cubicBezTo>
                      <a:pt x="760" y="5685"/>
                      <a:pt x="639" y="6475"/>
                      <a:pt x="669" y="7265"/>
                    </a:cubicBezTo>
                    <a:cubicBezTo>
                      <a:pt x="669" y="8086"/>
                      <a:pt x="760" y="8846"/>
                      <a:pt x="852" y="9636"/>
                    </a:cubicBezTo>
                    <a:cubicBezTo>
                      <a:pt x="1064" y="11186"/>
                      <a:pt x="1368" y="12736"/>
                      <a:pt x="1307" y="14317"/>
                    </a:cubicBezTo>
                    <a:cubicBezTo>
                      <a:pt x="1307" y="15107"/>
                      <a:pt x="1216" y="15867"/>
                      <a:pt x="1004" y="16627"/>
                    </a:cubicBezTo>
                    <a:cubicBezTo>
                      <a:pt x="912" y="16961"/>
                      <a:pt x="791" y="17356"/>
                      <a:pt x="669" y="17721"/>
                    </a:cubicBezTo>
                    <a:cubicBezTo>
                      <a:pt x="548" y="18116"/>
                      <a:pt x="396" y="18451"/>
                      <a:pt x="213" y="18785"/>
                    </a:cubicBezTo>
                    <a:lnTo>
                      <a:pt x="0" y="19150"/>
                    </a:lnTo>
                    <a:cubicBezTo>
                      <a:pt x="0" y="19150"/>
                      <a:pt x="92" y="19059"/>
                      <a:pt x="244" y="18846"/>
                    </a:cubicBezTo>
                    <a:cubicBezTo>
                      <a:pt x="973" y="17387"/>
                      <a:pt x="1399" y="15867"/>
                      <a:pt x="1459" y="14287"/>
                    </a:cubicBezTo>
                    <a:cubicBezTo>
                      <a:pt x="1551" y="12676"/>
                      <a:pt x="1247" y="11125"/>
                      <a:pt x="1064" y="9575"/>
                    </a:cubicBezTo>
                    <a:cubicBezTo>
                      <a:pt x="943" y="8815"/>
                      <a:pt x="852" y="7995"/>
                      <a:pt x="852" y="7235"/>
                    </a:cubicBezTo>
                    <a:cubicBezTo>
                      <a:pt x="852" y="6475"/>
                      <a:pt x="943" y="5715"/>
                      <a:pt x="1004" y="4925"/>
                    </a:cubicBezTo>
                    <a:cubicBezTo>
                      <a:pt x="1156" y="3375"/>
                      <a:pt x="1399" y="1824"/>
                      <a:pt x="1824" y="335"/>
                    </a:cubicBezTo>
                    <a:cubicBezTo>
                      <a:pt x="1871" y="115"/>
                      <a:pt x="1878" y="0"/>
                      <a:pt x="18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8"/>
              <p:cNvSpPr/>
              <p:nvPr/>
            </p:nvSpPr>
            <p:spPr>
              <a:xfrm>
                <a:off x="6675175" y="3374000"/>
                <a:ext cx="459825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2745" extrusionOk="0">
                    <a:moveTo>
                      <a:pt x="6839" y="1"/>
                    </a:moveTo>
                    <a:cubicBezTo>
                      <a:pt x="6091" y="1"/>
                      <a:pt x="5350" y="283"/>
                      <a:pt x="4712" y="616"/>
                    </a:cubicBezTo>
                    <a:cubicBezTo>
                      <a:pt x="3982" y="1012"/>
                      <a:pt x="3344" y="1467"/>
                      <a:pt x="2614" y="1802"/>
                    </a:cubicBezTo>
                    <a:cubicBezTo>
                      <a:pt x="2280" y="1954"/>
                      <a:pt x="1885" y="2106"/>
                      <a:pt x="1520" y="2167"/>
                    </a:cubicBezTo>
                    <a:cubicBezTo>
                      <a:pt x="1364" y="2203"/>
                      <a:pt x="1213" y="2220"/>
                      <a:pt x="1063" y="2220"/>
                    </a:cubicBezTo>
                    <a:cubicBezTo>
                      <a:pt x="833" y="2220"/>
                      <a:pt x="604" y="2179"/>
                      <a:pt x="365" y="2106"/>
                    </a:cubicBezTo>
                    <a:cubicBezTo>
                      <a:pt x="152" y="2045"/>
                      <a:pt x="0" y="1954"/>
                      <a:pt x="0" y="1954"/>
                    </a:cubicBezTo>
                    <a:lnTo>
                      <a:pt x="0" y="1954"/>
                    </a:lnTo>
                    <a:cubicBezTo>
                      <a:pt x="0" y="1984"/>
                      <a:pt x="61" y="2075"/>
                      <a:pt x="335" y="2167"/>
                    </a:cubicBezTo>
                    <a:cubicBezTo>
                      <a:pt x="569" y="2284"/>
                      <a:pt x="827" y="2338"/>
                      <a:pt x="1095" y="2338"/>
                    </a:cubicBezTo>
                    <a:cubicBezTo>
                      <a:pt x="1245" y="2338"/>
                      <a:pt x="1398" y="2321"/>
                      <a:pt x="1551" y="2288"/>
                    </a:cubicBezTo>
                    <a:cubicBezTo>
                      <a:pt x="1915" y="2227"/>
                      <a:pt x="2310" y="2075"/>
                      <a:pt x="2675" y="1923"/>
                    </a:cubicBezTo>
                    <a:cubicBezTo>
                      <a:pt x="3405" y="1589"/>
                      <a:pt x="4043" y="1103"/>
                      <a:pt x="4773" y="768"/>
                    </a:cubicBezTo>
                    <a:cubicBezTo>
                      <a:pt x="5406" y="452"/>
                      <a:pt x="6063" y="204"/>
                      <a:pt x="6722" y="204"/>
                    </a:cubicBezTo>
                    <a:cubicBezTo>
                      <a:pt x="6822" y="204"/>
                      <a:pt x="6922" y="209"/>
                      <a:pt x="7022" y="221"/>
                    </a:cubicBezTo>
                    <a:cubicBezTo>
                      <a:pt x="7387" y="252"/>
                      <a:pt x="7782" y="343"/>
                      <a:pt x="8116" y="556"/>
                    </a:cubicBezTo>
                    <a:cubicBezTo>
                      <a:pt x="8450" y="708"/>
                      <a:pt x="8754" y="951"/>
                      <a:pt x="9119" y="1194"/>
                    </a:cubicBezTo>
                    <a:cubicBezTo>
                      <a:pt x="9757" y="1680"/>
                      <a:pt x="10396" y="2167"/>
                      <a:pt x="11156" y="2471"/>
                    </a:cubicBezTo>
                    <a:cubicBezTo>
                      <a:pt x="11536" y="2653"/>
                      <a:pt x="11946" y="2744"/>
                      <a:pt x="12356" y="2744"/>
                    </a:cubicBezTo>
                    <a:cubicBezTo>
                      <a:pt x="12767" y="2744"/>
                      <a:pt x="13177" y="2653"/>
                      <a:pt x="13557" y="2471"/>
                    </a:cubicBezTo>
                    <a:cubicBezTo>
                      <a:pt x="13739" y="2410"/>
                      <a:pt x="13891" y="2288"/>
                      <a:pt x="14074" y="2227"/>
                    </a:cubicBezTo>
                    <a:cubicBezTo>
                      <a:pt x="14226" y="2136"/>
                      <a:pt x="14469" y="2075"/>
                      <a:pt x="14621" y="1954"/>
                    </a:cubicBezTo>
                    <a:cubicBezTo>
                      <a:pt x="14955" y="1741"/>
                      <a:pt x="15289" y="1528"/>
                      <a:pt x="15685" y="1407"/>
                    </a:cubicBezTo>
                    <a:cubicBezTo>
                      <a:pt x="16111" y="1270"/>
                      <a:pt x="16548" y="1191"/>
                      <a:pt x="16983" y="1191"/>
                    </a:cubicBezTo>
                    <a:cubicBezTo>
                      <a:pt x="17322" y="1191"/>
                      <a:pt x="17661" y="1239"/>
                      <a:pt x="17995" y="1346"/>
                    </a:cubicBezTo>
                    <a:cubicBezTo>
                      <a:pt x="18132" y="1385"/>
                      <a:pt x="18228" y="1402"/>
                      <a:pt x="18281" y="1402"/>
                    </a:cubicBezTo>
                    <a:cubicBezTo>
                      <a:pt x="18392" y="1402"/>
                      <a:pt x="18313" y="1327"/>
                      <a:pt x="18025" y="1224"/>
                    </a:cubicBezTo>
                    <a:cubicBezTo>
                      <a:pt x="17660" y="1103"/>
                      <a:pt x="17265" y="1042"/>
                      <a:pt x="16870" y="1042"/>
                    </a:cubicBezTo>
                    <a:cubicBezTo>
                      <a:pt x="16475" y="1042"/>
                      <a:pt x="16049" y="1103"/>
                      <a:pt x="15685" y="1224"/>
                    </a:cubicBezTo>
                    <a:cubicBezTo>
                      <a:pt x="15289" y="1376"/>
                      <a:pt x="14925" y="1528"/>
                      <a:pt x="14590" y="1771"/>
                    </a:cubicBezTo>
                    <a:cubicBezTo>
                      <a:pt x="14438" y="1863"/>
                      <a:pt x="14226" y="1923"/>
                      <a:pt x="14043" y="2015"/>
                    </a:cubicBezTo>
                    <a:cubicBezTo>
                      <a:pt x="13861" y="2136"/>
                      <a:pt x="13709" y="2227"/>
                      <a:pt x="13526" y="2288"/>
                    </a:cubicBezTo>
                    <a:cubicBezTo>
                      <a:pt x="13162" y="2440"/>
                      <a:pt x="12782" y="2516"/>
                      <a:pt x="12402" y="2516"/>
                    </a:cubicBezTo>
                    <a:cubicBezTo>
                      <a:pt x="12022" y="2516"/>
                      <a:pt x="11642" y="2440"/>
                      <a:pt x="11277" y="2288"/>
                    </a:cubicBezTo>
                    <a:cubicBezTo>
                      <a:pt x="10548" y="1984"/>
                      <a:pt x="9909" y="1498"/>
                      <a:pt x="9271" y="1042"/>
                    </a:cubicBezTo>
                    <a:cubicBezTo>
                      <a:pt x="8906" y="799"/>
                      <a:pt x="8602" y="556"/>
                      <a:pt x="8238" y="343"/>
                    </a:cubicBezTo>
                    <a:cubicBezTo>
                      <a:pt x="7842" y="160"/>
                      <a:pt x="7478" y="39"/>
                      <a:pt x="7052" y="8"/>
                    </a:cubicBezTo>
                    <a:cubicBezTo>
                      <a:pt x="6981" y="3"/>
                      <a:pt x="6910" y="1"/>
                      <a:pt x="683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8"/>
              <p:cNvSpPr/>
              <p:nvPr/>
            </p:nvSpPr>
            <p:spPr>
              <a:xfrm>
                <a:off x="6562700" y="2856725"/>
                <a:ext cx="562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8230" extrusionOk="0">
                    <a:moveTo>
                      <a:pt x="609" y="0"/>
                    </a:moveTo>
                    <a:cubicBezTo>
                      <a:pt x="578" y="0"/>
                      <a:pt x="518" y="122"/>
                      <a:pt x="609" y="334"/>
                    </a:cubicBezTo>
                    <a:cubicBezTo>
                      <a:pt x="1247" y="1763"/>
                      <a:pt x="1490" y="3222"/>
                      <a:pt x="1703" y="4711"/>
                    </a:cubicBezTo>
                    <a:cubicBezTo>
                      <a:pt x="1825" y="5471"/>
                      <a:pt x="1946" y="6201"/>
                      <a:pt x="1977" y="6961"/>
                    </a:cubicBezTo>
                    <a:cubicBezTo>
                      <a:pt x="2007" y="7660"/>
                      <a:pt x="2007" y="8420"/>
                      <a:pt x="2007" y="9180"/>
                    </a:cubicBezTo>
                    <a:cubicBezTo>
                      <a:pt x="2007" y="10669"/>
                      <a:pt x="1946" y="12189"/>
                      <a:pt x="1673" y="13678"/>
                    </a:cubicBezTo>
                    <a:cubicBezTo>
                      <a:pt x="1399" y="15168"/>
                      <a:pt x="913" y="16566"/>
                      <a:pt x="183" y="17903"/>
                    </a:cubicBezTo>
                    <a:cubicBezTo>
                      <a:pt x="122" y="18025"/>
                      <a:pt x="92" y="18085"/>
                      <a:pt x="92" y="18116"/>
                    </a:cubicBezTo>
                    <a:lnTo>
                      <a:pt x="1" y="18207"/>
                    </a:lnTo>
                    <a:cubicBezTo>
                      <a:pt x="1" y="18222"/>
                      <a:pt x="8" y="18230"/>
                      <a:pt x="27" y="18230"/>
                    </a:cubicBezTo>
                    <a:cubicBezTo>
                      <a:pt x="46" y="18230"/>
                      <a:pt x="77" y="18222"/>
                      <a:pt x="122" y="18207"/>
                    </a:cubicBezTo>
                    <a:cubicBezTo>
                      <a:pt x="183" y="18146"/>
                      <a:pt x="274" y="18085"/>
                      <a:pt x="305" y="17964"/>
                    </a:cubicBezTo>
                    <a:cubicBezTo>
                      <a:pt x="1065" y="16687"/>
                      <a:pt x="1581" y="15198"/>
                      <a:pt x="1855" y="13709"/>
                    </a:cubicBezTo>
                    <a:cubicBezTo>
                      <a:pt x="2159" y="12219"/>
                      <a:pt x="2250" y="10699"/>
                      <a:pt x="2250" y="9180"/>
                    </a:cubicBezTo>
                    <a:cubicBezTo>
                      <a:pt x="2250" y="8420"/>
                      <a:pt x="2189" y="7660"/>
                      <a:pt x="2159" y="6900"/>
                    </a:cubicBezTo>
                    <a:cubicBezTo>
                      <a:pt x="2129" y="6140"/>
                      <a:pt x="2007" y="5441"/>
                      <a:pt x="1885" y="4681"/>
                    </a:cubicBezTo>
                    <a:cubicBezTo>
                      <a:pt x="1673" y="3192"/>
                      <a:pt x="1399" y="1672"/>
                      <a:pt x="730" y="304"/>
                    </a:cubicBezTo>
                    <a:cubicBezTo>
                      <a:pt x="639" y="122"/>
                      <a:pt x="639" y="0"/>
                      <a:pt x="60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8"/>
              <p:cNvSpPr/>
              <p:nvPr/>
            </p:nvSpPr>
            <p:spPr>
              <a:xfrm>
                <a:off x="6874275" y="1969550"/>
                <a:ext cx="4575" cy="4458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7835" extrusionOk="0">
                    <a:moveTo>
                      <a:pt x="91" y="0"/>
                    </a:moveTo>
                    <a:cubicBezTo>
                      <a:pt x="61" y="0"/>
                      <a:pt x="30" y="107"/>
                      <a:pt x="30" y="319"/>
                    </a:cubicBezTo>
                    <a:cubicBezTo>
                      <a:pt x="0" y="3146"/>
                      <a:pt x="0" y="6003"/>
                      <a:pt x="0" y="8891"/>
                    </a:cubicBezTo>
                    <a:cubicBezTo>
                      <a:pt x="0" y="11748"/>
                      <a:pt x="0" y="14636"/>
                      <a:pt x="30" y="17493"/>
                    </a:cubicBezTo>
                    <a:cubicBezTo>
                      <a:pt x="30" y="17721"/>
                      <a:pt x="61" y="17835"/>
                      <a:pt x="91" y="17835"/>
                    </a:cubicBezTo>
                    <a:cubicBezTo>
                      <a:pt x="122" y="17835"/>
                      <a:pt x="152" y="17721"/>
                      <a:pt x="152" y="17493"/>
                    </a:cubicBezTo>
                    <a:cubicBezTo>
                      <a:pt x="182" y="14636"/>
                      <a:pt x="182" y="11779"/>
                      <a:pt x="182" y="8891"/>
                    </a:cubicBezTo>
                    <a:cubicBezTo>
                      <a:pt x="182" y="6034"/>
                      <a:pt x="182" y="3146"/>
                      <a:pt x="152" y="319"/>
                    </a:cubicBezTo>
                    <a:cubicBezTo>
                      <a:pt x="152" y="107"/>
                      <a:pt x="122" y="0"/>
                      <a:pt x="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8"/>
              <p:cNvSpPr/>
              <p:nvPr/>
            </p:nvSpPr>
            <p:spPr>
              <a:xfrm>
                <a:off x="6570225" y="3830200"/>
                <a:ext cx="54050" cy="4387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7550" extrusionOk="0">
                    <a:moveTo>
                      <a:pt x="31" y="1"/>
                    </a:moveTo>
                    <a:cubicBezTo>
                      <a:pt x="0" y="1"/>
                      <a:pt x="29" y="109"/>
                      <a:pt x="125" y="302"/>
                    </a:cubicBezTo>
                    <a:cubicBezTo>
                      <a:pt x="1463" y="2885"/>
                      <a:pt x="1949" y="5803"/>
                      <a:pt x="1949" y="8721"/>
                    </a:cubicBezTo>
                    <a:cubicBezTo>
                      <a:pt x="1919" y="11639"/>
                      <a:pt x="1402" y="14527"/>
                      <a:pt x="247" y="17171"/>
                    </a:cubicBezTo>
                    <a:cubicBezTo>
                      <a:pt x="131" y="17419"/>
                      <a:pt x="114" y="17550"/>
                      <a:pt x="152" y="17550"/>
                    </a:cubicBezTo>
                    <a:cubicBezTo>
                      <a:pt x="184" y="17550"/>
                      <a:pt x="255" y="17457"/>
                      <a:pt x="338" y="17263"/>
                    </a:cubicBezTo>
                    <a:cubicBezTo>
                      <a:pt x="1615" y="14588"/>
                      <a:pt x="2131" y="11670"/>
                      <a:pt x="2162" y="8752"/>
                    </a:cubicBezTo>
                    <a:cubicBezTo>
                      <a:pt x="2162" y="5803"/>
                      <a:pt x="1645" y="2855"/>
                      <a:pt x="247" y="271"/>
                    </a:cubicBezTo>
                    <a:cubicBezTo>
                      <a:pt x="133" y="86"/>
                      <a:pt x="59" y="1"/>
                      <a:pt x="3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8"/>
              <p:cNvSpPr/>
              <p:nvPr/>
            </p:nvSpPr>
            <p:spPr>
              <a:xfrm>
                <a:off x="5792175" y="2236325"/>
                <a:ext cx="6100" cy="4299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7199" extrusionOk="0">
                    <a:moveTo>
                      <a:pt x="173" y="1"/>
                    </a:moveTo>
                    <a:cubicBezTo>
                      <a:pt x="150" y="1"/>
                      <a:pt x="144" y="22"/>
                      <a:pt x="122" y="44"/>
                    </a:cubicBezTo>
                    <a:cubicBezTo>
                      <a:pt x="92" y="105"/>
                      <a:pt x="92" y="165"/>
                      <a:pt x="92" y="256"/>
                    </a:cubicBezTo>
                    <a:cubicBezTo>
                      <a:pt x="1" y="3053"/>
                      <a:pt x="1" y="5788"/>
                      <a:pt x="1" y="8554"/>
                    </a:cubicBezTo>
                    <a:cubicBezTo>
                      <a:pt x="1" y="11320"/>
                      <a:pt x="1" y="14117"/>
                      <a:pt x="31" y="16852"/>
                    </a:cubicBezTo>
                    <a:cubicBezTo>
                      <a:pt x="31" y="17084"/>
                      <a:pt x="55" y="17198"/>
                      <a:pt x="90" y="17198"/>
                    </a:cubicBezTo>
                    <a:cubicBezTo>
                      <a:pt x="124" y="17198"/>
                      <a:pt x="169" y="17092"/>
                      <a:pt x="213" y="16883"/>
                    </a:cubicBezTo>
                    <a:cubicBezTo>
                      <a:pt x="244" y="14086"/>
                      <a:pt x="244" y="11381"/>
                      <a:pt x="244" y="8585"/>
                    </a:cubicBezTo>
                    <a:cubicBezTo>
                      <a:pt x="244" y="5819"/>
                      <a:pt x="213" y="3053"/>
                      <a:pt x="213" y="317"/>
                    </a:cubicBezTo>
                    <a:lnTo>
                      <a:pt x="213" y="74"/>
                    </a:lnTo>
                    <a:lnTo>
                      <a:pt x="213" y="13"/>
                    </a:lnTo>
                    <a:cubicBezTo>
                      <a:pt x="196" y="4"/>
                      <a:pt x="183" y="1"/>
                      <a:pt x="17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8"/>
              <p:cNvSpPr/>
              <p:nvPr/>
            </p:nvSpPr>
            <p:spPr>
              <a:xfrm>
                <a:off x="6118925" y="2238925"/>
                <a:ext cx="5350" cy="4242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969" extrusionOk="0">
                    <a:moveTo>
                      <a:pt x="107" y="1"/>
                    </a:moveTo>
                    <a:cubicBezTo>
                      <a:pt x="84" y="1"/>
                      <a:pt x="62" y="92"/>
                      <a:pt x="62" y="274"/>
                    </a:cubicBezTo>
                    <a:cubicBezTo>
                      <a:pt x="1" y="3010"/>
                      <a:pt x="1" y="5715"/>
                      <a:pt x="1" y="8450"/>
                    </a:cubicBezTo>
                    <a:cubicBezTo>
                      <a:pt x="1" y="11186"/>
                      <a:pt x="1" y="13922"/>
                      <a:pt x="62" y="16627"/>
                    </a:cubicBezTo>
                    <a:cubicBezTo>
                      <a:pt x="62" y="16855"/>
                      <a:pt x="84" y="16969"/>
                      <a:pt x="107" y="16969"/>
                    </a:cubicBezTo>
                    <a:cubicBezTo>
                      <a:pt x="130" y="16969"/>
                      <a:pt x="153" y="16855"/>
                      <a:pt x="153" y="16627"/>
                    </a:cubicBezTo>
                    <a:cubicBezTo>
                      <a:pt x="214" y="13891"/>
                      <a:pt x="214" y="11186"/>
                      <a:pt x="214" y="8450"/>
                    </a:cubicBezTo>
                    <a:cubicBezTo>
                      <a:pt x="214" y="5715"/>
                      <a:pt x="214" y="2979"/>
                      <a:pt x="153" y="274"/>
                    </a:cubicBezTo>
                    <a:cubicBezTo>
                      <a:pt x="153" y="92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8"/>
              <p:cNvSpPr/>
              <p:nvPr/>
            </p:nvSpPr>
            <p:spPr>
              <a:xfrm>
                <a:off x="5902350" y="4048975"/>
                <a:ext cx="422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14" extrusionOk="0">
                    <a:moveTo>
                      <a:pt x="8542" y="1"/>
                    </a:moveTo>
                    <a:cubicBezTo>
                      <a:pt x="5867" y="1"/>
                      <a:pt x="3162" y="1"/>
                      <a:pt x="457" y="31"/>
                    </a:cubicBezTo>
                    <a:cubicBezTo>
                      <a:pt x="1" y="31"/>
                      <a:pt x="1" y="122"/>
                      <a:pt x="457" y="183"/>
                    </a:cubicBezTo>
                    <a:cubicBezTo>
                      <a:pt x="3162" y="214"/>
                      <a:pt x="5867" y="214"/>
                      <a:pt x="8542" y="214"/>
                    </a:cubicBezTo>
                    <a:cubicBezTo>
                      <a:pt x="11247" y="214"/>
                      <a:pt x="13953" y="214"/>
                      <a:pt x="16658" y="153"/>
                    </a:cubicBezTo>
                    <a:cubicBezTo>
                      <a:pt x="16779" y="153"/>
                      <a:pt x="16840" y="153"/>
                      <a:pt x="16871" y="122"/>
                    </a:cubicBezTo>
                    <a:cubicBezTo>
                      <a:pt x="16901" y="62"/>
                      <a:pt x="16901" y="31"/>
                      <a:pt x="16901" y="31"/>
                    </a:cubicBezTo>
                    <a:lnTo>
                      <a:pt x="16658" y="31"/>
                    </a:lnTo>
                    <a:cubicBezTo>
                      <a:pt x="13953" y="31"/>
                      <a:pt x="11247" y="1"/>
                      <a:pt x="854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8"/>
              <p:cNvSpPr/>
              <p:nvPr/>
            </p:nvSpPr>
            <p:spPr>
              <a:xfrm>
                <a:off x="5014800" y="4048975"/>
                <a:ext cx="422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14" extrusionOk="0">
                    <a:moveTo>
                      <a:pt x="8542" y="1"/>
                    </a:moveTo>
                    <a:cubicBezTo>
                      <a:pt x="5837" y="1"/>
                      <a:pt x="3132" y="1"/>
                      <a:pt x="457" y="31"/>
                    </a:cubicBezTo>
                    <a:cubicBezTo>
                      <a:pt x="1" y="31"/>
                      <a:pt x="1" y="122"/>
                      <a:pt x="426" y="183"/>
                    </a:cubicBezTo>
                    <a:cubicBezTo>
                      <a:pt x="3132" y="214"/>
                      <a:pt x="5837" y="214"/>
                      <a:pt x="8542" y="214"/>
                    </a:cubicBezTo>
                    <a:cubicBezTo>
                      <a:pt x="11217" y="214"/>
                      <a:pt x="13922" y="214"/>
                      <a:pt x="16627" y="153"/>
                    </a:cubicBezTo>
                    <a:cubicBezTo>
                      <a:pt x="16749" y="153"/>
                      <a:pt x="16810" y="153"/>
                      <a:pt x="16840" y="122"/>
                    </a:cubicBezTo>
                    <a:cubicBezTo>
                      <a:pt x="16901" y="62"/>
                      <a:pt x="16901" y="31"/>
                      <a:pt x="16901" y="31"/>
                    </a:cubicBezTo>
                    <a:lnTo>
                      <a:pt x="16627" y="31"/>
                    </a:lnTo>
                    <a:cubicBezTo>
                      <a:pt x="13922" y="31"/>
                      <a:pt x="11247" y="1"/>
                      <a:pt x="854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8"/>
              <p:cNvSpPr/>
              <p:nvPr/>
            </p:nvSpPr>
            <p:spPr>
              <a:xfrm>
                <a:off x="5490500" y="3669800"/>
                <a:ext cx="4255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83" extrusionOk="0">
                    <a:moveTo>
                      <a:pt x="8542" y="0"/>
                    </a:moveTo>
                    <a:cubicBezTo>
                      <a:pt x="5836" y="0"/>
                      <a:pt x="3162" y="0"/>
                      <a:pt x="456" y="31"/>
                    </a:cubicBezTo>
                    <a:cubicBezTo>
                      <a:pt x="0" y="31"/>
                      <a:pt x="0" y="122"/>
                      <a:pt x="456" y="152"/>
                    </a:cubicBezTo>
                    <a:cubicBezTo>
                      <a:pt x="3131" y="183"/>
                      <a:pt x="5836" y="183"/>
                      <a:pt x="8542" y="183"/>
                    </a:cubicBezTo>
                    <a:cubicBezTo>
                      <a:pt x="11247" y="183"/>
                      <a:pt x="13922" y="183"/>
                      <a:pt x="16627" y="152"/>
                    </a:cubicBezTo>
                    <a:cubicBezTo>
                      <a:pt x="17022" y="152"/>
                      <a:pt x="17022" y="31"/>
                      <a:pt x="16627" y="31"/>
                    </a:cubicBezTo>
                    <a:cubicBezTo>
                      <a:pt x="13952" y="0"/>
                      <a:pt x="11247" y="0"/>
                      <a:pt x="85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8"/>
              <p:cNvSpPr/>
              <p:nvPr/>
            </p:nvSpPr>
            <p:spPr>
              <a:xfrm>
                <a:off x="4023150" y="2659150"/>
                <a:ext cx="425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83" extrusionOk="0">
                    <a:moveTo>
                      <a:pt x="8542" y="0"/>
                    </a:moveTo>
                    <a:cubicBezTo>
                      <a:pt x="5836" y="0"/>
                      <a:pt x="3131" y="0"/>
                      <a:pt x="456" y="31"/>
                    </a:cubicBezTo>
                    <a:cubicBezTo>
                      <a:pt x="0" y="31"/>
                      <a:pt x="0" y="152"/>
                      <a:pt x="456" y="152"/>
                    </a:cubicBezTo>
                    <a:cubicBezTo>
                      <a:pt x="3131" y="183"/>
                      <a:pt x="5836" y="183"/>
                      <a:pt x="8542" y="183"/>
                    </a:cubicBezTo>
                    <a:cubicBezTo>
                      <a:pt x="11247" y="183"/>
                      <a:pt x="13922" y="183"/>
                      <a:pt x="16627" y="152"/>
                    </a:cubicBezTo>
                    <a:cubicBezTo>
                      <a:pt x="17022" y="152"/>
                      <a:pt x="17022" y="31"/>
                      <a:pt x="16627" y="31"/>
                    </a:cubicBezTo>
                    <a:cubicBezTo>
                      <a:pt x="13922" y="0"/>
                      <a:pt x="11247" y="0"/>
                      <a:pt x="85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8"/>
              <p:cNvSpPr/>
              <p:nvPr/>
            </p:nvSpPr>
            <p:spPr>
              <a:xfrm>
                <a:off x="5118900" y="3295550"/>
                <a:ext cx="207725" cy="40695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278" extrusionOk="0">
                    <a:moveTo>
                      <a:pt x="183" y="1"/>
                    </a:moveTo>
                    <a:cubicBezTo>
                      <a:pt x="153" y="1"/>
                      <a:pt x="123" y="107"/>
                      <a:pt x="123" y="320"/>
                    </a:cubicBezTo>
                    <a:cubicBezTo>
                      <a:pt x="1" y="3359"/>
                      <a:pt x="730" y="6429"/>
                      <a:pt x="2129" y="9165"/>
                    </a:cubicBezTo>
                    <a:cubicBezTo>
                      <a:pt x="2828" y="10533"/>
                      <a:pt x="3648" y="11779"/>
                      <a:pt x="4591" y="12995"/>
                    </a:cubicBezTo>
                    <a:cubicBezTo>
                      <a:pt x="5563" y="14210"/>
                      <a:pt x="6658" y="15305"/>
                      <a:pt x="7934" y="16125"/>
                    </a:cubicBezTo>
                    <a:cubicBezTo>
                      <a:pt x="8116" y="16229"/>
                      <a:pt x="8226" y="16278"/>
                      <a:pt x="8261" y="16278"/>
                    </a:cubicBezTo>
                    <a:cubicBezTo>
                      <a:pt x="8308" y="16278"/>
                      <a:pt x="8221" y="16191"/>
                      <a:pt x="7995" y="16034"/>
                    </a:cubicBezTo>
                    <a:cubicBezTo>
                      <a:pt x="6718" y="15214"/>
                      <a:pt x="5655" y="14089"/>
                      <a:pt x="4743" y="12873"/>
                    </a:cubicBezTo>
                    <a:cubicBezTo>
                      <a:pt x="3831" y="11657"/>
                      <a:pt x="3010" y="10411"/>
                      <a:pt x="2311" y="9043"/>
                    </a:cubicBezTo>
                    <a:cubicBezTo>
                      <a:pt x="943" y="6338"/>
                      <a:pt x="244" y="3359"/>
                      <a:pt x="244" y="320"/>
                    </a:cubicBezTo>
                    <a:cubicBezTo>
                      <a:pt x="244" y="107"/>
                      <a:pt x="214" y="1"/>
                      <a:pt x="1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8"/>
              <p:cNvSpPr/>
              <p:nvPr/>
            </p:nvSpPr>
            <p:spPr>
              <a:xfrm>
                <a:off x="4661450" y="3265925"/>
                <a:ext cx="4600" cy="11440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761" extrusionOk="0">
                    <a:moveTo>
                      <a:pt x="92" y="0"/>
                    </a:moveTo>
                    <a:cubicBezTo>
                      <a:pt x="62" y="0"/>
                      <a:pt x="31" y="258"/>
                      <a:pt x="31" y="775"/>
                    </a:cubicBezTo>
                    <a:cubicBezTo>
                      <a:pt x="1" y="8101"/>
                      <a:pt x="1" y="15426"/>
                      <a:pt x="1" y="22812"/>
                    </a:cubicBezTo>
                    <a:cubicBezTo>
                      <a:pt x="1" y="30168"/>
                      <a:pt x="1" y="37523"/>
                      <a:pt x="31" y="44849"/>
                    </a:cubicBezTo>
                    <a:cubicBezTo>
                      <a:pt x="31" y="45457"/>
                      <a:pt x="46" y="45761"/>
                      <a:pt x="69" y="45761"/>
                    </a:cubicBezTo>
                    <a:cubicBezTo>
                      <a:pt x="92" y="45761"/>
                      <a:pt x="122" y="45457"/>
                      <a:pt x="153" y="44849"/>
                    </a:cubicBezTo>
                    <a:cubicBezTo>
                      <a:pt x="183" y="37523"/>
                      <a:pt x="183" y="30168"/>
                      <a:pt x="183" y="22812"/>
                    </a:cubicBezTo>
                    <a:cubicBezTo>
                      <a:pt x="183" y="15426"/>
                      <a:pt x="183" y="8101"/>
                      <a:pt x="153" y="775"/>
                    </a:cubicBezTo>
                    <a:cubicBezTo>
                      <a:pt x="153" y="258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8"/>
              <p:cNvSpPr/>
              <p:nvPr/>
            </p:nvSpPr>
            <p:spPr>
              <a:xfrm>
                <a:off x="5422100" y="3391400"/>
                <a:ext cx="74700" cy="407625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16305" extrusionOk="0">
                    <a:moveTo>
                      <a:pt x="288" y="0"/>
                    </a:moveTo>
                    <a:cubicBezTo>
                      <a:pt x="265" y="0"/>
                      <a:pt x="228" y="92"/>
                      <a:pt x="183" y="285"/>
                    </a:cubicBezTo>
                    <a:cubicBezTo>
                      <a:pt x="1" y="1592"/>
                      <a:pt x="62" y="2960"/>
                      <a:pt x="153" y="4297"/>
                    </a:cubicBezTo>
                    <a:cubicBezTo>
                      <a:pt x="274" y="5635"/>
                      <a:pt x="396" y="6972"/>
                      <a:pt x="639" y="8279"/>
                    </a:cubicBezTo>
                    <a:cubicBezTo>
                      <a:pt x="1065" y="10924"/>
                      <a:pt x="1855" y="13507"/>
                      <a:pt x="2797" y="16000"/>
                    </a:cubicBezTo>
                    <a:cubicBezTo>
                      <a:pt x="2871" y="16205"/>
                      <a:pt x="2930" y="16304"/>
                      <a:pt x="2958" y="16304"/>
                    </a:cubicBezTo>
                    <a:cubicBezTo>
                      <a:pt x="2988" y="16304"/>
                      <a:pt x="2982" y="16190"/>
                      <a:pt x="2919" y="15969"/>
                    </a:cubicBezTo>
                    <a:cubicBezTo>
                      <a:pt x="2098" y="13446"/>
                      <a:pt x="1278" y="10863"/>
                      <a:pt x="882" y="8249"/>
                    </a:cubicBezTo>
                    <a:cubicBezTo>
                      <a:pt x="670" y="6911"/>
                      <a:pt x="487" y="5604"/>
                      <a:pt x="366" y="4267"/>
                    </a:cubicBezTo>
                    <a:cubicBezTo>
                      <a:pt x="274" y="2930"/>
                      <a:pt x="153" y="1592"/>
                      <a:pt x="305" y="285"/>
                    </a:cubicBezTo>
                    <a:cubicBezTo>
                      <a:pt x="320" y="99"/>
                      <a:pt x="312" y="0"/>
                      <a:pt x="28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8"/>
              <p:cNvSpPr/>
              <p:nvPr/>
            </p:nvSpPr>
            <p:spPr>
              <a:xfrm>
                <a:off x="6166800" y="1928400"/>
                <a:ext cx="5350" cy="4036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6146" extrusionOk="0">
                    <a:moveTo>
                      <a:pt x="40" y="1"/>
                    </a:moveTo>
                    <a:cubicBezTo>
                      <a:pt x="17" y="1"/>
                      <a:pt x="1" y="92"/>
                      <a:pt x="1" y="263"/>
                    </a:cubicBezTo>
                    <a:lnTo>
                      <a:pt x="1" y="8045"/>
                    </a:lnTo>
                    <a:lnTo>
                      <a:pt x="1" y="15795"/>
                    </a:lnTo>
                    <a:cubicBezTo>
                      <a:pt x="1" y="16032"/>
                      <a:pt x="17" y="16145"/>
                      <a:pt x="41" y="16145"/>
                    </a:cubicBezTo>
                    <a:cubicBezTo>
                      <a:pt x="64" y="16145"/>
                      <a:pt x="93" y="16047"/>
                      <a:pt x="122" y="15856"/>
                    </a:cubicBezTo>
                    <a:cubicBezTo>
                      <a:pt x="213" y="13242"/>
                      <a:pt x="213" y="10659"/>
                      <a:pt x="213" y="8075"/>
                    </a:cubicBezTo>
                    <a:cubicBezTo>
                      <a:pt x="213" y="5461"/>
                      <a:pt x="213" y="2877"/>
                      <a:pt x="122" y="263"/>
                    </a:cubicBezTo>
                    <a:cubicBezTo>
                      <a:pt x="93" y="85"/>
                      <a:pt x="63" y="1"/>
                      <a:pt x="4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8"/>
              <p:cNvSpPr/>
              <p:nvPr/>
            </p:nvSpPr>
            <p:spPr>
              <a:xfrm>
                <a:off x="5911850" y="3642450"/>
                <a:ext cx="29300" cy="3986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5944" extrusionOk="0">
                    <a:moveTo>
                      <a:pt x="1137" y="0"/>
                    </a:moveTo>
                    <a:cubicBezTo>
                      <a:pt x="1118" y="0"/>
                      <a:pt x="1095" y="91"/>
                      <a:pt x="1080" y="274"/>
                    </a:cubicBezTo>
                    <a:cubicBezTo>
                      <a:pt x="837" y="2797"/>
                      <a:pt x="685" y="5380"/>
                      <a:pt x="502" y="7933"/>
                    </a:cubicBezTo>
                    <a:cubicBezTo>
                      <a:pt x="350" y="10517"/>
                      <a:pt x="168" y="13070"/>
                      <a:pt x="16" y="15623"/>
                    </a:cubicBezTo>
                    <a:cubicBezTo>
                      <a:pt x="0" y="15828"/>
                      <a:pt x="9" y="15943"/>
                      <a:pt x="38" y="15943"/>
                    </a:cubicBezTo>
                    <a:cubicBezTo>
                      <a:pt x="65" y="15943"/>
                      <a:pt x="109" y="15843"/>
                      <a:pt x="168" y="15623"/>
                    </a:cubicBezTo>
                    <a:cubicBezTo>
                      <a:pt x="381" y="13070"/>
                      <a:pt x="533" y="10487"/>
                      <a:pt x="715" y="7933"/>
                    </a:cubicBezTo>
                    <a:cubicBezTo>
                      <a:pt x="867" y="5350"/>
                      <a:pt x="1080" y="2797"/>
                      <a:pt x="1171" y="274"/>
                    </a:cubicBezTo>
                    <a:cubicBezTo>
                      <a:pt x="1171" y="91"/>
                      <a:pt x="1156" y="0"/>
                      <a:pt x="113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8"/>
              <p:cNvSpPr/>
              <p:nvPr/>
            </p:nvSpPr>
            <p:spPr>
              <a:xfrm>
                <a:off x="4045125" y="2723525"/>
                <a:ext cx="390950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15638" h="2137" extrusionOk="0">
                    <a:moveTo>
                      <a:pt x="11116" y="1"/>
                    </a:moveTo>
                    <a:cubicBezTo>
                      <a:pt x="11078" y="1"/>
                      <a:pt x="11041" y="3"/>
                      <a:pt x="11006" y="9"/>
                    </a:cubicBezTo>
                    <a:cubicBezTo>
                      <a:pt x="10824" y="39"/>
                      <a:pt x="10611" y="130"/>
                      <a:pt x="10459" y="252"/>
                    </a:cubicBezTo>
                    <a:cubicBezTo>
                      <a:pt x="10155" y="495"/>
                      <a:pt x="9942" y="769"/>
                      <a:pt x="9669" y="1042"/>
                    </a:cubicBezTo>
                    <a:cubicBezTo>
                      <a:pt x="9395" y="1316"/>
                      <a:pt x="9152" y="1529"/>
                      <a:pt x="8848" y="1711"/>
                    </a:cubicBezTo>
                    <a:cubicBezTo>
                      <a:pt x="8544" y="1924"/>
                      <a:pt x="8179" y="2015"/>
                      <a:pt x="7845" y="2015"/>
                    </a:cubicBezTo>
                    <a:cubicBezTo>
                      <a:pt x="7786" y="2026"/>
                      <a:pt x="7727" y="2031"/>
                      <a:pt x="7667" y="2031"/>
                    </a:cubicBezTo>
                    <a:cubicBezTo>
                      <a:pt x="7392" y="2031"/>
                      <a:pt x="7117" y="1922"/>
                      <a:pt x="6842" y="1772"/>
                    </a:cubicBezTo>
                    <a:cubicBezTo>
                      <a:pt x="6538" y="1620"/>
                      <a:pt x="6295" y="1346"/>
                      <a:pt x="6021" y="1103"/>
                    </a:cubicBezTo>
                    <a:cubicBezTo>
                      <a:pt x="5748" y="890"/>
                      <a:pt x="5596" y="556"/>
                      <a:pt x="5261" y="313"/>
                    </a:cubicBezTo>
                    <a:cubicBezTo>
                      <a:pt x="5053" y="180"/>
                      <a:pt x="4798" y="107"/>
                      <a:pt x="4554" y="107"/>
                    </a:cubicBezTo>
                    <a:cubicBezTo>
                      <a:pt x="4406" y="107"/>
                      <a:pt x="4263" y="134"/>
                      <a:pt x="4137" y="191"/>
                    </a:cubicBezTo>
                    <a:cubicBezTo>
                      <a:pt x="3407" y="465"/>
                      <a:pt x="2921" y="1073"/>
                      <a:pt x="2252" y="1316"/>
                    </a:cubicBezTo>
                    <a:cubicBezTo>
                      <a:pt x="2046" y="1353"/>
                      <a:pt x="1839" y="1379"/>
                      <a:pt x="1632" y="1379"/>
                    </a:cubicBezTo>
                    <a:cubicBezTo>
                      <a:pt x="1505" y="1379"/>
                      <a:pt x="1377" y="1370"/>
                      <a:pt x="1249" y="1346"/>
                    </a:cubicBezTo>
                    <a:cubicBezTo>
                      <a:pt x="884" y="1225"/>
                      <a:pt x="580" y="1042"/>
                      <a:pt x="337" y="799"/>
                    </a:cubicBezTo>
                    <a:cubicBezTo>
                      <a:pt x="159" y="636"/>
                      <a:pt x="54" y="560"/>
                      <a:pt x="27" y="560"/>
                    </a:cubicBezTo>
                    <a:cubicBezTo>
                      <a:pt x="0" y="560"/>
                      <a:pt x="60" y="644"/>
                      <a:pt x="216" y="799"/>
                    </a:cubicBezTo>
                    <a:cubicBezTo>
                      <a:pt x="489" y="1073"/>
                      <a:pt x="793" y="1255"/>
                      <a:pt x="1158" y="1377"/>
                    </a:cubicBezTo>
                    <a:cubicBezTo>
                      <a:pt x="1292" y="1425"/>
                      <a:pt x="1440" y="1445"/>
                      <a:pt x="1591" y="1445"/>
                    </a:cubicBezTo>
                    <a:cubicBezTo>
                      <a:pt x="1818" y="1445"/>
                      <a:pt x="2052" y="1401"/>
                      <a:pt x="2252" y="1346"/>
                    </a:cubicBezTo>
                    <a:cubicBezTo>
                      <a:pt x="3012" y="1073"/>
                      <a:pt x="3529" y="465"/>
                      <a:pt x="4167" y="222"/>
                    </a:cubicBezTo>
                    <a:cubicBezTo>
                      <a:pt x="4287" y="189"/>
                      <a:pt x="4407" y="172"/>
                      <a:pt x="4524" y="172"/>
                    </a:cubicBezTo>
                    <a:cubicBezTo>
                      <a:pt x="4734" y="172"/>
                      <a:pt x="4934" y="226"/>
                      <a:pt x="5109" y="343"/>
                    </a:cubicBezTo>
                    <a:cubicBezTo>
                      <a:pt x="5383" y="526"/>
                      <a:pt x="5565" y="890"/>
                      <a:pt x="5839" y="1134"/>
                    </a:cubicBezTo>
                    <a:cubicBezTo>
                      <a:pt x="6082" y="1407"/>
                      <a:pt x="6356" y="1650"/>
                      <a:pt x="6720" y="1833"/>
                    </a:cubicBezTo>
                    <a:cubicBezTo>
                      <a:pt x="7055" y="2015"/>
                      <a:pt x="7419" y="2137"/>
                      <a:pt x="7815" y="2137"/>
                    </a:cubicBezTo>
                    <a:cubicBezTo>
                      <a:pt x="8210" y="2137"/>
                      <a:pt x="8574" y="1985"/>
                      <a:pt x="8909" y="1802"/>
                    </a:cubicBezTo>
                    <a:cubicBezTo>
                      <a:pt x="9243" y="1589"/>
                      <a:pt x="9517" y="1346"/>
                      <a:pt x="9790" y="1073"/>
                    </a:cubicBezTo>
                    <a:cubicBezTo>
                      <a:pt x="10033" y="799"/>
                      <a:pt x="10277" y="495"/>
                      <a:pt x="10550" y="313"/>
                    </a:cubicBezTo>
                    <a:cubicBezTo>
                      <a:pt x="10693" y="170"/>
                      <a:pt x="10887" y="111"/>
                      <a:pt x="11085" y="111"/>
                    </a:cubicBezTo>
                    <a:cubicBezTo>
                      <a:pt x="11225" y="111"/>
                      <a:pt x="11367" y="141"/>
                      <a:pt x="11492" y="191"/>
                    </a:cubicBezTo>
                    <a:cubicBezTo>
                      <a:pt x="11827" y="343"/>
                      <a:pt x="12131" y="526"/>
                      <a:pt x="12404" y="769"/>
                    </a:cubicBezTo>
                    <a:cubicBezTo>
                      <a:pt x="12708" y="982"/>
                      <a:pt x="13012" y="1225"/>
                      <a:pt x="13377" y="1346"/>
                    </a:cubicBezTo>
                    <a:cubicBezTo>
                      <a:pt x="13559" y="1392"/>
                      <a:pt x="13749" y="1415"/>
                      <a:pt x="13939" y="1415"/>
                    </a:cubicBezTo>
                    <a:cubicBezTo>
                      <a:pt x="14129" y="1415"/>
                      <a:pt x="14319" y="1392"/>
                      <a:pt x="14502" y="1346"/>
                    </a:cubicBezTo>
                    <a:cubicBezTo>
                      <a:pt x="14866" y="1225"/>
                      <a:pt x="15170" y="1042"/>
                      <a:pt x="15444" y="769"/>
                    </a:cubicBezTo>
                    <a:cubicBezTo>
                      <a:pt x="15601" y="594"/>
                      <a:pt x="15638" y="490"/>
                      <a:pt x="15589" y="490"/>
                    </a:cubicBezTo>
                    <a:cubicBezTo>
                      <a:pt x="15553" y="490"/>
                      <a:pt x="15469" y="548"/>
                      <a:pt x="15353" y="678"/>
                    </a:cubicBezTo>
                    <a:cubicBezTo>
                      <a:pt x="15110" y="951"/>
                      <a:pt x="14806" y="1103"/>
                      <a:pt x="14441" y="1225"/>
                    </a:cubicBezTo>
                    <a:cubicBezTo>
                      <a:pt x="14274" y="1285"/>
                      <a:pt x="14106" y="1316"/>
                      <a:pt x="13939" y="1316"/>
                    </a:cubicBezTo>
                    <a:cubicBezTo>
                      <a:pt x="13772" y="1316"/>
                      <a:pt x="13605" y="1285"/>
                      <a:pt x="13438" y="1225"/>
                    </a:cubicBezTo>
                    <a:cubicBezTo>
                      <a:pt x="13103" y="1103"/>
                      <a:pt x="12799" y="921"/>
                      <a:pt x="12526" y="678"/>
                    </a:cubicBezTo>
                    <a:cubicBezTo>
                      <a:pt x="12222" y="465"/>
                      <a:pt x="11918" y="252"/>
                      <a:pt x="11584" y="70"/>
                    </a:cubicBezTo>
                    <a:cubicBezTo>
                      <a:pt x="11461" y="45"/>
                      <a:pt x="11278" y="1"/>
                      <a:pt x="1111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8"/>
              <p:cNvSpPr/>
              <p:nvPr/>
            </p:nvSpPr>
            <p:spPr>
              <a:xfrm>
                <a:off x="4982125" y="3161100"/>
                <a:ext cx="38757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1716" extrusionOk="0">
                    <a:moveTo>
                      <a:pt x="6742" y="0"/>
                    </a:moveTo>
                    <a:cubicBezTo>
                      <a:pt x="4621" y="0"/>
                      <a:pt x="2467" y="128"/>
                      <a:pt x="335" y="257"/>
                    </a:cubicBezTo>
                    <a:cubicBezTo>
                      <a:pt x="274" y="257"/>
                      <a:pt x="244" y="257"/>
                      <a:pt x="183" y="196"/>
                    </a:cubicBezTo>
                    <a:cubicBezTo>
                      <a:pt x="122" y="196"/>
                      <a:pt x="122" y="257"/>
                      <a:pt x="92" y="257"/>
                    </a:cubicBezTo>
                    <a:cubicBezTo>
                      <a:pt x="1" y="287"/>
                      <a:pt x="1" y="318"/>
                      <a:pt x="1" y="318"/>
                    </a:cubicBezTo>
                    <a:lnTo>
                      <a:pt x="305" y="318"/>
                    </a:lnTo>
                    <a:cubicBezTo>
                      <a:pt x="2270" y="270"/>
                      <a:pt x="4235" y="168"/>
                      <a:pt x="6200" y="168"/>
                    </a:cubicBezTo>
                    <a:cubicBezTo>
                      <a:pt x="6758" y="168"/>
                      <a:pt x="7315" y="176"/>
                      <a:pt x="7873" y="196"/>
                    </a:cubicBezTo>
                    <a:cubicBezTo>
                      <a:pt x="9119" y="257"/>
                      <a:pt x="10366" y="348"/>
                      <a:pt x="11642" y="561"/>
                    </a:cubicBezTo>
                    <a:cubicBezTo>
                      <a:pt x="12250" y="652"/>
                      <a:pt x="12858" y="774"/>
                      <a:pt x="13466" y="956"/>
                    </a:cubicBezTo>
                    <a:cubicBezTo>
                      <a:pt x="13800" y="1047"/>
                      <a:pt x="14074" y="1169"/>
                      <a:pt x="14378" y="1260"/>
                    </a:cubicBezTo>
                    <a:cubicBezTo>
                      <a:pt x="14682" y="1382"/>
                      <a:pt x="14955" y="1442"/>
                      <a:pt x="15229" y="1564"/>
                    </a:cubicBezTo>
                    <a:cubicBezTo>
                      <a:pt x="15381" y="1685"/>
                      <a:pt x="15442" y="1716"/>
                      <a:pt x="15472" y="1716"/>
                    </a:cubicBezTo>
                    <a:cubicBezTo>
                      <a:pt x="15503" y="1716"/>
                      <a:pt x="15472" y="1625"/>
                      <a:pt x="15320" y="1503"/>
                    </a:cubicBezTo>
                    <a:cubicBezTo>
                      <a:pt x="13010" y="439"/>
                      <a:pt x="10396" y="105"/>
                      <a:pt x="7904" y="14"/>
                    </a:cubicBezTo>
                    <a:cubicBezTo>
                      <a:pt x="7518" y="4"/>
                      <a:pt x="7130" y="0"/>
                      <a:pt x="67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8"/>
              <p:cNvSpPr/>
              <p:nvPr/>
            </p:nvSpPr>
            <p:spPr>
              <a:xfrm>
                <a:off x="6572575" y="3380925"/>
                <a:ext cx="55925" cy="387600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5504" extrusionOk="0">
                    <a:moveTo>
                      <a:pt x="1587" y="0"/>
                    </a:moveTo>
                    <a:cubicBezTo>
                      <a:pt x="1558" y="0"/>
                      <a:pt x="1501" y="78"/>
                      <a:pt x="1430" y="248"/>
                    </a:cubicBezTo>
                    <a:cubicBezTo>
                      <a:pt x="396" y="2680"/>
                      <a:pt x="1" y="5294"/>
                      <a:pt x="1" y="7878"/>
                    </a:cubicBezTo>
                    <a:cubicBezTo>
                      <a:pt x="1" y="9154"/>
                      <a:pt x="92" y="10492"/>
                      <a:pt x="396" y="11738"/>
                    </a:cubicBezTo>
                    <a:cubicBezTo>
                      <a:pt x="670" y="13014"/>
                      <a:pt x="1156" y="14261"/>
                      <a:pt x="1977" y="15294"/>
                    </a:cubicBezTo>
                    <a:cubicBezTo>
                      <a:pt x="2082" y="15439"/>
                      <a:pt x="2159" y="15504"/>
                      <a:pt x="2192" y="15504"/>
                    </a:cubicBezTo>
                    <a:cubicBezTo>
                      <a:pt x="2236" y="15504"/>
                      <a:pt x="2206" y="15392"/>
                      <a:pt x="2068" y="15203"/>
                    </a:cubicBezTo>
                    <a:cubicBezTo>
                      <a:pt x="1308" y="14169"/>
                      <a:pt x="852" y="12923"/>
                      <a:pt x="578" y="11677"/>
                    </a:cubicBezTo>
                    <a:cubicBezTo>
                      <a:pt x="335" y="10431"/>
                      <a:pt x="214" y="9124"/>
                      <a:pt x="214" y="7847"/>
                    </a:cubicBezTo>
                    <a:cubicBezTo>
                      <a:pt x="244" y="5294"/>
                      <a:pt x="639" y="2680"/>
                      <a:pt x="1551" y="279"/>
                    </a:cubicBezTo>
                    <a:cubicBezTo>
                      <a:pt x="1616" y="101"/>
                      <a:pt x="1620" y="0"/>
                      <a:pt x="158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8"/>
              <p:cNvSpPr/>
              <p:nvPr/>
            </p:nvSpPr>
            <p:spPr>
              <a:xfrm>
                <a:off x="6438850" y="1943150"/>
                <a:ext cx="5350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5312" extrusionOk="0">
                    <a:moveTo>
                      <a:pt x="107" y="0"/>
                    </a:moveTo>
                    <a:cubicBezTo>
                      <a:pt x="84" y="0"/>
                      <a:pt x="61" y="84"/>
                      <a:pt x="61" y="251"/>
                    </a:cubicBezTo>
                    <a:cubicBezTo>
                      <a:pt x="0" y="2682"/>
                      <a:pt x="0" y="5175"/>
                      <a:pt x="0" y="7637"/>
                    </a:cubicBezTo>
                    <a:cubicBezTo>
                      <a:pt x="0" y="10099"/>
                      <a:pt x="0" y="12531"/>
                      <a:pt x="61" y="14993"/>
                    </a:cubicBezTo>
                    <a:cubicBezTo>
                      <a:pt x="61" y="15205"/>
                      <a:pt x="76" y="15312"/>
                      <a:pt x="95" y="15312"/>
                    </a:cubicBezTo>
                    <a:cubicBezTo>
                      <a:pt x="114" y="15312"/>
                      <a:pt x="137" y="15205"/>
                      <a:pt x="152" y="14993"/>
                    </a:cubicBezTo>
                    <a:cubicBezTo>
                      <a:pt x="213" y="12561"/>
                      <a:pt x="213" y="10099"/>
                      <a:pt x="213" y="7637"/>
                    </a:cubicBezTo>
                    <a:cubicBezTo>
                      <a:pt x="213" y="5175"/>
                      <a:pt x="213" y="2713"/>
                      <a:pt x="152" y="251"/>
                    </a:cubicBezTo>
                    <a:cubicBezTo>
                      <a:pt x="152" y="84"/>
                      <a:pt x="130" y="0"/>
                      <a:pt x="10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8"/>
              <p:cNvSpPr/>
              <p:nvPr/>
            </p:nvSpPr>
            <p:spPr>
              <a:xfrm>
                <a:off x="6672125" y="3168275"/>
                <a:ext cx="3761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83" extrusionOk="0">
                    <a:moveTo>
                      <a:pt x="7569" y="0"/>
                    </a:moveTo>
                    <a:cubicBezTo>
                      <a:pt x="5198" y="0"/>
                      <a:pt x="2797" y="0"/>
                      <a:pt x="426" y="31"/>
                    </a:cubicBezTo>
                    <a:cubicBezTo>
                      <a:pt x="1" y="31"/>
                      <a:pt x="1" y="122"/>
                      <a:pt x="426" y="152"/>
                    </a:cubicBezTo>
                    <a:cubicBezTo>
                      <a:pt x="2767" y="183"/>
                      <a:pt x="5168" y="183"/>
                      <a:pt x="7569" y="183"/>
                    </a:cubicBezTo>
                    <a:cubicBezTo>
                      <a:pt x="9910" y="183"/>
                      <a:pt x="12311" y="183"/>
                      <a:pt x="14682" y="152"/>
                    </a:cubicBezTo>
                    <a:cubicBezTo>
                      <a:pt x="15047" y="152"/>
                      <a:pt x="15047" y="31"/>
                      <a:pt x="14682" y="31"/>
                    </a:cubicBezTo>
                    <a:cubicBezTo>
                      <a:pt x="12341" y="0"/>
                      <a:pt x="9940" y="0"/>
                      <a:pt x="756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8"/>
              <p:cNvSpPr/>
              <p:nvPr/>
            </p:nvSpPr>
            <p:spPr>
              <a:xfrm>
                <a:off x="5934275" y="3955525"/>
                <a:ext cx="362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4500" h="244" extrusionOk="0">
                    <a:moveTo>
                      <a:pt x="7265" y="0"/>
                    </a:moveTo>
                    <a:cubicBezTo>
                      <a:pt x="4955" y="0"/>
                      <a:pt x="2615" y="0"/>
                      <a:pt x="305" y="61"/>
                    </a:cubicBezTo>
                    <a:lnTo>
                      <a:pt x="31" y="61"/>
                    </a:lnTo>
                    <a:cubicBezTo>
                      <a:pt x="1" y="91"/>
                      <a:pt x="92" y="122"/>
                      <a:pt x="305" y="152"/>
                    </a:cubicBezTo>
                    <a:cubicBezTo>
                      <a:pt x="2615" y="243"/>
                      <a:pt x="4925" y="243"/>
                      <a:pt x="7265" y="243"/>
                    </a:cubicBezTo>
                    <a:cubicBezTo>
                      <a:pt x="9606" y="243"/>
                      <a:pt x="11946" y="243"/>
                      <a:pt x="14256" y="152"/>
                    </a:cubicBezTo>
                    <a:cubicBezTo>
                      <a:pt x="14408" y="122"/>
                      <a:pt x="14499" y="91"/>
                      <a:pt x="14499" y="61"/>
                    </a:cubicBezTo>
                    <a:lnTo>
                      <a:pt x="14256" y="61"/>
                    </a:lnTo>
                    <a:cubicBezTo>
                      <a:pt x="11946" y="61"/>
                      <a:pt x="9606" y="0"/>
                      <a:pt x="726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8"/>
              <p:cNvSpPr/>
              <p:nvPr/>
            </p:nvSpPr>
            <p:spPr>
              <a:xfrm>
                <a:off x="4113575" y="2907300"/>
                <a:ext cx="253825" cy="976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3905" extrusionOk="0">
                    <a:moveTo>
                      <a:pt x="512" y="1"/>
                    </a:moveTo>
                    <a:cubicBezTo>
                      <a:pt x="487" y="1"/>
                      <a:pt x="436" y="71"/>
                      <a:pt x="365" y="226"/>
                    </a:cubicBezTo>
                    <a:cubicBezTo>
                      <a:pt x="244" y="530"/>
                      <a:pt x="183" y="834"/>
                      <a:pt x="122" y="1138"/>
                    </a:cubicBezTo>
                    <a:cubicBezTo>
                      <a:pt x="92" y="1290"/>
                      <a:pt x="92" y="1442"/>
                      <a:pt x="61" y="1594"/>
                    </a:cubicBezTo>
                    <a:cubicBezTo>
                      <a:pt x="0" y="1746"/>
                      <a:pt x="0" y="1929"/>
                      <a:pt x="61" y="2081"/>
                    </a:cubicBezTo>
                    <a:cubicBezTo>
                      <a:pt x="183" y="2719"/>
                      <a:pt x="760" y="3175"/>
                      <a:pt x="1399" y="3327"/>
                    </a:cubicBezTo>
                    <a:cubicBezTo>
                      <a:pt x="2554" y="3722"/>
                      <a:pt x="3830" y="3874"/>
                      <a:pt x="5046" y="3904"/>
                    </a:cubicBezTo>
                    <a:cubicBezTo>
                      <a:pt x="6262" y="3904"/>
                      <a:pt x="7508" y="3783"/>
                      <a:pt x="8694" y="3357"/>
                    </a:cubicBezTo>
                    <a:cubicBezTo>
                      <a:pt x="8937" y="3266"/>
                      <a:pt x="9241" y="3144"/>
                      <a:pt x="9514" y="2962"/>
                    </a:cubicBezTo>
                    <a:cubicBezTo>
                      <a:pt x="9788" y="2810"/>
                      <a:pt x="10001" y="2506"/>
                      <a:pt x="10092" y="2202"/>
                    </a:cubicBezTo>
                    <a:cubicBezTo>
                      <a:pt x="10153" y="1837"/>
                      <a:pt x="10122" y="1533"/>
                      <a:pt x="10092" y="1229"/>
                    </a:cubicBezTo>
                    <a:cubicBezTo>
                      <a:pt x="10061" y="956"/>
                      <a:pt x="9970" y="652"/>
                      <a:pt x="9849" y="318"/>
                    </a:cubicBezTo>
                    <a:cubicBezTo>
                      <a:pt x="9788" y="135"/>
                      <a:pt x="9697" y="74"/>
                      <a:pt x="9606" y="14"/>
                    </a:cubicBezTo>
                    <a:lnTo>
                      <a:pt x="9606" y="14"/>
                    </a:lnTo>
                    <a:cubicBezTo>
                      <a:pt x="9606" y="14"/>
                      <a:pt x="9606" y="135"/>
                      <a:pt x="9666" y="318"/>
                    </a:cubicBezTo>
                    <a:cubicBezTo>
                      <a:pt x="9788" y="591"/>
                      <a:pt x="9818" y="895"/>
                      <a:pt x="9849" y="1199"/>
                    </a:cubicBezTo>
                    <a:cubicBezTo>
                      <a:pt x="9909" y="1503"/>
                      <a:pt x="9940" y="1807"/>
                      <a:pt x="9849" y="2081"/>
                    </a:cubicBezTo>
                    <a:cubicBezTo>
                      <a:pt x="9788" y="2384"/>
                      <a:pt x="9606" y="2597"/>
                      <a:pt x="9362" y="2749"/>
                    </a:cubicBezTo>
                    <a:cubicBezTo>
                      <a:pt x="9119" y="2962"/>
                      <a:pt x="8815" y="3023"/>
                      <a:pt x="8572" y="3144"/>
                    </a:cubicBezTo>
                    <a:cubicBezTo>
                      <a:pt x="7417" y="3509"/>
                      <a:pt x="6201" y="3631"/>
                      <a:pt x="4985" y="3631"/>
                    </a:cubicBezTo>
                    <a:cubicBezTo>
                      <a:pt x="3770" y="3631"/>
                      <a:pt x="2615" y="3448"/>
                      <a:pt x="1429" y="3114"/>
                    </a:cubicBezTo>
                    <a:cubicBezTo>
                      <a:pt x="852" y="2962"/>
                      <a:pt x="335" y="2567"/>
                      <a:pt x="213" y="2020"/>
                    </a:cubicBezTo>
                    <a:cubicBezTo>
                      <a:pt x="183" y="1898"/>
                      <a:pt x="183" y="1746"/>
                      <a:pt x="213" y="1594"/>
                    </a:cubicBezTo>
                    <a:lnTo>
                      <a:pt x="274" y="1138"/>
                    </a:lnTo>
                    <a:cubicBezTo>
                      <a:pt x="335" y="834"/>
                      <a:pt x="396" y="561"/>
                      <a:pt x="487" y="257"/>
                    </a:cubicBezTo>
                    <a:cubicBezTo>
                      <a:pt x="536" y="94"/>
                      <a:pt x="541" y="1"/>
                      <a:pt x="51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8"/>
              <p:cNvSpPr/>
              <p:nvPr/>
            </p:nvSpPr>
            <p:spPr>
              <a:xfrm>
                <a:off x="6289900" y="3642925"/>
                <a:ext cx="29675" cy="3963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15852" extrusionOk="0">
                    <a:moveTo>
                      <a:pt x="52" y="0"/>
                    </a:moveTo>
                    <a:cubicBezTo>
                      <a:pt x="24" y="0"/>
                      <a:pt x="1" y="99"/>
                      <a:pt x="1" y="285"/>
                    </a:cubicBezTo>
                    <a:cubicBezTo>
                      <a:pt x="122" y="2838"/>
                      <a:pt x="305" y="5361"/>
                      <a:pt x="457" y="7914"/>
                    </a:cubicBezTo>
                    <a:cubicBezTo>
                      <a:pt x="639" y="10468"/>
                      <a:pt x="791" y="13021"/>
                      <a:pt x="1065" y="15544"/>
                    </a:cubicBezTo>
                    <a:cubicBezTo>
                      <a:pt x="1094" y="15753"/>
                      <a:pt x="1132" y="15852"/>
                      <a:pt x="1155" y="15852"/>
                    </a:cubicBezTo>
                    <a:cubicBezTo>
                      <a:pt x="1178" y="15852"/>
                      <a:pt x="1187" y="15745"/>
                      <a:pt x="1156" y="15544"/>
                    </a:cubicBezTo>
                    <a:cubicBezTo>
                      <a:pt x="1004" y="12990"/>
                      <a:pt x="791" y="10468"/>
                      <a:pt x="639" y="7914"/>
                    </a:cubicBezTo>
                    <a:cubicBezTo>
                      <a:pt x="487" y="5361"/>
                      <a:pt x="305" y="2808"/>
                      <a:pt x="122" y="285"/>
                    </a:cubicBezTo>
                    <a:cubicBezTo>
                      <a:pt x="107" y="91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8"/>
              <p:cNvSpPr/>
              <p:nvPr/>
            </p:nvSpPr>
            <p:spPr>
              <a:xfrm>
                <a:off x="6718475" y="1958900"/>
                <a:ext cx="4600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4204" extrusionOk="0">
                    <a:moveTo>
                      <a:pt x="92" y="1"/>
                    </a:moveTo>
                    <a:cubicBezTo>
                      <a:pt x="62" y="1"/>
                      <a:pt x="31" y="77"/>
                      <a:pt x="31" y="229"/>
                    </a:cubicBezTo>
                    <a:cubicBezTo>
                      <a:pt x="1" y="2508"/>
                      <a:pt x="1" y="4788"/>
                      <a:pt x="1" y="7068"/>
                    </a:cubicBezTo>
                    <a:cubicBezTo>
                      <a:pt x="1" y="9347"/>
                      <a:pt x="1" y="11627"/>
                      <a:pt x="31" y="13907"/>
                    </a:cubicBezTo>
                    <a:cubicBezTo>
                      <a:pt x="31" y="14104"/>
                      <a:pt x="62" y="14203"/>
                      <a:pt x="92" y="14203"/>
                    </a:cubicBezTo>
                    <a:cubicBezTo>
                      <a:pt x="123" y="14203"/>
                      <a:pt x="153" y="14104"/>
                      <a:pt x="153" y="13907"/>
                    </a:cubicBezTo>
                    <a:cubicBezTo>
                      <a:pt x="183" y="11627"/>
                      <a:pt x="183" y="9347"/>
                      <a:pt x="183" y="7068"/>
                    </a:cubicBezTo>
                    <a:cubicBezTo>
                      <a:pt x="183" y="4788"/>
                      <a:pt x="183" y="2508"/>
                      <a:pt x="153" y="229"/>
                    </a:cubicBezTo>
                    <a:cubicBezTo>
                      <a:pt x="153" y="77"/>
                      <a:pt x="123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8"/>
              <p:cNvSpPr/>
              <p:nvPr/>
            </p:nvSpPr>
            <p:spPr>
              <a:xfrm>
                <a:off x="6243550" y="2573500"/>
                <a:ext cx="135300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5325" extrusionOk="0">
                    <a:moveTo>
                      <a:pt x="2718" y="0"/>
                    </a:moveTo>
                    <a:cubicBezTo>
                      <a:pt x="2327" y="0"/>
                      <a:pt x="1937" y="84"/>
                      <a:pt x="1612" y="265"/>
                    </a:cubicBezTo>
                    <a:cubicBezTo>
                      <a:pt x="1034" y="569"/>
                      <a:pt x="548" y="1086"/>
                      <a:pt x="305" y="1694"/>
                    </a:cubicBezTo>
                    <a:cubicBezTo>
                      <a:pt x="31" y="2241"/>
                      <a:pt x="1" y="2970"/>
                      <a:pt x="244" y="3578"/>
                    </a:cubicBezTo>
                    <a:cubicBezTo>
                      <a:pt x="335" y="3882"/>
                      <a:pt x="487" y="4186"/>
                      <a:pt x="730" y="4429"/>
                    </a:cubicBezTo>
                    <a:cubicBezTo>
                      <a:pt x="913" y="4642"/>
                      <a:pt x="1186" y="4885"/>
                      <a:pt x="1460" y="5037"/>
                    </a:cubicBezTo>
                    <a:cubicBezTo>
                      <a:pt x="1801" y="5246"/>
                      <a:pt x="2201" y="5324"/>
                      <a:pt x="2602" y="5324"/>
                    </a:cubicBezTo>
                    <a:cubicBezTo>
                      <a:pt x="2843" y="5324"/>
                      <a:pt x="3085" y="5296"/>
                      <a:pt x="3314" y="5250"/>
                    </a:cubicBezTo>
                    <a:cubicBezTo>
                      <a:pt x="3739" y="5189"/>
                      <a:pt x="3679" y="5068"/>
                      <a:pt x="3344" y="5068"/>
                    </a:cubicBezTo>
                    <a:cubicBezTo>
                      <a:pt x="3152" y="5106"/>
                      <a:pt x="2956" y="5126"/>
                      <a:pt x="2761" y="5126"/>
                    </a:cubicBezTo>
                    <a:cubicBezTo>
                      <a:pt x="2341" y="5126"/>
                      <a:pt x="1925" y="5032"/>
                      <a:pt x="1551" y="4824"/>
                    </a:cubicBezTo>
                    <a:cubicBezTo>
                      <a:pt x="1064" y="4520"/>
                      <a:pt x="639" y="4034"/>
                      <a:pt x="426" y="3457"/>
                    </a:cubicBezTo>
                    <a:cubicBezTo>
                      <a:pt x="183" y="2910"/>
                      <a:pt x="213" y="2241"/>
                      <a:pt x="487" y="1724"/>
                    </a:cubicBezTo>
                    <a:cubicBezTo>
                      <a:pt x="730" y="1147"/>
                      <a:pt x="1186" y="691"/>
                      <a:pt x="1703" y="417"/>
                    </a:cubicBezTo>
                    <a:cubicBezTo>
                      <a:pt x="2026" y="269"/>
                      <a:pt x="2375" y="198"/>
                      <a:pt x="2722" y="198"/>
                    </a:cubicBezTo>
                    <a:cubicBezTo>
                      <a:pt x="3581" y="198"/>
                      <a:pt x="4431" y="632"/>
                      <a:pt x="4864" y="1390"/>
                    </a:cubicBezTo>
                    <a:cubicBezTo>
                      <a:pt x="4955" y="1542"/>
                      <a:pt x="4986" y="1633"/>
                      <a:pt x="5046" y="1785"/>
                    </a:cubicBezTo>
                    <a:lnTo>
                      <a:pt x="5168" y="2241"/>
                    </a:lnTo>
                    <a:cubicBezTo>
                      <a:pt x="5259" y="2545"/>
                      <a:pt x="5259" y="2849"/>
                      <a:pt x="5198" y="3153"/>
                    </a:cubicBezTo>
                    <a:cubicBezTo>
                      <a:pt x="5138" y="3761"/>
                      <a:pt x="4742" y="4308"/>
                      <a:pt x="4286" y="4672"/>
                    </a:cubicBezTo>
                    <a:cubicBezTo>
                      <a:pt x="4140" y="4801"/>
                      <a:pt x="4093" y="4885"/>
                      <a:pt x="4145" y="4885"/>
                    </a:cubicBezTo>
                    <a:cubicBezTo>
                      <a:pt x="4179" y="4885"/>
                      <a:pt x="4257" y="4848"/>
                      <a:pt x="4378" y="4764"/>
                    </a:cubicBezTo>
                    <a:cubicBezTo>
                      <a:pt x="4864" y="4369"/>
                      <a:pt x="5289" y="3791"/>
                      <a:pt x="5350" y="3153"/>
                    </a:cubicBezTo>
                    <a:cubicBezTo>
                      <a:pt x="5411" y="2849"/>
                      <a:pt x="5411" y="2514"/>
                      <a:pt x="5320" y="2210"/>
                    </a:cubicBezTo>
                    <a:lnTo>
                      <a:pt x="5198" y="1755"/>
                    </a:lnTo>
                    <a:cubicBezTo>
                      <a:pt x="5168" y="1603"/>
                      <a:pt x="5107" y="1451"/>
                      <a:pt x="5016" y="1299"/>
                    </a:cubicBezTo>
                    <a:cubicBezTo>
                      <a:pt x="4682" y="721"/>
                      <a:pt x="4104" y="326"/>
                      <a:pt x="3496" y="113"/>
                    </a:cubicBezTo>
                    <a:cubicBezTo>
                      <a:pt x="3250" y="39"/>
                      <a:pt x="2984" y="0"/>
                      <a:pt x="271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8"/>
              <p:cNvSpPr/>
              <p:nvPr/>
            </p:nvSpPr>
            <p:spPr>
              <a:xfrm>
                <a:off x="5943400" y="3628775"/>
                <a:ext cx="3442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213" extrusionOk="0">
                    <a:moveTo>
                      <a:pt x="6931" y="0"/>
                    </a:moveTo>
                    <a:cubicBezTo>
                      <a:pt x="4742" y="0"/>
                      <a:pt x="2554" y="0"/>
                      <a:pt x="395" y="61"/>
                    </a:cubicBezTo>
                    <a:cubicBezTo>
                      <a:pt x="0" y="61"/>
                      <a:pt x="0" y="152"/>
                      <a:pt x="395" y="152"/>
                    </a:cubicBezTo>
                    <a:cubicBezTo>
                      <a:pt x="2554" y="213"/>
                      <a:pt x="4712" y="213"/>
                      <a:pt x="6931" y="213"/>
                    </a:cubicBezTo>
                    <a:cubicBezTo>
                      <a:pt x="9089" y="213"/>
                      <a:pt x="11277" y="213"/>
                      <a:pt x="13466" y="152"/>
                    </a:cubicBezTo>
                    <a:cubicBezTo>
                      <a:pt x="13770" y="152"/>
                      <a:pt x="13770" y="61"/>
                      <a:pt x="13466" y="61"/>
                    </a:cubicBezTo>
                    <a:cubicBezTo>
                      <a:pt x="11277" y="0"/>
                      <a:pt x="9119" y="0"/>
                      <a:pt x="693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8"/>
              <p:cNvSpPr/>
              <p:nvPr/>
            </p:nvSpPr>
            <p:spPr>
              <a:xfrm>
                <a:off x="5871200" y="2862800"/>
                <a:ext cx="3419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83" extrusionOk="0">
                    <a:moveTo>
                      <a:pt x="6870" y="0"/>
                    </a:moveTo>
                    <a:cubicBezTo>
                      <a:pt x="4712" y="0"/>
                      <a:pt x="2554" y="0"/>
                      <a:pt x="396" y="31"/>
                    </a:cubicBezTo>
                    <a:cubicBezTo>
                      <a:pt x="1" y="31"/>
                      <a:pt x="1" y="152"/>
                      <a:pt x="396" y="152"/>
                    </a:cubicBezTo>
                    <a:cubicBezTo>
                      <a:pt x="2554" y="183"/>
                      <a:pt x="4712" y="183"/>
                      <a:pt x="6870" y="183"/>
                    </a:cubicBezTo>
                    <a:cubicBezTo>
                      <a:pt x="9059" y="183"/>
                      <a:pt x="11217" y="183"/>
                      <a:pt x="13375" y="152"/>
                    </a:cubicBezTo>
                    <a:cubicBezTo>
                      <a:pt x="13679" y="152"/>
                      <a:pt x="13679" y="31"/>
                      <a:pt x="13375" y="31"/>
                    </a:cubicBezTo>
                    <a:cubicBezTo>
                      <a:pt x="11217" y="0"/>
                      <a:pt x="9059" y="0"/>
                      <a:pt x="687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8"/>
              <p:cNvSpPr/>
              <p:nvPr/>
            </p:nvSpPr>
            <p:spPr>
              <a:xfrm>
                <a:off x="5875775" y="3099875"/>
                <a:ext cx="34030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13612" h="190" extrusionOk="0">
                    <a:moveTo>
                      <a:pt x="6778" y="1"/>
                    </a:moveTo>
                    <a:cubicBezTo>
                      <a:pt x="4620" y="1"/>
                      <a:pt x="2432" y="1"/>
                      <a:pt x="274" y="31"/>
                    </a:cubicBezTo>
                    <a:cubicBezTo>
                      <a:pt x="91" y="31"/>
                      <a:pt x="0" y="153"/>
                      <a:pt x="31" y="153"/>
                    </a:cubicBezTo>
                    <a:cubicBezTo>
                      <a:pt x="31" y="163"/>
                      <a:pt x="44" y="166"/>
                      <a:pt x="68" y="166"/>
                    </a:cubicBezTo>
                    <a:cubicBezTo>
                      <a:pt x="115" y="166"/>
                      <a:pt x="203" y="153"/>
                      <a:pt x="304" y="153"/>
                    </a:cubicBezTo>
                    <a:cubicBezTo>
                      <a:pt x="2493" y="183"/>
                      <a:pt x="4651" y="183"/>
                      <a:pt x="6809" y="183"/>
                    </a:cubicBezTo>
                    <a:lnTo>
                      <a:pt x="10091" y="183"/>
                    </a:lnTo>
                    <a:cubicBezTo>
                      <a:pt x="10780" y="183"/>
                      <a:pt x="11510" y="170"/>
                      <a:pt x="12235" y="170"/>
                    </a:cubicBezTo>
                    <a:cubicBezTo>
                      <a:pt x="12597" y="170"/>
                      <a:pt x="12959" y="173"/>
                      <a:pt x="13313" y="183"/>
                    </a:cubicBezTo>
                    <a:cubicBezTo>
                      <a:pt x="13355" y="187"/>
                      <a:pt x="13391" y="189"/>
                      <a:pt x="13421" y="189"/>
                    </a:cubicBezTo>
                    <a:cubicBezTo>
                      <a:pt x="13612" y="189"/>
                      <a:pt x="13576" y="114"/>
                      <a:pt x="13313" y="61"/>
                    </a:cubicBezTo>
                    <a:cubicBezTo>
                      <a:pt x="12736" y="1"/>
                      <a:pt x="12219" y="1"/>
                      <a:pt x="1167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8"/>
              <p:cNvSpPr/>
              <p:nvPr/>
            </p:nvSpPr>
            <p:spPr>
              <a:xfrm>
                <a:off x="6019375" y="3476775"/>
                <a:ext cx="19267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496" extrusionOk="0">
                    <a:moveTo>
                      <a:pt x="3892" y="1"/>
                    </a:moveTo>
                    <a:cubicBezTo>
                      <a:pt x="3284" y="1"/>
                      <a:pt x="2676" y="214"/>
                      <a:pt x="2159" y="548"/>
                    </a:cubicBezTo>
                    <a:cubicBezTo>
                      <a:pt x="1642" y="882"/>
                      <a:pt x="1247" y="1369"/>
                      <a:pt x="1004" y="1855"/>
                    </a:cubicBezTo>
                    <a:cubicBezTo>
                      <a:pt x="426" y="2888"/>
                      <a:pt x="92" y="4044"/>
                      <a:pt x="1" y="5229"/>
                    </a:cubicBezTo>
                    <a:cubicBezTo>
                      <a:pt x="1" y="5404"/>
                      <a:pt x="15" y="5495"/>
                      <a:pt x="36" y="5495"/>
                    </a:cubicBezTo>
                    <a:cubicBezTo>
                      <a:pt x="59" y="5495"/>
                      <a:pt x="91" y="5389"/>
                      <a:pt x="122" y="5168"/>
                    </a:cubicBezTo>
                    <a:cubicBezTo>
                      <a:pt x="244" y="4044"/>
                      <a:pt x="578" y="2949"/>
                      <a:pt x="1186" y="1946"/>
                    </a:cubicBezTo>
                    <a:cubicBezTo>
                      <a:pt x="1460" y="1460"/>
                      <a:pt x="1825" y="1004"/>
                      <a:pt x="2281" y="700"/>
                    </a:cubicBezTo>
                    <a:cubicBezTo>
                      <a:pt x="2767" y="335"/>
                      <a:pt x="3314" y="183"/>
                      <a:pt x="3892" y="183"/>
                    </a:cubicBezTo>
                    <a:cubicBezTo>
                      <a:pt x="4408" y="183"/>
                      <a:pt x="4986" y="396"/>
                      <a:pt x="5442" y="700"/>
                    </a:cubicBezTo>
                    <a:cubicBezTo>
                      <a:pt x="5898" y="1004"/>
                      <a:pt x="6232" y="1460"/>
                      <a:pt x="6536" y="1946"/>
                    </a:cubicBezTo>
                    <a:cubicBezTo>
                      <a:pt x="7114" y="2949"/>
                      <a:pt x="7417" y="4074"/>
                      <a:pt x="7569" y="5229"/>
                    </a:cubicBezTo>
                    <a:cubicBezTo>
                      <a:pt x="7585" y="5396"/>
                      <a:pt x="7623" y="5480"/>
                      <a:pt x="7653" y="5480"/>
                    </a:cubicBezTo>
                    <a:cubicBezTo>
                      <a:pt x="7683" y="5480"/>
                      <a:pt x="7706" y="5396"/>
                      <a:pt x="7691" y="5229"/>
                    </a:cubicBezTo>
                    <a:cubicBezTo>
                      <a:pt x="7569" y="4044"/>
                      <a:pt x="7265" y="2888"/>
                      <a:pt x="6688" y="1855"/>
                    </a:cubicBezTo>
                    <a:cubicBezTo>
                      <a:pt x="6414" y="1369"/>
                      <a:pt x="6050" y="882"/>
                      <a:pt x="5563" y="548"/>
                    </a:cubicBezTo>
                    <a:cubicBezTo>
                      <a:pt x="5047" y="214"/>
                      <a:pt x="4499" y="1"/>
                      <a:pt x="38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8"/>
              <p:cNvSpPr/>
              <p:nvPr/>
            </p:nvSpPr>
            <p:spPr>
              <a:xfrm>
                <a:off x="5795975" y="2210050"/>
                <a:ext cx="317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83" extrusionOk="0">
                    <a:moveTo>
                      <a:pt x="6384" y="0"/>
                    </a:moveTo>
                    <a:cubicBezTo>
                      <a:pt x="4378" y="0"/>
                      <a:pt x="2371" y="0"/>
                      <a:pt x="365" y="31"/>
                    </a:cubicBezTo>
                    <a:cubicBezTo>
                      <a:pt x="1" y="31"/>
                      <a:pt x="1" y="122"/>
                      <a:pt x="365" y="152"/>
                    </a:cubicBezTo>
                    <a:cubicBezTo>
                      <a:pt x="2371" y="183"/>
                      <a:pt x="4378" y="183"/>
                      <a:pt x="6384" y="183"/>
                    </a:cubicBezTo>
                    <a:cubicBezTo>
                      <a:pt x="8390" y="183"/>
                      <a:pt x="10426" y="183"/>
                      <a:pt x="12432" y="152"/>
                    </a:cubicBezTo>
                    <a:cubicBezTo>
                      <a:pt x="12706" y="152"/>
                      <a:pt x="12706" y="31"/>
                      <a:pt x="12432" y="31"/>
                    </a:cubicBezTo>
                    <a:cubicBezTo>
                      <a:pt x="10426" y="0"/>
                      <a:pt x="8390" y="0"/>
                      <a:pt x="63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8"/>
              <p:cNvSpPr/>
              <p:nvPr/>
            </p:nvSpPr>
            <p:spPr>
              <a:xfrm>
                <a:off x="5076350" y="4327850"/>
                <a:ext cx="2994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14" extrusionOk="0">
                    <a:moveTo>
                      <a:pt x="5989" y="1"/>
                    </a:moveTo>
                    <a:cubicBezTo>
                      <a:pt x="4104" y="1"/>
                      <a:pt x="2189" y="1"/>
                      <a:pt x="305" y="62"/>
                    </a:cubicBezTo>
                    <a:cubicBezTo>
                      <a:pt x="1" y="62"/>
                      <a:pt x="1" y="153"/>
                      <a:pt x="305" y="153"/>
                    </a:cubicBezTo>
                    <a:cubicBezTo>
                      <a:pt x="2189" y="214"/>
                      <a:pt x="4104" y="214"/>
                      <a:pt x="5989" y="214"/>
                    </a:cubicBezTo>
                    <a:cubicBezTo>
                      <a:pt x="7904" y="214"/>
                      <a:pt x="9788" y="214"/>
                      <a:pt x="11703" y="153"/>
                    </a:cubicBezTo>
                    <a:cubicBezTo>
                      <a:pt x="11977" y="153"/>
                      <a:pt x="11977" y="62"/>
                      <a:pt x="11703" y="62"/>
                    </a:cubicBezTo>
                    <a:cubicBezTo>
                      <a:pt x="9788" y="1"/>
                      <a:pt x="7904" y="1"/>
                      <a:pt x="598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8"/>
              <p:cNvSpPr/>
              <p:nvPr/>
            </p:nvSpPr>
            <p:spPr>
              <a:xfrm>
                <a:off x="5963150" y="4327850"/>
                <a:ext cx="3001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214" extrusionOk="0">
                    <a:moveTo>
                      <a:pt x="6049" y="1"/>
                    </a:moveTo>
                    <a:cubicBezTo>
                      <a:pt x="4165" y="1"/>
                      <a:pt x="2250" y="1"/>
                      <a:pt x="365" y="62"/>
                    </a:cubicBezTo>
                    <a:cubicBezTo>
                      <a:pt x="1" y="62"/>
                      <a:pt x="1" y="153"/>
                      <a:pt x="365" y="153"/>
                    </a:cubicBezTo>
                    <a:cubicBezTo>
                      <a:pt x="2250" y="214"/>
                      <a:pt x="4165" y="214"/>
                      <a:pt x="6049" y="214"/>
                    </a:cubicBezTo>
                    <a:cubicBezTo>
                      <a:pt x="7964" y="214"/>
                      <a:pt x="9849" y="214"/>
                      <a:pt x="11764" y="153"/>
                    </a:cubicBezTo>
                    <a:cubicBezTo>
                      <a:pt x="12007" y="153"/>
                      <a:pt x="12007" y="62"/>
                      <a:pt x="11764" y="62"/>
                    </a:cubicBezTo>
                    <a:cubicBezTo>
                      <a:pt x="9849" y="1"/>
                      <a:pt x="7964" y="1"/>
                      <a:pt x="604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8"/>
              <p:cNvSpPr/>
              <p:nvPr/>
            </p:nvSpPr>
            <p:spPr>
              <a:xfrm>
                <a:off x="5077875" y="4364325"/>
                <a:ext cx="2979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14" extrusionOk="0">
                    <a:moveTo>
                      <a:pt x="5928" y="1"/>
                    </a:moveTo>
                    <a:cubicBezTo>
                      <a:pt x="4013" y="1"/>
                      <a:pt x="2098" y="31"/>
                      <a:pt x="213" y="31"/>
                    </a:cubicBezTo>
                    <a:lnTo>
                      <a:pt x="1" y="31"/>
                    </a:lnTo>
                    <a:cubicBezTo>
                      <a:pt x="1" y="62"/>
                      <a:pt x="1" y="62"/>
                      <a:pt x="61" y="123"/>
                    </a:cubicBezTo>
                    <a:cubicBezTo>
                      <a:pt x="92" y="153"/>
                      <a:pt x="122" y="153"/>
                      <a:pt x="213" y="153"/>
                    </a:cubicBezTo>
                    <a:cubicBezTo>
                      <a:pt x="2098" y="214"/>
                      <a:pt x="4043" y="214"/>
                      <a:pt x="5928" y="214"/>
                    </a:cubicBezTo>
                    <a:cubicBezTo>
                      <a:pt x="7873" y="214"/>
                      <a:pt x="9788" y="214"/>
                      <a:pt x="11673" y="183"/>
                    </a:cubicBezTo>
                    <a:cubicBezTo>
                      <a:pt x="11825" y="183"/>
                      <a:pt x="11885" y="123"/>
                      <a:pt x="11916" y="31"/>
                    </a:cubicBezTo>
                    <a:cubicBezTo>
                      <a:pt x="11916" y="21"/>
                      <a:pt x="11906" y="18"/>
                      <a:pt x="11886" y="18"/>
                    </a:cubicBezTo>
                    <a:cubicBezTo>
                      <a:pt x="11848" y="18"/>
                      <a:pt x="11774" y="31"/>
                      <a:pt x="11673" y="31"/>
                    </a:cubicBezTo>
                    <a:cubicBezTo>
                      <a:pt x="9788" y="1"/>
                      <a:pt x="7843" y="1"/>
                      <a:pt x="592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8"/>
              <p:cNvSpPr/>
              <p:nvPr/>
            </p:nvSpPr>
            <p:spPr>
              <a:xfrm>
                <a:off x="6567275" y="2492900"/>
                <a:ext cx="57075" cy="2970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1881" extrusionOk="0">
                    <a:moveTo>
                      <a:pt x="1420" y="0"/>
                    </a:moveTo>
                    <a:cubicBezTo>
                      <a:pt x="1398" y="0"/>
                      <a:pt x="1347" y="47"/>
                      <a:pt x="1277" y="146"/>
                    </a:cubicBezTo>
                    <a:cubicBezTo>
                      <a:pt x="730" y="1027"/>
                      <a:pt x="426" y="2030"/>
                      <a:pt x="243" y="3003"/>
                    </a:cubicBezTo>
                    <a:cubicBezTo>
                      <a:pt x="61" y="4036"/>
                      <a:pt x="0" y="5009"/>
                      <a:pt x="91" y="6042"/>
                    </a:cubicBezTo>
                    <a:cubicBezTo>
                      <a:pt x="243" y="8048"/>
                      <a:pt x="821" y="10055"/>
                      <a:pt x="2037" y="11696"/>
                    </a:cubicBezTo>
                    <a:cubicBezTo>
                      <a:pt x="2132" y="11819"/>
                      <a:pt x="2204" y="11881"/>
                      <a:pt x="2239" y="11881"/>
                    </a:cubicBezTo>
                    <a:cubicBezTo>
                      <a:pt x="2282" y="11881"/>
                      <a:pt x="2272" y="11789"/>
                      <a:pt x="2189" y="11605"/>
                    </a:cubicBezTo>
                    <a:cubicBezTo>
                      <a:pt x="1034" y="9933"/>
                      <a:pt x="517" y="7957"/>
                      <a:pt x="365" y="5982"/>
                    </a:cubicBezTo>
                    <a:cubicBezTo>
                      <a:pt x="274" y="4979"/>
                      <a:pt x="304" y="3975"/>
                      <a:pt x="456" y="3003"/>
                    </a:cubicBezTo>
                    <a:cubicBezTo>
                      <a:pt x="608" y="2030"/>
                      <a:pt x="882" y="1057"/>
                      <a:pt x="1368" y="176"/>
                    </a:cubicBezTo>
                    <a:cubicBezTo>
                      <a:pt x="1433" y="62"/>
                      <a:pt x="1446" y="0"/>
                      <a:pt x="142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8"/>
              <p:cNvSpPr/>
              <p:nvPr/>
            </p:nvSpPr>
            <p:spPr>
              <a:xfrm>
                <a:off x="4924000" y="4073300"/>
                <a:ext cx="27000" cy="29790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11916" extrusionOk="0">
                    <a:moveTo>
                      <a:pt x="42" y="0"/>
                    </a:moveTo>
                    <a:cubicBezTo>
                      <a:pt x="16" y="0"/>
                      <a:pt x="1" y="61"/>
                      <a:pt x="16" y="183"/>
                    </a:cubicBezTo>
                    <a:cubicBezTo>
                      <a:pt x="137" y="1155"/>
                      <a:pt x="198" y="2098"/>
                      <a:pt x="198" y="3040"/>
                    </a:cubicBezTo>
                    <a:cubicBezTo>
                      <a:pt x="228" y="3982"/>
                      <a:pt x="168" y="4985"/>
                      <a:pt x="168" y="5928"/>
                    </a:cubicBezTo>
                    <a:cubicBezTo>
                      <a:pt x="168" y="6900"/>
                      <a:pt x="198" y="7873"/>
                      <a:pt x="320" y="8815"/>
                    </a:cubicBezTo>
                    <a:cubicBezTo>
                      <a:pt x="472" y="9788"/>
                      <a:pt x="654" y="10730"/>
                      <a:pt x="958" y="11642"/>
                    </a:cubicBezTo>
                    <a:cubicBezTo>
                      <a:pt x="988" y="11764"/>
                      <a:pt x="988" y="11824"/>
                      <a:pt x="988" y="11915"/>
                    </a:cubicBezTo>
                    <a:cubicBezTo>
                      <a:pt x="988" y="11915"/>
                      <a:pt x="1049" y="11855"/>
                      <a:pt x="1049" y="11824"/>
                    </a:cubicBezTo>
                    <a:cubicBezTo>
                      <a:pt x="1080" y="11794"/>
                      <a:pt x="1080" y="11703"/>
                      <a:pt x="1049" y="11642"/>
                    </a:cubicBezTo>
                    <a:cubicBezTo>
                      <a:pt x="776" y="10730"/>
                      <a:pt x="593" y="9788"/>
                      <a:pt x="472" y="8815"/>
                    </a:cubicBezTo>
                    <a:cubicBezTo>
                      <a:pt x="350" y="7873"/>
                      <a:pt x="350" y="6931"/>
                      <a:pt x="350" y="5988"/>
                    </a:cubicBezTo>
                    <a:cubicBezTo>
                      <a:pt x="380" y="5016"/>
                      <a:pt x="441" y="4043"/>
                      <a:pt x="380" y="3101"/>
                    </a:cubicBezTo>
                    <a:cubicBezTo>
                      <a:pt x="380" y="2098"/>
                      <a:pt x="320" y="1155"/>
                      <a:pt x="137" y="183"/>
                    </a:cubicBezTo>
                    <a:cubicBezTo>
                      <a:pt x="107" y="61"/>
                      <a:pt x="69" y="0"/>
                      <a:pt x="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8"/>
              <p:cNvSpPr/>
              <p:nvPr/>
            </p:nvSpPr>
            <p:spPr>
              <a:xfrm>
                <a:off x="5965425" y="4364325"/>
                <a:ext cx="2979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214" extrusionOk="0">
                    <a:moveTo>
                      <a:pt x="5928" y="1"/>
                    </a:moveTo>
                    <a:cubicBezTo>
                      <a:pt x="3983" y="1"/>
                      <a:pt x="2098" y="31"/>
                      <a:pt x="183" y="31"/>
                    </a:cubicBezTo>
                    <a:lnTo>
                      <a:pt x="1" y="31"/>
                    </a:lnTo>
                    <a:cubicBezTo>
                      <a:pt x="1" y="62"/>
                      <a:pt x="1" y="62"/>
                      <a:pt x="31" y="123"/>
                    </a:cubicBezTo>
                    <a:cubicBezTo>
                      <a:pt x="62" y="153"/>
                      <a:pt x="92" y="153"/>
                      <a:pt x="183" y="153"/>
                    </a:cubicBezTo>
                    <a:cubicBezTo>
                      <a:pt x="2098" y="214"/>
                      <a:pt x="4013" y="214"/>
                      <a:pt x="5928" y="214"/>
                    </a:cubicBezTo>
                    <a:cubicBezTo>
                      <a:pt x="7873" y="214"/>
                      <a:pt x="9758" y="214"/>
                      <a:pt x="11673" y="183"/>
                    </a:cubicBezTo>
                    <a:cubicBezTo>
                      <a:pt x="11855" y="183"/>
                      <a:pt x="11916" y="123"/>
                      <a:pt x="11886" y="31"/>
                    </a:cubicBezTo>
                    <a:cubicBezTo>
                      <a:pt x="11886" y="21"/>
                      <a:pt x="11879" y="18"/>
                      <a:pt x="11864" y="18"/>
                    </a:cubicBezTo>
                    <a:cubicBezTo>
                      <a:pt x="11835" y="18"/>
                      <a:pt x="11774" y="31"/>
                      <a:pt x="11673" y="31"/>
                    </a:cubicBezTo>
                    <a:cubicBezTo>
                      <a:pt x="9758" y="1"/>
                      <a:pt x="7813" y="1"/>
                      <a:pt x="592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8"/>
              <p:cNvSpPr/>
              <p:nvPr/>
            </p:nvSpPr>
            <p:spPr>
              <a:xfrm>
                <a:off x="5506450" y="4072550"/>
                <a:ext cx="28150" cy="297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882" extrusionOk="0">
                    <a:moveTo>
                      <a:pt x="1084" y="0"/>
                    </a:moveTo>
                    <a:cubicBezTo>
                      <a:pt x="1057" y="0"/>
                      <a:pt x="1019" y="61"/>
                      <a:pt x="1004" y="182"/>
                    </a:cubicBezTo>
                    <a:cubicBezTo>
                      <a:pt x="791" y="1094"/>
                      <a:pt x="700" y="2097"/>
                      <a:pt x="639" y="3040"/>
                    </a:cubicBezTo>
                    <a:cubicBezTo>
                      <a:pt x="609" y="3982"/>
                      <a:pt x="700" y="4985"/>
                      <a:pt x="700" y="5927"/>
                    </a:cubicBezTo>
                    <a:cubicBezTo>
                      <a:pt x="761" y="7872"/>
                      <a:pt x="487" y="9757"/>
                      <a:pt x="31" y="11642"/>
                    </a:cubicBezTo>
                    <a:cubicBezTo>
                      <a:pt x="0" y="11797"/>
                      <a:pt x="9" y="11881"/>
                      <a:pt x="37" y="11881"/>
                    </a:cubicBezTo>
                    <a:cubicBezTo>
                      <a:pt x="64" y="11881"/>
                      <a:pt x="108" y="11805"/>
                      <a:pt x="153" y="11642"/>
                    </a:cubicBezTo>
                    <a:cubicBezTo>
                      <a:pt x="700" y="9818"/>
                      <a:pt x="943" y="7872"/>
                      <a:pt x="913" y="5927"/>
                    </a:cubicBezTo>
                    <a:cubicBezTo>
                      <a:pt x="913" y="4955"/>
                      <a:pt x="882" y="3982"/>
                      <a:pt x="882" y="3040"/>
                    </a:cubicBezTo>
                    <a:cubicBezTo>
                      <a:pt x="882" y="2097"/>
                      <a:pt x="943" y="1155"/>
                      <a:pt x="1095" y="182"/>
                    </a:cubicBezTo>
                    <a:cubicBezTo>
                      <a:pt x="1125" y="61"/>
                      <a:pt x="1110" y="0"/>
                      <a:pt x="10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8"/>
              <p:cNvSpPr/>
              <p:nvPr/>
            </p:nvSpPr>
            <p:spPr>
              <a:xfrm>
                <a:off x="5814225" y="2667500"/>
                <a:ext cx="2918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214" extrusionOk="0">
                    <a:moveTo>
                      <a:pt x="5866" y="1"/>
                    </a:moveTo>
                    <a:cubicBezTo>
                      <a:pt x="3982" y="1"/>
                      <a:pt x="2158" y="1"/>
                      <a:pt x="304" y="61"/>
                    </a:cubicBezTo>
                    <a:cubicBezTo>
                      <a:pt x="0" y="61"/>
                      <a:pt x="0" y="153"/>
                      <a:pt x="304" y="153"/>
                    </a:cubicBezTo>
                    <a:cubicBezTo>
                      <a:pt x="2158" y="213"/>
                      <a:pt x="3982" y="213"/>
                      <a:pt x="5866" y="213"/>
                    </a:cubicBezTo>
                    <a:cubicBezTo>
                      <a:pt x="7721" y="213"/>
                      <a:pt x="9544" y="213"/>
                      <a:pt x="11398" y="153"/>
                    </a:cubicBezTo>
                    <a:cubicBezTo>
                      <a:pt x="11672" y="153"/>
                      <a:pt x="11672" y="61"/>
                      <a:pt x="11398" y="61"/>
                    </a:cubicBezTo>
                    <a:cubicBezTo>
                      <a:pt x="9544" y="1"/>
                      <a:pt x="7721" y="1"/>
                      <a:pt x="586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8"/>
              <p:cNvSpPr/>
              <p:nvPr/>
            </p:nvSpPr>
            <p:spPr>
              <a:xfrm>
                <a:off x="4351125" y="3251900"/>
                <a:ext cx="279600" cy="87000"/>
              </a:xfrm>
              <a:custGeom>
                <a:avLst/>
                <a:gdLst/>
                <a:ahLst/>
                <a:cxnLst/>
                <a:rect l="l" t="t" r="r" b="b"/>
                <a:pathLst>
                  <a:path w="11184" h="3480" extrusionOk="0">
                    <a:moveTo>
                      <a:pt x="27" y="1"/>
                    </a:moveTo>
                    <a:cubicBezTo>
                      <a:pt x="0" y="1"/>
                      <a:pt x="19" y="63"/>
                      <a:pt x="104" y="181"/>
                    </a:cubicBezTo>
                    <a:cubicBezTo>
                      <a:pt x="1228" y="1914"/>
                      <a:pt x="3173" y="2978"/>
                      <a:pt x="5180" y="3342"/>
                    </a:cubicBezTo>
                    <a:cubicBezTo>
                      <a:pt x="5696" y="3434"/>
                      <a:pt x="6213" y="3479"/>
                      <a:pt x="6726" y="3479"/>
                    </a:cubicBezTo>
                    <a:cubicBezTo>
                      <a:pt x="7239" y="3479"/>
                      <a:pt x="7748" y="3434"/>
                      <a:pt x="8250" y="3342"/>
                    </a:cubicBezTo>
                    <a:cubicBezTo>
                      <a:pt x="9283" y="3130"/>
                      <a:pt x="10225" y="2704"/>
                      <a:pt x="10985" y="1975"/>
                    </a:cubicBezTo>
                    <a:cubicBezTo>
                      <a:pt x="11134" y="1826"/>
                      <a:pt x="11184" y="1749"/>
                      <a:pt x="11154" y="1749"/>
                    </a:cubicBezTo>
                    <a:cubicBezTo>
                      <a:pt x="11130" y="1749"/>
                      <a:pt x="11049" y="1803"/>
                      <a:pt x="10924" y="1914"/>
                    </a:cubicBezTo>
                    <a:cubicBezTo>
                      <a:pt x="10165" y="2582"/>
                      <a:pt x="9222" y="2978"/>
                      <a:pt x="8219" y="3160"/>
                    </a:cubicBezTo>
                    <a:cubicBezTo>
                      <a:pt x="7755" y="3232"/>
                      <a:pt x="7277" y="3270"/>
                      <a:pt x="6795" y="3270"/>
                    </a:cubicBezTo>
                    <a:cubicBezTo>
                      <a:pt x="6267" y="3270"/>
                      <a:pt x="5734" y="3225"/>
                      <a:pt x="5210" y="3130"/>
                    </a:cubicBezTo>
                    <a:cubicBezTo>
                      <a:pt x="3234" y="2734"/>
                      <a:pt x="1380" y="1701"/>
                      <a:pt x="164" y="120"/>
                    </a:cubicBezTo>
                    <a:cubicBezTo>
                      <a:pt x="97" y="40"/>
                      <a:pt x="48" y="1"/>
                      <a:pt x="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8"/>
              <p:cNvSpPr/>
              <p:nvPr/>
            </p:nvSpPr>
            <p:spPr>
              <a:xfrm>
                <a:off x="4080100" y="3255600"/>
                <a:ext cx="25712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3397" extrusionOk="0">
                    <a:moveTo>
                      <a:pt x="5390" y="1"/>
                    </a:moveTo>
                    <a:cubicBezTo>
                      <a:pt x="5337" y="1"/>
                      <a:pt x="5283" y="1"/>
                      <a:pt x="5230" y="3"/>
                    </a:cubicBezTo>
                    <a:cubicBezTo>
                      <a:pt x="4166" y="3"/>
                      <a:pt x="3133" y="337"/>
                      <a:pt x="2221" y="884"/>
                    </a:cubicBezTo>
                    <a:cubicBezTo>
                      <a:pt x="1309" y="1401"/>
                      <a:pt x="610" y="2222"/>
                      <a:pt x="93" y="3103"/>
                    </a:cubicBezTo>
                    <a:cubicBezTo>
                      <a:pt x="12" y="3297"/>
                      <a:pt x="0" y="3397"/>
                      <a:pt x="34" y="3397"/>
                    </a:cubicBezTo>
                    <a:cubicBezTo>
                      <a:pt x="64" y="3397"/>
                      <a:pt x="130" y="3320"/>
                      <a:pt x="215" y="3164"/>
                    </a:cubicBezTo>
                    <a:cubicBezTo>
                      <a:pt x="1188" y="1371"/>
                      <a:pt x="3163" y="246"/>
                      <a:pt x="5230" y="185"/>
                    </a:cubicBezTo>
                    <a:cubicBezTo>
                      <a:pt x="6203" y="185"/>
                      <a:pt x="7236" y="428"/>
                      <a:pt x="8118" y="945"/>
                    </a:cubicBezTo>
                    <a:cubicBezTo>
                      <a:pt x="8938" y="1462"/>
                      <a:pt x="9668" y="2282"/>
                      <a:pt x="10093" y="3194"/>
                    </a:cubicBezTo>
                    <a:cubicBezTo>
                      <a:pt x="10165" y="3324"/>
                      <a:pt x="10223" y="3385"/>
                      <a:pt x="10252" y="3385"/>
                    </a:cubicBezTo>
                    <a:cubicBezTo>
                      <a:pt x="10284" y="3385"/>
                      <a:pt x="10279" y="3308"/>
                      <a:pt x="10215" y="3164"/>
                    </a:cubicBezTo>
                    <a:cubicBezTo>
                      <a:pt x="9820" y="2222"/>
                      <a:pt x="9151" y="1371"/>
                      <a:pt x="8239" y="793"/>
                    </a:cubicBezTo>
                    <a:cubicBezTo>
                      <a:pt x="7402" y="273"/>
                      <a:pt x="6400" y="1"/>
                      <a:pt x="539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8"/>
              <p:cNvSpPr/>
              <p:nvPr/>
            </p:nvSpPr>
            <p:spPr>
              <a:xfrm>
                <a:off x="5916800" y="2937500"/>
                <a:ext cx="254675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0187" h="4373" extrusionOk="0">
                    <a:moveTo>
                      <a:pt x="10153" y="1"/>
                    </a:moveTo>
                    <a:cubicBezTo>
                      <a:pt x="10128" y="1"/>
                      <a:pt x="10086" y="47"/>
                      <a:pt x="10031" y="143"/>
                    </a:cubicBezTo>
                    <a:cubicBezTo>
                      <a:pt x="9362" y="2028"/>
                      <a:pt x="7599" y="3152"/>
                      <a:pt x="5806" y="3790"/>
                    </a:cubicBezTo>
                    <a:cubicBezTo>
                      <a:pt x="5350" y="3912"/>
                      <a:pt x="4894" y="4034"/>
                      <a:pt x="4408" y="4094"/>
                    </a:cubicBezTo>
                    <a:cubicBezTo>
                      <a:pt x="4100" y="4152"/>
                      <a:pt x="3803" y="4173"/>
                      <a:pt x="3504" y="4173"/>
                    </a:cubicBezTo>
                    <a:cubicBezTo>
                      <a:pt x="3331" y="4173"/>
                      <a:pt x="3157" y="4166"/>
                      <a:pt x="2979" y="4155"/>
                    </a:cubicBezTo>
                    <a:cubicBezTo>
                      <a:pt x="2523" y="4094"/>
                      <a:pt x="2007" y="4003"/>
                      <a:pt x="1551" y="3882"/>
                    </a:cubicBezTo>
                    <a:cubicBezTo>
                      <a:pt x="1338" y="3790"/>
                      <a:pt x="1064" y="3760"/>
                      <a:pt x="882" y="3639"/>
                    </a:cubicBezTo>
                    <a:cubicBezTo>
                      <a:pt x="700" y="3547"/>
                      <a:pt x="487" y="3395"/>
                      <a:pt x="274" y="3274"/>
                    </a:cubicBezTo>
                    <a:cubicBezTo>
                      <a:pt x="122" y="3183"/>
                      <a:pt x="1" y="3183"/>
                      <a:pt x="0" y="3183"/>
                    </a:cubicBezTo>
                    <a:lnTo>
                      <a:pt x="0" y="3183"/>
                    </a:lnTo>
                    <a:cubicBezTo>
                      <a:pt x="0" y="3213"/>
                      <a:pt x="31" y="3274"/>
                      <a:pt x="183" y="3335"/>
                    </a:cubicBezTo>
                    <a:cubicBezTo>
                      <a:pt x="396" y="3456"/>
                      <a:pt x="578" y="3639"/>
                      <a:pt x="791" y="3760"/>
                    </a:cubicBezTo>
                    <a:cubicBezTo>
                      <a:pt x="1034" y="3882"/>
                      <a:pt x="1247" y="3942"/>
                      <a:pt x="1490" y="4034"/>
                    </a:cubicBezTo>
                    <a:cubicBezTo>
                      <a:pt x="1946" y="4186"/>
                      <a:pt x="2432" y="4277"/>
                      <a:pt x="2918" y="4338"/>
                    </a:cubicBezTo>
                    <a:cubicBezTo>
                      <a:pt x="3137" y="4363"/>
                      <a:pt x="3350" y="4373"/>
                      <a:pt x="3560" y="4373"/>
                    </a:cubicBezTo>
                    <a:cubicBezTo>
                      <a:pt x="3846" y="4373"/>
                      <a:pt x="4127" y="4355"/>
                      <a:pt x="4408" y="4338"/>
                    </a:cubicBezTo>
                    <a:cubicBezTo>
                      <a:pt x="4894" y="4246"/>
                      <a:pt x="5411" y="4125"/>
                      <a:pt x="5867" y="4003"/>
                    </a:cubicBezTo>
                    <a:cubicBezTo>
                      <a:pt x="6809" y="3639"/>
                      <a:pt x="7691" y="3152"/>
                      <a:pt x="8450" y="2544"/>
                    </a:cubicBezTo>
                    <a:cubicBezTo>
                      <a:pt x="8846" y="2271"/>
                      <a:pt x="9210" y="1906"/>
                      <a:pt x="9454" y="1480"/>
                    </a:cubicBezTo>
                    <a:cubicBezTo>
                      <a:pt x="9758" y="1085"/>
                      <a:pt x="9970" y="629"/>
                      <a:pt x="10153" y="204"/>
                    </a:cubicBezTo>
                    <a:cubicBezTo>
                      <a:pt x="10186" y="70"/>
                      <a:pt x="10183" y="1"/>
                      <a:pt x="1015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8"/>
              <p:cNvSpPr/>
              <p:nvPr/>
            </p:nvSpPr>
            <p:spPr>
              <a:xfrm>
                <a:off x="5087750" y="4132575"/>
                <a:ext cx="2774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1096" h="335" extrusionOk="0">
                    <a:moveTo>
                      <a:pt x="10822" y="0"/>
                    </a:moveTo>
                    <a:cubicBezTo>
                      <a:pt x="9089" y="61"/>
                      <a:pt x="7296" y="122"/>
                      <a:pt x="5533" y="122"/>
                    </a:cubicBezTo>
                    <a:cubicBezTo>
                      <a:pt x="3800" y="122"/>
                      <a:pt x="2007" y="61"/>
                      <a:pt x="274" y="61"/>
                    </a:cubicBezTo>
                    <a:cubicBezTo>
                      <a:pt x="31" y="61"/>
                      <a:pt x="1" y="183"/>
                      <a:pt x="274" y="183"/>
                    </a:cubicBezTo>
                    <a:cubicBezTo>
                      <a:pt x="2007" y="274"/>
                      <a:pt x="3800" y="335"/>
                      <a:pt x="5533" y="335"/>
                    </a:cubicBezTo>
                    <a:cubicBezTo>
                      <a:pt x="7296" y="335"/>
                      <a:pt x="9089" y="274"/>
                      <a:pt x="10822" y="122"/>
                    </a:cubicBezTo>
                    <a:cubicBezTo>
                      <a:pt x="11095" y="61"/>
                      <a:pt x="11095" y="0"/>
                      <a:pt x="1082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8"/>
              <p:cNvSpPr/>
              <p:nvPr/>
            </p:nvSpPr>
            <p:spPr>
              <a:xfrm>
                <a:off x="5974550" y="4132425"/>
                <a:ext cx="2787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1151" h="393" extrusionOk="0">
                    <a:moveTo>
                      <a:pt x="10920" y="0"/>
                    </a:moveTo>
                    <a:cubicBezTo>
                      <a:pt x="10884" y="0"/>
                      <a:pt x="10841" y="2"/>
                      <a:pt x="10791" y="6"/>
                    </a:cubicBezTo>
                    <a:cubicBezTo>
                      <a:pt x="9471" y="124"/>
                      <a:pt x="8097" y="169"/>
                      <a:pt x="6739" y="169"/>
                    </a:cubicBezTo>
                    <a:cubicBezTo>
                      <a:pt x="6345" y="169"/>
                      <a:pt x="5952" y="165"/>
                      <a:pt x="5563" y="158"/>
                    </a:cubicBezTo>
                    <a:cubicBezTo>
                      <a:pt x="4046" y="132"/>
                      <a:pt x="2529" y="61"/>
                      <a:pt x="1013" y="61"/>
                    </a:cubicBezTo>
                    <a:cubicBezTo>
                      <a:pt x="766" y="61"/>
                      <a:pt x="520" y="63"/>
                      <a:pt x="274" y="67"/>
                    </a:cubicBezTo>
                    <a:cubicBezTo>
                      <a:pt x="1" y="67"/>
                      <a:pt x="1" y="189"/>
                      <a:pt x="274" y="189"/>
                    </a:cubicBezTo>
                    <a:cubicBezTo>
                      <a:pt x="2037" y="280"/>
                      <a:pt x="3800" y="341"/>
                      <a:pt x="5563" y="371"/>
                    </a:cubicBezTo>
                    <a:cubicBezTo>
                      <a:pt x="5972" y="385"/>
                      <a:pt x="6384" y="393"/>
                      <a:pt x="6799" y="393"/>
                    </a:cubicBezTo>
                    <a:cubicBezTo>
                      <a:pt x="8141" y="393"/>
                      <a:pt x="9505" y="314"/>
                      <a:pt x="10852" y="128"/>
                    </a:cubicBezTo>
                    <a:cubicBezTo>
                      <a:pt x="11114" y="75"/>
                      <a:pt x="11150" y="0"/>
                      <a:pt x="1092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8"/>
              <p:cNvSpPr/>
              <p:nvPr/>
            </p:nvSpPr>
            <p:spPr>
              <a:xfrm>
                <a:off x="5906550" y="2897250"/>
                <a:ext cx="260475" cy="102550"/>
              </a:xfrm>
              <a:custGeom>
                <a:avLst/>
                <a:gdLst/>
                <a:ahLst/>
                <a:cxnLst/>
                <a:rect l="l" t="t" r="r" b="b"/>
                <a:pathLst>
                  <a:path w="10419" h="4102" extrusionOk="0">
                    <a:moveTo>
                      <a:pt x="8027" y="1"/>
                    </a:moveTo>
                    <a:cubicBezTo>
                      <a:pt x="7830" y="1"/>
                      <a:pt x="7633" y="8"/>
                      <a:pt x="7432" y="20"/>
                    </a:cubicBezTo>
                    <a:cubicBezTo>
                      <a:pt x="6490" y="81"/>
                      <a:pt x="5547" y="324"/>
                      <a:pt x="4635" y="628"/>
                    </a:cubicBezTo>
                    <a:cubicBezTo>
                      <a:pt x="3724" y="932"/>
                      <a:pt x="2842" y="1297"/>
                      <a:pt x="2021" y="1814"/>
                    </a:cubicBezTo>
                    <a:cubicBezTo>
                      <a:pt x="1809" y="1905"/>
                      <a:pt x="1596" y="2057"/>
                      <a:pt x="1414" y="2179"/>
                    </a:cubicBezTo>
                    <a:lnTo>
                      <a:pt x="836" y="2634"/>
                    </a:lnTo>
                    <a:cubicBezTo>
                      <a:pt x="441" y="2938"/>
                      <a:pt x="137" y="3364"/>
                      <a:pt x="15" y="3850"/>
                    </a:cubicBezTo>
                    <a:cubicBezTo>
                      <a:pt x="0" y="4017"/>
                      <a:pt x="23" y="4101"/>
                      <a:pt x="50" y="4101"/>
                    </a:cubicBezTo>
                    <a:cubicBezTo>
                      <a:pt x="76" y="4101"/>
                      <a:pt x="107" y="4017"/>
                      <a:pt x="107" y="3850"/>
                    </a:cubicBezTo>
                    <a:cubicBezTo>
                      <a:pt x="228" y="3394"/>
                      <a:pt x="562" y="3060"/>
                      <a:pt x="897" y="2756"/>
                    </a:cubicBezTo>
                    <a:cubicBezTo>
                      <a:pt x="1079" y="2604"/>
                      <a:pt x="1292" y="2483"/>
                      <a:pt x="1474" y="2331"/>
                    </a:cubicBezTo>
                    <a:cubicBezTo>
                      <a:pt x="1657" y="2179"/>
                      <a:pt x="1900" y="2057"/>
                      <a:pt x="2082" y="1966"/>
                    </a:cubicBezTo>
                    <a:cubicBezTo>
                      <a:pt x="2873" y="1510"/>
                      <a:pt x="3754" y="1115"/>
                      <a:pt x="4666" y="811"/>
                    </a:cubicBezTo>
                    <a:cubicBezTo>
                      <a:pt x="5578" y="507"/>
                      <a:pt x="6490" y="294"/>
                      <a:pt x="7432" y="203"/>
                    </a:cubicBezTo>
                    <a:cubicBezTo>
                      <a:pt x="7678" y="187"/>
                      <a:pt x="7928" y="175"/>
                      <a:pt x="8178" y="175"/>
                    </a:cubicBezTo>
                    <a:cubicBezTo>
                      <a:pt x="8884" y="175"/>
                      <a:pt x="9584" y="269"/>
                      <a:pt x="10168" y="628"/>
                    </a:cubicBezTo>
                    <a:cubicBezTo>
                      <a:pt x="10255" y="683"/>
                      <a:pt x="10319" y="706"/>
                      <a:pt x="10355" y="706"/>
                    </a:cubicBezTo>
                    <a:cubicBezTo>
                      <a:pt x="10419" y="706"/>
                      <a:pt x="10395" y="634"/>
                      <a:pt x="10259" y="537"/>
                    </a:cubicBezTo>
                    <a:cubicBezTo>
                      <a:pt x="9833" y="233"/>
                      <a:pt x="9347" y="142"/>
                      <a:pt x="8891" y="51"/>
                    </a:cubicBezTo>
                    <a:cubicBezTo>
                      <a:pt x="8588" y="15"/>
                      <a:pt x="8306" y="1"/>
                      <a:pt x="80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8"/>
              <p:cNvSpPr/>
              <p:nvPr/>
            </p:nvSpPr>
            <p:spPr>
              <a:xfrm>
                <a:off x="6472275" y="1992725"/>
                <a:ext cx="1064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4135" extrusionOk="0">
                    <a:moveTo>
                      <a:pt x="1642" y="0"/>
                    </a:moveTo>
                    <a:cubicBezTo>
                      <a:pt x="1156" y="61"/>
                      <a:pt x="700" y="365"/>
                      <a:pt x="426" y="791"/>
                    </a:cubicBezTo>
                    <a:cubicBezTo>
                      <a:pt x="153" y="1216"/>
                      <a:pt x="1" y="1702"/>
                      <a:pt x="62" y="2189"/>
                    </a:cubicBezTo>
                    <a:cubicBezTo>
                      <a:pt x="92" y="2675"/>
                      <a:pt x="305" y="3192"/>
                      <a:pt x="700" y="3526"/>
                    </a:cubicBezTo>
                    <a:cubicBezTo>
                      <a:pt x="1065" y="3861"/>
                      <a:pt x="1581" y="4134"/>
                      <a:pt x="2068" y="4134"/>
                    </a:cubicBezTo>
                    <a:cubicBezTo>
                      <a:pt x="2584" y="4134"/>
                      <a:pt x="3101" y="3952"/>
                      <a:pt x="3466" y="3648"/>
                    </a:cubicBezTo>
                    <a:cubicBezTo>
                      <a:pt x="3861" y="3344"/>
                      <a:pt x="4195" y="2918"/>
                      <a:pt x="4226" y="2371"/>
                    </a:cubicBezTo>
                    <a:cubicBezTo>
                      <a:pt x="4256" y="1885"/>
                      <a:pt x="4226" y="1368"/>
                      <a:pt x="3952" y="943"/>
                    </a:cubicBezTo>
                    <a:cubicBezTo>
                      <a:pt x="3709" y="517"/>
                      <a:pt x="3283" y="213"/>
                      <a:pt x="2828" y="31"/>
                    </a:cubicBezTo>
                    <a:cubicBezTo>
                      <a:pt x="2791" y="16"/>
                      <a:pt x="2756" y="10"/>
                      <a:pt x="2724" y="10"/>
                    </a:cubicBezTo>
                    <a:cubicBezTo>
                      <a:pt x="2624" y="10"/>
                      <a:pt x="2554" y="68"/>
                      <a:pt x="2554" y="92"/>
                    </a:cubicBezTo>
                    <a:cubicBezTo>
                      <a:pt x="2554" y="152"/>
                      <a:pt x="2645" y="152"/>
                      <a:pt x="2797" y="183"/>
                    </a:cubicBezTo>
                    <a:cubicBezTo>
                      <a:pt x="3192" y="365"/>
                      <a:pt x="3587" y="639"/>
                      <a:pt x="3800" y="1064"/>
                    </a:cubicBezTo>
                    <a:cubicBezTo>
                      <a:pt x="4043" y="1429"/>
                      <a:pt x="4074" y="1915"/>
                      <a:pt x="4043" y="2371"/>
                    </a:cubicBezTo>
                    <a:cubicBezTo>
                      <a:pt x="4013" y="2797"/>
                      <a:pt x="3709" y="3222"/>
                      <a:pt x="3344" y="3496"/>
                    </a:cubicBezTo>
                    <a:cubicBezTo>
                      <a:pt x="3049" y="3710"/>
                      <a:pt x="2659" y="3901"/>
                      <a:pt x="2258" y="3901"/>
                    </a:cubicBezTo>
                    <a:cubicBezTo>
                      <a:pt x="2205" y="3901"/>
                      <a:pt x="2151" y="3898"/>
                      <a:pt x="2098" y="3891"/>
                    </a:cubicBezTo>
                    <a:cubicBezTo>
                      <a:pt x="1642" y="3891"/>
                      <a:pt x="1217" y="3678"/>
                      <a:pt x="882" y="3374"/>
                    </a:cubicBezTo>
                    <a:cubicBezTo>
                      <a:pt x="548" y="3070"/>
                      <a:pt x="305" y="2645"/>
                      <a:pt x="274" y="2189"/>
                    </a:cubicBezTo>
                    <a:cubicBezTo>
                      <a:pt x="244" y="1733"/>
                      <a:pt x="365" y="1247"/>
                      <a:pt x="578" y="851"/>
                    </a:cubicBezTo>
                    <a:cubicBezTo>
                      <a:pt x="761" y="456"/>
                      <a:pt x="1186" y="183"/>
                      <a:pt x="1642" y="92"/>
                    </a:cubicBezTo>
                    <a:cubicBezTo>
                      <a:pt x="1916" y="61"/>
                      <a:pt x="1916" y="0"/>
                      <a:pt x="16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8"/>
              <p:cNvSpPr/>
              <p:nvPr/>
            </p:nvSpPr>
            <p:spPr>
              <a:xfrm>
                <a:off x="4309150" y="2356825"/>
                <a:ext cx="71500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9886" extrusionOk="0">
                    <a:moveTo>
                      <a:pt x="2830" y="0"/>
                    </a:moveTo>
                    <a:cubicBezTo>
                      <a:pt x="2808" y="0"/>
                      <a:pt x="2760" y="39"/>
                      <a:pt x="2694" y="117"/>
                    </a:cubicBezTo>
                    <a:cubicBezTo>
                      <a:pt x="2117" y="817"/>
                      <a:pt x="1570" y="1637"/>
                      <a:pt x="1479" y="2579"/>
                    </a:cubicBezTo>
                    <a:cubicBezTo>
                      <a:pt x="1418" y="3035"/>
                      <a:pt x="1479" y="3552"/>
                      <a:pt x="1570" y="4008"/>
                    </a:cubicBezTo>
                    <a:cubicBezTo>
                      <a:pt x="1661" y="4464"/>
                      <a:pt x="1813" y="4920"/>
                      <a:pt x="1965" y="5315"/>
                    </a:cubicBezTo>
                    <a:cubicBezTo>
                      <a:pt x="2086" y="5771"/>
                      <a:pt x="2178" y="6197"/>
                      <a:pt x="2238" y="6652"/>
                    </a:cubicBezTo>
                    <a:cubicBezTo>
                      <a:pt x="2238" y="6896"/>
                      <a:pt x="2269" y="7108"/>
                      <a:pt x="2238" y="7352"/>
                    </a:cubicBezTo>
                    <a:cubicBezTo>
                      <a:pt x="2178" y="7564"/>
                      <a:pt x="2178" y="7807"/>
                      <a:pt x="2117" y="7990"/>
                    </a:cubicBezTo>
                    <a:cubicBezTo>
                      <a:pt x="1995" y="8415"/>
                      <a:pt x="1722" y="8750"/>
                      <a:pt x="1387" y="9054"/>
                    </a:cubicBezTo>
                    <a:cubicBezTo>
                      <a:pt x="1053" y="9358"/>
                      <a:pt x="627" y="9540"/>
                      <a:pt x="202" y="9753"/>
                    </a:cubicBezTo>
                    <a:cubicBezTo>
                      <a:pt x="42" y="9813"/>
                      <a:pt x="1" y="9886"/>
                      <a:pt x="68" y="9886"/>
                    </a:cubicBezTo>
                    <a:cubicBezTo>
                      <a:pt x="104" y="9886"/>
                      <a:pt x="169" y="9866"/>
                      <a:pt x="263" y="9814"/>
                    </a:cubicBezTo>
                    <a:cubicBezTo>
                      <a:pt x="658" y="9662"/>
                      <a:pt x="1083" y="9479"/>
                      <a:pt x="1479" y="9175"/>
                    </a:cubicBezTo>
                    <a:cubicBezTo>
                      <a:pt x="1813" y="8902"/>
                      <a:pt x="2117" y="8476"/>
                      <a:pt x="2269" y="8020"/>
                    </a:cubicBezTo>
                    <a:cubicBezTo>
                      <a:pt x="2330" y="7807"/>
                      <a:pt x="2330" y="7564"/>
                      <a:pt x="2390" y="7352"/>
                    </a:cubicBezTo>
                    <a:cubicBezTo>
                      <a:pt x="2451" y="7078"/>
                      <a:pt x="2421" y="6835"/>
                      <a:pt x="2421" y="6622"/>
                    </a:cubicBezTo>
                    <a:cubicBezTo>
                      <a:pt x="2390" y="6166"/>
                      <a:pt x="2299" y="5710"/>
                      <a:pt x="2147" y="5254"/>
                    </a:cubicBezTo>
                    <a:cubicBezTo>
                      <a:pt x="1874" y="4373"/>
                      <a:pt x="1539" y="3552"/>
                      <a:pt x="1661" y="2640"/>
                    </a:cubicBezTo>
                    <a:cubicBezTo>
                      <a:pt x="1722" y="1728"/>
                      <a:pt x="2178" y="908"/>
                      <a:pt x="2755" y="209"/>
                    </a:cubicBezTo>
                    <a:cubicBezTo>
                      <a:pt x="2842" y="70"/>
                      <a:pt x="2859" y="0"/>
                      <a:pt x="283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8"/>
              <p:cNvSpPr/>
              <p:nvPr/>
            </p:nvSpPr>
            <p:spPr>
              <a:xfrm>
                <a:off x="4098900" y="2357050"/>
                <a:ext cx="71525" cy="247325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9893" extrusionOk="0">
                    <a:moveTo>
                      <a:pt x="2817" y="0"/>
                    </a:moveTo>
                    <a:cubicBezTo>
                      <a:pt x="2787" y="0"/>
                      <a:pt x="2728" y="34"/>
                      <a:pt x="2654" y="108"/>
                    </a:cubicBezTo>
                    <a:cubicBezTo>
                      <a:pt x="2016" y="808"/>
                      <a:pt x="1560" y="1628"/>
                      <a:pt x="1439" y="2570"/>
                    </a:cubicBezTo>
                    <a:cubicBezTo>
                      <a:pt x="1408" y="3026"/>
                      <a:pt x="1408" y="3543"/>
                      <a:pt x="1469" y="3999"/>
                    </a:cubicBezTo>
                    <a:cubicBezTo>
                      <a:pt x="1591" y="4455"/>
                      <a:pt x="1743" y="4911"/>
                      <a:pt x="1894" y="5306"/>
                    </a:cubicBezTo>
                    <a:cubicBezTo>
                      <a:pt x="2046" y="5732"/>
                      <a:pt x="2168" y="6157"/>
                      <a:pt x="2198" y="6613"/>
                    </a:cubicBezTo>
                    <a:cubicBezTo>
                      <a:pt x="2229" y="7069"/>
                      <a:pt x="2198" y="7525"/>
                      <a:pt x="2077" y="7950"/>
                    </a:cubicBezTo>
                    <a:cubicBezTo>
                      <a:pt x="1986" y="8376"/>
                      <a:pt x="1712" y="8741"/>
                      <a:pt x="1378" y="9014"/>
                    </a:cubicBezTo>
                    <a:cubicBezTo>
                      <a:pt x="1013" y="9318"/>
                      <a:pt x="648" y="9501"/>
                      <a:pt x="223" y="9744"/>
                    </a:cubicBezTo>
                    <a:cubicBezTo>
                      <a:pt x="41" y="9834"/>
                      <a:pt x="1" y="9893"/>
                      <a:pt x="42" y="9893"/>
                    </a:cubicBezTo>
                    <a:cubicBezTo>
                      <a:pt x="71" y="9893"/>
                      <a:pt x="137" y="9866"/>
                      <a:pt x="223" y="9805"/>
                    </a:cubicBezTo>
                    <a:cubicBezTo>
                      <a:pt x="648" y="9622"/>
                      <a:pt x="1043" y="9409"/>
                      <a:pt x="1439" y="9105"/>
                    </a:cubicBezTo>
                    <a:cubicBezTo>
                      <a:pt x="1803" y="8862"/>
                      <a:pt x="2107" y="8437"/>
                      <a:pt x="2229" y="7981"/>
                    </a:cubicBezTo>
                    <a:cubicBezTo>
                      <a:pt x="2350" y="7525"/>
                      <a:pt x="2381" y="7039"/>
                      <a:pt x="2350" y="6583"/>
                    </a:cubicBezTo>
                    <a:cubicBezTo>
                      <a:pt x="2320" y="6127"/>
                      <a:pt x="2198" y="5610"/>
                      <a:pt x="2046" y="5215"/>
                    </a:cubicBezTo>
                    <a:cubicBezTo>
                      <a:pt x="1894" y="4789"/>
                      <a:pt x="1712" y="4364"/>
                      <a:pt x="1621" y="3908"/>
                    </a:cubicBezTo>
                    <a:cubicBezTo>
                      <a:pt x="1560" y="3513"/>
                      <a:pt x="1560" y="3026"/>
                      <a:pt x="1591" y="2570"/>
                    </a:cubicBezTo>
                    <a:cubicBezTo>
                      <a:pt x="1712" y="1719"/>
                      <a:pt x="2107" y="868"/>
                      <a:pt x="2715" y="200"/>
                    </a:cubicBezTo>
                    <a:cubicBezTo>
                      <a:pt x="2842" y="73"/>
                      <a:pt x="2861" y="0"/>
                      <a:pt x="281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8"/>
              <p:cNvSpPr/>
              <p:nvPr/>
            </p:nvSpPr>
            <p:spPr>
              <a:xfrm>
                <a:off x="4197025" y="2357050"/>
                <a:ext cx="71075" cy="2473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9893" extrusionOk="0">
                    <a:moveTo>
                      <a:pt x="2804" y="0"/>
                    </a:moveTo>
                    <a:cubicBezTo>
                      <a:pt x="2778" y="0"/>
                      <a:pt x="2724" y="34"/>
                      <a:pt x="2650" y="108"/>
                    </a:cubicBezTo>
                    <a:cubicBezTo>
                      <a:pt x="1982" y="808"/>
                      <a:pt x="1526" y="1628"/>
                      <a:pt x="1435" y="2570"/>
                    </a:cubicBezTo>
                    <a:cubicBezTo>
                      <a:pt x="1404" y="3026"/>
                      <a:pt x="1404" y="3543"/>
                      <a:pt x="1465" y="3999"/>
                    </a:cubicBezTo>
                    <a:cubicBezTo>
                      <a:pt x="1587" y="4455"/>
                      <a:pt x="1739" y="4911"/>
                      <a:pt x="1891" y="5306"/>
                    </a:cubicBezTo>
                    <a:cubicBezTo>
                      <a:pt x="2043" y="5732"/>
                      <a:pt x="2164" y="6157"/>
                      <a:pt x="2195" y="6613"/>
                    </a:cubicBezTo>
                    <a:cubicBezTo>
                      <a:pt x="2225" y="7069"/>
                      <a:pt x="2195" y="7525"/>
                      <a:pt x="2073" y="7950"/>
                    </a:cubicBezTo>
                    <a:cubicBezTo>
                      <a:pt x="1951" y="8376"/>
                      <a:pt x="1708" y="8741"/>
                      <a:pt x="1343" y="9014"/>
                    </a:cubicBezTo>
                    <a:cubicBezTo>
                      <a:pt x="1009" y="9318"/>
                      <a:pt x="644" y="9501"/>
                      <a:pt x="219" y="9744"/>
                    </a:cubicBezTo>
                    <a:cubicBezTo>
                      <a:pt x="56" y="9834"/>
                      <a:pt x="1" y="9893"/>
                      <a:pt x="34" y="9893"/>
                    </a:cubicBezTo>
                    <a:cubicBezTo>
                      <a:pt x="57" y="9893"/>
                      <a:pt x="121" y="9866"/>
                      <a:pt x="219" y="9805"/>
                    </a:cubicBezTo>
                    <a:cubicBezTo>
                      <a:pt x="614" y="9622"/>
                      <a:pt x="1039" y="9409"/>
                      <a:pt x="1435" y="9105"/>
                    </a:cubicBezTo>
                    <a:cubicBezTo>
                      <a:pt x="1799" y="8862"/>
                      <a:pt x="2103" y="8437"/>
                      <a:pt x="2225" y="7981"/>
                    </a:cubicBezTo>
                    <a:cubicBezTo>
                      <a:pt x="2346" y="7525"/>
                      <a:pt x="2377" y="7039"/>
                      <a:pt x="2346" y="6583"/>
                    </a:cubicBezTo>
                    <a:cubicBezTo>
                      <a:pt x="2286" y="6127"/>
                      <a:pt x="2195" y="5610"/>
                      <a:pt x="2043" y="5215"/>
                    </a:cubicBezTo>
                    <a:cubicBezTo>
                      <a:pt x="1891" y="4789"/>
                      <a:pt x="1678" y="4364"/>
                      <a:pt x="1617" y="3908"/>
                    </a:cubicBezTo>
                    <a:cubicBezTo>
                      <a:pt x="1526" y="3513"/>
                      <a:pt x="1526" y="3026"/>
                      <a:pt x="1587" y="2570"/>
                    </a:cubicBezTo>
                    <a:cubicBezTo>
                      <a:pt x="1678" y="1719"/>
                      <a:pt x="2103" y="868"/>
                      <a:pt x="2711" y="200"/>
                    </a:cubicBezTo>
                    <a:cubicBezTo>
                      <a:pt x="2820" y="73"/>
                      <a:pt x="2842" y="0"/>
                      <a:pt x="280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8"/>
              <p:cNvSpPr/>
              <p:nvPr/>
            </p:nvSpPr>
            <p:spPr>
              <a:xfrm>
                <a:off x="6204050" y="2524150"/>
                <a:ext cx="5325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0386" extrusionOk="0">
                    <a:moveTo>
                      <a:pt x="155" y="1"/>
                    </a:moveTo>
                    <a:cubicBezTo>
                      <a:pt x="116" y="1"/>
                      <a:pt x="61" y="77"/>
                      <a:pt x="61" y="172"/>
                    </a:cubicBezTo>
                    <a:cubicBezTo>
                      <a:pt x="0" y="1844"/>
                      <a:pt x="0" y="3516"/>
                      <a:pt x="0" y="5187"/>
                    </a:cubicBezTo>
                    <a:cubicBezTo>
                      <a:pt x="0" y="6859"/>
                      <a:pt x="0" y="8531"/>
                      <a:pt x="30" y="10203"/>
                    </a:cubicBezTo>
                    <a:cubicBezTo>
                      <a:pt x="46" y="10324"/>
                      <a:pt x="76" y="10385"/>
                      <a:pt x="106" y="10385"/>
                    </a:cubicBezTo>
                    <a:cubicBezTo>
                      <a:pt x="137" y="10385"/>
                      <a:pt x="167" y="10324"/>
                      <a:pt x="182" y="10203"/>
                    </a:cubicBezTo>
                    <a:cubicBezTo>
                      <a:pt x="213" y="8531"/>
                      <a:pt x="213" y="6859"/>
                      <a:pt x="213" y="5187"/>
                    </a:cubicBezTo>
                    <a:cubicBezTo>
                      <a:pt x="213" y="3546"/>
                      <a:pt x="182" y="1874"/>
                      <a:pt x="182" y="203"/>
                    </a:cubicBezTo>
                    <a:cubicBezTo>
                      <a:pt x="213" y="81"/>
                      <a:pt x="213" y="20"/>
                      <a:pt x="182" y="20"/>
                    </a:cubicBezTo>
                    <a:cubicBezTo>
                      <a:pt x="176" y="7"/>
                      <a:pt x="166" y="1"/>
                      <a:pt x="1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8"/>
              <p:cNvSpPr/>
              <p:nvPr/>
            </p:nvSpPr>
            <p:spPr>
              <a:xfrm>
                <a:off x="4248075" y="3976300"/>
                <a:ext cx="104900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4125" extrusionOk="0">
                    <a:moveTo>
                      <a:pt x="2243" y="1"/>
                    </a:moveTo>
                    <a:cubicBezTo>
                      <a:pt x="2186" y="1"/>
                      <a:pt x="2127" y="7"/>
                      <a:pt x="2067" y="20"/>
                    </a:cubicBezTo>
                    <a:cubicBezTo>
                      <a:pt x="1824" y="51"/>
                      <a:pt x="1581" y="81"/>
                      <a:pt x="1368" y="203"/>
                    </a:cubicBezTo>
                    <a:cubicBezTo>
                      <a:pt x="912" y="446"/>
                      <a:pt x="517" y="689"/>
                      <a:pt x="244" y="1145"/>
                    </a:cubicBezTo>
                    <a:cubicBezTo>
                      <a:pt x="31" y="1601"/>
                      <a:pt x="1" y="2148"/>
                      <a:pt x="122" y="2604"/>
                    </a:cubicBezTo>
                    <a:cubicBezTo>
                      <a:pt x="419" y="3495"/>
                      <a:pt x="1326" y="4125"/>
                      <a:pt x="2246" y="4125"/>
                    </a:cubicBezTo>
                    <a:cubicBezTo>
                      <a:pt x="2267" y="4125"/>
                      <a:pt x="2289" y="4124"/>
                      <a:pt x="2311" y="4124"/>
                    </a:cubicBezTo>
                    <a:cubicBezTo>
                      <a:pt x="2615" y="4124"/>
                      <a:pt x="2615" y="4032"/>
                      <a:pt x="2371" y="3972"/>
                    </a:cubicBezTo>
                    <a:cubicBezTo>
                      <a:pt x="1915" y="3972"/>
                      <a:pt x="1460" y="3820"/>
                      <a:pt x="1125" y="3546"/>
                    </a:cubicBezTo>
                    <a:cubicBezTo>
                      <a:pt x="973" y="3424"/>
                      <a:pt x="821" y="3273"/>
                      <a:pt x="669" y="3090"/>
                    </a:cubicBezTo>
                    <a:cubicBezTo>
                      <a:pt x="517" y="2938"/>
                      <a:pt x="396" y="2756"/>
                      <a:pt x="365" y="2513"/>
                    </a:cubicBezTo>
                    <a:cubicBezTo>
                      <a:pt x="244" y="2087"/>
                      <a:pt x="304" y="1601"/>
                      <a:pt x="487" y="1236"/>
                    </a:cubicBezTo>
                    <a:cubicBezTo>
                      <a:pt x="669" y="841"/>
                      <a:pt x="1064" y="567"/>
                      <a:pt x="1460" y="385"/>
                    </a:cubicBezTo>
                    <a:cubicBezTo>
                      <a:pt x="1690" y="286"/>
                      <a:pt x="1920" y="232"/>
                      <a:pt x="2151" y="232"/>
                    </a:cubicBezTo>
                    <a:cubicBezTo>
                      <a:pt x="2346" y="232"/>
                      <a:pt x="2541" y="271"/>
                      <a:pt x="2736" y="355"/>
                    </a:cubicBezTo>
                    <a:cubicBezTo>
                      <a:pt x="3131" y="537"/>
                      <a:pt x="3526" y="810"/>
                      <a:pt x="3739" y="1175"/>
                    </a:cubicBezTo>
                    <a:cubicBezTo>
                      <a:pt x="4013" y="1540"/>
                      <a:pt x="4104" y="1996"/>
                      <a:pt x="4013" y="2452"/>
                    </a:cubicBezTo>
                    <a:cubicBezTo>
                      <a:pt x="3952" y="2908"/>
                      <a:pt x="3678" y="3242"/>
                      <a:pt x="3344" y="3576"/>
                    </a:cubicBezTo>
                    <a:cubicBezTo>
                      <a:pt x="3213" y="3689"/>
                      <a:pt x="3197" y="3767"/>
                      <a:pt x="3248" y="3767"/>
                    </a:cubicBezTo>
                    <a:cubicBezTo>
                      <a:pt x="3279" y="3767"/>
                      <a:pt x="3335" y="3737"/>
                      <a:pt x="3405" y="3668"/>
                    </a:cubicBezTo>
                    <a:cubicBezTo>
                      <a:pt x="3587" y="3455"/>
                      <a:pt x="3739" y="3303"/>
                      <a:pt x="3891" y="3121"/>
                    </a:cubicBezTo>
                    <a:cubicBezTo>
                      <a:pt x="4013" y="2938"/>
                      <a:pt x="4134" y="2695"/>
                      <a:pt x="4165" y="2482"/>
                    </a:cubicBezTo>
                    <a:cubicBezTo>
                      <a:pt x="4195" y="2239"/>
                      <a:pt x="4195" y="1996"/>
                      <a:pt x="4165" y="1753"/>
                    </a:cubicBezTo>
                    <a:cubicBezTo>
                      <a:pt x="4134" y="1479"/>
                      <a:pt x="4013" y="1266"/>
                      <a:pt x="3891" y="1084"/>
                    </a:cubicBezTo>
                    <a:cubicBezTo>
                      <a:pt x="3648" y="658"/>
                      <a:pt x="3253" y="355"/>
                      <a:pt x="2797" y="172"/>
                    </a:cubicBezTo>
                    <a:cubicBezTo>
                      <a:pt x="2631" y="77"/>
                      <a:pt x="2446" y="1"/>
                      <a:pt x="224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8"/>
              <p:cNvSpPr/>
              <p:nvPr/>
            </p:nvSpPr>
            <p:spPr>
              <a:xfrm>
                <a:off x="6932025" y="2090300"/>
                <a:ext cx="169025" cy="254275"/>
              </a:xfrm>
              <a:custGeom>
                <a:avLst/>
                <a:gdLst/>
                <a:ahLst/>
                <a:cxnLst/>
                <a:rect l="l" t="t" r="r" b="b"/>
                <a:pathLst>
                  <a:path w="6761" h="10171" extrusionOk="0">
                    <a:moveTo>
                      <a:pt x="6733" y="0"/>
                    </a:moveTo>
                    <a:cubicBezTo>
                      <a:pt x="6712" y="0"/>
                      <a:pt x="6663" y="47"/>
                      <a:pt x="6596" y="140"/>
                    </a:cubicBezTo>
                    <a:cubicBezTo>
                      <a:pt x="5471" y="1751"/>
                      <a:pt x="4408" y="3362"/>
                      <a:pt x="3344" y="5003"/>
                    </a:cubicBezTo>
                    <a:cubicBezTo>
                      <a:pt x="2341" y="6645"/>
                      <a:pt x="1277" y="8286"/>
                      <a:pt x="213" y="9927"/>
                    </a:cubicBezTo>
                    <a:cubicBezTo>
                      <a:pt x="122" y="10019"/>
                      <a:pt x="91" y="10110"/>
                      <a:pt x="0" y="10170"/>
                    </a:cubicBezTo>
                    <a:cubicBezTo>
                      <a:pt x="61" y="10170"/>
                      <a:pt x="122" y="10170"/>
                      <a:pt x="243" y="10019"/>
                    </a:cubicBezTo>
                    <a:cubicBezTo>
                      <a:pt x="1368" y="8438"/>
                      <a:pt x="2432" y="6797"/>
                      <a:pt x="3496" y="5155"/>
                    </a:cubicBezTo>
                    <a:cubicBezTo>
                      <a:pt x="4560" y="3514"/>
                      <a:pt x="5623" y="1903"/>
                      <a:pt x="6657" y="231"/>
                    </a:cubicBezTo>
                    <a:cubicBezTo>
                      <a:pt x="6742" y="77"/>
                      <a:pt x="6760" y="0"/>
                      <a:pt x="673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8"/>
              <p:cNvSpPr/>
              <p:nvPr/>
            </p:nvSpPr>
            <p:spPr>
              <a:xfrm>
                <a:off x="5938975" y="2991575"/>
                <a:ext cx="242375" cy="98025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3921" extrusionOk="0">
                    <a:moveTo>
                      <a:pt x="9659" y="1"/>
                    </a:moveTo>
                    <a:cubicBezTo>
                      <a:pt x="9631" y="1"/>
                      <a:pt x="9582" y="54"/>
                      <a:pt x="9539" y="168"/>
                    </a:cubicBezTo>
                    <a:cubicBezTo>
                      <a:pt x="8658" y="1719"/>
                      <a:pt x="7108" y="2813"/>
                      <a:pt x="5436" y="3360"/>
                    </a:cubicBezTo>
                    <a:cubicBezTo>
                      <a:pt x="4585" y="3603"/>
                      <a:pt x="3673" y="3725"/>
                      <a:pt x="2791" y="3725"/>
                    </a:cubicBezTo>
                    <a:cubicBezTo>
                      <a:pt x="2609" y="3725"/>
                      <a:pt x="2396" y="3725"/>
                      <a:pt x="2153" y="3694"/>
                    </a:cubicBezTo>
                    <a:cubicBezTo>
                      <a:pt x="1971" y="3634"/>
                      <a:pt x="1728" y="3603"/>
                      <a:pt x="1515" y="3573"/>
                    </a:cubicBezTo>
                    <a:cubicBezTo>
                      <a:pt x="1272" y="3542"/>
                      <a:pt x="1059" y="3482"/>
                      <a:pt x="876" y="3421"/>
                    </a:cubicBezTo>
                    <a:cubicBezTo>
                      <a:pt x="664" y="3360"/>
                      <a:pt x="451" y="3238"/>
                      <a:pt x="238" y="3147"/>
                    </a:cubicBezTo>
                    <a:cubicBezTo>
                      <a:pt x="160" y="3108"/>
                      <a:pt x="103" y="3091"/>
                      <a:pt x="70" y="3091"/>
                    </a:cubicBezTo>
                    <a:cubicBezTo>
                      <a:pt x="1" y="3091"/>
                      <a:pt x="33" y="3166"/>
                      <a:pt x="177" y="3269"/>
                    </a:cubicBezTo>
                    <a:cubicBezTo>
                      <a:pt x="360" y="3390"/>
                      <a:pt x="572" y="3512"/>
                      <a:pt x="785" y="3573"/>
                    </a:cubicBezTo>
                    <a:cubicBezTo>
                      <a:pt x="968" y="3664"/>
                      <a:pt x="1211" y="3694"/>
                      <a:pt x="1424" y="3755"/>
                    </a:cubicBezTo>
                    <a:lnTo>
                      <a:pt x="2123" y="3877"/>
                    </a:lnTo>
                    <a:cubicBezTo>
                      <a:pt x="2335" y="3877"/>
                      <a:pt x="2579" y="3907"/>
                      <a:pt x="2791" y="3907"/>
                    </a:cubicBezTo>
                    <a:cubicBezTo>
                      <a:pt x="2926" y="3916"/>
                      <a:pt x="3060" y="3920"/>
                      <a:pt x="3195" y="3920"/>
                    </a:cubicBezTo>
                    <a:cubicBezTo>
                      <a:pt x="3972" y="3920"/>
                      <a:pt x="4745" y="3776"/>
                      <a:pt x="5497" y="3542"/>
                    </a:cubicBezTo>
                    <a:cubicBezTo>
                      <a:pt x="7199" y="2965"/>
                      <a:pt x="8810" y="1840"/>
                      <a:pt x="9630" y="199"/>
                    </a:cubicBezTo>
                    <a:cubicBezTo>
                      <a:pt x="9695" y="70"/>
                      <a:pt x="9691" y="1"/>
                      <a:pt x="96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8"/>
              <p:cNvSpPr/>
              <p:nvPr/>
            </p:nvSpPr>
            <p:spPr>
              <a:xfrm>
                <a:off x="5128350" y="3643950"/>
                <a:ext cx="187750" cy="211775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8471" extrusionOk="0">
                    <a:moveTo>
                      <a:pt x="47" y="0"/>
                    </a:moveTo>
                    <a:cubicBezTo>
                      <a:pt x="12" y="0"/>
                      <a:pt x="0" y="68"/>
                      <a:pt x="49" y="214"/>
                    </a:cubicBezTo>
                    <a:cubicBezTo>
                      <a:pt x="504" y="2068"/>
                      <a:pt x="1416" y="3770"/>
                      <a:pt x="2602" y="5259"/>
                    </a:cubicBezTo>
                    <a:cubicBezTo>
                      <a:pt x="3210" y="5989"/>
                      <a:pt x="3878" y="6658"/>
                      <a:pt x="4638" y="7235"/>
                    </a:cubicBezTo>
                    <a:cubicBezTo>
                      <a:pt x="5398" y="7813"/>
                      <a:pt x="6280" y="8208"/>
                      <a:pt x="7192" y="8451"/>
                    </a:cubicBezTo>
                    <a:cubicBezTo>
                      <a:pt x="7269" y="8465"/>
                      <a:pt x="7329" y="8471"/>
                      <a:pt x="7371" y="8471"/>
                    </a:cubicBezTo>
                    <a:cubicBezTo>
                      <a:pt x="7509" y="8471"/>
                      <a:pt x="7455" y="8406"/>
                      <a:pt x="7222" y="8360"/>
                    </a:cubicBezTo>
                    <a:cubicBezTo>
                      <a:pt x="6310" y="8117"/>
                      <a:pt x="5489" y="7661"/>
                      <a:pt x="4760" y="7083"/>
                    </a:cubicBezTo>
                    <a:cubicBezTo>
                      <a:pt x="4030" y="6506"/>
                      <a:pt x="3362" y="5837"/>
                      <a:pt x="2784" y="5107"/>
                    </a:cubicBezTo>
                    <a:cubicBezTo>
                      <a:pt x="1599" y="3618"/>
                      <a:pt x="687" y="1946"/>
                      <a:pt x="170" y="153"/>
                    </a:cubicBezTo>
                    <a:cubicBezTo>
                      <a:pt x="127" y="53"/>
                      <a:pt x="78" y="0"/>
                      <a:pt x="4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8"/>
              <p:cNvSpPr/>
              <p:nvPr/>
            </p:nvSpPr>
            <p:spPr>
              <a:xfrm>
                <a:off x="6409975" y="2524650"/>
                <a:ext cx="4575" cy="250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0024" extrusionOk="0">
                    <a:moveTo>
                      <a:pt x="91" y="0"/>
                    </a:moveTo>
                    <a:cubicBezTo>
                      <a:pt x="61" y="0"/>
                      <a:pt x="31" y="61"/>
                      <a:pt x="31" y="183"/>
                    </a:cubicBezTo>
                    <a:cubicBezTo>
                      <a:pt x="0" y="1763"/>
                      <a:pt x="0" y="3405"/>
                      <a:pt x="0" y="5016"/>
                    </a:cubicBezTo>
                    <a:cubicBezTo>
                      <a:pt x="0" y="6596"/>
                      <a:pt x="0" y="8237"/>
                      <a:pt x="31" y="9818"/>
                    </a:cubicBezTo>
                    <a:cubicBezTo>
                      <a:pt x="46" y="9955"/>
                      <a:pt x="76" y="10023"/>
                      <a:pt x="103" y="10023"/>
                    </a:cubicBezTo>
                    <a:cubicBezTo>
                      <a:pt x="129" y="10023"/>
                      <a:pt x="152" y="9955"/>
                      <a:pt x="152" y="9818"/>
                    </a:cubicBezTo>
                    <a:cubicBezTo>
                      <a:pt x="183" y="8237"/>
                      <a:pt x="183" y="6596"/>
                      <a:pt x="183" y="5016"/>
                    </a:cubicBezTo>
                    <a:cubicBezTo>
                      <a:pt x="183" y="3405"/>
                      <a:pt x="183" y="1763"/>
                      <a:pt x="152" y="183"/>
                    </a:cubicBezTo>
                    <a:cubicBezTo>
                      <a:pt x="152" y="61"/>
                      <a:pt x="122" y="0"/>
                      <a:pt x="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8"/>
              <p:cNvSpPr/>
              <p:nvPr/>
            </p:nvSpPr>
            <p:spPr>
              <a:xfrm>
                <a:off x="5930475" y="2924525"/>
                <a:ext cx="2214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3721" extrusionOk="0">
                    <a:moveTo>
                      <a:pt x="7198" y="1"/>
                    </a:moveTo>
                    <a:cubicBezTo>
                      <a:pt x="6859" y="1"/>
                      <a:pt x="6528" y="69"/>
                      <a:pt x="6232" y="206"/>
                    </a:cubicBezTo>
                    <a:cubicBezTo>
                      <a:pt x="6019" y="297"/>
                      <a:pt x="5837" y="449"/>
                      <a:pt x="5685" y="601"/>
                    </a:cubicBezTo>
                    <a:cubicBezTo>
                      <a:pt x="5533" y="753"/>
                      <a:pt x="5381" y="936"/>
                      <a:pt x="5259" y="1088"/>
                    </a:cubicBezTo>
                    <a:cubicBezTo>
                      <a:pt x="5016" y="1392"/>
                      <a:pt x="4651" y="1635"/>
                      <a:pt x="4256" y="1695"/>
                    </a:cubicBezTo>
                    <a:cubicBezTo>
                      <a:pt x="4127" y="1723"/>
                      <a:pt x="3997" y="1734"/>
                      <a:pt x="3868" y="1734"/>
                    </a:cubicBezTo>
                    <a:cubicBezTo>
                      <a:pt x="3572" y="1734"/>
                      <a:pt x="3276" y="1677"/>
                      <a:pt x="2979" y="1635"/>
                    </a:cubicBezTo>
                    <a:cubicBezTo>
                      <a:pt x="2768" y="1586"/>
                      <a:pt x="2539" y="1554"/>
                      <a:pt x="2302" y="1554"/>
                    </a:cubicBezTo>
                    <a:cubicBezTo>
                      <a:pt x="2096" y="1554"/>
                      <a:pt x="1884" y="1578"/>
                      <a:pt x="1672" y="1635"/>
                    </a:cubicBezTo>
                    <a:cubicBezTo>
                      <a:pt x="1216" y="1726"/>
                      <a:pt x="821" y="1969"/>
                      <a:pt x="517" y="2303"/>
                    </a:cubicBezTo>
                    <a:cubicBezTo>
                      <a:pt x="365" y="2455"/>
                      <a:pt x="244" y="2638"/>
                      <a:pt x="153" y="2850"/>
                    </a:cubicBezTo>
                    <a:cubicBezTo>
                      <a:pt x="31" y="3033"/>
                      <a:pt x="1" y="3246"/>
                      <a:pt x="1" y="3489"/>
                    </a:cubicBezTo>
                    <a:cubicBezTo>
                      <a:pt x="1" y="3645"/>
                      <a:pt x="17" y="3721"/>
                      <a:pt x="36" y="3721"/>
                    </a:cubicBezTo>
                    <a:cubicBezTo>
                      <a:pt x="55" y="3721"/>
                      <a:pt x="77" y="3652"/>
                      <a:pt x="92" y="3519"/>
                    </a:cubicBezTo>
                    <a:cubicBezTo>
                      <a:pt x="92" y="3337"/>
                      <a:pt x="153" y="3154"/>
                      <a:pt x="244" y="2942"/>
                    </a:cubicBezTo>
                    <a:cubicBezTo>
                      <a:pt x="365" y="2759"/>
                      <a:pt x="487" y="2607"/>
                      <a:pt x="639" y="2455"/>
                    </a:cubicBezTo>
                    <a:cubicBezTo>
                      <a:pt x="943" y="2151"/>
                      <a:pt x="1277" y="1969"/>
                      <a:pt x="1703" y="1847"/>
                    </a:cubicBezTo>
                    <a:cubicBezTo>
                      <a:pt x="1854" y="1824"/>
                      <a:pt x="2009" y="1814"/>
                      <a:pt x="2167" y="1814"/>
                    </a:cubicBezTo>
                    <a:cubicBezTo>
                      <a:pt x="2423" y="1814"/>
                      <a:pt x="2686" y="1840"/>
                      <a:pt x="2949" y="1878"/>
                    </a:cubicBezTo>
                    <a:cubicBezTo>
                      <a:pt x="3256" y="1944"/>
                      <a:pt x="3578" y="1993"/>
                      <a:pt x="3905" y="1993"/>
                    </a:cubicBezTo>
                    <a:cubicBezTo>
                      <a:pt x="4032" y="1993"/>
                      <a:pt x="4159" y="1986"/>
                      <a:pt x="4286" y="1969"/>
                    </a:cubicBezTo>
                    <a:cubicBezTo>
                      <a:pt x="4742" y="1878"/>
                      <a:pt x="5107" y="1604"/>
                      <a:pt x="5411" y="1270"/>
                    </a:cubicBezTo>
                    <a:cubicBezTo>
                      <a:pt x="5563" y="1088"/>
                      <a:pt x="5685" y="936"/>
                      <a:pt x="5837" y="784"/>
                    </a:cubicBezTo>
                    <a:cubicBezTo>
                      <a:pt x="5989" y="632"/>
                      <a:pt x="6141" y="480"/>
                      <a:pt x="6323" y="388"/>
                    </a:cubicBezTo>
                    <a:cubicBezTo>
                      <a:pt x="6598" y="240"/>
                      <a:pt x="6903" y="168"/>
                      <a:pt x="7212" y="168"/>
                    </a:cubicBezTo>
                    <a:cubicBezTo>
                      <a:pt x="7724" y="168"/>
                      <a:pt x="8247" y="363"/>
                      <a:pt x="8663" y="723"/>
                    </a:cubicBezTo>
                    <a:cubicBezTo>
                      <a:pt x="8734" y="782"/>
                      <a:pt x="8787" y="809"/>
                      <a:pt x="8814" y="809"/>
                    </a:cubicBezTo>
                    <a:cubicBezTo>
                      <a:pt x="8856" y="809"/>
                      <a:pt x="8835" y="743"/>
                      <a:pt x="8724" y="632"/>
                    </a:cubicBezTo>
                    <a:cubicBezTo>
                      <a:pt x="8390" y="328"/>
                      <a:pt x="7995" y="85"/>
                      <a:pt x="7539" y="24"/>
                    </a:cubicBezTo>
                    <a:cubicBezTo>
                      <a:pt x="7425" y="9"/>
                      <a:pt x="7311" y="1"/>
                      <a:pt x="719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8"/>
              <p:cNvSpPr/>
              <p:nvPr/>
            </p:nvSpPr>
            <p:spPr>
              <a:xfrm>
                <a:off x="5813375" y="2318200"/>
                <a:ext cx="154350" cy="172275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6891" extrusionOk="0">
                    <a:moveTo>
                      <a:pt x="34" y="0"/>
                    </a:moveTo>
                    <a:cubicBezTo>
                      <a:pt x="4" y="0"/>
                      <a:pt x="1" y="70"/>
                      <a:pt x="34" y="203"/>
                    </a:cubicBezTo>
                    <a:cubicBezTo>
                      <a:pt x="186" y="599"/>
                      <a:pt x="368" y="994"/>
                      <a:pt x="733" y="1298"/>
                    </a:cubicBezTo>
                    <a:cubicBezTo>
                      <a:pt x="1068" y="1571"/>
                      <a:pt x="1523" y="1723"/>
                      <a:pt x="1949" y="1754"/>
                    </a:cubicBezTo>
                    <a:cubicBezTo>
                      <a:pt x="2344" y="1784"/>
                      <a:pt x="2770" y="1784"/>
                      <a:pt x="3195" y="1814"/>
                    </a:cubicBezTo>
                    <a:cubicBezTo>
                      <a:pt x="3621" y="1875"/>
                      <a:pt x="3986" y="2027"/>
                      <a:pt x="4381" y="2210"/>
                    </a:cubicBezTo>
                    <a:cubicBezTo>
                      <a:pt x="5080" y="2574"/>
                      <a:pt x="5627" y="3304"/>
                      <a:pt x="5809" y="4094"/>
                    </a:cubicBezTo>
                    <a:cubicBezTo>
                      <a:pt x="5931" y="4489"/>
                      <a:pt x="5961" y="4915"/>
                      <a:pt x="5931" y="5310"/>
                    </a:cubicBezTo>
                    <a:cubicBezTo>
                      <a:pt x="5931" y="5735"/>
                      <a:pt x="5809" y="6161"/>
                      <a:pt x="5657" y="6526"/>
                    </a:cubicBezTo>
                    <a:cubicBezTo>
                      <a:pt x="5536" y="6647"/>
                      <a:pt x="5627" y="6769"/>
                      <a:pt x="5688" y="6890"/>
                    </a:cubicBezTo>
                    <a:cubicBezTo>
                      <a:pt x="5748" y="6830"/>
                      <a:pt x="5748" y="6799"/>
                      <a:pt x="5809" y="6678"/>
                    </a:cubicBezTo>
                    <a:cubicBezTo>
                      <a:pt x="5992" y="6283"/>
                      <a:pt x="6113" y="5857"/>
                      <a:pt x="6144" y="5431"/>
                    </a:cubicBezTo>
                    <a:cubicBezTo>
                      <a:pt x="6174" y="5006"/>
                      <a:pt x="6174" y="4550"/>
                      <a:pt x="6083" y="4155"/>
                    </a:cubicBezTo>
                    <a:cubicBezTo>
                      <a:pt x="5900" y="3304"/>
                      <a:pt x="5323" y="2544"/>
                      <a:pt x="4563" y="2088"/>
                    </a:cubicBezTo>
                    <a:cubicBezTo>
                      <a:pt x="4168" y="1875"/>
                      <a:pt x="3712" y="1723"/>
                      <a:pt x="3317" y="1662"/>
                    </a:cubicBezTo>
                    <a:cubicBezTo>
                      <a:pt x="2861" y="1602"/>
                      <a:pt x="2435" y="1632"/>
                      <a:pt x="2010" y="1602"/>
                    </a:cubicBezTo>
                    <a:cubicBezTo>
                      <a:pt x="1584" y="1571"/>
                      <a:pt x="1189" y="1450"/>
                      <a:pt x="885" y="1176"/>
                    </a:cubicBezTo>
                    <a:cubicBezTo>
                      <a:pt x="520" y="903"/>
                      <a:pt x="338" y="538"/>
                      <a:pt x="156" y="143"/>
                    </a:cubicBezTo>
                    <a:cubicBezTo>
                      <a:pt x="101" y="47"/>
                      <a:pt x="59" y="0"/>
                      <a:pt x="3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8"/>
              <p:cNvSpPr/>
              <p:nvPr/>
            </p:nvSpPr>
            <p:spPr>
              <a:xfrm>
                <a:off x="6897825" y="2422050"/>
                <a:ext cx="2462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184" extrusionOk="0">
                    <a:moveTo>
                      <a:pt x="4955" y="1"/>
                    </a:moveTo>
                    <a:cubicBezTo>
                      <a:pt x="3405" y="1"/>
                      <a:pt x="1824" y="1"/>
                      <a:pt x="274" y="31"/>
                    </a:cubicBezTo>
                    <a:cubicBezTo>
                      <a:pt x="0" y="31"/>
                      <a:pt x="0" y="92"/>
                      <a:pt x="274" y="153"/>
                    </a:cubicBezTo>
                    <a:cubicBezTo>
                      <a:pt x="1824" y="183"/>
                      <a:pt x="3374" y="183"/>
                      <a:pt x="4955" y="183"/>
                    </a:cubicBezTo>
                    <a:cubicBezTo>
                      <a:pt x="6505" y="183"/>
                      <a:pt x="8055" y="183"/>
                      <a:pt x="9605" y="153"/>
                    </a:cubicBezTo>
                    <a:cubicBezTo>
                      <a:pt x="9849" y="153"/>
                      <a:pt x="9849" y="31"/>
                      <a:pt x="9605" y="31"/>
                    </a:cubicBezTo>
                    <a:cubicBezTo>
                      <a:pt x="8055" y="1"/>
                      <a:pt x="6505" y="1"/>
                      <a:pt x="49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8"/>
              <p:cNvSpPr/>
              <p:nvPr/>
            </p:nvSpPr>
            <p:spPr>
              <a:xfrm>
                <a:off x="5106000" y="4440325"/>
                <a:ext cx="2439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9758" h="183" extrusionOk="0">
                    <a:moveTo>
                      <a:pt x="4894" y="0"/>
                    </a:moveTo>
                    <a:cubicBezTo>
                      <a:pt x="3344" y="0"/>
                      <a:pt x="1763" y="0"/>
                      <a:pt x="213" y="31"/>
                    </a:cubicBezTo>
                    <a:cubicBezTo>
                      <a:pt x="0" y="61"/>
                      <a:pt x="0" y="152"/>
                      <a:pt x="213" y="152"/>
                    </a:cubicBezTo>
                    <a:cubicBezTo>
                      <a:pt x="1763" y="183"/>
                      <a:pt x="3313" y="183"/>
                      <a:pt x="4894" y="183"/>
                    </a:cubicBezTo>
                    <a:cubicBezTo>
                      <a:pt x="6444" y="183"/>
                      <a:pt x="7994" y="152"/>
                      <a:pt x="9545" y="152"/>
                    </a:cubicBezTo>
                    <a:lnTo>
                      <a:pt x="9697" y="152"/>
                    </a:lnTo>
                    <a:cubicBezTo>
                      <a:pt x="9697" y="152"/>
                      <a:pt x="9757" y="152"/>
                      <a:pt x="9697" y="122"/>
                    </a:cubicBezTo>
                    <a:cubicBezTo>
                      <a:pt x="9666" y="61"/>
                      <a:pt x="9605" y="61"/>
                      <a:pt x="9545" y="61"/>
                    </a:cubicBezTo>
                    <a:cubicBezTo>
                      <a:pt x="7994" y="0"/>
                      <a:pt x="6444" y="0"/>
                      <a:pt x="489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8"/>
              <p:cNvSpPr/>
              <p:nvPr/>
            </p:nvSpPr>
            <p:spPr>
              <a:xfrm>
                <a:off x="6239000" y="2076300"/>
                <a:ext cx="108050" cy="223225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8929" extrusionOk="0">
                    <a:moveTo>
                      <a:pt x="255" y="1"/>
                    </a:moveTo>
                    <a:cubicBezTo>
                      <a:pt x="228" y="1"/>
                      <a:pt x="198" y="62"/>
                      <a:pt x="183" y="183"/>
                    </a:cubicBezTo>
                    <a:cubicBezTo>
                      <a:pt x="0" y="1855"/>
                      <a:pt x="122" y="3588"/>
                      <a:pt x="730" y="5198"/>
                    </a:cubicBezTo>
                    <a:cubicBezTo>
                      <a:pt x="1034" y="5989"/>
                      <a:pt x="1429" y="6749"/>
                      <a:pt x="2006" y="7387"/>
                    </a:cubicBezTo>
                    <a:cubicBezTo>
                      <a:pt x="2584" y="7995"/>
                      <a:pt x="3313" y="8542"/>
                      <a:pt x="4073" y="8876"/>
                    </a:cubicBezTo>
                    <a:cubicBezTo>
                      <a:pt x="4149" y="8914"/>
                      <a:pt x="4207" y="8928"/>
                      <a:pt x="4242" y="8928"/>
                    </a:cubicBezTo>
                    <a:cubicBezTo>
                      <a:pt x="4322" y="8928"/>
                      <a:pt x="4292" y="8858"/>
                      <a:pt x="4104" y="8816"/>
                    </a:cubicBezTo>
                    <a:cubicBezTo>
                      <a:pt x="3374" y="8420"/>
                      <a:pt x="2675" y="7934"/>
                      <a:pt x="2158" y="7296"/>
                    </a:cubicBezTo>
                    <a:cubicBezTo>
                      <a:pt x="1581" y="6627"/>
                      <a:pt x="1216" y="5928"/>
                      <a:pt x="912" y="5107"/>
                    </a:cubicBezTo>
                    <a:cubicBezTo>
                      <a:pt x="335" y="3557"/>
                      <a:pt x="183" y="1855"/>
                      <a:pt x="304" y="183"/>
                    </a:cubicBezTo>
                    <a:cubicBezTo>
                      <a:pt x="304" y="62"/>
                      <a:pt x="281" y="1"/>
                      <a:pt x="2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8"/>
              <p:cNvSpPr/>
              <p:nvPr/>
            </p:nvSpPr>
            <p:spPr>
              <a:xfrm>
                <a:off x="5987475" y="4428925"/>
                <a:ext cx="2401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3" extrusionOk="0">
                    <a:moveTo>
                      <a:pt x="4864" y="1"/>
                    </a:moveTo>
                    <a:cubicBezTo>
                      <a:pt x="3344" y="1"/>
                      <a:pt x="1763" y="1"/>
                      <a:pt x="243" y="31"/>
                    </a:cubicBezTo>
                    <a:cubicBezTo>
                      <a:pt x="0" y="31"/>
                      <a:pt x="0" y="153"/>
                      <a:pt x="243" y="153"/>
                    </a:cubicBezTo>
                    <a:cubicBezTo>
                      <a:pt x="1763" y="183"/>
                      <a:pt x="3344" y="183"/>
                      <a:pt x="4864" y="183"/>
                    </a:cubicBezTo>
                    <a:cubicBezTo>
                      <a:pt x="6383" y="183"/>
                      <a:pt x="7934" y="153"/>
                      <a:pt x="9453" y="153"/>
                    </a:cubicBezTo>
                    <a:cubicBezTo>
                      <a:pt x="9484" y="168"/>
                      <a:pt x="9522" y="175"/>
                      <a:pt x="9552" y="175"/>
                    </a:cubicBezTo>
                    <a:cubicBezTo>
                      <a:pt x="9583" y="175"/>
                      <a:pt x="9605" y="168"/>
                      <a:pt x="9605" y="153"/>
                    </a:cubicBezTo>
                    <a:cubicBezTo>
                      <a:pt x="9605" y="153"/>
                      <a:pt x="9575" y="61"/>
                      <a:pt x="9453" y="61"/>
                    </a:cubicBezTo>
                    <a:cubicBezTo>
                      <a:pt x="7934" y="1"/>
                      <a:pt x="6414" y="1"/>
                      <a:pt x="486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8"/>
              <p:cNvSpPr/>
              <p:nvPr/>
            </p:nvSpPr>
            <p:spPr>
              <a:xfrm>
                <a:off x="5615875" y="3383325"/>
                <a:ext cx="30825" cy="237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485" extrusionOk="0">
                    <a:moveTo>
                      <a:pt x="35" y="0"/>
                    </a:moveTo>
                    <a:cubicBezTo>
                      <a:pt x="16" y="0"/>
                      <a:pt x="1" y="61"/>
                      <a:pt x="1" y="183"/>
                    </a:cubicBezTo>
                    <a:cubicBezTo>
                      <a:pt x="62" y="1702"/>
                      <a:pt x="244" y="3222"/>
                      <a:pt x="457" y="4742"/>
                    </a:cubicBezTo>
                    <a:cubicBezTo>
                      <a:pt x="639" y="6262"/>
                      <a:pt x="821" y="7782"/>
                      <a:pt x="1095" y="9301"/>
                    </a:cubicBezTo>
                    <a:cubicBezTo>
                      <a:pt x="1138" y="9430"/>
                      <a:pt x="1174" y="9484"/>
                      <a:pt x="1197" y="9484"/>
                    </a:cubicBezTo>
                    <a:cubicBezTo>
                      <a:pt x="1223" y="9484"/>
                      <a:pt x="1233" y="9414"/>
                      <a:pt x="1217" y="9301"/>
                    </a:cubicBezTo>
                    <a:cubicBezTo>
                      <a:pt x="1065" y="7782"/>
                      <a:pt x="852" y="6262"/>
                      <a:pt x="669" y="4742"/>
                    </a:cubicBezTo>
                    <a:lnTo>
                      <a:pt x="92" y="183"/>
                    </a:lnTo>
                    <a:cubicBezTo>
                      <a:pt x="77" y="61"/>
                      <a:pt x="54" y="0"/>
                      <a:pt x="3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8"/>
              <p:cNvSpPr/>
              <p:nvPr/>
            </p:nvSpPr>
            <p:spPr>
              <a:xfrm>
                <a:off x="5760250" y="3382850"/>
                <a:ext cx="30425" cy="236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73" extrusionOk="0">
                    <a:moveTo>
                      <a:pt x="1165" y="0"/>
                    </a:moveTo>
                    <a:cubicBezTo>
                      <a:pt x="1139" y="0"/>
                      <a:pt x="1110" y="54"/>
                      <a:pt x="1095" y="171"/>
                    </a:cubicBezTo>
                    <a:cubicBezTo>
                      <a:pt x="852" y="1691"/>
                      <a:pt x="670" y="3211"/>
                      <a:pt x="487" y="4731"/>
                    </a:cubicBezTo>
                    <a:cubicBezTo>
                      <a:pt x="305" y="6250"/>
                      <a:pt x="153" y="7770"/>
                      <a:pt x="1" y="9290"/>
                    </a:cubicBezTo>
                    <a:cubicBezTo>
                      <a:pt x="1" y="9411"/>
                      <a:pt x="16" y="9472"/>
                      <a:pt x="35" y="9472"/>
                    </a:cubicBezTo>
                    <a:cubicBezTo>
                      <a:pt x="54" y="9472"/>
                      <a:pt x="77" y="9411"/>
                      <a:pt x="92" y="9290"/>
                    </a:cubicBezTo>
                    <a:cubicBezTo>
                      <a:pt x="335" y="7770"/>
                      <a:pt x="518" y="6250"/>
                      <a:pt x="700" y="4731"/>
                    </a:cubicBezTo>
                    <a:cubicBezTo>
                      <a:pt x="913" y="3211"/>
                      <a:pt x="1065" y="1691"/>
                      <a:pt x="1217" y="171"/>
                    </a:cubicBezTo>
                    <a:cubicBezTo>
                      <a:pt x="1217" y="61"/>
                      <a:pt x="1192" y="0"/>
                      <a:pt x="116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8"/>
              <p:cNvSpPr/>
              <p:nvPr/>
            </p:nvSpPr>
            <p:spPr>
              <a:xfrm>
                <a:off x="5786100" y="3551250"/>
                <a:ext cx="2348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84" extrusionOk="0">
                    <a:moveTo>
                      <a:pt x="4712" y="1"/>
                    </a:moveTo>
                    <a:cubicBezTo>
                      <a:pt x="3222" y="1"/>
                      <a:pt x="1703" y="1"/>
                      <a:pt x="213" y="31"/>
                    </a:cubicBezTo>
                    <a:cubicBezTo>
                      <a:pt x="0" y="31"/>
                      <a:pt x="0" y="153"/>
                      <a:pt x="213" y="153"/>
                    </a:cubicBezTo>
                    <a:cubicBezTo>
                      <a:pt x="1703" y="183"/>
                      <a:pt x="3222" y="183"/>
                      <a:pt x="4712" y="183"/>
                    </a:cubicBezTo>
                    <a:cubicBezTo>
                      <a:pt x="6171" y="183"/>
                      <a:pt x="7691" y="183"/>
                      <a:pt x="9180" y="153"/>
                    </a:cubicBezTo>
                    <a:cubicBezTo>
                      <a:pt x="9393" y="153"/>
                      <a:pt x="9393" y="31"/>
                      <a:pt x="9180" y="31"/>
                    </a:cubicBezTo>
                    <a:cubicBezTo>
                      <a:pt x="7691" y="1"/>
                      <a:pt x="6171" y="1"/>
                      <a:pt x="471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8"/>
              <p:cNvSpPr/>
              <p:nvPr/>
            </p:nvSpPr>
            <p:spPr>
              <a:xfrm>
                <a:off x="5140400" y="2942075"/>
                <a:ext cx="133550" cy="19945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7978" extrusionOk="0">
                    <a:moveTo>
                      <a:pt x="101" y="0"/>
                    </a:moveTo>
                    <a:cubicBezTo>
                      <a:pt x="1" y="0"/>
                      <a:pt x="29" y="59"/>
                      <a:pt x="144" y="82"/>
                    </a:cubicBezTo>
                    <a:cubicBezTo>
                      <a:pt x="934" y="234"/>
                      <a:pt x="1725" y="568"/>
                      <a:pt x="2272" y="1176"/>
                    </a:cubicBezTo>
                    <a:cubicBezTo>
                      <a:pt x="2515" y="1480"/>
                      <a:pt x="2728" y="1875"/>
                      <a:pt x="2819" y="2240"/>
                    </a:cubicBezTo>
                    <a:lnTo>
                      <a:pt x="2910" y="2544"/>
                    </a:lnTo>
                    <a:cubicBezTo>
                      <a:pt x="2940" y="2635"/>
                      <a:pt x="2971" y="2726"/>
                      <a:pt x="3032" y="2848"/>
                    </a:cubicBezTo>
                    <a:cubicBezTo>
                      <a:pt x="3092" y="3091"/>
                      <a:pt x="3214" y="3273"/>
                      <a:pt x="3366" y="3425"/>
                    </a:cubicBezTo>
                    <a:cubicBezTo>
                      <a:pt x="3670" y="3759"/>
                      <a:pt x="3974" y="4033"/>
                      <a:pt x="4247" y="4337"/>
                    </a:cubicBezTo>
                    <a:cubicBezTo>
                      <a:pt x="4491" y="4671"/>
                      <a:pt x="4703" y="5006"/>
                      <a:pt x="4855" y="5401"/>
                    </a:cubicBezTo>
                    <a:cubicBezTo>
                      <a:pt x="5159" y="6161"/>
                      <a:pt x="5099" y="6981"/>
                      <a:pt x="4886" y="7802"/>
                    </a:cubicBezTo>
                    <a:cubicBezTo>
                      <a:pt x="4870" y="7916"/>
                      <a:pt x="4879" y="7978"/>
                      <a:pt x="4906" y="7978"/>
                    </a:cubicBezTo>
                    <a:cubicBezTo>
                      <a:pt x="4929" y="7978"/>
                      <a:pt x="4965" y="7931"/>
                      <a:pt x="5007" y="7832"/>
                    </a:cubicBezTo>
                    <a:cubicBezTo>
                      <a:pt x="5251" y="7042"/>
                      <a:pt x="5342" y="6130"/>
                      <a:pt x="5038" y="5310"/>
                    </a:cubicBezTo>
                    <a:cubicBezTo>
                      <a:pt x="4886" y="4945"/>
                      <a:pt x="4643" y="4550"/>
                      <a:pt x="4399" y="4215"/>
                    </a:cubicBezTo>
                    <a:cubicBezTo>
                      <a:pt x="4126" y="3881"/>
                      <a:pt x="3822" y="3607"/>
                      <a:pt x="3548" y="3304"/>
                    </a:cubicBezTo>
                    <a:cubicBezTo>
                      <a:pt x="3427" y="3152"/>
                      <a:pt x="3336" y="3000"/>
                      <a:pt x="3244" y="2817"/>
                    </a:cubicBezTo>
                    <a:cubicBezTo>
                      <a:pt x="3214" y="2726"/>
                      <a:pt x="3214" y="2665"/>
                      <a:pt x="3184" y="2544"/>
                    </a:cubicBezTo>
                    <a:lnTo>
                      <a:pt x="3092" y="2240"/>
                    </a:lnTo>
                    <a:cubicBezTo>
                      <a:pt x="2971" y="1814"/>
                      <a:pt x="2758" y="1449"/>
                      <a:pt x="2485" y="1115"/>
                    </a:cubicBezTo>
                    <a:cubicBezTo>
                      <a:pt x="1907" y="416"/>
                      <a:pt x="1086" y="142"/>
                      <a:pt x="235" y="21"/>
                    </a:cubicBezTo>
                    <a:cubicBezTo>
                      <a:pt x="177" y="6"/>
                      <a:pt x="132" y="0"/>
                      <a:pt x="10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8"/>
              <p:cNvSpPr/>
              <p:nvPr/>
            </p:nvSpPr>
            <p:spPr>
              <a:xfrm>
                <a:off x="3878700" y="3256400"/>
                <a:ext cx="2106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8426" h="3476" extrusionOk="0">
                    <a:moveTo>
                      <a:pt x="8394" y="0"/>
                    </a:moveTo>
                    <a:cubicBezTo>
                      <a:pt x="8370" y="0"/>
                      <a:pt x="8327" y="39"/>
                      <a:pt x="8271" y="123"/>
                    </a:cubicBezTo>
                    <a:cubicBezTo>
                      <a:pt x="7845" y="883"/>
                      <a:pt x="7359" y="1582"/>
                      <a:pt x="6721" y="2129"/>
                    </a:cubicBezTo>
                    <a:cubicBezTo>
                      <a:pt x="6113" y="2706"/>
                      <a:pt x="5292" y="3041"/>
                      <a:pt x="4471" y="3193"/>
                    </a:cubicBezTo>
                    <a:cubicBezTo>
                      <a:pt x="4241" y="3250"/>
                      <a:pt x="4010" y="3277"/>
                      <a:pt x="3782" y="3277"/>
                    </a:cubicBezTo>
                    <a:cubicBezTo>
                      <a:pt x="3168" y="3277"/>
                      <a:pt x="2572" y="3086"/>
                      <a:pt x="2040" y="2798"/>
                    </a:cubicBezTo>
                    <a:cubicBezTo>
                      <a:pt x="1310" y="2372"/>
                      <a:pt x="702" y="1764"/>
                      <a:pt x="186" y="1065"/>
                    </a:cubicBezTo>
                    <a:cubicBezTo>
                      <a:pt x="120" y="974"/>
                      <a:pt x="66" y="933"/>
                      <a:pt x="38" y="933"/>
                    </a:cubicBezTo>
                    <a:cubicBezTo>
                      <a:pt x="0" y="933"/>
                      <a:pt x="8" y="1005"/>
                      <a:pt x="94" y="1126"/>
                    </a:cubicBezTo>
                    <a:cubicBezTo>
                      <a:pt x="581" y="1825"/>
                      <a:pt x="1219" y="2494"/>
                      <a:pt x="1979" y="2950"/>
                    </a:cubicBezTo>
                    <a:cubicBezTo>
                      <a:pt x="2497" y="3288"/>
                      <a:pt x="3150" y="3475"/>
                      <a:pt x="3812" y="3475"/>
                    </a:cubicBezTo>
                    <a:cubicBezTo>
                      <a:pt x="4042" y="3475"/>
                      <a:pt x="4274" y="3453"/>
                      <a:pt x="4502" y="3405"/>
                    </a:cubicBezTo>
                    <a:cubicBezTo>
                      <a:pt x="5383" y="3254"/>
                      <a:pt x="6234" y="2858"/>
                      <a:pt x="6873" y="2250"/>
                    </a:cubicBezTo>
                    <a:cubicBezTo>
                      <a:pt x="7511" y="1673"/>
                      <a:pt x="7997" y="913"/>
                      <a:pt x="8392" y="153"/>
                    </a:cubicBezTo>
                    <a:cubicBezTo>
                      <a:pt x="8425" y="54"/>
                      <a:pt x="8423" y="0"/>
                      <a:pt x="839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8"/>
              <p:cNvSpPr/>
              <p:nvPr/>
            </p:nvSpPr>
            <p:spPr>
              <a:xfrm>
                <a:off x="4039100" y="4160375"/>
                <a:ext cx="20552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2117" extrusionOk="0">
                    <a:moveTo>
                      <a:pt x="621" y="1"/>
                    </a:moveTo>
                    <a:cubicBezTo>
                      <a:pt x="609" y="1"/>
                      <a:pt x="595" y="5"/>
                      <a:pt x="578" y="13"/>
                    </a:cubicBezTo>
                    <a:lnTo>
                      <a:pt x="487" y="104"/>
                    </a:lnTo>
                    <a:cubicBezTo>
                      <a:pt x="335" y="256"/>
                      <a:pt x="183" y="408"/>
                      <a:pt x="122" y="590"/>
                    </a:cubicBezTo>
                    <a:cubicBezTo>
                      <a:pt x="1" y="834"/>
                      <a:pt x="31" y="1046"/>
                      <a:pt x="153" y="1229"/>
                    </a:cubicBezTo>
                    <a:cubicBezTo>
                      <a:pt x="213" y="1442"/>
                      <a:pt x="457" y="1533"/>
                      <a:pt x="669" y="1593"/>
                    </a:cubicBezTo>
                    <a:cubicBezTo>
                      <a:pt x="726" y="1602"/>
                      <a:pt x="783" y="1605"/>
                      <a:pt x="840" y="1605"/>
                    </a:cubicBezTo>
                    <a:cubicBezTo>
                      <a:pt x="994" y="1605"/>
                      <a:pt x="1144" y="1577"/>
                      <a:pt x="1277" y="1533"/>
                    </a:cubicBezTo>
                    <a:cubicBezTo>
                      <a:pt x="1622" y="1484"/>
                      <a:pt x="1906" y="1395"/>
                      <a:pt x="2212" y="1395"/>
                    </a:cubicBezTo>
                    <a:cubicBezTo>
                      <a:pt x="2284" y="1395"/>
                      <a:pt x="2357" y="1400"/>
                      <a:pt x="2432" y="1411"/>
                    </a:cubicBezTo>
                    <a:cubicBezTo>
                      <a:pt x="2615" y="1472"/>
                      <a:pt x="2797" y="1533"/>
                      <a:pt x="2949" y="1624"/>
                    </a:cubicBezTo>
                    <a:cubicBezTo>
                      <a:pt x="3101" y="1715"/>
                      <a:pt x="3283" y="1837"/>
                      <a:pt x="3496" y="1928"/>
                    </a:cubicBezTo>
                    <a:cubicBezTo>
                      <a:pt x="3761" y="2038"/>
                      <a:pt x="4057" y="2116"/>
                      <a:pt x="4362" y="2116"/>
                    </a:cubicBezTo>
                    <a:cubicBezTo>
                      <a:pt x="4478" y="2116"/>
                      <a:pt x="4595" y="2105"/>
                      <a:pt x="4712" y="2080"/>
                    </a:cubicBezTo>
                    <a:cubicBezTo>
                      <a:pt x="4894" y="1989"/>
                      <a:pt x="5077" y="1928"/>
                      <a:pt x="5259" y="1806"/>
                    </a:cubicBezTo>
                    <a:cubicBezTo>
                      <a:pt x="5350" y="1715"/>
                      <a:pt x="5442" y="1685"/>
                      <a:pt x="5502" y="1624"/>
                    </a:cubicBezTo>
                    <a:cubicBezTo>
                      <a:pt x="5594" y="1593"/>
                      <a:pt x="5654" y="1502"/>
                      <a:pt x="5745" y="1472"/>
                    </a:cubicBezTo>
                    <a:cubicBezTo>
                      <a:pt x="5858" y="1385"/>
                      <a:pt x="5995" y="1354"/>
                      <a:pt x="6146" y="1354"/>
                    </a:cubicBezTo>
                    <a:cubicBezTo>
                      <a:pt x="6363" y="1354"/>
                      <a:pt x="6607" y="1418"/>
                      <a:pt x="6840" y="1472"/>
                    </a:cubicBezTo>
                    <a:cubicBezTo>
                      <a:pt x="7022" y="1502"/>
                      <a:pt x="7265" y="1502"/>
                      <a:pt x="7448" y="1502"/>
                    </a:cubicBezTo>
                    <a:cubicBezTo>
                      <a:pt x="7660" y="1472"/>
                      <a:pt x="7873" y="1442"/>
                      <a:pt x="8056" y="1320"/>
                    </a:cubicBezTo>
                    <a:cubicBezTo>
                      <a:pt x="8210" y="1210"/>
                      <a:pt x="8220" y="1132"/>
                      <a:pt x="8191" y="1132"/>
                    </a:cubicBezTo>
                    <a:cubicBezTo>
                      <a:pt x="8180" y="1132"/>
                      <a:pt x="8163" y="1143"/>
                      <a:pt x="8147" y="1168"/>
                    </a:cubicBezTo>
                    <a:cubicBezTo>
                      <a:pt x="7995" y="1229"/>
                      <a:pt x="7812" y="1320"/>
                      <a:pt x="7630" y="1320"/>
                    </a:cubicBezTo>
                    <a:cubicBezTo>
                      <a:pt x="7448" y="1320"/>
                      <a:pt x="7235" y="1290"/>
                      <a:pt x="7053" y="1229"/>
                    </a:cubicBezTo>
                    <a:cubicBezTo>
                      <a:pt x="6870" y="1198"/>
                      <a:pt x="6627" y="1168"/>
                      <a:pt x="6445" y="1138"/>
                    </a:cubicBezTo>
                    <a:cubicBezTo>
                      <a:pt x="6232" y="1138"/>
                      <a:pt x="5989" y="1138"/>
                      <a:pt x="5806" y="1229"/>
                    </a:cubicBezTo>
                    <a:cubicBezTo>
                      <a:pt x="5685" y="1290"/>
                      <a:pt x="5624" y="1350"/>
                      <a:pt x="5533" y="1442"/>
                    </a:cubicBezTo>
                    <a:cubicBezTo>
                      <a:pt x="5472" y="1472"/>
                      <a:pt x="5381" y="1533"/>
                      <a:pt x="5320" y="1593"/>
                    </a:cubicBezTo>
                    <a:cubicBezTo>
                      <a:pt x="5168" y="1685"/>
                      <a:pt x="5016" y="1776"/>
                      <a:pt x="4803" y="1806"/>
                    </a:cubicBezTo>
                    <a:cubicBezTo>
                      <a:pt x="4703" y="1831"/>
                      <a:pt x="4600" y="1843"/>
                      <a:pt x="4497" y="1843"/>
                    </a:cubicBezTo>
                    <a:cubicBezTo>
                      <a:pt x="4226" y="1843"/>
                      <a:pt x="3951" y="1764"/>
                      <a:pt x="3709" y="1654"/>
                    </a:cubicBezTo>
                    <a:cubicBezTo>
                      <a:pt x="3527" y="1593"/>
                      <a:pt x="3375" y="1502"/>
                      <a:pt x="3192" y="1381"/>
                    </a:cubicBezTo>
                    <a:cubicBezTo>
                      <a:pt x="2979" y="1290"/>
                      <a:pt x="2767" y="1198"/>
                      <a:pt x="2584" y="1168"/>
                    </a:cubicBezTo>
                    <a:cubicBezTo>
                      <a:pt x="2480" y="1146"/>
                      <a:pt x="2377" y="1136"/>
                      <a:pt x="2274" y="1136"/>
                    </a:cubicBezTo>
                    <a:cubicBezTo>
                      <a:pt x="1955" y="1136"/>
                      <a:pt x="1644" y="1228"/>
                      <a:pt x="1369" y="1320"/>
                    </a:cubicBezTo>
                    <a:cubicBezTo>
                      <a:pt x="1206" y="1370"/>
                      <a:pt x="1038" y="1405"/>
                      <a:pt x="884" y="1405"/>
                    </a:cubicBezTo>
                    <a:cubicBezTo>
                      <a:pt x="664" y="1405"/>
                      <a:pt x="473" y="1334"/>
                      <a:pt x="365" y="1138"/>
                    </a:cubicBezTo>
                    <a:cubicBezTo>
                      <a:pt x="244" y="986"/>
                      <a:pt x="213" y="773"/>
                      <a:pt x="305" y="621"/>
                    </a:cubicBezTo>
                    <a:cubicBezTo>
                      <a:pt x="335" y="469"/>
                      <a:pt x="457" y="317"/>
                      <a:pt x="609" y="165"/>
                    </a:cubicBezTo>
                    <a:cubicBezTo>
                      <a:pt x="609" y="135"/>
                      <a:pt x="639" y="104"/>
                      <a:pt x="639" y="104"/>
                    </a:cubicBezTo>
                    <a:cubicBezTo>
                      <a:pt x="639" y="104"/>
                      <a:pt x="669" y="104"/>
                      <a:pt x="669" y="74"/>
                    </a:cubicBezTo>
                    <a:cubicBezTo>
                      <a:pt x="669" y="29"/>
                      <a:pt x="653" y="1"/>
                      <a:pt x="62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8"/>
              <p:cNvSpPr/>
              <p:nvPr/>
            </p:nvSpPr>
            <p:spPr>
              <a:xfrm>
                <a:off x="6296750" y="3677400"/>
                <a:ext cx="23027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83" extrusionOk="0">
                    <a:moveTo>
                      <a:pt x="4590" y="0"/>
                    </a:moveTo>
                    <a:cubicBezTo>
                      <a:pt x="3131" y="0"/>
                      <a:pt x="1672" y="0"/>
                      <a:pt x="183" y="92"/>
                    </a:cubicBezTo>
                    <a:lnTo>
                      <a:pt x="92" y="92"/>
                    </a:lnTo>
                    <a:cubicBezTo>
                      <a:pt x="0" y="152"/>
                      <a:pt x="31" y="152"/>
                      <a:pt x="31" y="152"/>
                    </a:cubicBezTo>
                    <a:cubicBezTo>
                      <a:pt x="31" y="159"/>
                      <a:pt x="33" y="161"/>
                      <a:pt x="38" y="161"/>
                    </a:cubicBezTo>
                    <a:cubicBezTo>
                      <a:pt x="49" y="161"/>
                      <a:pt x="73" y="144"/>
                      <a:pt x="85" y="144"/>
                    </a:cubicBezTo>
                    <a:cubicBezTo>
                      <a:pt x="89" y="144"/>
                      <a:pt x="92" y="146"/>
                      <a:pt x="92" y="152"/>
                    </a:cubicBezTo>
                    <a:lnTo>
                      <a:pt x="183" y="152"/>
                    </a:lnTo>
                    <a:cubicBezTo>
                      <a:pt x="1672" y="152"/>
                      <a:pt x="3131" y="183"/>
                      <a:pt x="4590" y="183"/>
                    </a:cubicBezTo>
                    <a:cubicBezTo>
                      <a:pt x="6079" y="183"/>
                      <a:pt x="7569" y="183"/>
                      <a:pt x="8997" y="152"/>
                    </a:cubicBezTo>
                    <a:cubicBezTo>
                      <a:pt x="9210" y="152"/>
                      <a:pt x="9210" y="31"/>
                      <a:pt x="8997" y="31"/>
                    </a:cubicBezTo>
                    <a:cubicBezTo>
                      <a:pt x="7538" y="0"/>
                      <a:pt x="6079" y="0"/>
                      <a:pt x="45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8"/>
              <p:cNvSpPr/>
              <p:nvPr/>
            </p:nvSpPr>
            <p:spPr>
              <a:xfrm>
                <a:off x="4696775" y="4493075"/>
                <a:ext cx="218000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2478" extrusionOk="0">
                    <a:moveTo>
                      <a:pt x="45" y="1"/>
                    </a:moveTo>
                    <a:cubicBezTo>
                      <a:pt x="0" y="1"/>
                      <a:pt x="11" y="73"/>
                      <a:pt x="108" y="170"/>
                    </a:cubicBezTo>
                    <a:cubicBezTo>
                      <a:pt x="594" y="748"/>
                      <a:pt x="1263" y="1143"/>
                      <a:pt x="2022" y="1264"/>
                    </a:cubicBezTo>
                    <a:cubicBezTo>
                      <a:pt x="2235" y="1295"/>
                      <a:pt x="2418" y="1295"/>
                      <a:pt x="2600" y="1295"/>
                    </a:cubicBezTo>
                    <a:lnTo>
                      <a:pt x="3147" y="1356"/>
                    </a:lnTo>
                    <a:cubicBezTo>
                      <a:pt x="3481" y="1386"/>
                      <a:pt x="3846" y="1416"/>
                      <a:pt x="4211" y="1538"/>
                    </a:cubicBezTo>
                    <a:cubicBezTo>
                      <a:pt x="4880" y="1690"/>
                      <a:pt x="5518" y="2055"/>
                      <a:pt x="6248" y="2298"/>
                    </a:cubicBezTo>
                    <a:cubicBezTo>
                      <a:pt x="6707" y="2426"/>
                      <a:pt x="7166" y="2477"/>
                      <a:pt x="7619" y="2477"/>
                    </a:cubicBezTo>
                    <a:cubicBezTo>
                      <a:pt x="7915" y="2477"/>
                      <a:pt x="8208" y="2456"/>
                      <a:pt x="8497" y="2419"/>
                    </a:cubicBezTo>
                    <a:cubicBezTo>
                      <a:pt x="8707" y="2373"/>
                      <a:pt x="8720" y="2308"/>
                      <a:pt x="8618" y="2308"/>
                    </a:cubicBezTo>
                    <a:cubicBezTo>
                      <a:pt x="8587" y="2308"/>
                      <a:pt x="8546" y="2314"/>
                      <a:pt x="8497" y="2328"/>
                    </a:cubicBezTo>
                    <a:cubicBezTo>
                      <a:pt x="8297" y="2337"/>
                      <a:pt x="8094" y="2343"/>
                      <a:pt x="7892" y="2343"/>
                    </a:cubicBezTo>
                    <a:cubicBezTo>
                      <a:pt x="7355" y="2343"/>
                      <a:pt x="6816" y="2300"/>
                      <a:pt x="6308" y="2146"/>
                    </a:cubicBezTo>
                    <a:cubicBezTo>
                      <a:pt x="5670" y="1903"/>
                      <a:pt x="5032" y="1508"/>
                      <a:pt x="4272" y="1356"/>
                    </a:cubicBezTo>
                    <a:cubicBezTo>
                      <a:pt x="3937" y="1234"/>
                      <a:pt x="3542" y="1204"/>
                      <a:pt x="3178" y="1143"/>
                    </a:cubicBezTo>
                    <a:cubicBezTo>
                      <a:pt x="2782" y="1112"/>
                      <a:pt x="2418" y="1112"/>
                      <a:pt x="2083" y="1082"/>
                    </a:cubicBezTo>
                    <a:cubicBezTo>
                      <a:pt x="1354" y="960"/>
                      <a:pt x="655" y="626"/>
                      <a:pt x="168" y="79"/>
                    </a:cubicBezTo>
                    <a:cubicBezTo>
                      <a:pt x="113" y="24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8"/>
              <p:cNvSpPr/>
              <p:nvPr/>
            </p:nvSpPr>
            <p:spPr>
              <a:xfrm>
                <a:off x="5543700" y="4493075"/>
                <a:ext cx="21825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8730" h="2472" extrusionOk="0">
                    <a:moveTo>
                      <a:pt x="8674" y="1"/>
                    </a:moveTo>
                    <a:cubicBezTo>
                      <a:pt x="8643" y="1"/>
                      <a:pt x="8596" y="24"/>
                      <a:pt x="8541" y="79"/>
                    </a:cubicBezTo>
                    <a:cubicBezTo>
                      <a:pt x="8268" y="353"/>
                      <a:pt x="7964" y="596"/>
                      <a:pt x="7660" y="748"/>
                    </a:cubicBezTo>
                    <a:cubicBezTo>
                      <a:pt x="7356" y="900"/>
                      <a:pt x="6991" y="991"/>
                      <a:pt x="6657" y="1052"/>
                    </a:cubicBezTo>
                    <a:cubicBezTo>
                      <a:pt x="5927" y="1143"/>
                      <a:pt x="5167" y="1112"/>
                      <a:pt x="4438" y="1295"/>
                    </a:cubicBezTo>
                    <a:cubicBezTo>
                      <a:pt x="4256" y="1356"/>
                      <a:pt x="4104" y="1416"/>
                      <a:pt x="3921" y="1447"/>
                    </a:cubicBezTo>
                    <a:cubicBezTo>
                      <a:pt x="3708" y="1508"/>
                      <a:pt x="3526" y="1568"/>
                      <a:pt x="3374" y="1660"/>
                    </a:cubicBezTo>
                    <a:cubicBezTo>
                      <a:pt x="3040" y="1842"/>
                      <a:pt x="2736" y="1994"/>
                      <a:pt x="2401" y="2115"/>
                    </a:cubicBezTo>
                    <a:cubicBezTo>
                      <a:pt x="1702" y="2328"/>
                      <a:pt x="942" y="2328"/>
                      <a:pt x="213" y="2328"/>
                    </a:cubicBezTo>
                    <a:cubicBezTo>
                      <a:pt x="0" y="2328"/>
                      <a:pt x="0" y="2419"/>
                      <a:pt x="213" y="2450"/>
                    </a:cubicBezTo>
                    <a:cubicBezTo>
                      <a:pt x="471" y="2461"/>
                      <a:pt x="733" y="2471"/>
                      <a:pt x="995" y="2471"/>
                    </a:cubicBezTo>
                    <a:cubicBezTo>
                      <a:pt x="1476" y="2471"/>
                      <a:pt x="1960" y="2435"/>
                      <a:pt x="2432" y="2298"/>
                    </a:cubicBezTo>
                    <a:cubicBezTo>
                      <a:pt x="2797" y="2176"/>
                      <a:pt x="3161" y="1994"/>
                      <a:pt x="3465" y="1842"/>
                    </a:cubicBezTo>
                    <a:cubicBezTo>
                      <a:pt x="3617" y="1751"/>
                      <a:pt x="3800" y="1720"/>
                      <a:pt x="3952" y="1629"/>
                    </a:cubicBezTo>
                    <a:cubicBezTo>
                      <a:pt x="4134" y="1599"/>
                      <a:pt x="4286" y="1538"/>
                      <a:pt x="4468" y="1508"/>
                    </a:cubicBezTo>
                    <a:cubicBezTo>
                      <a:pt x="5198" y="1356"/>
                      <a:pt x="5927" y="1356"/>
                      <a:pt x="6687" y="1234"/>
                    </a:cubicBezTo>
                    <a:cubicBezTo>
                      <a:pt x="7022" y="1204"/>
                      <a:pt x="7417" y="1082"/>
                      <a:pt x="7751" y="900"/>
                    </a:cubicBezTo>
                    <a:cubicBezTo>
                      <a:pt x="8085" y="687"/>
                      <a:pt x="8389" y="474"/>
                      <a:pt x="8633" y="170"/>
                    </a:cubicBezTo>
                    <a:cubicBezTo>
                      <a:pt x="8730" y="73"/>
                      <a:pt x="8728" y="1"/>
                      <a:pt x="867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8"/>
              <p:cNvSpPr/>
              <p:nvPr/>
            </p:nvSpPr>
            <p:spPr>
              <a:xfrm>
                <a:off x="5862850" y="2873825"/>
                <a:ext cx="457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534" extrusionOk="0">
                    <a:moveTo>
                      <a:pt x="92" y="0"/>
                    </a:moveTo>
                    <a:cubicBezTo>
                      <a:pt x="61" y="0"/>
                      <a:pt x="31" y="46"/>
                      <a:pt x="31" y="137"/>
                    </a:cubicBezTo>
                    <a:cubicBezTo>
                      <a:pt x="0" y="1535"/>
                      <a:pt x="0" y="2872"/>
                      <a:pt x="0" y="4271"/>
                    </a:cubicBezTo>
                    <a:cubicBezTo>
                      <a:pt x="0" y="5638"/>
                      <a:pt x="0" y="6976"/>
                      <a:pt x="31" y="8374"/>
                    </a:cubicBezTo>
                    <a:cubicBezTo>
                      <a:pt x="31" y="8480"/>
                      <a:pt x="61" y="8534"/>
                      <a:pt x="92" y="8534"/>
                    </a:cubicBezTo>
                    <a:cubicBezTo>
                      <a:pt x="122" y="8534"/>
                      <a:pt x="152" y="8480"/>
                      <a:pt x="152" y="8374"/>
                    </a:cubicBezTo>
                    <a:cubicBezTo>
                      <a:pt x="183" y="6976"/>
                      <a:pt x="183" y="5638"/>
                      <a:pt x="183" y="4271"/>
                    </a:cubicBezTo>
                    <a:cubicBezTo>
                      <a:pt x="183" y="2872"/>
                      <a:pt x="183" y="1535"/>
                      <a:pt x="152" y="137"/>
                    </a:cubicBezTo>
                    <a:cubicBezTo>
                      <a:pt x="152" y="46"/>
                      <a:pt x="122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8"/>
              <p:cNvSpPr/>
              <p:nvPr/>
            </p:nvSpPr>
            <p:spPr>
              <a:xfrm>
                <a:off x="4693375" y="3665250"/>
                <a:ext cx="2135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183" extrusionOk="0">
                    <a:moveTo>
                      <a:pt x="4286" y="0"/>
                    </a:moveTo>
                    <a:cubicBezTo>
                      <a:pt x="2918" y="0"/>
                      <a:pt x="1551" y="0"/>
                      <a:pt x="244" y="30"/>
                    </a:cubicBezTo>
                    <a:cubicBezTo>
                      <a:pt x="0" y="30"/>
                      <a:pt x="0" y="152"/>
                      <a:pt x="244" y="152"/>
                    </a:cubicBezTo>
                    <a:cubicBezTo>
                      <a:pt x="1611" y="182"/>
                      <a:pt x="2918" y="182"/>
                      <a:pt x="4286" y="182"/>
                    </a:cubicBezTo>
                    <a:cubicBezTo>
                      <a:pt x="5654" y="182"/>
                      <a:pt x="7022" y="182"/>
                      <a:pt x="8359" y="152"/>
                    </a:cubicBezTo>
                    <a:cubicBezTo>
                      <a:pt x="8542" y="152"/>
                      <a:pt x="8542" y="30"/>
                      <a:pt x="8359" y="30"/>
                    </a:cubicBezTo>
                    <a:cubicBezTo>
                      <a:pt x="6991" y="0"/>
                      <a:pt x="5654" y="0"/>
                      <a:pt x="428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8"/>
              <p:cNvSpPr/>
              <p:nvPr/>
            </p:nvSpPr>
            <p:spPr>
              <a:xfrm>
                <a:off x="6667575" y="3478300"/>
                <a:ext cx="2097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184" extrusionOk="0">
                    <a:moveTo>
                      <a:pt x="4195" y="1"/>
                    </a:moveTo>
                    <a:cubicBezTo>
                      <a:pt x="2888" y="1"/>
                      <a:pt x="1551" y="31"/>
                      <a:pt x="213" y="61"/>
                    </a:cubicBezTo>
                    <a:cubicBezTo>
                      <a:pt x="0" y="61"/>
                      <a:pt x="0" y="153"/>
                      <a:pt x="213" y="183"/>
                    </a:cubicBezTo>
                    <a:lnTo>
                      <a:pt x="4195" y="183"/>
                    </a:lnTo>
                    <a:cubicBezTo>
                      <a:pt x="5532" y="183"/>
                      <a:pt x="6870" y="153"/>
                      <a:pt x="8207" y="92"/>
                    </a:cubicBezTo>
                    <a:cubicBezTo>
                      <a:pt x="8390" y="92"/>
                      <a:pt x="8390" y="1"/>
                      <a:pt x="82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8"/>
              <p:cNvSpPr/>
              <p:nvPr/>
            </p:nvSpPr>
            <p:spPr>
              <a:xfrm>
                <a:off x="6539150" y="2115825"/>
                <a:ext cx="99575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885" extrusionOk="0">
                    <a:moveTo>
                      <a:pt x="1885" y="0"/>
                    </a:moveTo>
                    <a:cubicBezTo>
                      <a:pt x="1429" y="31"/>
                      <a:pt x="1034" y="244"/>
                      <a:pt x="669" y="548"/>
                    </a:cubicBezTo>
                    <a:cubicBezTo>
                      <a:pt x="335" y="882"/>
                      <a:pt x="122" y="1307"/>
                      <a:pt x="61" y="1763"/>
                    </a:cubicBezTo>
                    <a:cubicBezTo>
                      <a:pt x="1" y="2675"/>
                      <a:pt x="669" y="3587"/>
                      <a:pt x="1551" y="3800"/>
                    </a:cubicBezTo>
                    <a:cubicBezTo>
                      <a:pt x="1723" y="3857"/>
                      <a:pt x="1895" y="3884"/>
                      <a:pt x="2065" y="3884"/>
                    </a:cubicBezTo>
                    <a:cubicBezTo>
                      <a:pt x="2347" y="3884"/>
                      <a:pt x="2623" y="3811"/>
                      <a:pt x="2888" y="3678"/>
                    </a:cubicBezTo>
                    <a:cubicBezTo>
                      <a:pt x="3314" y="3526"/>
                      <a:pt x="3678" y="3162"/>
                      <a:pt x="3830" y="2736"/>
                    </a:cubicBezTo>
                    <a:cubicBezTo>
                      <a:pt x="3982" y="2310"/>
                      <a:pt x="3982" y="1855"/>
                      <a:pt x="3922" y="1399"/>
                    </a:cubicBezTo>
                    <a:cubicBezTo>
                      <a:pt x="3830" y="943"/>
                      <a:pt x="3526" y="578"/>
                      <a:pt x="3162" y="335"/>
                    </a:cubicBezTo>
                    <a:cubicBezTo>
                      <a:pt x="3074" y="280"/>
                      <a:pt x="3014" y="257"/>
                      <a:pt x="2983" y="257"/>
                    </a:cubicBezTo>
                    <a:cubicBezTo>
                      <a:pt x="2928" y="257"/>
                      <a:pt x="2965" y="329"/>
                      <a:pt x="3101" y="426"/>
                    </a:cubicBezTo>
                    <a:cubicBezTo>
                      <a:pt x="3466" y="700"/>
                      <a:pt x="3709" y="1034"/>
                      <a:pt x="3800" y="1459"/>
                    </a:cubicBezTo>
                    <a:cubicBezTo>
                      <a:pt x="3861" y="1824"/>
                      <a:pt x="3830" y="2280"/>
                      <a:pt x="3678" y="2675"/>
                    </a:cubicBezTo>
                    <a:cubicBezTo>
                      <a:pt x="3426" y="3305"/>
                      <a:pt x="2714" y="3664"/>
                      <a:pt x="2045" y="3664"/>
                    </a:cubicBezTo>
                    <a:cubicBezTo>
                      <a:pt x="1908" y="3664"/>
                      <a:pt x="1772" y="3649"/>
                      <a:pt x="1642" y="3617"/>
                    </a:cubicBezTo>
                    <a:cubicBezTo>
                      <a:pt x="821" y="3374"/>
                      <a:pt x="213" y="2584"/>
                      <a:pt x="305" y="1763"/>
                    </a:cubicBezTo>
                    <a:cubicBezTo>
                      <a:pt x="305" y="1338"/>
                      <a:pt x="487" y="943"/>
                      <a:pt x="791" y="639"/>
                    </a:cubicBezTo>
                    <a:cubicBezTo>
                      <a:pt x="1064" y="335"/>
                      <a:pt x="1490" y="152"/>
                      <a:pt x="1885" y="122"/>
                    </a:cubicBezTo>
                    <a:cubicBezTo>
                      <a:pt x="2128" y="92"/>
                      <a:pt x="2159" y="0"/>
                      <a:pt x="188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8"/>
              <p:cNvSpPr/>
              <p:nvPr/>
            </p:nvSpPr>
            <p:spPr>
              <a:xfrm>
                <a:off x="6212400" y="2507925"/>
                <a:ext cx="1960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214" extrusionOk="0">
                    <a:moveTo>
                      <a:pt x="3952" y="1"/>
                    </a:moveTo>
                    <a:cubicBezTo>
                      <a:pt x="2706" y="1"/>
                      <a:pt x="1459" y="1"/>
                      <a:pt x="213" y="61"/>
                    </a:cubicBezTo>
                    <a:cubicBezTo>
                      <a:pt x="0" y="61"/>
                      <a:pt x="0" y="122"/>
                      <a:pt x="213" y="153"/>
                    </a:cubicBezTo>
                    <a:cubicBezTo>
                      <a:pt x="1459" y="213"/>
                      <a:pt x="2706" y="213"/>
                      <a:pt x="3952" y="213"/>
                    </a:cubicBezTo>
                    <a:cubicBezTo>
                      <a:pt x="5198" y="213"/>
                      <a:pt x="6414" y="213"/>
                      <a:pt x="7660" y="153"/>
                    </a:cubicBezTo>
                    <a:cubicBezTo>
                      <a:pt x="7843" y="153"/>
                      <a:pt x="7843" y="61"/>
                      <a:pt x="7660" y="61"/>
                    </a:cubicBezTo>
                    <a:cubicBezTo>
                      <a:pt x="6414" y="1"/>
                      <a:pt x="5198" y="1"/>
                      <a:pt x="395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8"/>
              <p:cNvSpPr/>
              <p:nvPr/>
            </p:nvSpPr>
            <p:spPr>
              <a:xfrm>
                <a:off x="6936500" y="1982700"/>
                <a:ext cx="13597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7510" extrusionOk="0">
                    <a:moveTo>
                      <a:pt x="5409" y="0"/>
                    </a:moveTo>
                    <a:cubicBezTo>
                      <a:pt x="5386" y="0"/>
                      <a:pt x="5345" y="32"/>
                      <a:pt x="5292" y="97"/>
                    </a:cubicBezTo>
                    <a:cubicBezTo>
                      <a:pt x="4441" y="1313"/>
                      <a:pt x="3560" y="2468"/>
                      <a:pt x="2678" y="3684"/>
                    </a:cubicBezTo>
                    <a:cubicBezTo>
                      <a:pt x="1797" y="4900"/>
                      <a:pt x="976" y="6085"/>
                      <a:pt x="95" y="7301"/>
                    </a:cubicBezTo>
                    <a:cubicBezTo>
                      <a:pt x="8" y="7440"/>
                      <a:pt x="0" y="7510"/>
                      <a:pt x="27" y="7510"/>
                    </a:cubicBezTo>
                    <a:cubicBezTo>
                      <a:pt x="47" y="7510"/>
                      <a:pt x="86" y="7470"/>
                      <a:pt x="125" y="7392"/>
                    </a:cubicBezTo>
                    <a:cubicBezTo>
                      <a:pt x="1067" y="6207"/>
                      <a:pt x="1949" y="5021"/>
                      <a:pt x="2830" y="3806"/>
                    </a:cubicBezTo>
                    <a:cubicBezTo>
                      <a:pt x="3712" y="2620"/>
                      <a:pt x="4593" y="1404"/>
                      <a:pt x="5384" y="158"/>
                    </a:cubicBezTo>
                    <a:cubicBezTo>
                      <a:pt x="5435" y="55"/>
                      <a:pt x="5438" y="0"/>
                      <a:pt x="540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8"/>
              <p:cNvSpPr/>
              <p:nvPr/>
            </p:nvSpPr>
            <p:spPr>
              <a:xfrm>
                <a:off x="5537625" y="2654175"/>
                <a:ext cx="6100" cy="1875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503" extrusionOk="0">
                    <a:moveTo>
                      <a:pt x="68" y="1"/>
                    </a:moveTo>
                    <a:cubicBezTo>
                      <a:pt x="36" y="1"/>
                      <a:pt x="0" y="56"/>
                      <a:pt x="0" y="138"/>
                    </a:cubicBezTo>
                    <a:lnTo>
                      <a:pt x="0" y="3725"/>
                    </a:lnTo>
                    <a:lnTo>
                      <a:pt x="0" y="7342"/>
                    </a:lnTo>
                    <a:cubicBezTo>
                      <a:pt x="0" y="7440"/>
                      <a:pt x="35" y="7503"/>
                      <a:pt x="67" y="7503"/>
                    </a:cubicBezTo>
                    <a:cubicBezTo>
                      <a:pt x="95" y="7503"/>
                      <a:pt x="122" y="7455"/>
                      <a:pt x="122" y="7342"/>
                    </a:cubicBezTo>
                    <a:cubicBezTo>
                      <a:pt x="182" y="6126"/>
                      <a:pt x="243" y="4941"/>
                      <a:pt x="243" y="3725"/>
                    </a:cubicBezTo>
                    <a:cubicBezTo>
                      <a:pt x="243" y="2509"/>
                      <a:pt x="213" y="1324"/>
                      <a:pt x="122" y="138"/>
                    </a:cubicBezTo>
                    <a:cubicBezTo>
                      <a:pt x="122" y="41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8"/>
              <p:cNvSpPr/>
              <p:nvPr/>
            </p:nvSpPr>
            <p:spPr>
              <a:xfrm>
                <a:off x="6217725" y="2786800"/>
                <a:ext cx="1824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184" extrusionOk="0">
                    <a:moveTo>
                      <a:pt x="3708" y="1"/>
                    </a:moveTo>
                    <a:cubicBezTo>
                      <a:pt x="2523" y="1"/>
                      <a:pt x="1368" y="1"/>
                      <a:pt x="213" y="31"/>
                    </a:cubicBezTo>
                    <a:cubicBezTo>
                      <a:pt x="0" y="31"/>
                      <a:pt x="0" y="92"/>
                      <a:pt x="183" y="153"/>
                    </a:cubicBezTo>
                    <a:cubicBezTo>
                      <a:pt x="1338" y="183"/>
                      <a:pt x="2523" y="183"/>
                      <a:pt x="3678" y="183"/>
                    </a:cubicBezTo>
                    <a:cubicBezTo>
                      <a:pt x="4863" y="183"/>
                      <a:pt x="6049" y="153"/>
                      <a:pt x="7204" y="153"/>
                    </a:cubicBezTo>
                    <a:lnTo>
                      <a:pt x="7295" y="153"/>
                    </a:lnTo>
                    <a:lnTo>
                      <a:pt x="7295" y="92"/>
                    </a:lnTo>
                    <a:cubicBezTo>
                      <a:pt x="7265" y="92"/>
                      <a:pt x="7234" y="62"/>
                      <a:pt x="7204" y="62"/>
                    </a:cubicBezTo>
                    <a:cubicBezTo>
                      <a:pt x="6019" y="1"/>
                      <a:pt x="4863" y="1"/>
                      <a:pt x="370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8"/>
              <p:cNvSpPr/>
              <p:nvPr/>
            </p:nvSpPr>
            <p:spPr>
              <a:xfrm>
                <a:off x="6250400" y="2063400"/>
                <a:ext cx="1816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265" h="244" extrusionOk="0">
                    <a:moveTo>
                      <a:pt x="3648" y="0"/>
                    </a:moveTo>
                    <a:cubicBezTo>
                      <a:pt x="2462" y="0"/>
                      <a:pt x="1338" y="0"/>
                      <a:pt x="183" y="61"/>
                    </a:cubicBezTo>
                    <a:cubicBezTo>
                      <a:pt x="0" y="91"/>
                      <a:pt x="0" y="152"/>
                      <a:pt x="183" y="152"/>
                    </a:cubicBezTo>
                    <a:cubicBezTo>
                      <a:pt x="1368" y="243"/>
                      <a:pt x="2493" y="243"/>
                      <a:pt x="3648" y="243"/>
                    </a:cubicBezTo>
                    <a:cubicBezTo>
                      <a:pt x="4833" y="243"/>
                      <a:pt x="5958" y="243"/>
                      <a:pt x="7113" y="213"/>
                    </a:cubicBezTo>
                    <a:cubicBezTo>
                      <a:pt x="7265" y="213"/>
                      <a:pt x="7265" y="91"/>
                      <a:pt x="7113" y="91"/>
                    </a:cubicBezTo>
                    <a:cubicBezTo>
                      <a:pt x="5927" y="0"/>
                      <a:pt x="4772" y="0"/>
                      <a:pt x="364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8"/>
              <p:cNvSpPr/>
              <p:nvPr/>
            </p:nvSpPr>
            <p:spPr>
              <a:xfrm>
                <a:off x="5210850" y="2092450"/>
                <a:ext cx="5350" cy="178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152" extrusionOk="0">
                    <a:moveTo>
                      <a:pt x="107" y="1"/>
                    </a:moveTo>
                    <a:cubicBezTo>
                      <a:pt x="84" y="1"/>
                      <a:pt x="62" y="39"/>
                      <a:pt x="62" y="115"/>
                    </a:cubicBezTo>
                    <a:cubicBezTo>
                      <a:pt x="1" y="1270"/>
                      <a:pt x="1" y="2425"/>
                      <a:pt x="1" y="3549"/>
                    </a:cubicBezTo>
                    <a:cubicBezTo>
                      <a:pt x="1" y="4735"/>
                      <a:pt x="1" y="5890"/>
                      <a:pt x="62" y="7015"/>
                    </a:cubicBezTo>
                    <a:cubicBezTo>
                      <a:pt x="62" y="7106"/>
                      <a:pt x="84" y="7151"/>
                      <a:pt x="107" y="7151"/>
                    </a:cubicBezTo>
                    <a:cubicBezTo>
                      <a:pt x="130" y="7151"/>
                      <a:pt x="153" y="7106"/>
                      <a:pt x="153" y="7015"/>
                    </a:cubicBezTo>
                    <a:cubicBezTo>
                      <a:pt x="214" y="5829"/>
                      <a:pt x="214" y="4704"/>
                      <a:pt x="214" y="3549"/>
                    </a:cubicBezTo>
                    <a:cubicBezTo>
                      <a:pt x="214" y="2394"/>
                      <a:pt x="214" y="1239"/>
                      <a:pt x="153" y="115"/>
                    </a:cubicBezTo>
                    <a:cubicBezTo>
                      <a:pt x="153" y="39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8"/>
              <p:cNvSpPr/>
              <p:nvPr/>
            </p:nvSpPr>
            <p:spPr>
              <a:xfrm>
                <a:off x="4242000" y="4029300"/>
                <a:ext cx="168550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6742" h="4041" extrusionOk="0">
                    <a:moveTo>
                      <a:pt x="6682" y="1"/>
                    </a:moveTo>
                    <a:cubicBezTo>
                      <a:pt x="6655" y="1"/>
                      <a:pt x="6621" y="27"/>
                      <a:pt x="6596" y="89"/>
                    </a:cubicBezTo>
                    <a:cubicBezTo>
                      <a:pt x="6231" y="636"/>
                      <a:pt x="5836" y="1122"/>
                      <a:pt x="5320" y="1548"/>
                    </a:cubicBezTo>
                    <a:cubicBezTo>
                      <a:pt x="4833" y="2004"/>
                      <a:pt x="4347" y="2338"/>
                      <a:pt x="3769" y="2672"/>
                    </a:cubicBezTo>
                    <a:cubicBezTo>
                      <a:pt x="3192" y="3037"/>
                      <a:pt x="2645" y="3280"/>
                      <a:pt x="2006" y="3523"/>
                    </a:cubicBezTo>
                    <a:cubicBezTo>
                      <a:pt x="1429" y="3706"/>
                      <a:pt x="760" y="3888"/>
                      <a:pt x="152" y="3888"/>
                    </a:cubicBezTo>
                    <a:cubicBezTo>
                      <a:pt x="92" y="3888"/>
                      <a:pt x="0" y="3888"/>
                      <a:pt x="0" y="3979"/>
                    </a:cubicBezTo>
                    <a:cubicBezTo>
                      <a:pt x="0" y="3979"/>
                      <a:pt x="61" y="4010"/>
                      <a:pt x="152" y="4040"/>
                    </a:cubicBezTo>
                    <a:cubicBezTo>
                      <a:pt x="851" y="4040"/>
                      <a:pt x="1459" y="3888"/>
                      <a:pt x="2098" y="3706"/>
                    </a:cubicBezTo>
                    <a:cubicBezTo>
                      <a:pt x="2706" y="3493"/>
                      <a:pt x="3313" y="3219"/>
                      <a:pt x="3891" y="2885"/>
                    </a:cubicBezTo>
                    <a:cubicBezTo>
                      <a:pt x="4469" y="2520"/>
                      <a:pt x="4985" y="2156"/>
                      <a:pt x="5472" y="1700"/>
                    </a:cubicBezTo>
                    <a:cubicBezTo>
                      <a:pt x="5988" y="1244"/>
                      <a:pt x="6444" y="757"/>
                      <a:pt x="6687" y="149"/>
                    </a:cubicBezTo>
                    <a:cubicBezTo>
                      <a:pt x="6742" y="59"/>
                      <a:pt x="6721" y="1"/>
                      <a:pt x="668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8"/>
              <p:cNvSpPr/>
              <p:nvPr/>
            </p:nvSpPr>
            <p:spPr>
              <a:xfrm>
                <a:off x="5469975" y="4012350"/>
                <a:ext cx="16972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1557" extrusionOk="0">
                    <a:moveTo>
                      <a:pt x="6682" y="1"/>
                    </a:moveTo>
                    <a:cubicBezTo>
                      <a:pt x="6666" y="1"/>
                      <a:pt x="6648" y="3"/>
                      <a:pt x="6627" y="7"/>
                    </a:cubicBezTo>
                    <a:cubicBezTo>
                      <a:pt x="5594" y="432"/>
                      <a:pt x="4530" y="827"/>
                      <a:pt x="3466" y="1040"/>
                    </a:cubicBezTo>
                    <a:cubicBezTo>
                      <a:pt x="2402" y="1283"/>
                      <a:pt x="1308" y="1435"/>
                      <a:pt x="214" y="1435"/>
                    </a:cubicBezTo>
                    <a:cubicBezTo>
                      <a:pt x="1" y="1435"/>
                      <a:pt x="1" y="1527"/>
                      <a:pt x="214" y="1527"/>
                    </a:cubicBezTo>
                    <a:cubicBezTo>
                      <a:pt x="456" y="1547"/>
                      <a:pt x="698" y="1556"/>
                      <a:pt x="940" y="1556"/>
                    </a:cubicBezTo>
                    <a:cubicBezTo>
                      <a:pt x="1794" y="1556"/>
                      <a:pt x="2651" y="1436"/>
                      <a:pt x="3527" y="1223"/>
                    </a:cubicBezTo>
                    <a:cubicBezTo>
                      <a:pt x="4621" y="1010"/>
                      <a:pt x="5685" y="615"/>
                      <a:pt x="6657" y="128"/>
                    </a:cubicBezTo>
                    <a:cubicBezTo>
                      <a:pt x="6789" y="76"/>
                      <a:pt x="6784" y="1"/>
                      <a:pt x="668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8"/>
              <p:cNvSpPr/>
              <p:nvPr/>
            </p:nvSpPr>
            <p:spPr>
              <a:xfrm>
                <a:off x="4819400" y="4013525"/>
                <a:ext cx="1696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1541" extrusionOk="0">
                    <a:moveTo>
                      <a:pt x="72" y="1"/>
                    </a:moveTo>
                    <a:cubicBezTo>
                      <a:pt x="1" y="1"/>
                      <a:pt x="10" y="65"/>
                      <a:pt x="127" y="112"/>
                    </a:cubicBezTo>
                    <a:cubicBezTo>
                      <a:pt x="1130" y="628"/>
                      <a:pt x="2194" y="963"/>
                      <a:pt x="3288" y="1176"/>
                    </a:cubicBezTo>
                    <a:cubicBezTo>
                      <a:pt x="4382" y="1419"/>
                      <a:pt x="5476" y="1540"/>
                      <a:pt x="6601" y="1540"/>
                    </a:cubicBezTo>
                    <a:cubicBezTo>
                      <a:pt x="6753" y="1540"/>
                      <a:pt x="6783" y="1419"/>
                      <a:pt x="6601" y="1419"/>
                    </a:cubicBezTo>
                    <a:cubicBezTo>
                      <a:pt x="5476" y="1297"/>
                      <a:pt x="4382" y="1176"/>
                      <a:pt x="3318" y="963"/>
                    </a:cubicBezTo>
                    <a:cubicBezTo>
                      <a:pt x="2224" y="780"/>
                      <a:pt x="1191" y="416"/>
                      <a:pt x="157" y="21"/>
                    </a:cubicBezTo>
                    <a:cubicBezTo>
                      <a:pt x="122" y="6"/>
                      <a:pt x="93" y="1"/>
                      <a:pt x="7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8"/>
              <p:cNvSpPr/>
              <p:nvPr/>
            </p:nvSpPr>
            <p:spPr>
              <a:xfrm>
                <a:off x="5217775" y="2345500"/>
                <a:ext cx="5695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5805" extrusionOk="0">
                    <a:moveTo>
                      <a:pt x="1046" y="0"/>
                    </a:moveTo>
                    <a:cubicBezTo>
                      <a:pt x="1023" y="0"/>
                      <a:pt x="1000" y="38"/>
                      <a:pt x="1000" y="114"/>
                    </a:cubicBezTo>
                    <a:cubicBezTo>
                      <a:pt x="1000" y="783"/>
                      <a:pt x="1304" y="1300"/>
                      <a:pt x="1517" y="1786"/>
                    </a:cubicBezTo>
                    <a:cubicBezTo>
                      <a:pt x="1760" y="2303"/>
                      <a:pt x="1943" y="2820"/>
                      <a:pt x="2004" y="3397"/>
                    </a:cubicBezTo>
                    <a:cubicBezTo>
                      <a:pt x="2095" y="3914"/>
                      <a:pt x="1943" y="4491"/>
                      <a:pt x="1608" y="4917"/>
                    </a:cubicBezTo>
                    <a:cubicBezTo>
                      <a:pt x="1244" y="5373"/>
                      <a:pt x="757" y="5646"/>
                      <a:pt x="180" y="5707"/>
                    </a:cubicBezTo>
                    <a:cubicBezTo>
                      <a:pt x="23" y="5733"/>
                      <a:pt x="1" y="5805"/>
                      <a:pt x="95" y="5805"/>
                    </a:cubicBezTo>
                    <a:cubicBezTo>
                      <a:pt x="110" y="5805"/>
                      <a:pt x="128" y="5803"/>
                      <a:pt x="149" y="5798"/>
                    </a:cubicBezTo>
                    <a:cubicBezTo>
                      <a:pt x="727" y="5738"/>
                      <a:pt x="1335" y="5494"/>
                      <a:pt x="1700" y="5039"/>
                    </a:cubicBezTo>
                    <a:cubicBezTo>
                      <a:pt x="2095" y="4583"/>
                      <a:pt x="2277" y="3975"/>
                      <a:pt x="2216" y="3367"/>
                    </a:cubicBezTo>
                    <a:cubicBezTo>
                      <a:pt x="2125" y="2759"/>
                      <a:pt x="1943" y="2181"/>
                      <a:pt x="1669" y="1695"/>
                    </a:cubicBezTo>
                    <a:cubicBezTo>
                      <a:pt x="1456" y="1178"/>
                      <a:pt x="1092" y="692"/>
                      <a:pt x="1092" y="114"/>
                    </a:cubicBezTo>
                    <a:cubicBezTo>
                      <a:pt x="1092" y="38"/>
                      <a:pt x="1069" y="0"/>
                      <a:pt x="10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8"/>
              <p:cNvSpPr/>
              <p:nvPr/>
            </p:nvSpPr>
            <p:spPr>
              <a:xfrm>
                <a:off x="4927500" y="2282775"/>
                <a:ext cx="57700" cy="144775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5791" extrusionOk="0">
                    <a:moveTo>
                      <a:pt x="1166" y="1"/>
                    </a:moveTo>
                    <a:cubicBezTo>
                      <a:pt x="1137" y="1"/>
                      <a:pt x="1105" y="32"/>
                      <a:pt x="1092" y="101"/>
                    </a:cubicBezTo>
                    <a:cubicBezTo>
                      <a:pt x="1000" y="405"/>
                      <a:pt x="1122" y="709"/>
                      <a:pt x="1244" y="952"/>
                    </a:cubicBezTo>
                    <a:cubicBezTo>
                      <a:pt x="1365" y="1225"/>
                      <a:pt x="1517" y="1499"/>
                      <a:pt x="1608" y="1772"/>
                    </a:cubicBezTo>
                    <a:cubicBezTo>
                      <a:pt x="1760" y="2016"/>
                      <a:pt x="1882" y="2289"/>
                      <a:pt x="1973" y="2563"/>
                    </a:cubicBezTo>
                    <a:cubicBezTo>
                      <a:pt x="2064" y="2836"/>
                      <a:pt x="2125" y="3079"/>
                      <a:pt x="2125" y="3353"/>
                    </a:cubicBezTo>
                    <a:cubicBezTo>
                      <a:pt x="2125" y="3930"/>
                      <a:pt x="1973" y="4508"/>
                      <a:pt x="1608" y="4903"/>
                    </a:cubicBezTo>
                    <a:cubicBezTo>
                      <a:pt x="1274" y="5329"/>
                      <a:pt x="757" y="5541"/>
                      <a:pt x="180" y="5663"/>
                    </a:cubicBezTo>
                    <a:cubicBezTo>
                      <a:pt x="22" y="5716"/>
                      <a:pt x="1" y="5791"/>
                      <a:pt x="115" y="5791"/>
                    </a:cubicBezTo>
                    <a:cubicBezTo>
                      <a:pt x="133" y="5791"/>
                      <a:pt x="155" y="5789"/>
                      <a:pt x="180" y="5785"/>
                    </a:cubicBezTo>
                    <a:cubicBezTo>
                      <a:pt x="757" y="5724"/>
                      <a:pt x="1365" y="5511"/>
                      <a:pt x="1730" y="5025"/>
                    </a:cubicBezTo>
                    <a:cubicBezTo>
                      <a:pt x="2125" y="4569"/>
                      <a:pt x="2307" y="3961"/>
                      <a:pt x="2307" y="3353"/>
                    </a:cubicBezTo>
                    <a:cubicBezTo>
                      <a:pt x="2307" y="3049"/>
                      <a:pt x="2216" y="2745"/>
                      <a:pt x="2125" y="2471"/>
                    </a:cubicBezTo>
                    <a:cubicBezTo>
                      <a:pt x="2034" y="2228"/>
                      <a:pt x="1882" y="1955"/>
                      <a:pt x="1760" y="1681"/>
                    </a:cubicBezTo>
                    <a:lnTo>
                      <a:pt x="1395" y="921"/>
                    </a:lnTo>
                    <a:cubicBezTo>
                      <a:pt x="1274" y="648"/>
                      <a:pt x="1152" y="405"/>
                      <a:pt x="1213" y="131"/>
                    </a:cubicBezTo>
                    <a:cubicBezTo>
                      <a:pt x="1230" y="48"/>
                      <a:pt x="1201" y="1"/>
                      <a:pt x="116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8"/>
              <p:cNvSpPr/>
              <p:nvPr/>
            </p:nvSpPr>
            <p:spPr>
              <a:xfrm>
                <a:off x="4172325" y="3910325"/>
                <a:ext cx="165700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3835" extrusionOk="0">
                    <a:moveTo>
                      <a:pt x="6594" y="1"/>
                    </a:moveTo>
                    <a:cubicBezTo>
                      <a:pt x="6572" y="1"/>
                      <a:pt x="6534" y="25"/>
                      <a:pt x="6496" y="76"/>
                    </a:cubicBezTo>
                    <a:cubicBezTo>
                      <a:pt x="5614" y="957"/>
                      <a:pt x="4672" y="1747"/>
                      <a:pt x="3608" y="2355"/>
                    </a:cubicBezTo>
                    <a:cubicBezTo>
                      <a:pt x="2544" y="2963"/>
                      <a:pt x="1359" y="3419"/>
                      <a:pt x="173" y="3723"/>
                    </a:cubicBezTo>
                    <a:cubicBezTo>
                      <a:pt x="33" y="3770"/>
                      <a:pt x="1" y="3834"/>
                      <a:pt x="89" y="3834"/>
                    </a:cubicBezTo>
                    <a:cubicBezTo>
                      <a:pt x="116" y="3834"/>
                      <a:pt x="154" y="3828"/>
                      <a:pt x="204" y="3814"/>
                    </a:cubicBezTo>
                    <a:cubicBezTo>
                      <a:pt x="1420" y="3601"/>
                      <a:pt x="2635" y="3146"/>
                      <a:pt x="3699" y="2538"/>
                    </a:cubicBezTo>
                    <a:cubicBezTo>
                      <a:pt x="4763" y="1899"/>
                      <a:pt x="5766" y="1079"/>
                      <a:pt x="6556" y="136"/>
                    </a:cubicBezTo>
                    <a:cubicBezTo>
                      <a:pt x="6627" y="48"/>
                      <a:pt x="6626" y="1"/>
                      <a:pt x="659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8"/>
              <p:cNvSpPr/>
              <p:nvPr/>
            </p:nvSpPr>
            <p:spPr>
              <a:xfrm>
                <a:off x="4786175" y="4382850"/>
                <a:ext cx="1657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1186" extrusionOk="0">
                    <a:moveTo>
                      <a:pt x="6555" y="0"/>
                    </a:moveTo>
                    <a:cubicBezTo>
                      <a:pt x="6533" y="0"/>
                      <a:pt x="6505" y="6"/>
                      <a:pt x="6471" y="20"/>
                    </a:cubicBezTo>
                    <a:cubicBezTo>
                      <a:pt x="5438" y="476"/>
                      <a:pt x="4434" y="810"/>
                      <a:pt x="3371" y="932"/>
                    </a:cubicBezTo>
                    <a:cubicBezTo>
                      <a:pt x="3121" y="960"/>
                      <a:pt x="2868" y="974"/>
                      <a:pt x="2615" y="974"/>
                    </a:cubicBezTo>
                    <a:cubicBezTo>
                      <a:pt x="1786" y="974"/>
                      <a:pt x="947" y="830"/>
                      <a:pt x="179" y="597"/>
                    </a:cubicBezTo>
                    <a:cubicBezTo>
                      <a:pt x="145" y="584"/>
                      <a:pt x="115" y="578"/>
                      <a:pt x="92" y="578"/>
                    </a:cubicBezTo>
                    <a:cubicBezTo>
                      <a:pt x="10" y="578"/>
                      <a:pt x="1" y="648"/>
                      <a:pt x="118" y="719"/>
                    </a:cubicBezTo>
                    <a:cubicBezTo>
                      <a:pt x="919" y="1025"/>
                      <a:pt x="1793" y="1185"/>
                      <a:pt x="2655" y="1185"/>
                    </a:cubicBezTo>
                    <a:cubicBezTo>
                      <a:pt x="2905" y="1185"/>
                      <a:pt x="3155" y="1172"/>
                      <a:pt x="3401" y="1144"/>
                    </a:cubicBezTo>
                    <a:cubicBezTo>
                      <a:pt x="4495" y="992"/>
                      <a:pt x="5559" y="628"/>
                      <a:pt x="6501" y="141"/>
                    </a:cubicBezTo>
                    <a:cubicBezTo>
                      <a:pt x="6619" y="71"/>
                      <a:pt x="6627" y="0"/>
                      <a:pt x="655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8"/>
              <p:cNvSpPr/>
              <p:nvPr/>
            </p:nvSpPr>
            <p:spPr>
              <a:xfrm>
                <a:off x="5151600" y="2345200"/>
                <a:ext cx="577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841" extrusionOk="0">
                    <a:moveTo>
                      <a:pt x="1208" y="1"/>
                    </a:moveTo>
                    <a:cubicBezTo>
                      <a:pt x="1180" y="1"/>
                      <a:pt x="1155" y="47"/>
                      <a:pt x="1155" y="126"/>
                    </a:cubicBezTo>
                    <a:cubicBezTo>
                      <a:pt x="1216" y="400"/>
                      <a:pt x="1155" y="674"/>
                      <a:pt x="1064" y="947"/>
                    </a:cubicBezTo>
                    <a:cubicBezTo>
                      <a:pt x="942" y="1190"/>
                      <a:pt x="790" y="1433"/>
                      <a:pt x="638" y="1707"/>
                    </a:cubicBezTo>
                    <a:cubicBezTo>
                      <a:pt x="334" y="2224"/>
                      <a:pt x="152" y="2801"/>
                      <a:pt x="61" y="3379"/>
                    </a:cubicBezTo>
                    <a:cubicBezTo>
                      <a:pt x="0" y="3926"/>
                      <a:pt x="182" y="4595"/>
                      <a:pt x="547" y="5051"/>
                    </a:cubicBezTo>
                    <a:cubicBezTo>
                      <a:pt x="973" y="5506"/>
                      <a:pt x="1550" y="5810"/>
                      <a:pt x="2128" y="5841"/>
                    </a:cubicBezTo>
                    <a:cubicBezTo>
                      <a:pt x="2310" y="5841"/>
                      <a:pt x="2310" y="5750"/>
                      <a:pt x="2128" y="5719"/>
                    </a:cubicBezTo>
                    <a:cubicBezTo>
                      <a:pt x="1550" y="5658"/>
                      <a:pt x="1064" y="5324"/>
                      <a:pt x="699" y="4929"/>
                    </a:cubicBezTo>
                    <a:cubicBezTo>
                      <a:pt x="365" y="4503"/>
                      <a:pt x="213" y="3926"/>
                      <a:pt x="304" y="3409"/>
                    </a:cubicBezTo>
                    <a:cubicBezTo>
                      <a:pt x="365" y="2832"/>
                      <a:pt x="547" y="2315"/>
                      <a:pt x="821" y="1798"/>
                    </a:cubicBezTo>
                    <a:cubicBezTo>
                      <a:pt x="942" y="1555"/>
                      <a:pt x="1094" y="1282"/>
                      <a:pt x="1216" y="1008"/>
                    </a:cubicBezTo>
                    <a:cubicBezTo>
                      <a:pt x="1277" y="734"/>
                      <a:pt x="1307" y="430"/>
                      <a:pt x="1277" y="126"/>
                    </a:cubicBezTo>
                    <a:cubicBezTo>
                      <a:pt x="1262" y="39"/>
                      <a:pt x="1234" y="1"/>
                      <a:pt x="120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8"/>
              <p:cNvSpPr/>
              <p:nvPr/>
            </p:nvSpPr>
            <p:spPr>
              <a:xfrm>
                <a:off x="5509575" y="2282425"/>
                <a:ext cx="577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5805" extrusionOk="0">
                    <a:moveTo>
                      <a:pt x="1122" y="1"/>
                    </a:moveTo>
                    <a:cubicBezTo>
                      <a:pt x="1092" y="1"/>
                      <a:pt x="1061" y="39"/>
                      <a:pt x="1061" y="115"/>
                    </a:cubicBezTo>
                    <a:cubicBezTo>
                      <a:pt x="1031" y="419"/>
                      <a:pt x="1092" y="723"/>
                      <a:pt x="1213" y="966"/>
                    </a:cubicBezTo>
                    <a:cubicBezTo>
                      <a:pt x="1335" y="1239"/>
                      <a:pt x="1487" y="1482"/>
                      <a:pt x="1578" y="1726"/>
                    </a:cubicBezTo>
                    <a:cubicBezTo>
                      <a:pt x="1821" y="2242"/>
                      <a:pt x="2004" y="2759"/>
                      <a:pt x="2034" y="3337"/>
                    </a:cubicBezTo>
                    <a:cubicBezTo>
                      <a:pt x="2095" y="3853"/>
                      <a:pt x="1943" y="4431"/>
                      <a:pt x="1578" y="4856"/>
                    </a:cubicBezTo>
                    <a:cubicBezTo>
                      <a:pt x="1244" y="5312"/>
                      <a:pt x="696" y="5525"/>
                      <a:pt x="180" y="5677"/>
                    </a:cubicBezTo>
                    <a:cubicBezTo>
                      <a:pt x="22" y="5730"/>
                      <a:pt x="1" y="5805"/>
                      <a:pt x="115" y="5805"/>
                    </a:cubicBezTo>
                    <a:cubicBezTo>
                      <a:pt x="133" y="5805"/>
                      <a:pt x="155" y="5803"/>
                      <a:pt x="180" y="5799"/>
                    </a:cubicBezTo>
                    <a:cubicBezTo>
                      <a:pt x="332" y="5799"/>
                      <a:pt x="453" y="5738"/>
                      <a:pt x="605" y="5677"/>
                    </a:cubicBezTo>
                    <a:cubicBezTo>
                      <a:pt x="757" y="5647"/>
                      <a:pt x="909" y="5616"/>
                      <a:pt x="1031" y="5525"/>
                    </a:cubicBezTo>
                    <a:cubicBezTo>
                      <a:pt x="1274" y="5434"/>
                      <a:pt x="1548" y="5221"/>
                      <a:pt x="1730" y="5008"/>
                    </a:cubicBezTo>
                    <a:cubicBezTo>
                      <a:pt x="2155" y="4552"/>
                      <a:pt x="2307" y="3944"/>
                      <a:pt x="2277" y="3337"/>
                    </a:cubicBezTo>
                    <a:cubicBezTo>
                      <a:pt x="2247" y="2729"/>
                      <a:pt x="2034" y="2151"/>
                      <a:pt x="1791" y="1665"/>
                    </a:cubicBezTo>
                    <a:cubicBezTo>
                      <a:pt x="1517" y="1118"/>
                      <a:pt x="1183" y="662"/>
                      <a:pt x="1183" y="115"/>
                    </a:cubicBezTo>
                    <a:cubicBezTo>
                      <a:pt x="1183" y="39"/>
                      <a:pt x="1152" y="1"/>
                      <a:pt x="112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8"/>
              <p:cNvSpPr/>
              <p:nvPr/>
            </p:nvSpPr>
            <p:spPr>
              <a:xfrm>
                <a:off x="5505575" y="4383125"/>
                <a:ext cx="1674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174" extrusionOk="0">
                    <a:moveTo>
                      <a:pt x="88" y="1"/>
                    </a:moveTo>
                    <a:cubicBezTo>
                      <a:pt x="0" y="1"/>
                      <a:pt x="2" y="55"/>
                      <a:pt x="127" y="130"/>
                    </a:cubicBezTo>
                    <a:cubicBezTo>
                      <a:pt x="613" y="374"/>
                      <a:pt x="1100" y="617"/>
                      <a:pt x="1647" y="799"/>
                    </a:cubicBezTo>
                    <a:cubicBezTo>
                      <a:pt x="2164" y="981"/>
                      <a:pt x="2741" y="1073"/>
                      <a:pt x="3258" y="1133"/>
                    </a:cubicBezTo>
                    <a:cubicBezTo>
                      <a:pt x="3508" y="1160"/>
                      <a:pt x="3758" y="1174"/>
                      <a:pt x="4007" y="1174"/>
                    </a:cubicBezTo>
                    <a:cubicBezTo>
                      <a:pt x="4878" y="1174"/>
                      <a:pt x="5737" y="1008"/>
                      <a:pt x="6540" y="678"/>
                    </a:cubicBezTo>
                    <a:cubicBezTo>
                      <a:pt x="6680" y="631"/>
                      <a:pt x="6695" y="566"/>
                      <a:pt x="6584" y="566"/>
                    </a:cubicBezTo>
                    <a:cubicBezTo>
                      <a:pt x="6551" y="566"/>
                      <a:pt x="6506" y="572"/>
                      <a:pt x="6449" y="586"/>
                    </a:cubicBezTo>
                    <a:cubicBezTo>
                      <a:pt x="5701" y="836"/>
                      <a:pt x="4885" y="967"/>
                      <a:pt x="4077" y="967"/>
                    </a:cubicBezTo>
                    <a:cubicBezTo>
                      <a:pt x="3802" y="967"/>
                      <a:pt x="3528" y="952"/>
                      <a:pt x="3258" y="921"/>
                    </a:cubicBezTo>
                    <a:cubicBezTo>
                      <a:pt x="2741" y="890"/>
                      <a:pt x="2164" y="769"/>
                      <a:pt x="1677" y="617"/>
                    </a:cubicBezTo>
                    <a:cubicBezTo>
                      <a:pt x="1130" y="434"/>
                      <a:pt x="644" y="222"/>
                      <a:pt x="157" y="9"/>
                    </a:cubicBezTo>
                    <a:cubicBezTo>
                      <a:pt x="130" y="3"/>
                      <a:pt x="107" y="1"/>
                      <a:pt x="8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8"/>
              <p:cNvSpPr/>
              <p:nvPr/>
            </p:nvSpPr>
            <p:spPr>
              <a:xfrm>
                <a:off x="4861300" y="2283200"/>
                <a:ext cx="600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5798" extrusionOk="0">
                    <a:moveTo>
                      <a:pt x="1277" y="0"/>
                    </a:moveTo>
                    <a:cubicBezTo>
                      <a:pt x="1247" y="0"/>
                      <a:pt x="1217" y="38"/>
                      <a:pt x="1217" y="114"/>
                    </a:cubicBezTo>
                    <a:cubicBezTo>
                      <a:pt x="1186" y="661"/>
                      <a:pt x="882" y="1117"/>
                      <a:pt x="609" y="1664"/>
                    </a:cubicBezTo>
                    <a:cubicBezTo>
                      <a:pt x="366" y="2181"/>
                      <a:pt x="122" y="2728"/>
                      <a:pt x="92" y="3336"/>
                    </a:cubicBezTo>
                    <a:cubicBezTo>
                      <a:pt x="1" y="3944"/>
                      <a:pt x="183" y="4552"/>
                      <a:pt x="609" y="5008"/>
                    </a:cubicBezTo>
                    <a:cubicBezTo>
                      <a:pt x="852" y="5220"/>
                      <a:pt x="1065" y="5433"/>
                      <a:pt x="1338" y="5524"/>
                    </a:cubicBezTo>
                    <a:cubicBezTo>
                      <a:pt x="1490" y="5585"/>
                      <a:pt x="1642" y="5646"/>
                      <a:pt x="1764" y="5707"/>
                    </a:cubicBezTo>
                    <a:cubicBezTo>
                      <a:pt x="1885" y="5737"/>
                      <a:pt x="2037" y="5798"/>
                      <a:pt x="2189" y="5798"/>
                    </a:cubicBezTo>
                    <a:cubicBezTo>
                      <a:pt x="2402" y="5798"/>
                      <a:pt x="2372" y="5707"/>
                      <a:pt x="2189" y="5676"/>
                    </a:cubicBezTo>
                    <a:cubicBezTo>
                      <a:pt x="1673" y="5524"/>
                      <a:pt x="1125" y="5281"/>
                      <a:pt x="761" y="4856"/>
                    </a:cubicBezTo>
                    <a:cubicBezTo>
                      <a:pt x="426" y="4430"/>
                      <a:pt x="274" y="3853"/>
                      <a:pt x="305" y="3336"/>
                    </a:cubicBezTo>
                    <a:cubicBezTo>
                      <a:pt x="366" y="2819"/>
                      <a:pt x="548" y="2242"/>
                      <a:pt x="761" y="1725"/>
                    </a:cubicBezTo>
                    <a:cubicBezTo>
                      <a:pt x="1004" y="1239"/>
                      <a:pt x="1338" y="722"/>
                      <a:pt x="1338" y="114"/>
                    </a:cubicBezTo>
                    <a:cubicBezTo>
                      <a:pt x="1338" y="38"/>
                      <a:pt x="1308" y="0"/>
                      <a:pt x="127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8"/>
              <p:cNvSpPr/>
              <p:nvPr/>
            </p:nvSpPr>
            <p:spPr>
              <a:xfrm>
                <a:off x="5442625" y="2281675"/>
                <a:ext cx="556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5841" extrusionOk="0">
                    <a:moveTo>
                      <a:pt x="1156" y="0"/>
                    </a:moveTo>
                    <a:cubicBezTo>
                      <a:pt x="1125" y="0"/>
                      <a:pt x="1095" y="38"/>
                      <a:pt x="1095" y="114"/>
                    </a:cubicBezTo>
                    <a:cubicBezTo>
                      <a:pt x="1156" y="661"/>
                      <a:pt x="821" y="1148"/>
                      <a:pt x="548" y="1634"/>
                    </a:cubicBezTo>
                    <a:cubicBezTo>
                      <a:pt x="274" y="2151"/>
                      <a:pt x="92" y="2759"/>
                      <a:pt x="61" y="3306"/>
                    </a:cubicBezTo>
                    <a:cubicBezTo>
                      <a:pt x="1" y="3883"/>
                      <a:pt x="153" y="4552"/>
                      <a:pt x="548" y="5008"/>
                    </a:cubicBezTo>
                    <a:cubicBezTo>
                      <a:pt x="760" y="5221"/>
                      <a:pt x="1004" y="5403"/>
                      <a:pt x="1247" y="5525"/>
                    </a:cubicBezTo>
                    <a:cubicBezTo>
                      <a:pt x="1399" y="5616"/>
                      <a:pt x="1520" y="5646"/>
                      <a:pt x="1672" y="5677"/>
                    </a:cubicBezTo>
                    <a:cubicBezTo>
                      <a:pt x="1824" y="5768"/>
                      <a:pt x="1946" y="5798"/>
                      <a:pt x="2098" y="5829"/>
                    </a:cubicBezTo>
                    <a:cubicBezTo>
                      <a:pt x="2130" y="5837"/>
                      <a:pt x="2156" y="5841"/>
                      <a:pt x="2175" y="5841"/>
                    </a:cubicBezTo>
                    <a:cubicBezTo>
                      <a:pt x="2227" y="5841"/>
                      <a:pt x="2225" y="5812"/>
                      <a:pt x="2159" y="5768"/>
                    </a:cubicBezTo>
                    <a:cubicBezTo>
                      <a:pt x="2159" y="5707"/>
                      <a:pt x="2128" y="5707"/>
                      <a:pt x="2067" y="5677"/>
                    </a:cubicBezTo>
                    <a:cubicBezTo>
                      <a:pt x="1946" y="5646"/>
                      <a:pt x="1824" y="5555"/>
                      <a:pt x="1672" y="5525"/>
                    </a:cubicBezTo>
                    <a:cubicBezTo>
                      <a:pt x="1520" y="5494"/>
                      <a:pt x="1399" y="5433"/>
                      <a:pt x="1308" y="5373"/>
                    </a:cubicBezTo>
                    <a:cubicBezTo>
                      <a:pt x="1034" y="5251"/>
                      <a:pt x="852" y="5069"/>
                      <a:pt x="639" y="4886"/>
                    </a:cubicBezTo>
                    <a:cubicBezTo>
                      <a:pt x="305" y="4461"/>
                      <a:pt x="183" y="3883"/>
                      <a:pt x="244" y="3367"/>
                    </a:cubicBezTo>
                    <a:cubicBezTo>
                      <a:pt x="274" y="2789"/>
                      <a:pt x="426" y="2272"/>
                      <a:pt x="700" y="1756"/>
                    </a:cubicBezTo>
                    <a:cubicBezTo>
                      <a:pt x="791" y="1543"/>
                      <a:pt x="973" y="1269"/>
                      <a:pt x="1064" y="996"/>
                    </a:cubicBezTo>
                    <a:cubicBezTo>
                      <a:pt x="1186" y="722"/>
                      <a:pt x="1216" y="449"/>
                      <a:pt x="1216" y="114"/>
                    </a:cubicBezTo>
                    <a:cubicBezTo>
                      <a:pt x="1216" y="38"/>
                      <a:pt x="1186" y="0"/>
                      <a:pt x="115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8"/>
              <p:cNvSpPr/>
              <p:nvPr/>
            </p:nvSpPr>
            <p:spPr>
              <a:xfrm>
                <a:off x="5621200" y="3379525"/>
                <a:ext cx="1649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05" extrusionOk="0">
                    <a:moveTo>
                      <a:pt x="213" y="0"/>
                    </a:moveTo>
                    <a:cubicBezTo>
                      <a:pt x="1" y="0"/>
                      <a:pt x="1" y="91"/>
                      <a:pt x="213" y="91"/>
                    </a:cubicBezTo>
                    <a:cubicBezTo>
                      <a:pt x="1216" y="243"/>
                      <a:pt x="2280" y="304"/>
                      <a:pt x="3314" y="304"/>
                    </a:cubicBezTo>
                    <a:cubicBezTo>
                      <a:pt x="4347" y="304"/>
                      <a:pt x="5411" y="213"/>
                      <a:pt x="6444" y="91"/>
                    </a:cubicBezTo>
                    <a:cubicBezTo>
                      <a:pt x="6596" y="61"/>
                      <a:pt x="6596" y="0"/>
                      <a:pt x="6444" y="0"/>
                    </a:cubicBezTo>
                    <a:cubicBezTo>
                      <a:pt x="5381" y="31"/>
                      <a:pt x="4347" y="61"/>
                      <a:pt x="3314" y="61"/>
                    </a:cubicBezTo>
                    <a:cubicBezTo>
                      <a:pt x="2250" y="61"/>
                      <a:pt x="1216" y="31"/>
                      <a:pt x="21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8"/>
              <p:cNvSpPr/>
              <p:nvPr/>
            </p:nvSpPr>
            <p:spPr>
              <a:xfrm>
                <a:off x="6342350" y="4434250"/>
                <a:ext cx="1641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244" extrusionOk="0">
                    <a:moveTo>
                      <a:pt x="182" y="0"/>
                    </a:moveTo>
                    <a:cubicBezTo>
                      <a:pt x="0" y="0"/>
                      <a:pt x="0" y="92"/>
                      <a:pt x="182" y="122"/>
                    </a:cubicBezTo>
                    <a:cubicBezTo>
                      <a:pt x="1216" y="213"/>
                      <a:pt x="2280" y="243"/>
                      <a:pt x="3313" y="243"/>
                    </a:cubicBezTo>
                    <a:cubicBezTo>
                      <a:pt x="4347" y="243"/>
                      <a:pt x="5411" y="213"/>
                      <a:pt x="6414" y="122"/>
                    </a:cubicBezTo>
                    <a:cubicBezTo>
                      <a:pt x="6566" y="122"/>
                      <a:pt x="6566" y="0"/>
                      <a:pt x="641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8"/>
              <p:cNvSpPr/>
              <p:nvPr/>
            </p:nvSpPr>
            <p:spPr>
              <a:xfrm>
                <a:off x="4065675" y="4022950"/>
                <a:ext cx="86000" cy="133850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5354" extrusionOk="0">
                    <a:moveTo>
                      <a:pt x="3325" y="0"/>
                    </a:moveTo>
                    <a:cubicBezTo>
                      <a:pt x="3305" y="0"/>
                      <a:pt x="3281" y="3"/>
                      <a:pt x="3254" y="8"/>
                    </a:cubicBezTo>
                    <a:cubicBezTo>
                      <a:pt x="2950" y="100"/>
                      <a:pt x="2707" y="191"/>
                      <a:pt x="2464" y="403"/>
                    </a:cubicBezTo>
                    <a:cubicBezTo>
                      <a:pt x="2190" y="586"/>
                      <a:pt x="2099" y="890"/>
                      <a:pt x="2038" y="1194"/>
                    </a:cubicBezTo>
                    <a:cubicBezTo>
                      <a:pt x="2008" y="1467"/>
                      <a:pt x="2038" y="1802"/>
                      <a:pt x="2038" y="2014"/>
                    </a:cubicBezTo>
                    <a:cubicBezTo>
                      <a:pt x="2038" y="2166"/>
                      <a:pt x="2008" y="2288"/>
                      <a:pt x="1947" y="2379"/>
                    </a:cubicBezTo>
                    <a:cubicBezTo>
                      <a:pt x="1856" y="2440"/>
                      <a:pt x="1734" y="2531"/>
                      <a:pt x="1643" y="2562"/>
                    </a:cubicBezTo>
                    <a:cubicBezTo>
                      <a:pt x="1491" y="2592"/>
                      <a:pt x="1369" y="2622"/>
                      <a:pt x="1217" y="2714"/>
                    </a:cubicBezTo>
                    <a:cubicBezTo>
                      <a:pt x="1065" y="2744"/>
                      <a:pt x="944" y="2835"/>
                      <a:pt x="822" y="2896"/>
                    </a:cubicBezTo>
                    <a:cubicBezTo>
                      <a:pt x="670" y="2987"/>
                      <a:pt x="579" y="3048"/>
                      <a:pt x="457" y="3169"/>
                    </a:cubicBezTo>
                    <a:cubicBezTo>
                      <a:pt x="336" y="3291"/>
                      <a:pt x="275" y="3443"/>
                      <a:pt x="214" y="3595"/>
                    </a:cubicBezTo>
                    <a:cubicBezTo>
                      <a:pt x="154" y="3929"/>
                      <a:pt x="306" y="4233"/>
                      <a:pt x="336" y="4446"/>
                    </a:cubicBezTo>
                    <a:cubicBezTo>
                      <a:pt x="366" y="4720"/>
                      <a:pt x="275" y="4963"/>
                      <a:pt x="62" y="5176"/>
                    </a:cubicBezTo>
                    <a:cubicBezTo>
                      <a:pt x="1" y="5278"/>
                      <a:pt x="9" y="5353"/>
                      <a:pt x="67" y="5353"/>
                    </a:cubicBezTo>
                    <a:cubicBezTo>
                      <a:pt x="95" y="5353"/>
                      <a:pt x="135" y="5336"/>
                      <a:pt x="184" y="5297"/>
                    </a:cubicBezTo>
                    <a:cubicBezTo>
                      <a:pt x="306" y="5206"/>
                      <a:pt x="366" y="5115"/>
                      <a:pt x="457" y="4963"/>
                    </a:cubicBezTo>
                    <a:cubicBezTo>
                      <a:pt x="518" y="4811"/>
                      <a:pt x="518" y="4659"/>
                      <a:pt x="518" y="4507"/>
                    </a:cubicBezTo>
                    <a:cubicBezTo>
                      <a:pt x="518" y="4355"/>
                      <a:pt x="457" y="4203"/>
                      <a:pt x="457" y="4081"/>
                    </a:cubicBezTo>
                    <a:cubicBezTo>
                      <a:pt x="457" y="3960"/>
                      <a:pt x="427" y="3808"/>
                      <a:pt x="457" y="3686"/>
                    </a:cubicBezTo>
                    <a:cubicBezTo>
                      <a:pt x="488" y="3473"/>
                      <a:pt x="731" y="3321"/>
                      <a:pt x="944" y="3169"/>
                    </a:cubicBezTo>
                    <a:cubicBezTo>
                      <a:pt x="1065" y="3078"/>
                      <a:pt x="1217" y="3017"/>
                      <a:pt x="1339" y="2987"/>
                    </a:cubicBezTo>
                    <a:cubicBezTo>
                      <a:pt x="1430" y="2896"/>
                      <a:pt x="1552" y="2866"/>
                      <a:pt x="1704" y="2835"/>
                    </a:cubicBezTo>
                    <a:cubicBezTo>
                      <a:pt x="1856" y="2744"/>
                      <a:pt x="2008" y="2683"/>
                      <a:pt x="2129" y="2562"/>
                    </a:cubicBezTo>
                    <a:cubicBezTo>
                      <a:pt x="2251" y="2440"/>
                      <a:pt x="2312" y="2258"/>
                      <a:pt x="2312" y="2106"/>
                    </a:cubicBezTo>
                    <a:cubicBezTo>
                      <a:pt x="2312" y="1923"/>
                      <a:pt x="2281" y="1802"/>
                      <a:pt x="2281" y="1650"/>
                    </a:cubicBezTo>
                    <a:lnTo>
                      <a:pt x="2281" y="1224"/>
                    </a:lnTo>
                    <a:cubicBezTo>
                      <a:pt x="2281" y="951"/>
                      <a:pt x="2403" y="738"/>
                      <a:pt x="2585" y="555"/>
                    </a:cubicBezTo>
                    <a:cubicBezTo>
                      <a:pt x="2768" y="343"/>
                      <a:pt x="3041" y="251"/>
                      <a:pt x="3315" y="130"/>
                    </a:cubicBezTo>
                    <a:cubicBezTo>
                      <a:pt x="3440" y="55"/>
                      <a:pt x="3421" y="0"/>
                      <a:pt x="332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8"/>
              <p:cNvSpPr/>
              <p:nvPr/>
            </p:nvSpPr>
            <p:spPr>
              <a:xfrm>
                <a:off x="6261800" y="2118100"/>
                <a:ext cx="1573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214" extrusionOk="0">
                    <a:moveTo>
                      <a:pt x="3161" y="1"/>
                    </a:moveTo>
                    <a:cubicBezTo>
                      <a:pt x="2158" y="1"/>
                      <a:pt x="1125" y="31"/>
                      <a:pt x="152" y="61"/>
                    </a:cubicBezTo>
                    <a:cubicBezTo>
                      <a:pt x="0" y="61"/>
                      <a:pt x="0" y="183"/>
                      <a:pt x="152" y="183"/>
                    </a:cubicBezTo>
                    <a:cubicBezTo>
                      <a:pt x="1125" y="213"/>
                      <a:pt x="2158" y="213"/>
                      <a:pt x="3161" y="213"/>
                    </a:cubicBezTo>
                    <a:cubicBezTo>
                      <a:pt x="4134" y="213"/>
                      <a:pt x="5167" y="183"/>
                      <a:pt x="6140" y="153"/>
                    </a:cubicBezTo>
                    <a:cubicBezTo>
                      <a:pt x="6292" y="153"/>
                      <a:pt x="6292" y="31"/>
                      <a:pt x="6140" y="31"/>
                    </a:cubicBezTo>
                    <a:cubicBezTo>
                      <a:pt x="5167" y="1"/>
                      <a:pt x="4134" y="1"/>
                      <a:pt x="316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8"/>
              <p:cNvSpPr/>
              <p:nvPr/>
            </p:nvSpPr>
            <p:spPr>
              <a:xfrm>
                <a:off x="5748875" y="4436525"/>
                <a:ext cx="1520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83" extrusionOk="0">
                    <a:moveTo>
                      <a:pt x="3040" y="1"/>
                    </a:moveTo>
                    <a:cubicBezTo>
                      <a:pt x="2097" y="1"/>
                      <a:pt x="1094" y="1"/>
                      <a:pt x="152" y="31"/>
                    </a:cubicBezTo>
                    <a:cubicBezTo>
                      <a:pt x="0" y="31"/>
                      <a:pt x="0" y="122"/>
                      <a:pt x="152" y="152"/>
                    </a:cubicBezTo>
                    <a:cubicBezTo>
                      <a:pt x="1094" y="183"/>
                      <a:pt x="2097" y="183"/>
                      <a:pt x="3040" y="183"/>
                    </a:cubicBezTo>
                    <a:cubicBezTo>
                      <a:pt x="3982" y="183"/>
                      <a:pt x="4985" y="183"/>
                      <a:pt x="5927" y="152"/>
                    </a:cubicBezTo>
                    <a:cubicBezTo>
                      <a:pt x="6079" y="152"/>
                      <a:pt x="6079" y="31"/>
                      <a:pt x="5927" y="31"/>
                    </a:cubicBezTo>
                    <a:cubicBezTo>
                      <a:pt x="4985" y="1"/>
                      <a:pt x="3982" y="1"/>
                      <a:pt x="304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8"/>
              <p:cNvSpPr/>
              <p:nvPr/>
            </p:nvSpPr>
            <p:spPr>
              <a:xfrm>
                <a:off x="5388925" y="2854500"/>
                <a:ext cx="14692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184" extrusionOk="0">
                    <a:moveTo>
                      <a:pt x="43" y="0"/>
                    </a:moveTo>
                    <a:cubicBezTo>
                      <a:pt x="1" y="0"/>
                      <a:pt x="2" y="60"/>
                      <a:pt x="82" y="120"/>
                    </a:cubicBezTo>
                    <a:cubicBezTo>
                      <a:pt x="416" y="515"/>
                      <a:pt x="750" y="971"/>
                      <a:pt x="1328" y="1123"/>
                    </a:cubicBezTo>
                    <a:cubicBezTo>
                      <a:pt x="1845" y="1183"/>
                      <a:pt x="2392" y="1183"/>
                      <a:pt x="2908" y="1183"/>
                    </a:cubicBezTo>
                    <a:lnTo>
                      <a:pt x="3729" y="1183"/>
                    </a:lnTo>
                    <a:cubicBezTo>
                      <a:pt x="3972" y="1183"/>
                      <a:pt x="4246" y="1153"/>
                      <a:pt x="4519" y="1092"/>
                    </a:cubicBezTo>
                    <a:cubicBezTo>
                      <a:pt x="5036" y="940"/>
                      <a:pt x="5462" y="515"/>
                      <a:pt x="5796" y="120"/>
                    </a:cubicBezTo>
                    <a:cubicBezTo>
                      <a:pt x="5871" y="64"/>
                      <a:pt x="5877" y="8"/>
                      <a:pt x="5842" y="8"/>
                    </a:cubicBezTo>
                    <a:cubicBezTo>
                      <a:pt x="5820" y="8"/>
                      <a:pt x="5782" y="30"/>
                      <a:pt x="5735" y="89"/>
                    </a:cubicBezTo>
                    <a:cubicBezTo>
                      <a:pt x="5340" y="423"/>
                      <a:pt x="4975" y="819"/>
                      <a:pt x="4489" y="940"/>
                    </a:cubicBezTo>
                    <a:cubicBezTo>
                      <a:pt x="4246" y="1001"/>
                      <a:pt x="3972" y="1001"/>
                      <a:pt x="3729" y="1001"/>
                    </a:cubicBezTo>
                    <a:lnTo>
                      <a:pt x="2908" y="1001"/>
                    </a:lnTo>
                    <a:cubicBezTo>
                      <a:pt x="2422" y="1001"/>
                      <a:pt x="1845" y="1001"/>
                      <a:pt x="1358" y="940"/>
                    </a:cubicBezTo>
                    <a:cubicBezTo>
                      <a:pt x="902" y="849"/>
                      <a:pt x="538" y="423"/>
                      <a:pt x="142" y="59"/>
                    </a:cubicBezTo>
                    <a:cubicBezTo>
                      <a:pt x="100" y="17"/>
                      <a:pt x="66" y="0"/>
                      <a:pt x="4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8"/>
              <p:cNvSpPr/>
              <p:nvPr/>
            </p:nvSpPr>
            <p:spPr>
              <a:xfrm>
                <a:off x="5388450" y="2780525"/>
                <a:ext cx="1462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799" extrusionOk="0">
                    <a:moveTo>
                      <a:pt x="75" y="1"/>
                    </a:moveTo>
                    <a:cubicBezTo>
                      <a:pt x="3" y="1"/>
                      <a:pt x="1" y="55"/>
                      <a:pt x="101" y="130"/>
                    </a:cubicBezTo>
                    <a:cubicBezTo>
                      <a:pt x="952" y="586"/>
                      <a:pt x="1924" y="799"/>
                      <a:pt x="2897" y="799"/>
                    </a:cubicBezTo>
                    <a:cubicBezTo>
                      <a:pt x="3900" y="799"/>
                      <a:pt x="4842" y="556"/>
                      <a:pt x="5724" y="130"/>
                    </a:cubicBezTo>
                    <a:cubicBezTo>
                      <a:pt x="5849" y="55"/>
                      <a:pt x="5830" y="1"/>
                      <a:pt x="5735" y="1"/>
                    </a:cubicBezTo>
                    <a:cubicBezTo>
                      <a:pt x="5714" y="1"/>
                      <a:pt x="5690" y="3"/>
                      <a:pt x="5663" y="9"/>
                    </a:cubicBezTo>
                    <a:cubicBezTo>
                      <a:pt x="4751" y="343"/>
                      <a:pt x="3839" y="586"/>
                      <a:pt x="2897" y="586"/>
                    </a:cubicBezTo>
                    <a:cubicBezTo>
                      <a:pt x="1955" y="586"/>
                      <a:pt x="1013" y="343"/>
                      <a:pt x="131" y="9"/>
                    </a:cubicBezTo>
                    <a:cubicBezTo>
                      <a:pt x="110" y="3"/>
                      <a:pt x="91" y="1"/>
                      <a:pt x="7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8"/>
              <p:cNvSpPr/>
              <p:nvPr/>
            </p:nvSpPr>
            <p:spPr>
              <a:xfrm>
                <a:off x="5388550" y="2695625"/>
                <a:ext cx="1456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799" extrusionOk="0">
                    <a:moveTo>
                      <a:pt x="2923" y="0"/>
                    </a:moveTo>
                    <a:cubicBezTo>
                      <a:pt x="1951" y="0"/>
                      <a:pt x="978" y="243"/>
                      <a:pt x="127" y="669"/>
                    </a:cubicBezTo>
                    <a:cubicBezTo>
                      <a:pt x="2" y="744"/>
                      <a:pt x="0" y="798"/>
                      <a:pt x="88" y="798"/>
                    </a:cubicBezTo>
                    <a:cubicBezTo>
                      <a:pt x="107" y="798"/>
                      <a:pt x="131" y="796"/>
                      <a:pt x="157" y="791"/>
                    </a:cubicBezTo>
                    <a:cubicBezTo>
                      <a:pt x="1069" y="456"/>
                      <a:pt x="1981" y="213"/>
                      <a:pt x="2923" y="213"/>
                    </a:cubicBezTo>
                    <a:cubicBezTo>
                      <a:pt x="3896" y="213"/>
                      <a:pt x="4838" y="456"/>
                      <a:pt x="5689" y="791"/>
                    </a:cubicBezTo>
                    <a:cubicBezTo>
                      <a:pt x="5711" y="796"/>
                      <a:pt x="5730" y="798"/>
                      <a:pt x="5745" y="798"/>
                    </a:cubicBezTo>
                    <a:cubicBezTo>
                      <a:pt x="5818" y="798"/>
                      <a:pt x="5825" y="744"/>
                      <a:pt x="5750" y="669"/>
                    </a:cubicBezTo>
                    <a:cubicBezTo>
                      <a:pt x="4869" y="243"/>
                      <a:pt x="3927" y="0"/>
                      <a:pt x="292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8"/>
              <p:cNvSpPr/>
              <p:nvPr/>
            </p:nvSpPr>
            <p:spPr>
              <a:xfrm>
                <a:off x="5969225" y="3682725"/>
                <a:ext cx="1142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95" extrusionOk="0">
                    <a:moveTo>
                      <a:pt x="396" y="0"/>
                    </a:moveTo>
                    <a:cubicBezTo>
                      <a:pt x="366" y="0"/>
                      <a:pt x="335" y="30"/>
                      <a:pt x="335" y="91"/>
                    </a:cubicBezTo>
                    <a:cubicBezTo>
                      <a:pt x="274" y="1003"/>
                      <a:pt x="183" y="1945"/>
                      <a:pt x="122" y="2857"/>
                    </a:cubicBezTo>
                    <a:lnTo>
                      <a:pt x="31" y="4286"/>
                    </a:lnTo>
                    <a:cubicBezTo>
                      <a:pt x="31" y="4742"/>
                      <a:pt x="1" y="5228"/>
                      <a:pt x="31" y="5684"/>
                    </a:cubicBezTo>
                    <a:cubicBezTo>
                      <a:pt x="31" y="5757"/>
                      <a:pt x="59" y="5795"/>
                      <a:pt x="78" y="5795"/>
                    </a:cubicBezTo>
                    <a:cubicBezTo>
                      <a:pt x="99" y="5795"/>
                      <a:pt x="109" y="5749"/>
                      <a:pt x="62" y="5654"/>
                    </a:cubicBezTo>
                    <a:cubicBezTo>
                      <a:pt x="62" y="5198"/>
                      <a:pt x="153" y="4742"/>
                      <a:pt x="183" y="4286"/>
                    </a:cubicBezTo>
                    <a:lnTo>
                      <a:pt x="305" y="2857"/>
                    </a:lnTo>
                    <a:cubicBezTo>
                      <a:pt x="366" y="1945"/>
                      <a:pt x="426" y="1003"/>
                      <a:pt x="457" y="91"/>
                    </a:cubicBezTo>
                    <a:cubicBezTo>
                      <a:pt x="457" y="30"/>
                      <a:pt x="426" y="0"/>
                      <a:pt x="39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8"/>
              <p:cNvSpPr/>
              <p:nvPr/>
            </p:nvSpPr>
            <p:spPr>
              <a:xfrm>
                <a:off x="7026125" y="2230975"/>
                <a:ext cx="96450" cy="13827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5531" extrusionOk="0">
                    <a:moveTo>
                      <a:pt x="3820" y="0"/>
                    </a:moveTo>
                    <a:cubicBezTo>
                      <a:pt x="3800" y="0"/>
                      <a:pt x="3769" y="25"/>
                      <a:pt x="3744" y="75"/>
                    </a:cubicBezTo>
                    <a:lnTo>
                      <a:pt x="1829" y="2689"/>
                    </a:lnTo>
                    <a:cubicBezTo>
                      <a:pt x="1191" y="3571"/>
                      <a:pt x="583" y="4483"/>
                      <a:pt x="36" y="5395"/>
                    </a:cubicBezTo>
                    <a:cubicBezTo>
                      <a:pt x="0" y="5483"/>
                      <a:pt x="6" y="5530"/>
                      <a:pt x="35" y="5530"/>
                    </a:cubicBezTo>
                    <a:cubicBezTo>
                      <a:pt x="56" y="5530"/>
                      <a:pt x="89" y="5506"/>
                      <a:pt x="127" y="5455"/>
                    </a:cubicBezTo>
                    <a:lnTo>
                      <a:pt x="1981" y="2841"/>
                    </a:lnTo>
                    <a:cubicBezTo>
                      <a:pt x="2619" y="1929"/>
                      <a:pt x="3227" y="1048"/>
                      <a:pt x="3805" y="136"/>
                    </a:cubicBezTo>
                    <a:cubicBezTo>
                      <a:pt x="3858" y="48"/>
                      <a:pt x="3849" y="0"/>
                      <a:pt x="382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8"/>
              <p:cNvSpPr/>
              <p:nvPr/>
            </p:nvSpPr>
            <p:spPr>
              <a:xfrm>
                <a:off x="5806575" y="2430500"/>
                <a:ext cx="16072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3487" extrusionOk="0">
                    <a:moveTo>
                      <a:pt x="624" y="0"/>
                    </a:moveTo>
                    <a:cubicBezTo>
                      <a:pt x="478" y="0"/>
                      <a:pt x="329" y="22"/>
                      <a:pt x="184" y="58"/>
                    </a:cubicBezTo>
                    <a:cubicBezTo>
                      <a:pt x="18" y="153"/>
                      <a:pt x="0" y="229"/>
                      <a:pt x="87" y="229"/>
                    </a:cubicBezTo>
                    <a:cubicBezTo>
                      <a:pt x="112" y="229"/>
                      <a:pt x="145" y="223"/>
                      <a:pt x="184" y="210"/>
                    </a:cubicBezTo>
                    <a:cubicBezTo>
                      <a:pt x="315" y="177"/>
                      <a:pt x="442" y="160"/>
                      <a:pt x="564" y="160"/>
                    </a:cubicBezTo>
                    <a:cubicBezTo>
                      <a:pt x="781" y="160"/>
                      <a:pt x="982" y="215"/>
                      <a:pt x="1157" y="332"/>
                    </a:cubicBezTo>
                    <a:cubicBezTo>
                      <a:pt x="1218" y="362"/>
                      <a:pt x="1248" y="423"/>
                      <a:pt x="1340" y="484"/>
                    </a:cubicBezTo>
                    <a:cubicBezTo>
                      <a:pt x="1400" y="575"/>
                      <a:pt x="1491" y="635"/>
                      <a:pt x="1552" y="666"/>
                    </a:cubicBezTo>
                    <a:cubicBezTo>
                      <a:pt x="1765" y="787"/>
                      <a:pt x="1947" y="818"/>
                      <a:pt x="2130" y="818"/>
                    </a:cubicBezTo>
                    <a:cubicBezTo>
                      <a:pt x="2555" y="818"/>
                      <a:pt x="2890" y="666"/>
                      <a:pt x="3194" y="484"/>
                    </a:cubicBezTo>
                    <a:lnTo>
                      <a:pt x="3437" y="362"/>
                    </a:lnTo>
                    <a:cubicBezTo>
                      <a:pt x="3498" y="332"/>
                      <a:pt x="3589" y="301"/>
                      <a:pt x="3650" y="301"/>
                    </a:cubicBezTo>
                    <a:cubicBezTo>
                      <a:pt x="3802" y="271"/>
                      <a:pt x="3984" y="271"/>
                      <a:pt x="4136" y="271"/>
                    </a:cubicBezTo>
                    <a:cubicBezTo>
                      <a:pt x="4501" y="301"/>
                      <a:pt x="4744" y="484"/>
                      <a:pt x="4865" y="787"/>
                    </a:cubicBezTo>
                    <a:cubicBezTo>
                      <a:pt x="4896" y="939"/>
                      <a:pt x="4896" y="1122"/>
                      <a:pt x="4896" y="1274"/>
                    </a:cubicBezTo>
                    <a:lnTo>
                      <a:pt x="4896" y="1395"/>
                    </a:lnTo>
                    <a:lnTo>
                      <a:pt x="4896" y="1547"/>
                    </a:lnTo>
                    <a:lnTo>
                      <a:pt x="4896" y="1821"/>
                    </a:lnTo>
                    <a:cubicBezTo>
                      <a:pt x="4896" y="2003"/>
                      <a:pt x="4957" y="2246"/>
                      <a:pt x="5017" y="2398"/>
                    </a:cubicBezTo>
                    <a:cubicBezTo>
                      <a:pt x="5109" y="2581"/>
                      <a:pt x="5200" y="2733"/>
                      <a:pt x="5321" y="2854"/>
                    </a:cubicBezTo>
                    <a:cubicBezTo>
                      <a:pt x="5595" y="3098"/>
                      <a:pt x="5929" y="3310"/>
                      <a:pt x="6233" y="3462"/>
                    </a:cubicBezTo>
                    <a:cubicBezTo>
                      <a:pt x="6282" y="3479"/>
                      <a:pt x="6322" y="3486"/>
                      <a:pt x="6351" y="3486"/>
                    </a:cubicBezTo>
                    <a:cubicBezTo>
                      <a:pt x="6429" y="3486"/>
                      <a:pt x="6419" y="3430"/>
                      <a:pt x="6264" y="3341"/>
                    </a:cubicBezTo>
                    <a:cubicBezTo>
                      <a:pt x="5960" y="3189"/>
                      <a:pt x="5656" y="2946"/>
                      <a:pt x="5443" y="2733"/>
                    </a:cubicBezTo>
                    <a:cubicBezTo>
                      <a:pt x="5200" y="2459"/>
                      <a:pt x="5048" y="2155"/>
                      <a:pt x="5109" y="1821"/>
                    </a:cubicBezTo>
                    <a:lnTo>
                      <a:pt x="5109" y="1547"/>
                    </a:lnTo>
                    <a:lnTo>
                      <a:pt x="5109" y="1426"/>
                    </a:lnTo>
                    <a:lnTo>
                      <a:pt x="5109" y="1274"/>
                    </a:lnTo>
                    <a:cubicBezTo>
                      <a:pt x="5139" y="1091"/>
                      <a:pt x="5139" y="909"/>
                      <a:pt x="5048" y="727"/>
                    </a:cubicBezTo>
                    <a:cubicBezTo>
                      <a:pt x="5017" y="575"/>
                      <a:pt x="4865" y="362"/>
                      <a:pt x="4713" y="271"/>
                    </a:cubicBezTo>
                    <a:cubicBezTo>
                      <a:pt x="4561" y="149"/>
                      <a:pt x="4379" y="119"/>
                      <a:pt x="4197" y="58"/>
                    </a:cubicBezTo>
                    <a:cubicBezTo>
                      <a:pt x="3984" y="58"/>
                      <a:pt x="3802" y="58"/>
                      <a:pt x="3619" y="119"/>
                    </a:cubicBezTo>
                    <a:cubicBezTo>
                      <a:pt x="3528" y="149"/>
                      <a:pt x="3437" y="149"/>
                      <a:pt x="3346" y="180"/>
                    </a:cubicBezTo>
                    <a:cubicBezTo>
                      <a:pt x="3224" y="210"/>
                      <a:pt x="3163" y="271"/>
                      <a:pt x="3072" y="301"/>
                    </a:cubicBezTo>
                    <a:cubicBezTo>
                      <a:pt x="2768" y="484"/>
                      <a:pt x="2464" y="635"/>
                      <a:pt x="2130" y="635"/>
                    </a:cubicBezTo>
                    <a:cubicBezTo>
                      <a:pt x="1978" y="635"/>
                      <a:pt x="1826" y="605"/>
                      <a:pt x="1674" y="514"/>
                    </a:cubicBezTo>
                    <a:cubicBezTo>
                      <a:pt x="1613" y="484"/>
                      <a:pt x="1552" y="423"/>
                      <a:pt x="1491" y="362"/>
                    </a:cubicBezTo>
                    <a:cubicBezTo>
                      <a:pt x="1400" y="301"/>
                      <a:pt x="1340" y="210"/>
                      <a:pt x="1248" y="180"/>
                    </a:cubicBezTo>
                    <a:cubicBezTo>
                      <a:pt x="1065" y="51"/>
                      <a:pt x="848" y="0"/>
                      <a:pt x="62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8"/>
              <p:cNvSpPr/>
              <p:nvPr/>
            </p:nvSpPr>
            <p:spPr>
              <a:xfrm>
                <a:off x="5394000" y="2843800"/>
                <a:ext cx="134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14" extrusionOk="0">
                    <a:moveTo>
                      <a:pt x="183" y="0"/>
                    </a:moveTo>
                    <a:cubicBezTo>
                      <a:pt x="0" y="0"/>
                      <a:pt x="0" y="61"/>
                      <a:pt x="183" y="92"/>
                    </a:cubicBezTo>
                    <a:cubicBezTo>
                      <a:pt x="1003" y="183"/>
                      <a:pt x="1885" y="213"/>
                      <a:pt x="2705" y="213"/>
                    </a:cubicBezTo>
                    <a:cubicBezTo>
                      <a:pt x="3557" y="213"/>
                      <a:pt x="4438" y="183"/>
                      <a:pt x="5259" y="92"/>
                    </a:cubicBezTo>
                    <a:cubicBezTo>
                      <a:pt x="5380" y="92"/>
                      <a:pt x="5380" y="0"/>
                      <a:pt x="525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8"/>
              <p:cNvSpPr/>
              <p:nvPr/>
            </p:nvSpPr>
            <p:spPr>
              <a:xfrm>
                <a:off x="6566500" y="3035300"/>
                <a:ext cx="7625" cy="132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282" extrusionOk="0">
                    <a:moveTo>
                      <a:pt x="81" y="0"/>
                    </a:moveTo>
                    <a:cubicBezTo>
                      <a:pt x="54" y="0"/>
                      <a:pt x="31" y="30"/>
                      <a:pt x="31" y="91"/>
                    </a:cubicBezTo>
                    <a:cubicBezTo>
                      <a:pt x="122" y="912"/>
                      <a:pt x="122" y="1793"/>
                      <a:pt x="92" y="2614"/>
                    </a:cubicBezTo>
                    <a:cubicBezTo>
                      <a:pt x="92" y="3465"/>
                      <a:pt x="1" y="4347"/>
                      <a:pt x="1" y="5167"/>
                    </a:cubicBezTo>
                    <a:cubicBezTo>
                      <a:pt x="1" y="5243"/>
                      <a:pt x="31" y="5281"/>
                      <a:pt x="62" y="5281"/>
                    </a:cubicBezTo>
                    <a:cubicBezTo>
                      <a:pt x="92" y="5281"/>
                      <a:pt x="122" y="5243"/>
                      <a:pt x="122" y="5167"/>
                    </a:cubicBezTo>
                    <a:cubicBezTo>
                      <a:pt x="183" y="4347"/>
                      <a:pt x="274" y="3496"/>
                      <a:pt x="305" y="2614"/>
                    </a:cubicBezTo>
                    <a:cubicBezTo>
                      <a:pt x="305" y="1793"/>
                      <a:pt x="305" y="912"/>
                      <a:pt x="153" y="91"/>
                    </a:cubicBezTo>
                    <a:cubicBezTo>
                      <a:pt x="138" y="30"/>
                      <a:pt x="107" y="0"/>
                      <a:pt x="8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8"/>
              <p:cNvSpPr/>
              <p:nvPr/>
            </p:nvSpPr>
            <p:spPr>
              <a:xfrm>
                <a:off x="6673650" y="4177400"/>
                <a:ext cx="1345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83" extrusionOk="0">
                    <a:moveTo>
                      <a:pt x="2706" y="1"/>
                    </a:moveTo>
                    <a:cubicBezTo>
                      <a:pt x="1885" y="1"/>
                      <a:pt x="1004" y="1"/>
                      <a:pt x="153" y="31"/>
                    </a:cubicBezTo>
                    <a:cubicBezTo>
                      <a:pt x="1" y="31"/>
                      <a:pt x="1" y="92"/>
                      <a:pt x="153" y="153"/>
                    </a:cubicBezTo>
                    <a:cubicBezTo>
                      <a:pt x="1004" y="183"/>
                      <a:pt x="1885" y="183"/>
                      <a:pt x="2706" y="183"/>
                    </a:cubicBezTo>
                    <a:cubicBezTo>
                      <a:pt x="3557" y="183"/>
                      <a:pt x="4408" y="183"/>
                      <a:pt x="5259" y="153"/>
                    </a:cubicBezTo>
                    <a:cubicBezTo>
                      <a:pt x="5381" y="153"/>
                      <a:pt x="5381" y="31"/>
                      <a:pt x="5259" y="31"/>
                    </a:cubicBezTo>
                    <a:cubicBezTo>
                      <a:pt x="4408" y="1"/>
                      <a:pt x="3557" y="1"/>
                      <a:pt x="270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8"/>
              <p:cNvSpPr/>
              <p:nvPr/>
            </p:nvSpPr>
            <p:spPr>
              <a:xfrm>
                <a:off x="5704800" y="3237425"/>
                <a:ext cx="99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259" extrusionOk="0">
                    <a:moveTo>
                      <a:pt x="152" y="0"/>
                    </a:moveTo>
                    <a:cubicBezTo>
                      <a:pt x="122" y="0"/>
                      <a:pt x="91" y="31"/>
                      <a:pt x="91" y="91"/>
                    </a:cubicBezTo>
                    <a:cubicBezTo>
                      <a:pt x="0" y="912"/>
                      <a:pt x="61" y="1794"/>
                      <a:pt x="91" y="2645"/>
                    </a:cubicBezTo>
                    <a:cubicBezTo>
                      <a:pt x="122" y="3465"/>
                      <a:pt x="213" y="4347"/>
                      <a:pt x="213" y="5168"/>
                    </a:cubicBezTo>
                    <a:cubicBezTo>
                      <a:pt x="213" y="5228"/>
                      <a:pt x="228" y="5259"/>
                      <a:pt x="247" y="5259"/>
                    </a:cubicBezTo>
                    <a:cubicBezTo>
                      <a:pt x="266" y="5259"/>
                      <a:pt x="289" y="5228"/>
                      <a:pt x="304" y="5168"/>
                    </a:cubicBezTo>
                    <a:cubicBezTo>
                      <a:pt x="395" y="4347"/>
                      <a:pt x="365" y="3465"/>
                      <a:pt x="304" y="2645"/>
                    </a:cubicBezTo>
                    <a:cubicBezTo>
                      <a:pt x="274" y="1794"/>
                      <a:pt x="243" y="912"/>
                      <a:pt x="213" y="91"/>
                    </a:cubicBezTo>
                    <a:cubicBezTo>
                      <a:pt x="213" y="31"/>
                      <a:pt x="182" y="0"/>
                      <a:pt x="1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8"/>
              <p:cNvSpPr/>
              <p:nvPr/>
            </p:nvSpPr>
            <p:spPr>
              <a:xfrm>
                <a:off x="5394000" y="2646975"/>
                <a:ext cx="1345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214" extrusionOk="0">
                    <a:moveTo>
                      <a:pt x="2705" y="1"/>
                    </a:moveTo>
                    <a:cubicBezTo>
                      <a:pt x="1885" y="1"/>
                      <a:pt x="1003" y="31"/>
                      <a:pt x="183" y="123"/>
                    </a:cubicBezTo>
                    <a:cubicBezTo>
                      <a:pt x="0" y="153"/>
                      <a:pt x="0" y="214"/>
                      <a:pt x="183" y="214"/>
                    </a:cubicBezTo>
                    <a:lnTo>
                      <a:pt x="5259" y="214"/>
                    </a:lnTo>
                    <a:cubicBezTo>
                      <a:pt x="5380" y="214"/>
                      <a:pt x="5380" y="123"/>
                      <a:pt x="5259" y="123"/>
                    </a:cubicBezTo>
                    <a:cubicBezTo>
                      <a:pt x="4438" y="31"/>
                      <a:pt x="3557" y="1"/>
                      <a:pt x="270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8"/>
              <p:cNvSpPr/>
              <p:nvPr/>
            </p:nvSpPr>
            <p:spPr>
              <a:xfrm>
                <a:off x="6676700" y="3596100"/>
                <a:ext cx="13225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213" extrusionOk="0">
                    <a:moveTo>
                      <a:pt x="2675" y="0"/>
                    </a:moveTo>
                    <a:cubicBezTo>
                      <a:pt x="1824" y="0"/>
                      <a:pt x="1003" y="30"/>
                      <a:pt x="152" y="91"/>
                    </a:cubicBezTo>
                    <a:cubicBezTo>
                      <a:pt x="0" y="91"/>
                      <a:pt x="0" y="182"/>
                      <a:pt x="152" y="213"/>
                    </a:cubicBezTo>
                    <a:lnTo>
                      <a:pt x="5167" y="213"/>
                    </a:lnTo>
                    <a:cubicBezTo>
                      <a:pt x="5289" y="213"/>
                      <a:pt x="5289" y="91"/>
                      <a:pt x="5167" y="91"/>
                    </a:cubicBezTo>
                    <a:cubicBezTo>
                      <a:pt x="4347" y="30"/>
                      <a:pt x="3496" y="0"/>
                      <a:pt x="267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8"/>
              <p:cNvSpPr/>
              <p:nvPr/>
            </p:nvSpPr>
            <p:spPr>
              <a:xfrm>
                <a:off x="5641625" y="3244600"/>
                <a:ext cx="438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5103" extrusionOk="0">
                    <a:moveTo>
                      <a:pt x="56" y="1"/>
                    </a:moveTo>
                    <a:cubicBezTo>
                      <a:pt x="24" y="1"/>
                      <a:pt x="1" y="40"/>
                      <a:pt x="35" y="108"/>
                    </a:cubicBezTo>
                    <a:cubicBezTo>
                      <a:pt x="247" y="929"/>
                      <a:pt x="521" y="1780"/>
                      <a:pt x="795" y="2570"/>
                    </a:cubicBezTo>
                    <a:cubicBezTo>
                      <a:pt x="1068" y="3422"/>
                      <a:pt x="1311" y="4212"/>
                      <a:pt x="1615" y="5002"/>
                    </a:cubicBezTo>
                    <a:cubicBezTo>
                      <a:pt x="1656" y="5071"/>
                      <a:pt x="1691" y="5102"/>
                      <a:pt x="1714" y="5102"/>
                    </a:cubicBezTo>
                    <a:cubicBezTo>
                      <a:pt x="1743" y="5102"/>
                      <a:pt x="1753" y="5055"/>
                      <a:pt x="1737" y="4972"/>
                    </a:cubicBezTo>
                    <a:cubicBezTo>
                      <a:pt x="1494" y="4121"/>
                      <a:pt x="1250" y="3300"/>
                      <a:pt x="977" y="2479"/>
                    </a:cubicBezTo>
                    <a:cubicBezTo>
                      <a:pt x="703" y="1659"/>
                      <a:pt x="430" y="868"/>
                      <a:pt x="126" y="78"/>
                    </a:cubicBezTo>
                    <a:cubicBezTo>
                      <a:pt x="112" y="25"/>
                      <a:pt x="82" y="1"/>
                      <a:pt x="5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8"/>
              <p:cNvSpPr/>
              <p:nvPr/>
            </p:nvSpPr>
            <p:spPr>
              <a:xfrm>
                <a:off x="6054450" y="3549350"/>
                <a:ext cx="12757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247" extrusionOk="0">
                    <a:moveTo>
                      <a:pt x="3765" y="1"/>
                    </a:moveTo>
                    <a:cubicBezTo>
                      <a:pt x="3355" y="1"/>
                      <a:pt x="2944" y="16"/>
                      <a:pt x="2549" y="46"/>
                    </a:cubicBezTo>
                    <a:cubicBezTo>
                      <a:pt x="1759" y="77"/>
                      <a:pt x="908" y="77"/>
                      <a:pt x="118" y="107"/>
                    </a:cubicBezTo>
                    <a:cubicBezTo>
                      <a:pt x="20" y="107"/>
                      <a:pt x="1" y="185"/>
                      <a:pt x="59" y="185"/>
                    </a:cubicBezTo>
                    <a:cubicBezTo>
                      <a:pt x="74" y="185"/>
                      <a:pt x="93" y="180"/>
                      <a:pt x="118" y="168"/>
                    </a:cubicBezTo>
                    <a:cubicBezTo>
                      <a:pt x="619" y="226"/>
                      <a:pt x="1144" y="247"/>
                      <a:pt x="1663" y="247"/>
                    </a:cubicBezTo>
                    <a:cubicBezTo>
                      <a:pt x="1963" y="247"/>
                      <a:pt x="2260" y="240"/>
                      <a:pt x="2549" y="229"/>
                    </a:cubicBezTo>
                    <a:cubicBezTo>
                      <a:pt x="3340" y="229"/>
                      <a:pt x="4191" y="198"/>
                      <a:pt x="4981" y="137"/>
                    </a:cubicBezTo>
                    <a:cubicBezTo>
                      <a:pt x="5103" y="137"/>
                      <a:pt x="5103" y="46"/>
                      <a:pt x="4981" y="46"/>
                    </a:cubicBezTo>
                    <a:cubicBezTo>
                      <a:pt x="4586" y="16"/>
                      <a:pt x="4176" y="1"/>
                      <a:pt x="376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8"/>
              <p:cNvSpPr/>
              <p:nvPr/>
            </p:nvSpPr>
            <p:spPr>
              <a:xfrm>
                <a:off x="6311050" y="3463100"/>
                <a:ext cx="1259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647" extrusionOk="0">
                    <a:moveTo>
                      <a:pt x="2559" y="1"/>
                    </a:moveTo>
                    <a:cubicBezTo>
                      <a:pt x="1708" y="1"/>
                      <a:pt x="887" y="183"/>
                      <a:pt x="127" y="518"/>
                    </a:cubicBezTo>
                    <a:cubicBezTo>
                      <a:pt x="2" y="593"/>
                      <a:pt x="1" y="647"/>
                      <a:pt x="106" y="647"/>
                    </a:cubicBezTo>
                    <a:cubicBezTo>
                      <a:pt x="128" y="647"/>
                      <a:pt x="156" y="644"/>
                      <a:pt x="188" y="639"/>
                    </a:cubicBezTo>
                    <a:cubicBezTo>
                      <a:pt x="948" y="366"/>
                      <a:pt x="1738" y="214"/>
                      <a:pt x="2529" y="214"/>
                    </a:cubicBezTo>
                    <a:cubicBezTo>
                      <a:pt x="3349" y="214"/>
                      <a:pt x="4140" y="366"/>
                      <a:pt x="4900" y="639"/>
                    </a:cubicBezTo>
                    <a:cubicBezTo>
                      <a:pt x="4913" y="642"/>
                      <a:pt x="4925" y="644"/>
                      <a:pt x="4936" y="644"/>
                    </a:cubicBezTo>
                    <a:cubicBezTo>
                      <a:pt x="5026" y="644"/>
                      <a:pt x="5038" y="545"/>
                      <a:pt x="4930" y="518"/>
                    </a:cubicBezTo>
                    <a:cubicBezTo>
                      <a:pt x="4231" y="183"/>
                      <a:pt x="3380" y="1"/>
                      <a:pt x="25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8"/>
              <p:cNvSpPr/>
              <p:nvPr/>
            </p:nvSpPr>
            <p:spPr>
              <a:xfrm>
                <a:off x="6174650" y="2928150"/>
                <a:ext cx="3397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4963" extrusionOk="0">
                    <a:moveTo>
                      <a:pt x="64" y="0"/>
                    </a:moveTo>
                    <a:cubicBezTo>
                      <a:pt x="21" y="0"/>
                      <a:pt x="1" y="41"/>
                      <a:pt x="21" y="122"/>
                    </a:cubicBezTo>
                    <a:cubicBezTo>
                      <a:pt x="416" y="821"/>
                      <a:pt x="629" y="1642"/>
                      <a:pt x="811" y="2432"/>
                    </a:cubicBezTo>
                    <a:cubicBezTo>
                      <a:pt x="1024" y="3222"/>
                      <a:pt x="1176" y="4043"/>
                      <a:pt x="1206" y="4864"/>
                    </a:cubicBezTo>
                    <a:cubicBezTo>
                      <a:pt x="1222" y="4924"/>
                      <a:pt x="1252" y="4962"/>
                      <a:pt x="1279" y="4962"/>
                    </a:cubicBezTo>
                    <a:cubicBezTo>
                      <a:pt x="1305" y="4962"/>
                      <a:pt x="1328" y="4924"/>
                      <a:pt x="1328" y="4833"/>
                    </a:cubicBezTo>
                    <a:cubicBezTo>
                      <a:pt x="1358" y="3982"/>
                      <a:pt x="1237" y="3161"/>
                      <a:pt x="1054" y="2341"/>
                    </a:cubicBezTo>
                    <a:cubicBezTo>
                      <a:pt x="842" y="1550"/>
                      <a:pt x="599" y="760"/>
                      <a:pt x="143" y="31"/>
                    </a:cubicBezTo>
                    <a:cubicBezTo>
                      <a:pt x="112" y="10"/>
                      <a:pt x="85" y="0"/>
                      <a:pt x="6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8"/>
              <p:cNvSpPr/>
              <p:nvPr/>
            </p:nvSpPr>
            <p:spPr>
              <a:xfrm>
                <a:off x="6289900" y="1938425"/>
                <a:ext cx="94375" cy="1023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095" extrusionOk="0">
                    <a:moveTo>
                      <a:pt x="3740" y="0"/>
                    </a:moveTo>
                    <a:cubicBezTo>
                      <a:pt x="3719" y="0"/>
                      <a:pt x="3686" y="24"/>
                      <a:pt x="3648" y="75"/>
                    </a:cubicBezTo>
                    <a:cubicBezTo>
                      <a:pt x="3405" y="409"/>
                      <a:pt x="3010" y="713"/>
                      <a:pt x="2645" y="957"/>
                    </a:cubicBezTo>
                    <a:cubicBezTo>
                      <a:pt x="2432" y="1048"/>
                      <a:pt x="2250" y="1169"/>
                      <a:pt x="2037" y="1260"/>
                    </a:cubicBezTo>
                    <a:cubicBezTo>
                      <a:pt x="1794" y="1321"/>
                      <a:pt x="1581" y="1443"/>
                      <a:pt x="1369" y="1564"/>
                    </a:cubicBezTo>
                    <a:cubicBezTo>
                      <a:pt x="973" y="1808"/>
                      <a:pt x="578" y="2172"/>
                      <a:pt x="366" y="2567"/>
                    </a:cubicBezTo>
                    <a:cubicBezTo>
                      <a:pt x="122" y="2993"/>
                      <a:pt x="1" y="3479"/>
                      <a:pt x="1" y="3935"/>
                    </a:cubicBezTo>
                    <a:cubicBezTo>
                      <a:pt x="1" y="4042"/>
                      <a:pt x="31" y="4095"/>
                      <a:pt x="62" y="4095"/>
                    </a:cubicBezTo>
                    <a:cubicBezTo>
                      <a:pt x="92" y="4095"/>
                      <a:pt x="122" y="4042"/>
                      <a:pt x="122" y="3935"/>
                    </a:cubicBezTo>
                    <a:cubicBezTo>
                      <a:pt x="153" y="3479"/>
                      <a:pt x="305" y="3023"/>
                      <a:pt x="548" y="2659"/>
                    </a:cubicBezTo>
                    <a:cubicBezTo>
                      <a:pt x="761" y="2264"/>
                      <a:pt x="1125" y="1960"/>
                      <a:pt x="1490" y="1747"/>
                    </a:cubicBezTo>
                    <a:cubicBezTo>
                      <a:pt x="1673" y="1625"/>
                      <a:pt x="1885" y="1504"/>
                      <a:pt x="2098" y="1443"/>
                    </a:cubicBezTo>
                    <a:cubicBezTo>
                      <a:pt x="2341" y="1352"/>
                      <a:pt x="2554" y="1230"/>
                      <a:pt x="2736" y="1139"/>
                    </a:cubicBezTo>
                    <a:cubicBezTo>
                      <a:pt x="3132" y="896"/>
                      <a:pt x="3496" y="561"/>
                      <a:pt x="3739" y="136"/>
                    </a:cubicBezTo>
                    <a:cubicBezTo>
                      <a:pt x="3775" y="47"/>
                      <a:pt x="3769" y="0"/>
                      <a:pt x="374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8"/>
              <p:cNvSpPr/>
              <p:nvPr/>
            </p:nvSpPr>
            <p:spPr>
              <a:xfrm>
                <a:off x="6945700" y="3058850"/>
                <a:ext cx="1223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214" extrusionOk="0">
                    <a:moveTo>
                      <a:pt x="2432" y="0"/>
                    </a:moveTo>
                    <a:cubicBezTo>
                      <a:pt x="1672" y="0"/>
                      <a:pt x="882" y="0"/>
                      <a:pt x="122" y="31"/>
                    </a:cubicBezTo>
                    <a:cubicBezTo>
                      <a:pt x="0" y="31"/>
                      <a:pt x="0" y="152"/>
                      <a:pt x="122" y="152"/>
                    </a:cubicBezTo>
                    <a:cubicBezTo>
                      <a:pt x="882" y="213"/>
                      <a:pt x="1672" y="213"/>
                      <a:pt x="2432" y="213"/>
                    </a:cubicBezTo>
                    <a:cubicBezTo>
                      <a:pt x="3192" y="213"/>
                      <a:pt x="3982" y="213"/>
                      <a:pt x="4742" y="152"/>
                    </a:cubicBezTo>
                    <a:cubicBezTo>
                      <a:pt x="4894" y="152"/>
                      <a:pt x="4894" y="61"/>
                      <a:pt x="4742" y="31"/>
                    </a:cubicBezTo>
                    <a:cubicBezTo>
                      <a:pt x="3982" y="0"/>
                      <a:pt x="3192" y="0"/>
                      <a:pt x="243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8"/>
              <p:cNvSpPr/>
              <p:nvPr/>
            </p:nvSpPr>
            <p:spPr>
              <a:xfrm>
                <a:off x="6250400" y="2742725"/>
                <a:ext cx="12235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184" extrusionOk="0">
                    <a:moveTo>
                      <a:pt x="2462" y="1"/>
                    </a:moveTo>
                    <a:cubicBezTo>
                      <a:pt x="1702" y="1"/>
                      <a:pt x="912" y="1"/>
                      <a:pt x="152" y="31"/>
                    </a:cubicBezTo>
                    <a:cubicBezTo>
                      <a:pt x="0" y="31"/>
                      <a:pt x="0" y="153"/>
                      <a:pt x="152" y="153"/>
                    </a:cubicBezTo>
                    <a:cubicBezTo>
                      <a:pt x="912" y="183"/>
                      <a:pt x="1702" y="183"/>
                      <a:pt x="2462" y="183"/>
                    </a:cubicBezTo>
                    <a:cubicBezTo>
                      <a:pt x="3222" y="183"/>
                      <a:pt x="4012" y="183"/>
                      <a:pt x="4772" y="153"/>
                    </a:cubicBezTo>
                    <a:cubicBezTo>
                      <a:pt x="4894" y="153"/>
                      <a:pt x="4894" y="31"/>
                      <a:pt x="4772" y="31"/>
                    </a:cubicBezTo>
                    <a:cubicBezTo>
                      <a:pt x="4012" y="1"/>
                      <a:pt x="3222" y="1"/>
                      <a:pt x="246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8"/>
              <p:cNvSpPr/>
              <p:nvPr/>
            </p:nvSpPr>
            <p:spPr>
              <a:xfrm>
                <a:off x="6313125" y="3538325"/>
                <a:ext cx="1211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701" extrusionOk="0">
                    <a:moveTo>
                      <a:pt x="4817" y="1"/>
                    </a:moveTo>
                    <a:cubicBezTo>
                      <a:pt x="4786" y="1"/>
                      <a:pt x="4786" y="62"/>
                      <a:pt x="4756" y="62"/>
                    </a:cubicBezTo>
                    <a:cubicBezTo>
                      <a:pt x="4057" y="305"/>
                      <a:pt x="3236" y="457"/>
                      <a:pt x="2476" y="457"/>
                    </a:cubicBezTo>
                    <a:cubicBezTo>
                      <a:pt x="2355" y="466"/>
                      <a:pt x="2235" y="470"/>
                      <a:pt x="2117" y="470"/>
                    </a:cubicBezTo>
                    <a:cubicBezTo>
                      <a:pt x="1431" y="470"/>
                      <a:pt x="783" y="325"/>
                      <a:pt x="136" y="92"/>
                    </a:cubicBezTo>
                    <a:cubicBezTo>
                      <a:pt x="119" y="88"/>
                      <a:pt x="104" y="86"/>
                      <a:pt x="91" y="86"/>
                    </a:cubicBezTo>
                    <a:cubicBezTo>
                      <a:pt x="9" y="86"/>
                      <a:pt x="0" y="161"/>
                      <a:pt x="105" y="214"/>
                    </a:cubicBezTo>
                    <a:cubicBezTo>
                      <a:pt x="835" y="548"/>
                      <a:pt x="1655" y="700"/>
                      <a:pt x="2476" y="700"/>
                    </a:cubicBezTo>
                    <a:cubicBezTo>
                      <a:pt x="3266" y="700"/>
                      <a:pt x="4057" y="548"/>
                      <a:pt x="4817" y="153"/>
                    </a:cubicBezTo>
                    <a:cubicBezTo>
                      <a:pt x="4847" y="123"/>
                      <a:pt x="4847" y="92"/>
                      <a:pt x="4847" y="62"/>
                    </a:cubicBezTo>
                    <a:cubicBezTo>
                      <a:pt x="4847" y="1"/>
                      <a:pt x="4817" y="1"/>
                      <a:pt x="481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8"/>
              <p:cNvSpPr/>
              <p:nvPr/>
            </p:nvSpPr>
            <p:spPr>
              <a:xfrm>
                <a:off x="4969975" y="2950750"/>
                <a:ext cx="91825" cy="2038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8152" extrusionOk="0">
                    <a:moveTo>
                      <a:pt x="3542" y="0"/>
                    </a:moveTo>
                    <a:cubicBezTo>
                      <a:pt x="3514" y="0"/>
                      <a:pt x="3478" y="3"/>
                      <a:pt x="3435" y="8"/>
                    </a:cubicBezTo>
                    <a:cubicBezTo>
                      <a:pt x="3070" y="69"/>
                      <a:pt x="2675" y="282"/>
                      <a:pt x="2341" y="464"/>
                    </a:cubicBezTo>
                    <a:cubicBezTo>
                      <a:pt x="2007" y="677"/>
                      <a:pt x="1703" y="920"/>
                      <a:pt x="1399" y="1194"/>
                    </a:cubicBezTo>
                    <a:cubicBezTo>
                      <a:pt x="1125" y="1437"/>
                      <a:pt x="912" y="1832"/>
                      <a:pt x="760" y="2197"/>
                    </a:cubicBezTo>
                    <a:cubicBezTo>
                      <a:pt x="608" y="2622"/>
                      <a:pt x="578" y="3017"/>
                      <a:pt x="578" y="3412"/>
                    </a:cubicBezTo>
                    <a:cubicBezTo>
                      <a:pt x="578" y="3625"/>
                      <a:pt x="578" y="3838"/>
                      <a:pt x="608" y="4020"/>
                    </a:cubicBezTo>
                    <a:lnTo>
                      <a:pt x="639" y="4294"/>
                    </a:lnTo>
                    <a:lnTo>
                      <a:pt x="639" y="4567"/>
                    </a:lnTo>
                    <a:cubicBezTo>
                      <a:pt x="608" y="4932"/>
                      <a:pt x="456" y="5327"/>
                      <a:pt x="304" y="5662"/>
                    </a:cubicBezTo>
                    <a:cubicBezTo>
                      <a:pt x="122" y="5996"/>
                      <a:pt x="0" y="6422"/>
                      <a:pt x="0" y="6847"/>
                    </a:cubicBezTo>
                    <a:cubicBezTo>
                      <a:pt x="0" y="7273"/>
                      <a:pt x="152" y="7637"/>
                      <a:pt x="335" y="7972"/>
                    </a:cubicBezTo>
                    <a:cubicBezTo>
                      <a:pt x="390" y="8097"/>
                      <a:pt x="433" y="8152"/>
                      <a:pt x="458" y="8152"/>
                    </a:cubicBezTo>
                    <a:cubicBezTo>
                      <a:pt x="487" y="8152"/>
                      <a:pt x="489" y="8074"/>
                      <a:pt x="456" y="7941"/>
                    </a:cubicBezTo>
                    <a:cubicBezTo>
                      <a:pt x="274" y="7607"/>
                      <a:pt x="152" y="7212"/>
                      <a:pt x="152" y="6847"/>
                    </a:cubicBezTo>
                    <a:cubicBezTo>
                      <a:pt x="152" y="6452"/>
                      <a:pt x="274" y="6087"/>
                      <a:pt x="456" y="5753"/>
                    </a:cubicBezTo>
                    <a:cubicBezTo>
                      <a:pt x="608" y="5388"/>
                      <a:pt x="791" y="5023"/>
                      <a:pt x="821" y="4598"/>
                    </a:cubicBezTo>
                    <a:lnTo>
                      <a:pt x="821" y="4294"/>
                    </a:lnTo>
                    <a:lnTo>
                      <a:pt x="791" y="3990"/>
                    </a:lnTo>
                    <a:cubicBezTo>
                      <a:pt x="791" y="3808"/>
                      <a:pt x="760" y="3625"/>
                      <a:pt x="760" y="3412"/>
                    </a:cubicBezTo>
                    <a:cubicBezTo>
                      <a:pt x="700" y="2653"/>
                      <a:pt x="973" y="1862"/>
                      <a:pt x="1520" y="1346"/>
                    </a:cubicBezTo>
                    <a:cubicBezTo>
                      <a:pt x="2098" y="798"/>
                      <a:pt x="2736" y="343"/>
                      <a:pt x="3496" y="130"/>
                    </a:cubicBezTo>
                    <a:cubicBezTo>
                      <a:pt x="3646" y="55"/>
                      <a:pt x="3673" y="0"/>
                      <a:pt x="354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8"/>
              <p:cNvSpPr/>
              <p:nvPr/>
            </p:nvSpPr>
            <p:spPr>
              <a:xfrm>
                <a:off x="5132925" y="3009800"/>
                <a:ext cx="45275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4692" extrusionOk="0">
                    <a:moveTo>
                      <a:pt x="54" y="0"/>
                    </a:moveTo>
                    <a:cubicBezTo>
                      <a:pt x="22" y="0"/>
                      <a:pt x="0" y="40"/>
                      <a:pt x="18" y="108"/>
                    </a:cubicBezTo>
                    <a:cubicBezTo>
                      <a:pt x="78" y="534"/>
                      <a:pt x="291" y="898"/>
                      <a:pt x="534" y="1233"/>
                    </a:cubicBezTo>
                    <a:cubicBezTo>
                      <a:pt x="656" y="1446"/>
                      <a:pt x="808" y="1598"/>
                      <a:pt x="929" y="1750"/>
                    </a:cubicBezTo>
                    <a:cubicBezTo>
                      <a:pt x="1081" y="1902"/>
                      <a:pt x="1203" y="2054"/>
                      <a:pt x="1264" y="2236"/>
                    </a:cubicBezTo>
                    <a:cubicBezTo>
                      <a:pt x="1659" y="2965"/>
                      <a:pt x="1659" y="3786"/>
                      <a:pt x="1446" y="4576"/>
                    </a:cubicBezTo>
                    <a:cubicBezTo>
                      <a:pt x="1446" y="4643"/>
                      <a:pt x="1474" y="4691"/>
                      <a:pt x="1503" y="4691"/>
                    </a:cubicBezTo>
                    <a:cubicBezTo>
                      <a:pt x="1528" y="4691"/>
                      <a:pt x="1554" y="4659"/>
                      <a:pt x="1568" y="4576"/>
                    </a:cubicBezTo>
                    <a:cubicBezTo>
                      <a:pt x="1720" y="4181"/>
                      <a:pt x="1811" y="3756"/>
                      <a:pt x="1811" y="3330"/>
                    </a:cubicBezTo>
                    <a:cubicBezTo>
                      <a:pt x="1811" y="2905"/>
                      <a:pt x="1689" y="2509"/>
                      <a:pt x="1507" y="2114"/>
                    </a:cubicBezTo>
                    <a:cubicBezTo>
                      <a:pt x="1416" y="1932"/>
                      <a:pt x="1264" y="1750"/>
                      <a:pt x="1142" y="1598"/>
                    </a:cubicBezTo>
                    <a:cubicBezTo>
                      <a:pt x="990" y="1446"/>
                      <a:pt x="838" y="1294"/>
                      <a:pt x="747" y="1142"/>
                    </a:cubicBezTo>
                    <a:cubicBezTo>
                      <a:pt x="473" y="777"/>
                      <a:pt x="291" y="443"/>
                      <a:pt x="139" y="78"/>
                    </a:cubicBezTo>
                    <a:cubicBezTo>
                      <a:pt x="112" y="24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8"/>
              <p:cNvSpPr/>
              <p:nvPr/>
            </p:nvSpPr>
            <p:spPr>
              <a:xfrm>
                <a:off x="5645600" y="3544225"/>
                <a:ext cx="1162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465" extrusionOk="0">
                    <a:moveTo>
                      <a:pt x="82" y="0"/>
                    </a:moveTo>
                    <a:cubicBezTo>
                      <a:pt x="0" y="0"/>
                      <a:pt x="13" y="55"/>
                      <a:pt x="88" y="130"/>
                    </a:cubicBezTo>
                    <a:cubicBezTo>
                      <a:pt x="818" y="342"/>
                      <a:pt x="1578" y="464"/>
                      <a:pt x="2338" y="464"/>
                    </a:cubicBezTo>
                    <a:cubicBezTo>
                      <a:pt x="3098" y="464"/>
                      <a:pt x="3857" y="342"/>
                      <a:pt x="4587" y="130"/>
                    </a:cubicBezTo>
                    <a:cubicBezTo>
                      <a:pt x="4648" y="99"/>
                      <a:pt x="4648" y="8"/>
                      <a:pt x="4526" y="8"/>
                    </a:cubicBezTo>
                    <a:cubicBezTo>
                      <a:pt x="3827" y="160"/>
                      <a:pt x="3067" y="251"/>
                      <a:pt x="2338" y="251"/>
                    </a:cubicBezTo>
                    <a:cubicBezTo>
                      <a:pt x="1608" y="251"/>
                      <a:pt x="848" y="160"/>
                      <a:pt x="149" y="8"/>
                    </a:cubicBezTo>
                    <a:cubicBezTo>
                      <a:pt x="122" y="3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8"/>
              <p:cNvSpPr/>
              <p:nvPr/>
            </p:nvSpPr>
            <p:spPr>
              <a:xfrm>
                <a:off x="4336975" y="4135600"/>
                <a:ext cx="86225" cy="63650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2546" extrusionOk="0">
                    <a:moveTo>
                      <a:pt x="2250" y="1"/>
                    </a:moveTo>
                    <a:cubicBezTo>
                      <a:pt x="1825" y="1"/>
                      <a:pt x="1429" y="92"/>
                      <a:pt x="1065" y="335"/>
                    </a:cubicBezTo>
                    <a:cubicBezTo>
                      <a:pt x="396" y="822"/>
                      <a:pt x="1" y="1673"/>
                      <a:pt x="92" y="2463"/>
                    </a:cubicBezTo>
                    <a:cubicBezTo>
                      <a:pt x="92" y="2515"/>
                      <a:pt x="103" y="2545"/>
                      <a:pt x="116" y="2545"/>
                    </a:cubicBezTo>
                    <a:cubicBezTo>
                      <a:pt x="133" y="2545"/>
                      <a:pt x="153" y="2493"/>
                      <a:pt x="153" y="2372"/>
                    </a:cubicBezTo>
                    <a:cubicBezTo>
                      <a:pt x="214" y="1612"/>
                      <a:pt x="578" y="852"/>
                      <a:pt x="1186" y="457"/>
                    </a:cubicBezTo>
                    <a:cubicBezTo>
                      <a:pt x="1521" y="244"/>
                      <a:pt x="1885" y="153"/>
                      <a:pt x="2250" y="153"/>
                    </a:cubicBezTo>
                    <a:cubicBezTo>
                      <a:pt x="2645" y="153"/>
                      <a:pt x="2980" y="305"/>
                      <a:pt x="3314" y="487"/>
                    </a:cubicBezTo>
                    <a:cubicBezTo>
                      <a:pt x="3348" y="504"/>
                      <a:pt x="3375" y="512"/>
                      <a:pt x="3394" y="512"/>
                    </a:cubicBezTo>
                    <a:cubicBezTo>
                      <a:pt x="3445" y="512"/>
                      <a:pt x="3449" y="462"/>
                      <a:pt x="3405" y="396"/>
                    </a:cubicBezTo>
                    <a:cubicBezTo>
                      <a:pt x="3040" y="183"/>
                      <a:pt x="2676" y="31"/>
                      <a:pt x="225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8"/>
              <p:cNvSpPr/>
              <p:nvPr/>
            </p:nvSpPr>
            <p:spPr>
              <a:xfrm>
                <a:off x="5826375" y="2460950"/>
                <a:ext cx="83175" cy="850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3400" extrusionOk="0">
                    <a:moveTo>
                      <a:pt x="3259" y="1"/>
                    </a:moveTo>
                    <a:cubicBezTo>
                      <a:pt x="3241" y="1"/>
                      <a:pt x="3217" y="8"/>
                      <a:pt x="3192" y="25"/>
                    </a:cubicBezTo>
                    <a:cubicBezTo>
                      <a:pt x="2858" y="299"/>
                      <a:pt x="2645" y="664"/>
                      <a:pt x="2493" y="1059"/>
                    </a:cubicBezTo>
                    <a:cubicBezTo>
                      <a:pt x="2341" y="1424"/>
                      <a:pt x="2219" y="1819"/>
                      <a:pt x="2067" y="2183"/>
                    </a:cubicBezTo>
                    <a:cubicBezTo>
                      <a:pt x="1915" y="2579"/>
                      <a:pt x="1642" y="2883"/>
                      <a:pt x="1307" y="3035"/>
                    </a:cubicBezTo>
                    <a:cubicBezTo>
                      <a:pt x="973" y="3217"/>
                      <a:pt x="578" y="3247"/>
                      <a:pt x="152" y="3308"/>
                    </a:cubicBezTo>
                    <a:cubicBezTo>
                      <a:pt x="0" y="3308"/>
                      <a:pt x="0" y="3399"/>
                      <a:pt x="213" y="3399"/>
                    </a:cubicBezTo>
                    <a:cubicBezTo>
                      <a:pt x="578" y="3399"/>
                      <a:pt x="1034" y="3369"/>
                      <a:pt x="1429" y="3217"/>
                    </a:cubicBezTo>
                    <a:cubicBezTo>
                      <a:pt x="1824" y="3065"/>
                      <a:pt x="2128" y="2700"/>
                      <a:pt x="2280" y="2305"/>
                    </a:cubicBezTo>
                    <a:cubicBezTo>
                      <a:pt x="2432" y="1880"/>
                      <a:pt x="2523" y="1515"/>
                      <a:pt x="2675" y="1120"/>
                    </a:cubicBezTo>
                    <a:cubicBezTo>
                      <a:pt x="2827" y="755"/>
                      <a:pt x="3010" y="421"/>
                      <a:pt x="3283" y="117"/>
                    </a:cubicBezTo>
                    <a:cubicBezTo>
                      <a:pt x="3327" y="51"/>
                      <a:pt x="3308" y="1"/>
                      <a:pt x="32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8"/>
              <p:cNvSpPr/>
              <p:nvPr/>
            </p:nvSpPr>
            <p:spPr>
              <a:xfrm>
                <a:off x="4456850" y="3253925"/>
                <a:ext cx="1152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1173" extrusionOk="0">
                    <a:moveTo>
                      <a:pt x="4549" y="1"/>
                    </a:moveTo>
                    <a:cubicBezTo>
                      <a:pt x="4529" y="1"/>
                      <a:pt x="4504" y="12"/>
                      <a:pt x="4477" y="39"/>
                    </a:cubicBezTo>
                    <a:cubicBezTo>
                      <a:pt x="3929" y="556"/>
                      <a:pt x="3169" y="890"/>
                      <a:pt x="2349" y="951"/>
                    </a:cubicBezTo>
                    <a:cubicBezTo>
                      <a:pt x="2299" y="953"/>
                      <a:pt x="2250" y="954"/>
                      <a:pt x="2201" y="954"/>
                    </a:cubicBezTo>
                    <a:cubicBezTo>
                      <a:pt x="1460" y="954"/>
                      <a:pt x="728" y="740"/>
                      <a:pt x="130" y="313"/>
                    </a:cubicBezTo>
                    <a:cubicBezTo>
                      <a:pt x="94" y="286"/>
                      <a:pt x="67" y="275"/>
                      <a:pt x="47" y="275"/>
                    </a:cubicBezTo>
                    <a:cubicBezTo>
                      <a:pt x="1" y="275"/>
                      <a:pt x="5" y="340"/>
                      <a:pt x="69" y="404"/>
                    </a:cubicBezTo>
                    <a:cubicBezTo>
                      <a:pt x="621" y="901"/>
                      <a:pt x="1399" y="1172"/>
                      <a:pt x="2175" y="1172"/>
                    </a:cubicBezTo>
                    <a:cubicBezTo>
                      <a:pt x="2253" y="1172"/>
                      <a:pt x="2332" y="1170"/>
                      <a:pt x="2410" y="1164"/>
                    </a:cubicBezTo>
                    <a:cubicBezTo>
                      <a:pt x="3200" y="1134"/>
                      <a:pt x="4021" y="769"/>
                      <a:pt x="4568" y="100"/>
                    </a:cubicBezTo>
                    <a:cubicBezTo>
                      <a:pt x="4610" y="58"/>
                      <a:pt x="4593" y="1"/>
                      <a:pt x="454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8"/>
              <p:cNvSpPr/>
              <p:nvPr/>
            </p:nvSpPr>
            <p:spPr>
              <a:xfrm>
                <a:off x="5644000" y="3630900"/>
                <a:ext cx="1177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493" extrusionOk="0">
                    <a:moveTo>
                      <a:pt x="4614" y="0"/>
                    </a:moveTo>
                    <a:cubicBezTo>
                      <a:pt x="4598" y="0"/>
                      <a:pt x="4581" y="2"/>
                      <a:pt x="4560" y="6"/>
                    </a:cubicBezTo>
                    <a:cubicBezTo>
                      <a:pt x="3861" y="158"/>
                      <a:pt x="3131" y="280"/>
                      <a:pt x="2371" y="280"/>
                    </a:cubicBezTo>
                    <a:cubicBezTo>
                      <a:pt x="1611" y="280"/>
                      <a:pt x="882" y="189"/>
                      <a:pt x="152" y="6"/>
                    </a:cubicBezTo>
                    <a:cubicBezTo>
                      <a:pt x="61" y="6"/>
                      <a:pt x="0" y="67"/>
                      <a:pt x="122" y="128"/>
                    </a:cubicBezTo>
                    <a:cubicBezTo>
                      <a:pt x="852" y="371"/>
                      <a:pt x="1611" y="493"/>
                      <a:pt x="2371" y="493"/>
                    </a:cubicBezTo>
                    <a:cubicBezTo>
                      <a:pt x="3131" y="493"/>
                      <a:pt x="3891" y="341"/>
                      <a:pt x="4621" y="128"/>
                    </a:cubicBezTo>
                    <a:cubicBezTo>
                      <a:pt x="4699" y="75"/>
                      <a:pt x="4710" y="0"/>
                      <a:pt x="461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8"/>
              <p:cNvSpPr/>
              <p:nvPr/>
            </p:nvSpPr>
            <p:spPr>
              <a:xfrm>
                <a:off x="4923625" y="2089225"/>
                <a:ext cx="4575" cy="1125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500" extrusionOk="0">
                    <a:moveTo>
                      <a:pt x="91" y="1"/>
                    </a:moveTo>
                    <a:cubicBezTo>
                      <a:pt x="61" y="1"/>
                      <a:pt x="31" y="31"/>
                      <a:pt x="31" y="92"/>
                    </a:cubicBezTo>
                    <a:cubicBezTo>
                      <a:pt x="0" y="791"/>
                      <a:pt x="0" y="1520"/>
                      <a:pt x="0" y="2250"/>
                    </a:cubicBezTo>
                    <a:cubicBezTo>
                      <a:pt x="0" y="2979"/>
                      <a:pt x="0" y="3678"/>
                      <a:pt x="31" y="4408"/>
                    </a:cubicBezTo>
                    <a:cubicBezTo>
                      <a:pt x="31" y="4469"/>
                      <a:pt x="46" y="4499"/>
                      <a:pt x="69" y="4499"/>
                    </a:cubicBezTo>
                    <a:cubicBezTo>
                      <a:pt x="91" y="4499"/>
                      <a:pt x="122" y="4469"/>
                      <a:pt x="152" y="4408"/>
                    </a:cubicBezTo>
                    <a:cubicBezTo>
                      <a:pt x="183" y="3678"/>
                      <a:pt x="183" y="2979"/>
                      <a:pt x="183" y="2250"/>
                    </a:cubicBezTo>
                    <a:cubicBezTo>
                      <a:pt x="183" y="1520"/>
                      <a:pt x="183" y="791"/>
                      <a:pt x="152" y="92"/>
                    </a:cubicBezTo>
                    <a:cubicBezTo>
                      <a:pt x="152" y="31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8"/>
              <p:cNvSpPr/>
              <p:nvPr/>
            </p:nvSpPr>
            <p:spPr>
              <a:xfrm>
                <a:off x="6740525" y="2210050"/>
                <a:ext cx="1140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214" extrusionOk="0">
                    <a:moveTo>
                      <a:pt x="2280" y="0"/>
                    </a:moveTo>
                    <a:cubicBezTo>
                      <a:pt x="1551" y="0"/>
                      <a:pt x="821" y="0"/>
                      <a:pt x="122" y="31"/>
                    </a:cubicBezTo>
                    <a:cubicBezTo>
                      <a:pt x="0" y="31"/>
                      <a:pt x="0" y="122"/>
                      <a:pt x="122" y="183"/>
                    </a:cubicBezTo>
                    <a:cubicBezTo>
                      <a:pt x="821" y="213"/>
                      <a:pt x="1551" y="213"/>
                      <a:pt x="2280" y="213"/>
                    </a:cubicBezTo>
                    <a:cubicBezTo>
                      <a:pt x="3010" y="213"/>
                      <a:pt x="3709" y="213"/>
                      <a:pt x="4438" y="122"/>
                    </a:cubicBezTo>
                    <a:cubicBezTo>
                      <a:pt x="4560" y="61"/>
                      <a:pt x="4560" y="0"/>
                      <a:pt x="4438" y="0"/>
                    </a:cubicBezTo>
                    <a:cubicBezTo>
                      <a:pt x="4195" y="11"/>
                      <a:pt x="3955" y="14"/>
                      <a:pt x="3717" y="14"/>
                    </a:cubicBezTo>
                    <a:cubicBezTo>
                      <a:pt x="3239" y="14"/>
                      <a:pt x="2766" y="0"/>
                      <a:pt x="228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8"/>
              <p:cNvSpPr/>
              <p:nvPr/>
            </p:nvSpPr>
            <p:spPr>
              <a:xfrm>
                <a:off x="4267700" y="2789425"/>
                <a:ext cx="103175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78" extrusionOk="0">
                    <a:moveTo>
                      <a:pt x="4085" y="1"/>
                    </a:moveTo>
                    <a:cubicBezTo>
                      <a:pt x="4062" y="1"/>
                      <a:pt x="4028" y="25"/>
                      <a:pt x="3988" y="78"/>
                    </a:cubicBezTo>
                    <a:cubicBezTo>
                      <a:pt x="3532" y="808"/>
                      <a:pt x="3015" y="1446"/>
                      <a:pt x="2377" y="1963"/>
                    </a:cubicBezTo>
                    <a:cubicBezTo>
                      <a:pt x="1708" y="2510"/>
                      <a:pt x="918" y="2844"/>
                      <a:pt x="127" y="3148"/>
                    </a:cubicBezTo>
                    <a:cubicBezTo>
                      <a:pt x="2" y="3223"/>
                      <a:pt x="1" y="3278"/>
                      <a:pt x="106" y="3278"/>
                    </a:cubicBezTo>
                    <a:cubicBezTo>
                      <a:pt x="128" y="3278"/>
                      <a:pt x="156" y="3275"/>
                      <a:pt x="188" y="3270"/>
                    </a:cubicBezTo>
                    <a:cubicBezTo>
                      <a:pt x="614" y="3148"/>
                      <a:pt x="1039" y="3026"/>
                      <a:pt x="1404" y="2844"/>
                    </a:cubicBezTo>
                    <a:cubicBezTo>
                      <a:pt x="1799" y="2662"/>
                      <a:pt x="2164" y="2419"/>
                      <a:pt x="2529" y="2175"/>
                    </a:cubicBezTo>
                    <a:cubicBezTo>
                      <a:pt x="3197" y="1598"/>
                      <a:pt x="3775" y="899"/>
                      <a:pt x="4109" y="108"/>
                    </a:cubicBezTo>
                    <a:cubicBezTo>
                      <a:pt x="4126" y="40"/>
                      <a:pt x="4115" y="1"/>
                      <a:pt x="408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8"/>
              <p:cNvSpPr/>
              <p:nvPr/>
            </p:nvSpPr>
            <p:spPr>
              <a:xfrm>
                <a:off x="6262000" y="4060200"/>
                <a:ext cx="8872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2977" extrusionOk="0">
                    <a:moveTo>
                      <a:pt x="3514" y="0"/>
                    </a:moveTo>
                    <a:cubicBezTo>
                      <a:pt x="3495" y="0"/>
                      <a:pt x="3472" y="23"/>
                      <a:pt x="3457" y="68"/>
                    </a:cubicBezTo>
                    <a:cubicBezTo>
                      <a:pt x="3305" y="889"/>
                      <a:pt x="2910" y="1588"/>
                      <a:pt x="2302" y="2044"/>
                    </a:cubicBezTo>
                    <a:cubicBezTo>
                      <a:pt x="1694" y="2561"/>
                      <a:pt x="904" y="2774"/>
                      <a:pt x="144" y="2895"/>
                    </a:cubicBezTo>
                    <a:cubicBezTo>
                      <a:pt x="29" y="2918"/>
                      <a:pt x="1" y="2977"/>
                      <a:pt x="74" y="2977"/>
                    </a:cubicBezTo>
                    <a:cubicBezTo>
                      <a:pt x="97" y="2977"/>
                      <a:pt x="131" y="2971"/>
                      <a:pt x="175" y="2956"/>
                    </a:cubicBezTo>
                    <a:cubicBezTo>
                      <a:pt x="965" y="2926"/>
                      <a:pt x="1785" y="2713"/>
                      <a:pt x="2454" y="2196"/>
                    </a:cubicBezTo>
                    <a:cubicBezTo>
                      <a:pt x="3153" y="1710"/>
                      <a:pt x="3518" y="889"/>
                      <a:pt x="3548" y="68"/>
                    </a:cubicBezTo>
                    <a:cubicBezTo>
                      <a:pt x="3548" y="23"/>
                      <a:pt x="3533" y="0"/>
                      <a:pt x="351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8"/>
              <p:cNvSpPr/>
              <p:nvPr/>
            </p:nvSpPr>
            <p:spPr>
              <a:xfrm>
                <a:off x="5878800" y="4061150"/>
                <a:ext cx="874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2979" extrusionOk="0">
                    <a:moveTo>
                      <a:pt x="50" y="0"/>
                    </a:moveTo>
                    <a:cubicBezTo>
                      <a:pt x="23" y="0"/>
                      <a:pt x="1" y="30"/>
                      <a:pt x="1" y="91"/>
                    </a:cubicBezTo>
                    <a:cubicBezTo>
                      <a:pt x="31" y="882"/>
                      <a:pt x="457" y="1702"/>
                      <a:pt x="1095" y="2219"/>
                    </a:cubicBezTo>
                    <a:cubicBezTo>
                      <a:pt x="1764" y="2705"/>
                      <a:pt x="2584" y="2979"/>
                      <a:pt x="3375" y="2979"/>
                    </a:cubicBezTo>
                    <a:cubicBezTo>
                      <a:pt x="3496" y="2979"/>
                      <a:pt x="3496" y="2888"/>
                      <a:pt x="3435" y="2888"/>
                    </a:cubicBezTo>
                    <a:cubicBezTo>
                      <a:pt x="2615" y="2766"/>
                      <a:pt x="1855" y="2553"/>
                      <a:pt x="1247" y="2067"/>
                    </a:cubicBezTo>
                    <a:cubicBezTo>
                      <a:pt x="639" y="1550"/>
                      <a:pt x="274" y="851"/>
                      <a:pt x="122" y="91"/>
                    </a:cubicBezTo>
                    <a:cubicBezTo>
                      <a:pt x="107" y="30"/>
                      <a:pt x="77" y="0"/>
                      <a:pt x="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8"/>
              <p:cNvSpPr/>
              <p:nvPr/>
            </p:nvSpPr>
            <p:spPr>
              <a:xfrm>
                <a:off x="5738225" y="3253950"/>
                <a:ext cx="24350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489" extrusionOk="0">
                    <a:moveTo>
                      <a:pt x="927" y="1"/>
                    </a:moveTo>
                    <a:cubicBezTo>
                      <a:pt x="911" y="1"/>
                      <a:pt x="894" y="20"/>
                      <a:pt x="882" y="69"/>
                    </a:cubicBezTo>
                    <a:cubicBezTo>
                      <a:pt x="669" y="798"/>
                      <a:pt x="548" y="1528"/>
                      <a:pt x="396" y="2227"/>
                    </a:cubicBezTo>
                    <a:cubicBezTo>
                      <a:pt x="244" y="2956"/>
                      <a:pt x="122" y="3686"/>
                      <a:pt x="0" y="4415"/>
                    </a:cubicBezTo>
                    <a:cubicBezTo>
                      <a:pt x="0" y="4466"/>
                      <a:pt x="28" y="4488"/>
                      <a:pt x="58" y="4488"/>
                    </a:cubicBezTo>
                    <a:cubicBezTo>
                      <a:pt x="82" y="4488"/>
                      <a:pt x="108" y="4473"/>
                      <a:pt x="122" y="4446"/>
                    </a:cubicBezTo>
                    <a:cubicBezTo>
                      <a:pt x="304" y="3716"/>
                      <a:pt x="456" y="2987"/>
                      <a:pt x="608" y="2288"/>
                    </a:cubicBezTo>
                    <a:cubicBezTo>
                      <a:pt x="760" y="1558"/>
                      <a:pt x="882" y="829"/>
                      <a:pt x="973" y="99"/>
                    </a:cubicBezTo>
                    <a:cubicBezTo>
                      <a:pt x="973" y="44"/>
                      <a:pt x="951" y="1"/>
                      <a:pt x="92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8"/>
              <p:cNvSpPr/>
              <p:nvPr/>
            </p:nvSpPr>
            <p:spPr>
              <a:xfrm>
                <a:off x="5374400" y="4060200"/>
                <a:ext cx="88775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2977" extrusionOk="0">
                    <a:moveTo>
                      <a:pt x="3501" y="0"/>
                    </a:moveTo>
                    <a:cubicBezTo>
                      <a:pt x="3474" y="0"/>
                      <a:pt x="3444" y="23"/>
                      <a:pt x="3429" y="68"/>
                    </a:cubicBezTo>
                    <a:cubicBezTo>
                      <a:pt x="3277" y="889"/>
                      <a:pt x="2882" y="1588"/>
                      <a:pt x="2274" y="2044"/>
                    </a:cubicBezTo>
                    <a:cubicBezTo>
                      <a:pt x="1666" y="2561"/>
                      <a:pt x="875" y="2774"/>
                      <a:pt x="116" y="2895"/>
                    </a:cubicBezTo>
                    <a:cubicBezTo>
                      <a:pt x="23" y="2918"/>
                      <a:pt x="1" y="2977"/>
                      <a:pt x="62" y="2977"/>
                    </a:cubicBezTo>
                    <a:cubicBezTo>
                      <a:pt x="82" y="2977"/>
                      <a:pt x="109" y="2971"/>
                      <a:pt x="146" y="2956"/>
                    </a:cubicBezTo>
                    <a:cubicBezTo>
                      <a:pt x="967" y="2926"/>
                      <a:pt x="1757" y="2713"/>
                      <a:pt x="2426" y="2196"/>
                    </a:cubicBezTo>
                    <a:cubicBezTo>
                      <a:pt x="3125" y="1710"/>
                      <a:pt x="3489" y="889"/>
                      <a:pt x="3550" y="68"/>
                    </a:cubicBezTo>
                    <a:cubicBezTo>
                      <a:pt x="3550" y="23"/>
                      <a:pt x="3527" y="0"/>
                      <a:pt x="350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8"/>
              <p:cNvSpPr/>
              <p:nvPr/>
            </p:nvSpPr>
            <p:spPr>
              <a:xfrm>
                <a:off x="4990500" y="4061150"/>
                <a:ext cx="889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979" extrusionOk="0">
                    <a:moveTo>
                      <a:pt x="50" y="0"/>
                    </a:moveTo>
                    <a:cubicBezTo>
                      <a:pt x="23" y="0"/>
                      <a:pt x="0" y="30"/>
                      <a:pt x="0" y="91"/>
                    </a:cubicBezTo>
                    <a:cubicBezTo>
                      <a:pt x="61" y="882"/>
                      <a:pt x="456" y="1702"/>
                      <a:pt x="1125" y="2219"/>
                    </a:cubicBezTo>
                    <a:cubicBezTo>
                      <a:pt x="1763" y="2705"/>
                      <a:pt x="2584" y="2979"/>
                      <a:pt x="3404" y="2979"/>
                    </a:cubicBezTo>
                    <a:cubicBezTo>
                      <a:pt x="3556" y="2979"/>
                      <a:pt x="3556" y="2888"/>
                      <a:pt x="3435" y="2888"/>
                    </a:cubicBezTo>
                    <a:cubicBezTo>
                      <a:pt x="2645" y="2766"/>
                      <a:pt x="1885" y="2553"/>
                      <a:pt x="1277" y="2067"/>
                    </a:cubicBezTo>
                    <a:cubicBezTo>
                      <a:pt x="669" y="1550"/>
                      <a:pt x="274" y="851"/>
                      <a:pt x="122" y="91"/>
                    </a:cubicBezTo>
                    <a:cubicBezTo>
                      <a:pt x="107" y="30"/>
                      <a:pt x="76" y="0"/>
                      <a:pt x="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8"/>
              <p:cNvSpPr/>
              <p:nvPr/>
            </p:nvSpPr>
            <p:spPr>
              <a:xfrm>
                <a:off x="6614375" y="2565575"/>
                <a:ext cx="12200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364" extrusionOk="0">
                    <a:moveTo>
                      <a:pt x="358" y="0"/>
                    </a:moveTo>
                    <a:cubicBezTo>
                      <a:pt x="339" y="0"/>
                      <a:pt x="319" y="23"/>
                      <a:pt x="305" y="65"/>
                    </a:cubicBezTo>
                    <a:cubicBezTo>
                      <a:pt x="1" y="734"/>
                      <a:pt x="1" y="1464"/>
                      <a:pt x="31" y="2193"/>
                    </a:cubicBezTo>
                    <a:cubicBezTo>
                      <a:pt x="62" y="2862"/>
                      <a:pt x="214" y="3591"/>
                      <a:pt x="335" y="4290"/>
                    </a:cubicBezTo>
                    <a:cubicBezTo>
                      <a:pt x="352" y="4341"/>
                      <a:pt x="387" y="4363"/>
                      <a:pt x="420" y="4363"/>
                    </a:cubicBezTo>
                    <a:cubicBezTo>
                      <a:pt x="447" y="4363"/>
                      <a:pt x="473" y="4348"/>
                      <a:pt x="487" y="4321"/>
                    </a:cubicBezTo>
                    <a:cubicBezTo>
                      <a:pt x="457" y="3591"/>
                      <a:pt x="305" y="2862"/>
                      <a:pt x="244" y="2193"/>
                    </a:cubicBezTo>
                    <a:cubicBezTo>
                      <a:pt x="214" y="1464"/>
                      <a:pt x="214" y="795"/>
                      <a:pt x="396" y="96"/>
                    </a:cubicBezTo>
                    <a:cubicBezTo>
                      <a:pt x="396" y="31"/>
                      <a:pt x="378" y="0"/>
                      <a:pt x="35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8"/>
              <p:cNvSpPr/>
              <p:nvPr/>
            </p:nvSpPr>
            <p:spPr>
              <a:xfrm>
                <a:off x="3921625" y="3253775"/>
                <a:ext cx="1053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1269" extrusionOk="0">
                    <a:moveTo>
                      <a:pt x="4149" y="0"/>
                    </a:moveTo>
                    <a:cubicBezTo>
                      <a:pt x="4125" y="0"/>
                      <a:pt x="4093" y="14"/>
                      <a:pt x="4061" y="45"/>
                    </a:cubicBezTo>
                    <a:cubicBezTo>
                      <a:pt x="3605" y="653"/>
                      <a:pt x="2785" y="988"/>
                      <a:pt x="2025" y="1018"/>
                    </a:cubicBezTo>
                    <a:cubicBezTo>
                      <a:pt x="1947" y="1031"/>
                      <a:pt x="1868" y="1037"/>
                      <a:pt x="1788" y="1037"/>
                    </a:cubicBezTo>
                    <a:cubicBezTo>
                      <a:pt x="1494" y="1037"/>
                      <a:pt x="1194" y="955"/>
                      <a:pt x="931" y="836"/>
                    </a:cubicBezTo>
                    <a:cubicBezTo>
                      <a:pt x="596" y="684"/>
                      <a:pt x="323" y="410"/>
                      <a:pt x="140" y="76"/>
                    </a:cubicBezTo>
                    <a:cubicBezTo>
                      <a:pt x="104" y="27"/>
                      <a:pt x="72" y="8"/>
                      <a:pt x="49" y="8"/>
                    </a:cubicBezTo>
                    <a:cubicBezTo>
                      <a:pt x="15" y="8"/>
                      <a:pt x="1" y="51"/>
                      <a:pt x="19" y="106"/>
                    </a:cubicBezTo>
                    <a:cubicBezTo>
                      <a:pt x="171" y="501"/>
                      <a:pt x="475" y="836"/>
                      <a:pt x="870" y="1018"/>
                    </a:cubicBezTo>
                    <a:cubicBezTo>
                      <a:pt x="1177" y="1197"/>
                      <a:pt x="1527" y="1269"/>
                      <a:pt x="1884" y="1269"/>
                    </a:cubicBezTo>
                    <a:cubicBezTo>
                      <a:pt x="1951" y="1269"/>
                      <a:pt x="2018" y="1266"/>
                      <a:pt x="2086" y="1261"/>
                    </a:cubicBezTo>
                    <a:cubicBezTo>
                      <a:pt x="2876" y="1231"/>
                      <a:pt x="3697" y="836"/>
                      <a:pt x="4153" y="106"/>
                    </a:cubicBezTo>
                    <a:cubicBezTo>
                      <a:pt x="4212" y="47"/>
                      <a:pt x="4194" y="0"/>
                      <a:pt x="414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8"/>
              <p:cNvSpPr/>
              <p:nvPr/>
            </p:nvSpPr>
            <p:spPr>
              <a:xfrm>
                <a:off x="6058150" y="2954750"/>
                <a:ext cx="793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736" extrusionOk="0">
                    <a:moveTo>
                      <a:pt x="2097" y="0"/>
                    </a:moveTo>
                    <a:cubicBezTo>
                      <a:pt x="1885" y="0"/>
                      <a:pt x="1641" y="122"/>
                      <a:pt x="1489" y="183"/>
                    </a:cubicBezTo>
                    <a:cubicBezTo>
                      <a:pt x="1307" y="274"/>
                      <a:pt x="1155" y="395"/>
                      <a:pt x="1003" y="517"/>
                    </a:cubicBezTo>
                    <a:cubicBezTo>
                      <a:pt x="395" y="1064"/>
                      <a:pt x="0" y="1854"/>
                      <a:pt x="152" y="2645"/>
                    </a:cubicBezTo>
                    <a:cubicBezTo>
                      <a:pt x="182" y="2705"/>
                      <a:pt x="213" y="2736"/>
                      <a:pt x="236" y="2736"/>
                    </a:cubicBezTo>
                    <a:cubicBezTo>
                      <a:pt x="258" y="2736"/>
                      <a:pt x="274" y="2705"/>
                      <a:pt x="274" y="2645"/>
                    </a:cubicBezTo>
                    <a:cubicBezTo>
                      <a:pt x="243" y="1885"/>
                      <a:pt x="608" y="1155"/>
                      <a:pt x="1155" y="669"/>
                    </a:cubicBezTo>
                    <a:cubicBezTo>
                      <a:pt x="1307" y="517"/>
                      <a:pt x="1459" y="395"/>
                      <a:pt x="1611" y="334"/>
                    </a:cubicBezTo>
                    <a:cubicBezTo>
                      <a:pt x="1763" y="274"/>
                      <a:pt x="1915" y="183"/>
                      <a:pt x="2097" y="183"/>
                    </a:cubicBezTo>
                    <a:cubicBezTo>
                      <a:pt x="2432" y="183"/>
                      <a:pt x="2796" y="365"/>
                      <a:pt x="3040" y="638"/>
                    </a:cubicBezTo>
                    <a:cubicBezTo>
                      <a:pt x="3066" y="656"/>
                      <a:pt x="3090" y="664"/>
                      <a:pt x="3110" y="664"/>
                    </a:cubicBezTo>
                    <a:cubicBezTo>
                      <a:pt x="3156" y="664"/>
                      <a:pt x="3174" y="621"/>
                      <a:pt x="3131" y="578"/>
                    </a:cubicBezTo>
                    <a:cubicBezTo>
                      <a:pt x="2888" y="274"/>
                      <a:pt x="2523" y="31"/>
                      <a:pt x="209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8"/>
              <p:cNvSpPr/>
              <p:nvPr/>
            </p:nvSpPr>
            <p:spPr>
              <a:xfrm>
                <a:off x="4485675" y="3072525"/>
                <a:ext cx="105400" cy="10525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210" extrusionOk="0">
                    <a:moveTo>
                      <a:pt x="4175" y="0"/>
                    </a:moveTo>
                    <a:cubicBezTo>
                      <a:pt x="4154" y="0"/>
                      <a:pt x="4124" y="11"/>
                      <a:pt x="4083" y="31"/>
                    </a:cubicBezTo>
                    <a:cubicBezTo>
                      <a:pt x="3415" y="669"/>
                      <a:pt x="2716" y="1338"/>
                      <a:pt x="2047" y="2007"/>
                    </a:cubicBezTo>
                    <a:cubicBezTo>
                      <a:pt x="1409" y="2706"/>
                      <a:pt x="709" y="3344"/>
                      <a:pt x="71" y="4073"/>
                    </a:cubicBezTo>
                    <a:cubicBezTo>
                      <a:pt x="0" y="4162"/>
                      <a:pt x="2" y="4209"/>
                      <a:pt x="33" y="4209"/>
                    </a:cubicBezTo>
                    <a:cubicBezTo>
                      <a:pt x="56" y="4209"/>
                      <a:pt x="94" y="4185"/>
                      <a:pt x="132" y="4134"/>
                    </a:cubicBezTo>
                    <a:cubicBezTo>
                      <a:pt x="831" y="3496"/>
                      <a:pt x="1500" y="2858"/>
                      <a:pt x="2199" y="2159"/>
                    </a:cubicBezTo>
                    <a:cubicBezTo>
                      <a:pt x="2837" y="1490"/>
                      <a:pt x="3536" y="821"/>
                      <a:pt x="4175" y="122"/>
                    </a:cubicBezTo>
                    <a:cubicBezTo>
                      <a:pt x="4215" y="41"/>
                      <a:pt x="4215" y="0"/>
                      <a:pt x="417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8"/>
              <p:cNvSpPr/>
              <p:nvPr/>
            </p:nvSpPr>
            <p:spPr>
              <a:xfrm>
                <a:off x="4354825" y="3688775"/>
                <a:ext cx="60950" cy="104450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4178" extrusionOk="0">
                    <a:moveTo>
                      <a:pt x="2352" y="0"/>
                    </a:moveTo>
                    <a:cubicBezTo>
                      <a:pt x="2329" y="0"/>
                      <a:pt x="2307" y="10"/>
                      <a:pt x="2296" y="32"/>
                    </a:cubicBezTo>
                    <a:cubicBezTo>
                      <a:pt x="1931" y="731"/>
                      <a:pt x="1536" y="1399"/>
                      <a:pt x="1171" y="2068"/>
                    </a:cubicBezTo>
                    <a:cubicBezTo>
                      <a:pt x="776" y="2737"/>
                      <a:pt x="351" y="3375"/>
                      <a:pt x="16" y="4074"/>
                    </a:cubicBezTo>
                    <a:cubicBezTo>
                      <a:pt x="0" y="4138"/>
                      <a:pt x="10" y="4177"/>
                      <a:pt x="31" y="4177"/>
                    </a:cubicBezTo>
                    <a:cubicBezTo>
                      <a:pt x="50" y="4177"/>
                      <a:pt x="79" y="4146"/>
                      <a:pt x="108" y="4074"/>
                    </a:cubicBezTo>
                    <a:cubicBezTo>
                      <a:pt x="533" y="3466"/>
                      <a:pt x="959" y="2828"/>
                      <a:pt x="1354" y="2129"/>
                    </a:cubicBezTo>
                    <a:cubicBezTo>
                      <a:pt x="1718" y="1491"/>
                      <a:pt x="2114" y="792"/>
                      <a:pt x="2418" y="92"/>
                    </a:cubicBezTo>
                    <a:cubicBezTo>
                      <a:pt x="2437" y="34"/>
                      <a:pt x="2393" y="0"/>
                      <a:pt x="23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8"/>
              <p:cNvSpPr/>
              <p:nvPr/>
            </p:nvSpPr>
            <p:spPr>
              <a:xfrm>
                <a:off x="3995800" y="4117800"/>
                <a:ext cx="47125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815" extrusionOk="0">
                    <a:moveTo>
                      <a:pt x="1136" y="1"/>
                    </a:moveTo>
                    <a:cubicBezTo>
                      <a:pt x="800" y="1"/>
                      <a:pt x="477" y="153"/>
                      <a:pt x="243" y="439"/>
                    </a:cubicBezTo>
                    <a:cubicBezTo>
                      <a:pt x="122" y="591"/>
                      <a:pt x="61" y="774"/>
                      <a:pt x="0" y="1017"/>
                    </a:cubicBezTo>
                    <a:cubicBezTo>
                      <a:pt x="0" y="1230"/>
                      <a:pt x="91" y="1473"/>
                      <a:pt x="243" y="1625"/>
                    </a:cubicBezTo>
                    <a:cubicBezTo>
                      <a:pt x="370" y="1751"/>
                      <a:pt x="539" y="1815"/>
                      <a:pt x="732" y="1815"/>
                    </a:cubicBezTo>
                    <a:cubicBezTo>
                      <a:pt x="771" y="1815"/>
                      <a:pt x="811" y="1812"/>
                      <a:pt x="851" y="1807"/>
                    </a:cubicBezTo>
                    <a:cubicBezTo>
                      <a:pt x="1094" y="1777"/>
                      <a:pt x="1216" y="1686"/>
                      <a:pt x="1429" y="1564"/>
                    </a:cubicBezTo>
                    <a:cubicBezTo>
                      <a:pt x="1581" y="1473"/>
                      <a:pt x="1733" y="1260"/>
                      <a:pt x="1793" y="1078"/>
                    </a:cubicBezTo>
                    <a:cubicBezTo>
                      <a:pt x="1885" y="865"/>
                      <a:pt x="1885" y="652"/>
                      <a:pt x="1854" y="470"/>
                    </a:cubicBezTo>
                    <a:cubicBezTo>
                      <a:pt x="1854" y="406"/>
                      <a:pt x="1833" y="375"/>
                      <a:pt x="1804" y="375"/>
                    </a:cubicBezTo>
                    <a:cubicBezTo>
                      <a:pt x="1764" y="375"/>
                      <a:pt x="1707" y="437"/>
                      <a:pt x="1672" y="561"/>
                    </a:cubicBezTo>
                    <a:cubicBezTo>
                      <a:pt x="1733" y="895"/>
                      <a:pt x="1581" y="1230"/>
                      <a:pt x="1277" y="1412"/>
                    </a:cubicBezTo>
                    <a:cubicBezTo>
                      <a:pt x="1100" y="1535"/>
                      <a:pt x="893" y="1618"/>
                      <a:pt x="709" y="1618"/>
                    </a:cubicBezTo>
                    <a:cubicBezTo>
                      <a:pt x="576" y="1618"/>
                      <a:pt x="454" y="1575"/>
                      <a:pt x="365" y="1473"/>
                    </a:cubicBezTo>
                    <a:cubicBezTo>
                      <a:pt x="122" y="1230"/>
                      <a:pt x="213" y="804"/>
                      <a:pt x="395" y="561"/>
                    </a:cubicBezTo>
                    <a:cubicBezTo>
                      <a:pt x="564" y="307"/>
                      <a:pt x="916" y="132"/>
                      <a:pt x="1233" y="132"/>
                    </a:cubicBezTo>
                    <a:cubicBezTo>
                      <a:pt x="1258" y="132"/>
                      <a:pt x="1283" y="133"/>
                      <a:pt x="1307" y="135"/>
                    </a:cubicBezTo>
                    <a:cubicBezTo>
                      <a:pt x="1368" y="135"/>
                      <a:pt x="1429" y="44"/>
                      <a:pt x="1307" y="14"/>
                    </a:cubicBezTo>
                    <a:cubicBezTo>
                      <a:pt x="1250" y="5"/>
                      <a:pt x="1193" y="1"/>
                      <a:pt x="113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8"/>
              <p:cNvSpPr/>
              <p:nvPr/>
            </p:nvSpPr>
            <p:spPr>
              <a:xfrm>
                <a:off x="5650825" y="3512500"/>
                <a:ext cx="1056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427" extrusionOk="0">
                    <a:moveTo>
                      <a:pt x="123" y="0"/>
                    </a:moveTo>
                    <a:cubicBezTo>
                      <a:pt x="1" y="0"/>
                      <a:pt x="1" y="61"/>
                      <a:pt x="92" y="92"/>
                    </a:cubicBezTo>
                    <a:cubicBezTo>
                      <a:pt x="730" y="335"/>
                      <a:pt x="1399" y="426"/>
                      <a:pt x="2098" y="426"/>
                    </a:cubicBezTo>
                    <a:cubicBezTo>
                      <a:pt x="2767" y="426"/>
                      <a:pt x="3466" y="335"/>
                      <a:pt x="4104" y="92"/>
                    </a:cubicBezTo>
                    <a:cubicBezTo>
                      <a:pt x="4226" y="61"/>
                      <a:pt x="4165" y="0"/>
                      <a:pt x="4074" y="0"/>
                    </a:cubicBezTo>
                    <a:cubicBezTo>
                      <a:pt x="3436" y="152"/>
                      <a:pt x="2767" y="213"/>
                      <a:pt x="2098" y="213"/>
                    </a:cubicBezTo>
                    <a:cubicBezTo>
                      <a:pt x="1460" y="213"/>
                      <a:pt x="761" y="122"/>
                      <a:pt x="12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8"/>
              <p:cNvSpPr/>
              <p:nvPr/>
            </p:nvSpPr>
            <p:spPr>
              <a:xfrm>
                <a:off x="6569550" y="4011725"/>
                <a:ext cx="8375" cy="104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166" extrusionOk="0">
                    <a:moveTo>
                      <a:pt x="60" y="0"/>
                    </a:moveTo>
                    <a:cubicBezTo>
                      <a:pt x="26" y="0"/>
                      <a:pt x="0" y="34"/>
                      <a:pt x="0" y="93"/>
                    </a:cubicBezTo>
                    <a:cubicBezTo>
                      <a:pt x="122" y="731"/>
                      <a:pt x="152" y="1400"/>
                      <a:pt x="122" y="2068"/>
                    </a:cubicBezTo>
                    <a:cubicBezTo>
                      <a:pt x="61" y="2737"/>
                      <a:pt x="31" y="3375"/>
                      <a:pt x="0" y="4074"/>
                    </a:cubicBezTo>
                    <a:cubicBezTo>
                      <a:pt x="0" y="4135"/>
                      <a:pt x="31" y="4166"/>
                      <a:pt x="54" y="4166"/>
                    </a:cubicBezTo>
                    <a:cubicBezTo>
                      <a:pt x="76" y="4166"/>
                      <a:pt x="92" y="4135"/>
                      <a:pt x="61" y="4074"/>
                    </a:cubicBezTo>
                    <a:cubicBezTo>
                      <a:pt x="183" y="3375"/>
                      <a:pt x="274" y="2737"/>
                      <a:pt x="304" y="2068"/>
                    </a:cubicBezTo>
                    <a:cubicBezTo>
                      <a:pt x="335" y="1369"/>
                      <a:pt x="304" y="700"/>
                      <a:pt x="122" y="32"/>
                    </a:cubicBezTo>
                    <a:cubicBezTo>
                      <a:pt x="100" y="10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8"/>
              <p:cNvSpPr/>
              <p:nvPr/>
            </p:nvSpPr>
            <p:spPr>
              <a:xfrm>
                <a:off x="6217725" y="2882925"/>
                <a:ext cx="7625" cy="2009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8037" extrusionOk="0">
                    <a:moveTo>
                      <a:pt x="183" y="1"/>
                    </a:moveTo>
                    <a:cubicBezTo>
                      <a:pt x="152" y="1"/>
                      <a:pt x="122" y="46"/>
                      <a:pt x="122" y="138"/>
                    </a:cubicBezTo>
                    <a:cubicBezTo>
                      <a:pt x="122" y="1414"/>
                      <a:pt x="91" y="2721"/>
                      <a:pt x="31" y="3998"/>
                    </a:cubicBezTo>
                    <a:cubicBezTo>
                      <a:pt x="0" y="5305"/>
                      <a:pt x="0" y="6581"/>
                      <a:pt x="122" y="7888"/>
                    </a:cubicBezTo>
                    <a:cubicBezTo>
                      <a:pt x="122" y="7991"/>
                      <a:pt x="150" y="8037"/>
                      <a:pt x="172" y="8037"/>
                    </a:cubicBezTo>
                    <a:cubicBezTo>
                      <a:pt x="197" y="8037"/>
                      <a:pt x="214" y="7983"/>
                      <a:pt x="183" y="7888"/>
                    </a:cubicBezTo>
                    <a:cubicBezTo>
                      <a:pt x="183" y="6581"/>
                      <a:pt x="183" y="5305"/>
                      <a:pt x="243" y="3998"/>
                    </a:cubicBezTo>
                    <a:cubicBezTo>
                      <a:pt x="274" y="2721"/>
                      <a:pt x="304" y="1414"/>
                      <a:pt x="243" y="138"/>
                    </a:cubicBezTo>
                    <a:cubicBezTo>
                      <a:pt x="243" y="46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8"/>
              <p:cNvSpPr/>
              <p:nvPr/>
            </p:nvSpPr>
            <p:spPr>
              <a:xfrm>
                <a:off x="6606775" y="3543275"/>
                <a:ext cx="14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3884" extrusionOk="0">
                    <a:moveTo>
                      <a:pt x="153" y="1"/>
                    </a:moveTo>
                    <a:cubicBezTo>
                      <a:pt x="122" y="1"/>
                      <a:pt x="92" y="16"/>
                      <a:pt x="92" y="46"/>
                    </a:cubicBezTo>
                    <a:cubicBezTo>
                      <a:pt x="1" y="654"/>
                      <a:pt x="31" y="1292"/>
                      <a:pt x="92" y="1961"/>
                    </a:cubicBezTo>
                    <a:cubicBezTo>
                      <a:pt x="183" y="2569"/>
                      <a:pt x="335" y="3207"/>
                      <a:pt x="487" y="3815"/>
                    </a:cubicBezTo>
                    <a:cubicBezTo>
                      <a:pt x="499" y="3864"/>
                      <a:pt x="521" y="3883"/>
                      <a:pt x="539" y="3883"/>
                    </a:cubicBezTo>
                    <a:cubicBezTo>
                      <a:pt x="566" y="3883"/>
                      <a:pt x="584" y="3839"/>
                      <a:pt x="548" y="3785"/>
                    </a:cubicBezTo>
                    <a:cubicBezTo>
                      <a:pt x="487" y="3177"/>
                      <a:pt x="366" y="2508"/>
                      <a:pt x="305" y="1900"/>
                    </a:cubicBezTo>
                    <a:cubicBezTo>
                      <a:pt x="214" y="1292"/>
                      <a:pt x="183" y="684"/>
                      <a:pt x="214" y="46"/>
                    </a:cubicBezTo>
                    <a:cubicBezTo>
                      <a:pt x="214" y="16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8"/>
              <p:cNvSpPr/>
              <p:nvPr/>
            </p:nvSpPr>
            <p:spPr>
              <a:xfrm>
                <a:off x="5976350" y="2393150"/>
                <a:ext cx="149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897" extrusionOk="0">
                    <a:moveTo>
                      <a:pt x="72" y="1"/>
                    </a:moveTo>
                    <a:cubicBezTo>
                      <a:pt x="31" y="1"/>
                      <a:pt x="0" y="34"/>
                      <a:pt x="20" y="93"/>
                    </a:cubicBezTo>
                    <a:cubicBezTo>
                      <a:pt x="233" y="701"/>
                      <a:pt x="354" y="1309"/>
                      <a:pt x="354" y="1947"/>
                    </a:cubicBezTo>
                    <a:cubicBezTo>
                      <a:pt x="354" y="2555"/>
                      <a:pt x="172" y="3163"/>
                      <a:pt x="20" y="3801"/>
                    </a:cubicBezTo>
                    <a:cubicBezTo>
                      <a:pt x="3" y="3866"/>
                      <a:pt x="22" y="3897"/>
                      <a:pt x="52" y="3897"/>
                    </a:cubicBezTo>
                    <a:cubicBezTo>
                      <a:pt x="78" y="3897"/>
                      <a:pt x="113" y="3874"/>
                      <a:pt x="141" y="3832"/>
                    </a:cubicBezTo>
                    <a:cubicBezTo>
                      <a:pt x="384" y="3285"/>
                      <a:pt x="597" y="2585"/>
                      <a:pt x="597" y="1947"/>
                    </a:cubicBezTo>
                    <a:cubicBezTo>
                      <a:pt x="597" y="1309"/>
                      <a:pt x="415" y="610"/>
                      <a:pt x="141" y="32"/>
                    </a:cubicBezTo>
                    <a:cubicBezTo>
                      <a:pt x="120" y="11"/>
                      <a:pt x="94" y="1"/>
                      <a:pt x="7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8"/>
              <p:cNvSpPr/>
              <p:nvPr/>
            </p:nvSpPr>
            <p:spPr>
              <a:xfrm>
                <a:off x="5502650" y="2080100"/>
                <a:ext cx="68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743" extrusionOk="0">
                    <a:moveTo>
                      <a:pt x="92" y="1"/>
                    </a:moveTo>
                    <a:cubicBezTo>
                      <a:pt x="62" y="1"/>
                      <a:pt x="31" y="31"/>
                      <a:pt x="31" y="92"/>
                    </a:cubicBezTo>
                    <a:cubicBezTo>
                      <a:pt x="1" y="852"/>
                      <a:pt x="31" y="1612"/>
                      <a:pt x="31" y="2372"/>
                    </a:cubicBezTo>
                    <a:lnTo>
                      <a:pt x="31" y="4651"/>
                    </a:lnTo>
                    <a:cubicBezTo>
                      <a:pt x="31" y="4712"/>
                      <a:pt x="54" y="4743"/>
                      <a:pt x="81" y="4743"/>
                    </a:cubicBezTo>
                    <a:cubicBezTo>
                      <a:pt x="107" y="4743"/>
                      <a:pt x="138" y="4712"/>
                      <a:pt x="153" y="4651"/>
                    </a:cubicBezTo>
                    <a:cubicBezTo>
                      <a:pt x="274" y="3891"/>
                      <a:pt x="274" y="3132"/>
                      <a:pt x="274" y="2372"/>
                    </a:cubicBezTo>
                    <a:cubicBezTo>
                      <a:pt x="274" y="1612"/>
                      <a:pt x="214" y="852"/>
                      <a:pt x="153" y="92"/>
                    </a:cubicBezTo>
                    <a:cubicBezTo>
                      <a:pt x="153" y="31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8"/>
              <p:cNvSpPr/>
              <p:nvPr/>
            </p:nvSpPr>
            <p:spPr>
              <a:xfrm>
                <a:off x="4072550" y="4245600"/>
                <a:ext cx="51700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79" extrusionOk="0">
                    <a:moveTo>
                      <a:pt x="1247" y="0"/>
                    </a:moveTo>
                    <a:cubicBezTo>
                      <a:pt x="1019" y="0"/>
                      <a:pt x="796" y="78"/>
                      <a:pt x="608" y="191"/>
                    </a:cubicBezTo>
                    <a:cubicBezTo>
                      <a:pt x="304" y="373"/>
                      <a:pt x="31" y="677"/>
                      <a:pt x="0" y="1072"/>
                    </a:cubicBezTo>
                    <a:cubicBezTo>
                      <a:pt x="0" y="1114"/>
                      <a:pt x="20" y="1137"/>
                      <a:pt x="47" y="1137"/>
                    </a:cubicBezTo>
                    <a:cubicBezTo>
                      <a:pt x="78" y="1137"/>
                      <a:pt x="120" y="1107"/>
                      <a:pt x="152" y="1042"/>
                    </a:cubicBezTo>
                    <a:cubicBezTo>
                      <a:pt x="213" y="738"/>
                      <a:pt x="456" y="495"/>
                      <a:pt x="699" y="343"/>
                    </a:cubicBezTo>
                    <a:cubicBezTo>
                      <a:pt x="874" y="246"/>
                      <a:pt x="1073" y="173"/>
                      <a:pt x="1266" y="173"/>
                    </a:cubicBezTo>
                    <a:cubicBezTo>
                      <a:pt x="1375" y="173"/>
                      <a:pt x="1482" y="196"/>
                      <a:pt x="1581" y="251"/>
                    </a:cubicBezTo>
                    <a:cubicBezTo>
                      <a:pt x="1733" y="343"/>
                      <a:pt x="1854" y="434"/>
                      <a:pt x="1854" y="555"/>
                    </a:cubicBezTo>
                    <a:cubicBezTo>
                      <a:pt x="1854" y="677"/>
                      <a:pt x="1824" y="829"/>
                      <a:pt x="1702" y="950"/>
                    </a:cubicBezTo>
                    <a:cubicBezTo>
                      <a:pt x="1520" y="1163"/>
                      <a:pt x="1155" y="1346"/>
                      <a:pt x="851" y="1346"/>
                    </a:cubicBezTo>
                    <a:cubicBezTo>
                      <a:pt x="790" y="1346"/>
                      <a:pt x="760" y="1467"/>
                      <a:pt x="851" y="1467"/>
                    </a:cubicBezTo>
                    <a:cubicBezTo>
                      <a:pt x="903" y="1475"/>
                      <a:pt x="954" y="1479"/>
                      <a:pt x="1004" y="1479"/>
                    </a:cubicBezTo>
                    <a:cubicBezTo>
                      <a:pt x="1333" y="1479"/>
                      <a:pt x="1617" y="1314"/>
                      <a:pt x="1854" y="1102"/>
                    </a:cubicBezTo>
                    <a:cubicBezTo>
                      <a:pt x="1976" y="981"/>
                      <a:pt x="2067" y="799"/>
                      <a:pt x="2037" y="555"/>
                    </a:cubicBezTo>
                    <a:cubicBezTo>
                      <a:pt x="2006" y="343"/>
                      <a:pt x="1824" y="191"/>
                      <a:pt x="1672" y="99"/>
                    </a:cubicBezTo>
                    <a:cubicBezTo>
                      <a:pt x="1533" y="30"/>
                      <a:pt x="1389" y="0"/>
                      <a:pt x="124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8"/>
              <p:cNvSpPr/>
              <p:nvPr/>
            </p:nvSpPr>
            <p:spPr>
              <a:xfrm>
                <a:off x="6627600" y="2218975"/>
                <a:ext cx="55650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876" extrusionOk="0">
                    <a:moveTo>
                      <a:pt x="63" y="1"/>
                    </a:moveTo>
                    <a:cubicBezTo>
                      <a:pt x="26" y="1"/>
                      <a:pt x="1" y="45"/>
                      <a:pt x="19" y="99"/>
                    </a:cubicBezTo>
                    <a:cubicBezTo>
                      <a:pt x="323" y="738"/>
                      <a:pt x="688" y="1376"/>
                      <a:pt x="1022" y="1984"/>
                    </a:cubicBezTo>
                    <a:cubicBezTo>
                      <a:pt x="1356" y="2592"/>
                      <a:pt x="1691" y="3200"/>
                      <a:pt x="2086" y="3808"/>
                    </a:cubicBezTo>
                    <a:cubicBezTo>
                      <a:pt x="2110" y="3856"/>
                      <a:pt x="2139" y="3876"/>
                      <a:pt x="2164" y="3876"/>
                    </a:cubicBezTo>
                    <a:cubicBezTo>
                      <a:pt x="2200" y="3876"/>
                      <a:pt x="2226" y="3832"/>
                      <a:pt x="2207" y="3777"/>
                    </a:cubicBezTo>
                    <a:cubicBezTo>
                      <a:pt x="1873" y="3139"/>
                      <a:pt x="1539" y="2501"/>
                      <a:pt x="1204" y="1893"/>
                    </a:cubicBezTo>
                    <a:cubicBezTo>
                      <a:pt x="870" y="1254"/>
                      <a:pt x="536" y="677"/>
                      <a:pt x="140" y="69"/>
                    </a:cubicBezTo>
                    <a:cubicBezTo>
                      <a:pt x="116" y="20"/>
                      <a:pt x="87" y="1"/>
                      <a:pt x="6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8"/>
              <p:cNvSpPr/>
              <p:nvPr/>
            </p:nvSpPr>
            <p:spPr>
              <a:xfrm>
                <a:off x="3996550" y="4216925"/>
                <a:ext cx="45625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618" extrusionOk="0">
                    <a:moveTo>
                      <a:pt x="1216" y="0"/>
                    </a:moveTo>
                    <a:cubicBezTo>
                      <a:pt x="821" y="0"/>
                      <a:pt x="487" y="243"/>
                      <a:pt x="244" y="487"/>
                    </a:cubicBezTo>
                    <a:cubicBezTo>
                      <a:pt x="153" y="638"/>
                      <a:pt x="61" y="790"/>
                      <a:pt x="31" y="1003"/>
                    </a:cubicBezTo>
                    <a:cubicBezTo>
                      <a:pt x="1" y="1186"/>
                      <a:pt x="1" y="1368"/>
                      <a:pt x="61" y="1520"/>
                    </a:cubicBezTo>
                    <a:cubicBezTo>
                      <a:pt x="75" y="1573"/>
                      <a:pt x="100" y="1597"/>
                      <a:pt x="126" y="1597"/>
                    </a:cubicBezTo>
                    <a:cubicBezTo>
                      <a:pt x="160" y="1597"/>
                      <a:pt x="196" y="1558"/>
                      <a:pt x="213" y="1490"/>
                    </a:cubicBezTo>
                    <a:cubicBezTo>
                      <a:pt x="183" y="1338"/>
                      <a:pt x="183" y="1186"/>
                      <a:pt x="213" y="1034"/>
                    </a:cubicBezTo>
                    <a:cubicBezTo>
                      <a:pt x="244" y="882"/>
                      <a:pt x="305" y="730"/>
                      <a:pt x="396" y="608"/>
                    </a:cubicBezTo>
                    <a:cubicBezTo>
                      <a:pt x="608" y="395"/>
                      <a:pt x="912" y="183"/>
                      <a:pt x="1216" y="183"/>
                    </a:cubicBezTo>
                    <a:cubicBezTo>
                      <a:pt x="1368" y="183"/>
                      <a:pt x="1429" y="274"/>
                      <a:pt x="1520" y="395"/>
                    </a:cubicBezTo>
                    <a:cubicBezTo>
                      <a:pt x="1581" y="487"/>
                      <a:pt x="1581" y="608"/>
                      <a:pt x="1520" y="760"/>
                    </a:cubicBezTo>
                    <a:cubicBezTo>
                      <a:pt x="1399" y="1064"/>
                      <a:pt x="1156" y="1338"/>
                      <a:pt x="912" y="1490"/>
                    </a:cubicBezTo>
                    <a:cubicBezTo>
                      <a:pt x="834" y="1542"/>
                      <a:pt x="846" y="1617"/>
                      <a:pt x="909" y="1617"/>
                    </a:cubicBezTo>
                    <a:cubicBezTo>
                      <a:pt x="919" y="1617"/>
                      <a:pt x="930" y="1615"/>
                      <a:pt x="943" y="1611"/>
                    </a:cubicBezTo>
                    <a:cubicBezTo>
                      <a:pt x="1277" y="1490"/>
                      <a:pt x="1520" y="1186"/>
                      <a:pt x="1672" y="882"/>
                    </a:cubicBezTo>
                    <a:cubicBezTo>
                      <a:pt x="1763" y="730"/>
                      <a:pt x="1824" y="487"/>
                      <a:pt x="1703" y="304"/>
                    </a:cubicBezTo>
                    <a:cubicBezTo>
                      <a:pt x="1672" y="213"/>
                      <a:pt x="1612" y="152"/>
                      <a:pt x="1520" y="91"/>
                    </a:cubicBezTo>
                    <a:cubicBezTo>
                      <a:pt x="1399" y="0"/>
                      <a:pt x="1308" y="0"/>
                      <a:pt x="121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8"/>
              <p:cNvSpPr/>
              <p:nvPr/>
            </p:nvSpPr>
            <p:spPr>
              <a:xfrm>
                <a:off x="5039875" y="3019700"/>
                <a:ext cx="36500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818" extrusionOk="0">
                    <a:moveTo>
                      <a:pt x="236" y="1"/>
                    </a:moveTo>
                    <a:cubicBezTo>
                      <a:pt x="214" y="1"/>
                      <a:pt x="183" y="16"/>
                      <a:pt x="153" y="47"/>
                    </a:cubicBezTo>
                    <a:cubicBezTo>
                      <a:pt x="1" y="715"/>
                      <a:pt x="92" y="1414"/>
                      <a:pt x="396" y="2022"/>
                    </a:cubicBezTo>
                    <a:cubicBezTo>
                      <a:pt x="548" y="2387"/>
                      <a:pt x="730" y="2630"/>
                      <a:pt x="913" y="2904"/>
                    </a:cubicBezTo>
                    <a:cubicBezTo>
                      <a:pt x="1156" y="3117"/>
                      <a:pt x="1277" y="3420"/>
                      <a:pt x="1338" y="3755"/>
                    </a:cubicBezTo>
                    <a:cubicBezTo>
                      <a:pt x="1352" y="3795"/>
                      <a:pt x="1376" y="3817"/>
                      <a:pt x="1400" y="3817"/>
                    </a:cubicBezTo>
                    <a:cubicBezTo>
                      <a:pt x="1431" y="3817"/>
                      <a:pt x="1460" y="3780"/>
                      <a:pt x="1460" y="3694"/>
                    </a:cubicBezTo>
                    <a:cubicBezTo>
                      <a:pt x="1429" y="3360"/>
                      <a:pt x="1277" y="3025"/>
                      <a:pt x="1065" y="2752"/>
                    </a:cubicBezTo>
                    <a:cubicBezTo>
                      <a:pt x="882" y="2478"/>
                      <a:pt x="700" y="2235"/>
                      <a:pt x="578" y="1901"/>
                    </a:cubicBezTo>
                    <a:cubicBezTo>
                      <a:pt x="305" y="1354"/>
                      <a:pt x="214" y="715"/>
                      <a:pt x="274" y="47"/>
                    </a:cubicBezTo>
                    <a:cubicBezTo>
                      <a:pt x="274" y="16"/>
                      <a:pt x="259" y="1"/>
                      <a:pt x="23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8"/>
              <p:cNvSpPr/>
              <p:nvPr/>
            </p:nvSpPr>
            <p:spPr>
              <a:xfrm>
                <a:off x="5598975" y="3277300"/>
                <a:ext cx="5235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3728" extrusionOk="0">
                    <a:moveTo>
                      <a:pt x="59" y="0"/>
                    </a:moveTo>
                    <a:cubicBezTo>
                      <a:pt x="22" y="0"/>
                      <a:pt x="0" y="39"/>
                      <a:pt x="38" y="77"/>
                    </a:cubicBezTo>
                    <a:cubicBezTo>
                      <a:pt x="282" y="685"/>
                      <a:pt x="586" y="1293"/>
                      <a:pt x="920" y="1901"/>
                    </a:cubicBezTo>
                    <a:cubicBezTo>
                      <a:pt x="1285" y="2509"/>
                      <a:pt x="1619" y="3117"/>
                      <a:pt x="1953" y="3694"/>
                    </a:cubicBezTo>
                    <a:cubicBezTo>
                      <a:pt x="1988" y="3717"/>
                      <a:pt x="2019" y="3727"/>
                      <a:pt x="2041" y="3727"/>
                    </a:cubicBezTo>
                    <a:cubicBezTo>
                      <a:pt x="2078" y="3727"/>
                      <a:pt x="2094" y="3701"/>
                      <a:pt x="2075" y="3664"/>
                    </a:cubicBezTo>
                    <a:cubicBezTo>
                      <a:pt x="1801" y="3056"/>
                      <a:pt x="1467" y="2448"/>
                      <a:pt x="1163" y="1840"/>
                    </a:cubicBezTo>
                    <a:cubicBezTo>
                      <a:pt x="829" y="1232"/>
                      <a:pt x="464" y="624"/>
                      <a:pt x="130" y="47"/>
                    </a:cubicBezTo>
                    <a:cubicBezTo>
                      <a:pt x="107" y="13"/>
                      <a:pt x="81" y="0"/>
                      <a:pt x="5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8"/>
              <p:cNvSpPr/>
              <p:nvPr/>
            </p:nvSpPr>
            <p:spPr>
              <a:xfrm>
                <a:off x="6806200" y="3042125"/>
                <a:ext cx="850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1325" extrusionOk="0">
                    <a:moveTo>
                      <a:pt x="1659" y="1"/>
                    </a:moveTo>
                    <a:cubicBezTo>
                      <a:pt x="1294" y="1"/>
                      <a:pt x="930" y="92"/>
                      <a:pt x="626" y="335"/>
                    </a:cubicBezTo>
                    <a:cubicBezTo>
                      <a:pt x="322" y="578"/>
                      <a:pt x="139" y="882"/>
                      <a:pt x="18" y="1216"/>
                    </a:cubicBezTo>
                    <a:cubicBezTo>
                      <a:pt x="1" y="1285"/>
                      <a:pt x="22" y="1324"/>
                      <a:pt x="55" y="1324"/>
                    </a:cubicBezTo>
                    <a:cubicBezTo>
                      <a:pt x="80" y="1324"/>
                      <a:pt x="113" y="1300"/>
                      <a:pt x="139" y="1247"/>
                    </a:cubicBezTo>
                    <a:cubicBezTo>
                      <a:pt x="291" y="943"/>
                      <a:pt x="474" y="669"/>
                      <a:pt x="747" y="487"/>
                    </a:cubicBezTo>
                    <a:cubicBezTo>
                      <a:pt x="1021" y="305"/>
                      <a:pt x="1325" y="183"/>
                      <a:pt x="1659" y="183"/>
                    </a:cubicBezTo>
                    <a:cubicBezTo>
                      <a:pt x="1994" y="183"/>
                      <a:pt x="2358" y="274"/>
                      <a:pt x="2601" y="426"/>
                    </a:cubicBezTo>
                    <a:cubicBezTo>
                      <a:pt x="2875" y="578"/>
                      <a:pt x="3118" y="821"/>
                      <a:pt x="3270" y="1125"/>
                    </a:cubicBezTo>
                    <a:cubicBezTo>
                      <a:pt x="3293" y="1159"/>
                      <a:pt x="3319" y="1172"/>
                      <a:pt x="3340" y="1172"/>
                    </a:cubicBezTo>
                    <a:cubicBezTo>
                      <a:pt x="3377" y="1172"/>
                      <a:pt x="3400" y="1133"/>
                      <a:pt x="3361" y="1095"/>
                    </a:cubicBezTo>
                    <a:cubicBezTo>
                      <a:pt x="3270" y="791"/>
                      <a:pt x="3027" y="457"/>
                      <a:pt x="2723" y="244"/>
                    </a:cubicBezTo>
                    <a:cubicBezTo>
                      <a:pt x="2389" y="31"/>
                      <a:pt x="1994" y="1"/>
                      <a:pt x="165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8"/>
              <p:cNvSpPr/>
              <p:nvPr/>
            </p:nvSpPr>
            <p:spPr>
              <a:xfrm>
                <a:off x="5562700" y="4437800"/>
                <a:ext cx="8512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358" extrusionOk="0">
                    <a:moveTo>
                      <a:pt x="3360" y="1"/>
                    </a:moveTo>
                    <a:cubicBezTo>
                      <a:pt x="3344" y="1"/>
                      <a:pt x="3326" y="16"/>
                      <a:pt x="3313" y="41"/>
                    </a:cubicBezTo>
                    <a:cubicBezTo>
                      <a:pt x="3192" y="345"/>
                      <a:pt x="2948" y="618"/>
                      <a:pt x="2705" y="770"/>
                    </a:cubicBezTo>
                    <a:cubicBezTo>
                      <a:pt x="2432" y="922"/>
                      <a:pt x="2097" y="1013"/>
                      <a:pt x="1793" y="1074"/>
                    </a:cubicBezTo>
                    <a:cubicBezTo>
                      <a:pt x="1641" y="1120"/>
                      <a:pt x="1474" y="1143"/>
                      <a:pt x="1307" y="1143"/>
                    </a:cubicBezTo>
                    <a:cubicBezTo>
                      <a:pt x="1140" y="1143"/>
                      <a:pt x="973" y="1120"/>
                      <a:pt x="821" y="1074"/>
                    </a:cubicBezTo>
                    <a:cubicBezTo>
                      <a:pt x="669" y="1044"/>
                      <a:pt x="517" y="953"/>
                      <a:pt x="426" y="892"/>
                    </a:cubicBezTo>
                    <a:cubicBezTo>
                      <a:pt x="334" y="861"/>
                      <a:pt x="274" y="801"/>
                      <a:pt x="213" y="740"/>
                    </a:cubicBezTo>
                    <a:cubicBezTo>
                      <a:pt x="182" y="740"/>
                      <a:pt x="182" y="709"/>
                      <a:pt x="152" y="679"/>
                    </a:cubicBezTo>
                    <a:cubicBezTo>
                      <a:pt x="91" y="618"/>
                      <a:pt x="91" y="618"/>
                      <a:pt x="91" y="588"/>
                    </a:cubicBezTo>
                    <a:cubicBezTo>
                      <a:pt x="91" y="523"/>
                      <a:pt x="65" y="492"/>
                      <a:pt x="41" y="492"/>
                    </a:cubicBezTo>
                    <a:cubicBezTo>
                      <a:pt x="20" y="492"/>
                      <a:pt x="0" y="515"/>
                      <a:pt x="0" y="557"/>
                    </a:cubicBezTo>
                    <a:cubicBezTo>
                      <a:pt x="0" y="588"/>
                      <a:pt x="0" y="649"/>
                      <a:pt x="30" y="709"/>
                    </a:cubicBezTo>
                    <a:cubicBezTo>
                      <a:pt x="61" y="740"/>
                      <a:pt x="61" y="770"/>
                      <a:pt x="91" y="801"/>
                    </a:cubicBezTo>
                    <a:lnTo>
                      <a:pt x="304" y="1013"/>
                    </a:lnTo>
                    <a:cubicBezTo>
                      <a:pt x="426" y="1135"/>
                      <a:pt x="608" y="1226"/>
                      <a:pt x="760" y="1257"/>
                    </a:cubicBezTo>
                    <a:cubicBezTo>
                      <a:pt x="974" y="1328"/>
                      <a:pt x="1187" y="1357"/>
                      <a:pt x="1395" y="1357"/>
                    </a:cubicBezTo>
                    <a:cubicBezTo>
                      <a:pt x="1542" y="1357"/>
                      <a:pt x="1685" y="1342"/>
                      <a:pt x="1824" y="1317"/>
                    </a:cubicBezTo>
                    <a:cubicBezTo>
                      <a:pt x="2158" y="1226"/>
                      <a:pt x="2493" y="1135"/>
                      <a:pt x="2796" y="922"/>
                    </a:cubicBezTo>
                    <a:cubicBezTo>
                      <a:pt x="3100" y="740"/>
                      <a:pt x="3344" y="436"/>
                      <a:pt x="3404" y="101"/>
                    </a:cubicBezTo>
                    <a:cubicBezTo>
                      <a:pt x="3404" y="30"/>
                      <a:pt x="3384" y="1"/>
                      <a:pt x="336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8"/>
              <p:cNvSpPr/>
              <p:nvPr/>
            </p:nvSpPr>
            <p:spPr>
              <a:xfrm>
                <a:off x="5829700" y="2311475"/>
                <a:ext cx="907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1094" extrusionOk="0">
                    <a:moveTo>
                      <a:pt x="69" y="0"/>
                    </a:moveTo>
                    <a:cubicBezTo>
                      <a:pt x="30" y="0"/>
                      <a:pt x="0" y="39"/>
                      <a:pt x="19" y="77"/>
                    </a:cubicBezTo>
                    <a:cubicBezTo>
                      <a:pt x="171" y="381"/>
                      <a:pt x="415" y="655"/>
                      <a:pt x="718" y="807"/>
                    </a:cubicBezTo>
                    <a:cubicBezTo>
                      <a:pt x="1022" y="959"/>
                      <a:pt x="1326" y="1020"/>
                      <a:pt x="1661" y="1080"/>
                    </a:cubicBezTo>
                    <a:cubicBezTo>
                      <a:pt x="1753" y="1089"/>
                      <a:pt x="1847" y="1093"/>
                      <a:pt x="1942" y="1093"/>
                    </a:cubicBezTo>
                    <a:cubicBezTo>
                      <a:pt x="2506" y="1093"/>
                      <a:pt x="3108" y="941"/>
                      <a:pt x="3576" y="655"/>
                    </a:cubicBezTo>
                    <a:cubicBezTo>
                      <a:pt x="3628" y="629"/>
                      <a:pt x="3613" y="557"/>
                      <a:pt x="3549" y="557"/>
                    </a:cubicBezTo>
                    <a:cubicBezTo>
                      <a:pt x="3539" y="557"/>
                      <a:pt x="3528" y="559"/>
                      <a:pt x="3515" y="564"/>
                    </a:cubicBezTo>
                    <a:cubicBezTo>
                      <a:pt x="3089" y="777"/>
                      <a:pt x="2589" y="897"/>
                      <a:pt x="2102" y="897"/>
                    </a:cubicBezTo>
                    <a:cubicBezTo>
                      <a:pt x="1963" y="897"/>
                      <a:pt x="1826" y="888"/>
                      <a:pt x="1691" y="868"/>
                    </a:cubicBezTo>
                    <a:cubicBezTo>
                      <a:pt x="1083" y="807"/>
                      <a:pt x="475" y="564"/>
                      <a:pt x="141" y="47"/>
                    </a:cubicBezTo>
                    <a:cubicBezTo>
                      <a:pt x="119" y="1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8"/>
              <p:cNvSpPr/>
              <p:nvPr/>
            </p:nvSpPr>
            <p:spPr>
              <a:xfrm>
                <a:off x="4169625" y="3850450"/>
                <a:ext cx="6860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1954" extrusionOk="0">
                    <a:moveTo>
                      <a:pt x="2698" y="1"/>
                    </a:moveTo>
                    <a:cubicBezTo>
                      <a:pt x="2675" y="1"/>
                      <a:pt x="2652" y="24"/>
                      <a:pt x="2652" y="69"/>
                    </a:cubicBezTo>
                    <a:cubicBezTo>
                      <a:pt x="2591" y="373"/>
                      <a:pt x="2531" y="677"/>
                      <a:pt x="2409" y="951"/>
                    </a:cubicBezTo>
                    <a:cubicBezTo>
                      <a:pt x="2257" y="1224"/>
                      <a:pt x="2075" y="1407"/>
                      <a:pt x="1801" y="1559"/>
                    </a:cubicBezTo>
                    <a:cubicBezTo>
                      <a:pt x="1528" y="1711"/>
                      <a:pt x="1284" y="1771"/>
                      <a:pt x="980" y="1771"/>
                    </a:cubicBezTo>
                    <a:cubicBezTo>
                      <a:pt x="676" y="1771"/>
                      <a:pt x="403" y="1680"/>
                      <a:pt x="129" y="1528"/>
                    </a:cubicBezTo>
                    <a:cubicBezTo>
                      <a:pt x="92" y="1501"/>
                      <a:pt x="64" y="1490"/>
                      <a:pt x="45" y="1490"/>
                    </a:cubicBezTo>
                    <a:cubicBezTo>
                      <a:pt x="1" y="1490"/>
                      <a:pt x="5" y="1547"/>
                      <a:pt x="69" y="1589"/>
                    </a:cubicBezTo>
                    <a:cubicBezTo>
                      <a:pt x="312" y="1832"/>
                      <a:pt x="616" y="1954"/>
                      <a:pt x="980" y="1954"/>
                    </a:cubicBezTo>
                    <a:cubicBezTo>
                      <a:pt x="1315" y="1954"/>
                      <a:pt x="1619" y="1893"/>
                      <a:pt x="1923" y="1741"/>
                    </a:cubicBezTo>
                    <a:cubicBezTo>
                      <a:pt x="2227" y="1589"/>
                      <a:pt x="2500" y="1316"/>
                      <a:pt x="2591" y="1012"/>
                    </a:cubicBezTo>
                    <a:cubicBezTo>
                      <a:pt x="2743" y="708"/>
                      <a:pt x="2743" y="373"/>
                      <a:pt x="2743" y="69"/>
                    </a:cubicBezTo>
                    <a:cubicBezTo>
                      <a:pt x="2743" y="24"/>
                      <a:pt x="2721" y="1"/>
                      <a:pt x="269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8"/>
              <p:cNvSpPr/>
              <p:nvPr/>
            </p:nvSpPr>
            <p:spPr>
              <a:xfrm>
                <a:off x="4162200" y="4216725"/>
                <a:ext cx="407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665" extrusionOk="0">
                    <a:moveTo>
                      <a:pt x="1068" y="0"/>
                    </a:moveTo>
                    <a:cubicBezTo>
                      <a:pt x="1037" y="0"/>
                      <a:pt x="1006" y="3"/>
                      <a:pt x="973" y="8"/>
                    </a:cubicBezTo>
                    <a:cubicBezTo>
                      <a:pt x="761" y="39"/>
                      <a:pt x="609" y="160"/>
                      <a:pt x="518" y="282"/>
                    </a:cubicBezTo>
                    <a:cubicBezTo>
                      <a:pt x="244" y="495"/>
                      <a:pt x="1" y="798"/>
                      <a:pt x="62" y="1194"/>
                    </a:cubicBezTo>
                    <a:cubicBezTo>
                      <a:pt x="92" y="1254"/>
                      <a:pt x="92" y="1376"/>
                      <a:pt x="153" y="1467"/>
                    </a:cubicBezTo>
                    <a:cubicBezTo>
                      <a:pt x="214" y="1528"/>
                      <a:pt x="305" y="1558"/>
                      <a:pt x="396" y="1619"/>
                    </a:cubicBezTo>
                    <a:cubicBezTo>
                      <a:pt x="487" y="1650"/>
                      <a:pt x="578" y="1665"/>
                      <a:pt x="666" y="1665"/>
                    </a:cubicBezTo>
                    <a:cubicBezTo>
                      <a:pt x="753" y="1665"/>
                      <a:pt x="837" y="1650"/>
                      <a:pt x="913" y="1619"/>
                    </a:cubicBezTo>
                    <a:cubicBezTo>
                      <a:pt x="1277" y="1498"/>
                      <a:pt x="1490" y="1194"/>
                      <a:pt x="1612" y="890"/>
                    </a:cubicBezTo>
                    <a:cubicBezTo>
                      <a:pt x="1629" y="837"/>
                      <a:pt x="1616" y="804"/>
                      <a:pt x="1602" y="804"/>
                    </a:cubicBezTo>
                    <a:cubicBezTo>
                      <a:pt x="1592" y="804"/>
                      <a:pt x="1581" y="821"/>
                      <a:pt x="1581" y="859"/>
                    </a:cubicBezTo>
                    <a:cubicBezTo>
                      <a:pt x="1429" y="1102"/>
                      <a:pt x="1186" y="1346"/>
                      <a:pt x="913" y="1406"/>
                    </a:cubicBezTo>
                    <a:cubicBezTo>
                      <a:pt x="843" y="1430"/>
                      <a:pt x="769" y="1441"/>
                      <a:pt x="698" y="1441"/>
                    </a:cubicBezTo>
                    <a:cubicBezTo>
                      <a:pt x="490" y="1441"/>
                      <a:pt x="305" y="1344"/>
                      <a:pt x="305" y="1163"/>
                    </a:cubicBezTo>
                    <a:cubicBezTo>
                      <a:pt x="274" y="890"/>
                      <a:pt x="426" y="586"/>
                      <a:pt x="639" y="403"/>
                    </a:cubicBezTo>
                    <a:cubicBezTo>
                      <a:pt x="761" y="282"/>
                      <a:pt x="882" y="191"/>
                      <a:pt x="1004" y="160"/>
                    </a:cubicBezTo>
                    <a:cubicBezTo>
                      <a:pt x="1027" y="153"/>
                      <a:pt x="1055" y="149"/>
                      <a:pt x="1087" y="149"/>
                    </a:cubicBezTo>
                    <a:cubicBezTo>
                      <a:pt x="1182" y="149"/>
                      <a:pt x="1308" y="183"/>
                      <a:pt x="1399" y="251"/>
                    </a:cubicBezTo>
                    <a:cubicBezTo>
                      <a:pt x="1490" y="251"/>
                      <a:pt x="1521" y="160"/>
                      <a:pt x="1460" y="130"/>
                    </a:cubicBezTo>
                    <a:cubicBezTo>
                      <a:pt x="1335" y="55"/>
                      <a:pt x="1210" y="0"/>
                      <a:pt x="106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8"/>
              <p:cNvSpPr/>
              <p:nvPr/>
            </p:nvSpPr>
            <p:spPr>
              <a:xfrm>
                <a:off x="4810600" y="4440025"/>
                <a:ext cx="85875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1249" extrusionOk="0">
                    <a:moveTo>
                      <a:pt x="79" y="1"/>
                    </a:moveTo>
                    <a:cubicBezTo>
                      <a:pt x="27" y="1"/>
                      <a:pt x="0" y="29"/>
                      <a:pt x="23" y="73"/>
                    </a:cubicBezTo>
                    <a:cubicBezTo>
                      <a:pt x="175" y="377"/>
                      <a:pt x="418" y="651"/>
                      <a:pt x="661" y="833"/>
                    </a:cubicBezTo>
                    <a:cubicBezTo>
                      <a:pt x="965" y="1046"/>
                      <a:pt x="1269" y="1198"/>
                      <a:pt x="1634" y="1228"/>
                    </a:cubicBezTo>
                    <a:cubicBezTo>
                      <a:pt x="1772" y="1241"/>
                      <a:pt x="1911" y="1248"/>
                      <a:pt x="2049" y="1248"/>
                    </a:cubicBezTo>
                    <a:cubicBezTo>
                      <a:pt x="2245" y="1248"/>
                      <a:pt x="2441" y="1234"/>
                      <a:pt x="2637" y="1198"/>
                    </a:cubicBezTo>
                    <a:cubicBezTo>
                      <a:pt x="3002" y="1107"/>
                      <a:pt x="3305" y="833"/>
                      <a:pt x="3397" y="529"/>
                    </a:cubicBezTo>
                    <a:cubicBezTo>
                      <a:pt x="3434" y="492"/>
                      <a:pt x="3402" y="466"/>
                      <a:pt x="3365" y="466"/>
                    </a:cubicBezTo>
                    <a:cubicBezTo>
                      <a:pt x="3342" y="466"/>
                      <a:pt x="3317" y="476"/>
                      <a:pt x="3305" y="499"/>
                    </a:cubicBezTo>
                    <a:cubicBezTo>
                      <a:pt x="3153" y="772"/>
                      <a:pt x="2880" y="924"/>
                      <a:pt x="2576" y="985"/>
                    </a:cubicBezTo>
                    <a:cubicBezTo>
                      <a:pt x="2452" y="1026"/>
                      <a:pt x="2317" y="1043"/>
                      <a:pt x="2177" y="1043"/>
                    </a:cubicBezTo>
                    <a:cubicBezTo>
                      <a:pt x="2007" y="1043"/>
                      <a:pt x="1831" y="1018"/>
                      <a:pt x="1664" y="985"/>
                    </a:cubicBezTo>
                    <a:cubicBezTo>
                      <a:pt x="1056" y="924"/>
                      <a:pt x="509" y="529"/>
                      <a:pt x="144" y="12"/>
                    </a:cubicBezTo>
                    <a:cubicBezTo>
                      <a:pt x="120" y="4"/>
                      <a:pt x="98" y="1"/>
                      <a:pt x="7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8"/>
              <p:cNvSpPr/>
              <p:nvPr/>
            </p:nvSpPr>
            <p:spPr>
              <a:xfrm>
                <a:off x="5378025" y="2654775"/>
                <a:ext cx="612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7479" extrusionOk="0">
                    <a:moveTo>
                      <a:pt x="92" y="0"/>
                    </a:moveTo>
                    <a:cubicBezTo>
                      <a:pt x="62" y="0"/>
                      <a:pt x="31" y="38"/>
                      <a:pt x="31" y="114"/>
                    </a:cubicBezTo>
                    <a:cubicBezTo>
                      <a:pt x="1" y="1300"/>
                      <a:pt x="1" y="2485"/>
                      <a:pt x="1" y="3701"/>
                    </a:cubicBezTo>
                    <a:cubicBezTo>
                      <a:pt x="1" y="4309"/>
                      <a:pt x="1" y="4917"/>
                      <a:pt x="31" y="5525"/>
                    </a:cubicBezTo>
                    <a:cubicBezTo>
                      <a:pt x="92" y="6133"/>
                      <a:pt x="123" y="6710"/>
                      <a:pt x="92" y="7318"/>
                    </a:cubicBezTo>
                    <a:cubicBezTo>
                      <a:pt x="76" y="7416"/>
                      <a:pt x="94" y="7479"/>
                      <a:pt x="115" y="7479"/>
                    </a:cubicBezTo>
                    <a:cubicBezTo>
                      <a:pt x="133" y="7479"/>
                      <a:pt x="153" y="7431"/>
                      <a:pt x="153" y="7318"/>
                    </a:cubicBezTo>
                    <a:cubicBezTo>
                      <a:pt x="244" y="6710"/>
                      <a:pt x="183" y="6102"/>
                      <a:pt x="183" y="5494"/>
                    </a:cubicBezTo>
                    <a:lnTo>
                      <a:pt x="183" y="3701"/>
                    </a:lnTo>
                    <a:cubicBezTo>
                      <a:pt x="183" y="2485"/>
                      <a:pt x="183" y="1300"/>
                      <a:pt x="153" y="114"/>
                    </a:cubicBezTo>
                    <a:cubicBezTo>
                      <a:pt x="153" y="38"/>
                      <a:pt x="123" y="0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8"/>
              <p:cNvSpPr/>
              <p:nvPr/>
            </p:nvSpPr>
            <p:spPr>
              <a:xfrm>
                <a:off x="6749150" y="4236075"/>
                <a:ext cx="50800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3383" extrusionOk="0">
                    <a:moveTo>
                      <a:pt x="1945" y="0"/>
                    </a:moveTo>
                    <a:cubicBezTo>
                      <a:pt x="1929" y="0"/>
                      <a:pt x="1913" y="8"/>
                      <a:pt x="1905" y="24"/>
                    </a:cubicBezTo>
                    <a:cubicBezTo>
                      <a:pt x="1540" y="572"/>
                      <a:pt x="1206" y="1088"/>
                      <a:pt x="902" y="1635"/>
                    </a:cubicBezTo>
                    <a:cubicBezTo>
                      <a:pt x="598" y="2152"/>
                      <a:pt x="294" y="2699"/>
                      <a:pt x="20" y="3277"/>
                    </a:cubicBezTo>
                    <a:cubicBezTo>
                      <a:pt x="0" y="3336"/>
                      <a:pt x="32" y="3383"/>
                      <a:pt x="57" y="3383"/>
                    </a:cubicBezTo>
                    <a:cubicBezTo>
                      <a:pt x="70" y="3383"/>
                      <a:pt x="81" y="3369"/>
                      <a:pt x="81" y="3338"/>
                    </a:cubicBezTo>
                    <a:cubicBezTo>
                      <a:pt x="446" y="2821"/>
                      <a:pt x="750" y="2274"/>
                      <a:pt x="1054" y="1757"/>
                    </a:cubicBezTo>
                    <a:cubicBezTo>
                      <a:pt x="1358" y="1210"/>
                      <a:pt x="1662" y="632"/>
                      <a:pt x="1966" y="116"/>
                    </a:cubicBezTo>
                    <a:cubicBezTo>
                      <a:pt x="2031" y="50"/>
                      <a:pt x="1986" y="0"/>
                      <a:pt x="194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8"/>
              <p:cNvSpPr/>
              <p:nvPr/>
            </p:nvSpPr>
            <p:spPr>
              <a:xfrm>
                <a:off x="5852200" y="2372675"/>
                <a:ext cx="501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630" extrusionOk="0">
                    <a:moveTo>
                      <a:pt x="1916" y="0"/>
                    </a:moveTo>
                    <a:cubicBezTo>
                      <a:pt x="1612" y="213"/>
                      <a:pt x="1460" y="517"/>
                      <a:pt x="1338" y="821"/>
                    </a:cubicBezTo>
                    <a:cubicBezTo>
                      <a:pt x="1338" y="821"/>
                      <a:pt x="1308" y="851"/>
                      <a:pt x="1247" y="851"/>
                    </a:cubicBezTo>
                    <a:cubicBezTo>
                      <a:pt x="1186" y="851"/>
                      <a:pt x="1156" y="912"/>
                      <a:pt x="1065" y="912"/>
                    </a:cubicBezTo>
                    <a:cubicBezTo>
                      <a:pt x="943" y="912"/>
                      <a:pt x="852" y="942"/>
                      <a:pt x="700" y="973"/>
                    </a:cubicBezTo>
                    <a:cubicBezTo>
                      <a:pt x="609" y="973"/>
                      <a:pt x="548" y="1064"/>
                      <a:pt x="457" y="1094"/>
                    </a:cubicBezTo>
                    <a:cubicBezTo>
                      <a:pt x="426" y="1125"/>
                      <a:pt x="335" y="1155"/>
                      <a:pt x="305" y="1246"/>
                    </a:cubicBezTo>
                    <a:cubicBezTo>
                      <a:pt x="183" y="1368"/>
                      <a:pt x="122" y="1520"/>
                      <a:pt x="92" y="1672"/>
                    </a:cubicBezTo>
                    <a:cubicBezTo>
                      <a:pt x="1" y="1976"/>
                      <a:pt x="92" y="2310"/>
                      <a:pt x="183" y="2584"/>
                    </a:cubicBezTo>
                    <a:cubicBezTo>
                      <a:pt x="214" y="2614"/>
                      <a:pt x="252" y="2629"/>
                      <a:pt x="274" y="2629"/>
                    </a:cubicBezTo>
                    <a:cubicBezTo>
                      <a:pt x="297" y="2629"/>
                      <a:pt x="305" y="2614"/>
                      <a:pt x="274" y="2584"/>
                    </a:cubicBezTo>
                    <a:cubicBezTo>
                      <a:pt x="244" y="2310"/>
                      <a:pt x="183" y="2037"/>
                      <a:pt x="274" y="1763"/>
                    </a:cubicBezTo>
                    <a:cubicBezTo>
                      <a:pt x="305" y="1672"/>
                      <a:pt x="396" y="1550"/>
                      <a:pt x="457" y="1429"/>
                    </a:cubicBezTo>
                    <a:cubicBezTo>
                      <a:pt x="487" y="1368"/>
                      <a:pt x="578" y="1307"/>
                      <a:pt x="609" y="1277"/>
                    </a:cubicBezTo>
                    <a:cubicBezTo>
                      <a:pt x="639" y="1246"/>
                      <a:pt x="700" y="1246"/>
                      <a:pt x="761" y="1216"/>
                    </a:cubicBezTo>
                    <a:cubicBezTo>
                      <a:pt x="882" y="1155"/>
                      <a:pt x="1004" y="1155"/>
                      <a:pt x="1095" y="1125"/>
                    </a:cubicBezTo>
                    <a:cubicBezTo>
                      <a:pt x="1156" y="1125"/>
                      <a:pt x="1217" y="1125"/>
                      <a:pt x="1308" y="1094"/>
                    </a:cubicBezTo>
                    <a:cubicBezTo>
                      <a:pt x="1369" y="1094"/>
                      <a:pt x="1490" y="1064"/>
                      <a:pt x="1521" y="942"/>
                    </a:cubicBezTo>
                    <a:cubicBezTo>
                      <a:pt x="1612" y="638"/>
                      <a:pt x="1764" y="334"/>
                      <a:pt x="1946" y="91"/>
                    </a:cubicBezTo>
                    <a:cubicBezTo>
                      <a:pt x="1977" y="91"/>
                      <a:pt x="2007" y="0"/>
                      <a:pt x="191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8"/>
              <p:cNvSpPr/>
              <p:nvPr/>
            </p:nvSpPr>
            <p:spPr>
              <a:xfrm>
                <a:off x="5635650" y="3477550"/>
                <a:ext cx="1360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445" extrusionOk="0">
                    <a:moveTo>
                      <a:pt x="5289" y="0"/>
                    </a:moveTo>
                    <a:cubicBezTo>
                      <a:pt x="4438" y="91"/>
                      <a:pt x="3587" y="152"/>
                      <a:pt x="2736" y="213"/>
                    </a:cubicBezTo>
                    <a:cubicBezTo>
                      <a:pt x="2538" y="220"/>
                      <a:pt x="2343" y="224"/>
                      <a:pt x="2150" y="224"/>
                    </a:cubicBezTo>
                    <a:cubicBezTo>
                      <a:pt x="1484" y="224"/>
                      <a:pt x="842" y="179"/>
                      <a:pt x="182" y="61"/>
                    </a:cubicBezTo>
                    <a:cubicBezTo>
                      <a:pt x="30" y="61"/>
                      <a:pt x="0" y="122"/>
                      <a:pt x="152" y="183"/>
                    </a:cubicBezTo>
                    <a:cubicBezTo>
                      <a:pt x="829" y="352"/>
                      <a:pt x="1507" y="444"/>
                      <a:pt x="2199" y="444"/>
                    </a:cubicBezTo>
                    <a:cubicBezTo>
                      <a:pt x="2377" y="444"/>
                      <a:pt x="2556" y="438"/>
                      <a:pt x="2736" y="426"/>
                    </a:cubicBezTo>
                    <a:cubicBezTo>
                      <a:pt x="3587" y="426"/>
                      <a:pt x="4438" y="304"/>
                      <a:pt x="5289" y="122"/>
                    </a:cubicBezTo>
                    <a:cubicBezTo>
                      <a:pt x="5441" y="91"/>
                      <a:pt x="5411" y="0"/>
                      <a:pt x="528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8"/>
              <p:cNvSpPr/>
              <p:nvPr/>
            </p:nvSpPr>
            <p:spPr>
              <a:xfrm>
                <a:off x="4308875" y="3688550"/>
                <a:ext cx="1522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351" extrusionOk="0">
                    <a:moveTo>
                      <a:pt x="545" y="1"/>
                    </a:moveTo>
                    <a:cubicBezTo>
                      <a:pt x="522" y="1"/>
                      <a:pt x="499" y="15"/>
                      <a:pt x="487" y="41"/>
                    </a:cubicBezTo>
                    <a:cubicBezTo>
                      <a:pt x="365" y="588"/>
                      <a:pt x="274" y="1105"/>
                      <a:pt x="183" y="1652"/>
                    </a:cubicBezTo>
                    <a:cubicBezTo>
                      <a:pt x="122" y="2229"/>
                      <a:pt x="31" y="2746"/>
                      <a:pt x="0" y="3293"/>
                    </a:cubicBezTo>
                    <a:cubicBezTo>
                      <a:pt x="0" y="3326"/>
                      <a:pt x="37" y="3351"/>
                      <a:pt x="70" y="3351"/>
                    </a:cubicBezTo>
                    <a:cubicBezTo>
                      <a:pt x="97" y="3351"/>
                      <a:pt x="122" y="3334"/>
                      <a:pt x="122" y="3293"/>
                    </a:cubicBezTo>
                    <a:cubicBezTo>
                      <a:pt x="213" y="2746"/>
                      <a:pt x="335" y="2229"/>
                      <a:pt x="426" y="1682"/>
                    </a:cubicBezTo>
                    <a:cubicBezTo>
                      <a:pt x="487" y="1165"/>
                      <a:pt x="578" y="618"/>
                      <a:pt x="608" y="101"/>
                    </a:cubicBezTo>
                    <a:cubicBezTo>
                      <a:pt x="608" y="30"/>
                      <a:pt x="577" y="1"/>
                      <a:pt x="54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8"/>
              <p:cNvSpPr/>
              <p:nvPr/>
            </p:nvSpPr>
            <p:spPr>
              <a:xfrm>
                <a:off x="5805850" y="2351350"/>
                <a:ext cx="422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937" extrusionOk="0">
                    <a:moveTo>
                      <a:pt x="383" y="1"/>
                    </a:moveTo>
                    <a:cubicBezTo>
                      <a:pt x="364" y="1"/>
                      <a:pt x="346" y="11"/>
                      <a:pt x="335" y="32"/>
                    </a:cubicBezTo>
                    <a:cubicBezTo>
                      <a:pt x="62" y="580"/>
                      <a:pt x="1" y="1218"/>
                      <a:pt x="244" y="1795"/>
                    </a:cubicBezTo>
                    <a:cubicBezTo>
                      <a:pt x="487" y="2373"/>
                      <a:pt x="1004" y="2768"/>
                      <a:pt x="1581" y="2920"/>
                    </a:cubicBezTo>
                    <a:cubicBezTo>
                      <a:pt x="1599" y="2932"/>
                      <a:pt x="1615" y="2937"/>
                      <a:pt x="1628" y="2937"/>
                    </a:cubicBezTo>
                    <a:cubicBezTo>
                      <a:pt x="1681" y="2937"/>
                      <a:pt x="1691" y="2853"/>
                      <a:pt x="1642" y="2829"/>
                    </a:cubicBezTo>
                    <a:cubicBezTo>
                      <a:pt x="1095" y="2586"/>
                      <a:pt x="669" y="2221"/>
                      <a:pt x="457" y="1704"/>
                    </a:cubicBezTo>
                    <a:cubicBezTo>
                      <a:pt x="244" y="1187"/>
                      <a:pt x="244" y="610"/>
                      <a:pt x="457" y="93"/>
                    </a:cubicBezTo>
                    <a:cubicBezTo>
                      <a:pt x="457" y="34"/>
                      <a:pt x="419" y="1"/>
                      <a:pt x="38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8"/>
              <p:cNvSpPr/>
              <p:nvPr/>
            </p:nvSpPr>
            <p:spPr>
              <a:xfrm>
                <a:off x="4156125" y="3314175"/>
                <a:ext cx="836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730" extrusionOk="0">
                    <a:moveTo>
                      <a:pt x="1612" y="0"/>
                    </a:moveTo>
                    <a:cubicBezTo>
                      <a:pt x="1368" y="0"/>
                      <a:pt x="1064" y="91"/>
                      <a:pt x="791" y="152"/>
                    </a:cubicBezTo>
                    <a:cubicBezTo>
                      <a:pt x="669" y="243"/>
                      <a:pt x="517" y="274"/>
                      <a:pt x="396" y="365"/>
                    </a:cubicBezTo>
                    <a:cubicBezTo>
                      <a:pt x="335" y="395"/>
                      <a:pt x="305" y="395"/>
                      <a:pt x="213" y="456"/>
                    </a:cubicBezTo>
                    <a:cubicBezTo>
                      <a:pt x="183" y="517"/>
                      <a:pt x="153" y="578"/>
                      <a:pt x="92" y="578"/>
                    </a:cubicBezTo>
                    <a:cubicBezTo>
                      <a:pt x="61" y="578"/>
                      <a:pt x="1" y="699"/>
                      <a:pt x="92" y="730"/>
                    </a:cubicBezTo>
                    <a:cubicBezTo>
                      <a:pt x="213" y="699"/>
                      <a:pt x="244" y="639"/>
                      <a:pt x="305" y="578"/>
                    </a:cubicBezTo>
                    <a:cubicBezTo>
                      <a:pt x="335" y="547"/>
                      <a:pt x="365" y="547"/>
                      <a:pt x="457" y="517"/>
                    </a:cubicBezTo>
                    <a:cubicBezTo>
                      <a:pt x="548" y="426"/>
                      <a:pt x="700" y="395"/>
                      <a:pt x="821" y="365"/>
                    </a:cubicBezTo>
                    <a:cubicBezTo>
                      <a:pt x="1095" y="274"/>
                      <a:pt x="1368" y="243"/>
                      <a:pt x="1612" y="243"/>
                    </a:cubicBezTo>
                    <a:cubicBezTo>
                      <a:pt x="2159" y="243"/>
                      <a:pt x="2675" y="365"/>
                      <a:pt x="3223" y="517"/>
                    </a:cubicBezTo>
                    <a:cubicBezTo>
                      <a:pt x="3283" y="517"/>
                      <a:pt x="3344" y="426"/>
                      <a:pt x="3253" y="395"/>
                    </a:cubicBezTo>
                    <a:cubicBezTo>
                      <a:pt x="2767" y="152"/>
                      <a:pt x="2189" y="0"/>
                      <a:pt x="16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8"/>
              <p:cNvSpPr/>
              <p:nvPr/>
            </p:nvSpPr>
            <p:spPr>
              <a:xfrm>
                <a:off x="5962400" y="2985775"/>
                <a:ext cx="61375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709" extrusionOk="0">
                    <a:moveTo>
                      <a:pt x="1730" y="1"/>
                    </a:moveTo>
                    <a:cubicBezTo>
                      <a:pt x="1711" y="1"/>
                      <a:pt x="1692" y="2"/>
                      <a:pt x="1672" y="5"/>
                    </a:cubicBezTo>
                    <a:cubicBezTo>
                      <a:pt x="1490" y="36"/>
                      <a:pt x="1368" y="127"/>
                      <a:pt x="1246" y="249"/>
                    </a:cubicBezTo>
                    <a:cubicBezTo>
                      <a:pt x="1155" y="340"/>
                      <a:pt x="1034" y="461"/>
                      <a:pt x="942" y="583"/>
                    </a:cubicBezTo>
                    <a:cubicBezTo>
                      <a:pt x="912" y="644"/>
                      <a:pt x="912" y="644"/>
                      <a:pt x="882" y="644"/>
                    </a:cubicBezTo>
                    <a:lnTo>
                      <a:pt x="699" y="644"/>
                    </a:lnTo>
                    <a:cubicBezTo>
                      <a:pt x="517" y="644"/>
                      <a:pt x="335" y="674"/>
                      <a:pt x="213" y="796"/>
                    </a:cubicBezTo>
                    <a:cubicBezTo>
                      <a:pt x="61" y="917"/>
                      <a:pt x="31" y="1069"/>
                      <a:pt x="0" y="1221"/>
                    </a:cubicBezTo>
                    <a:cubicBezTo>
                      <a:pt x="0" y="1373"/>
                      <a:pt x="31" y="1525"/>
                      <a:pt x="61" y="1677"/>
                    </a:cubicBezTo>
                    <a:cubicBezTo>
                      <a:pt x="83" y="1699"/>
                      <a:pt x="104" y="1709"/>
                      <a:pt x="122" y="1709"/>
                    </a:cubicBezTo>
                    <a:cubicBezTo>
                      <a:pt x="153" y="1709"/>
                      <a:pt x="172" y="1675"/>
                      <a:pt x="152" y="1616"/>
                    </a:cubicBezTo>
                    <a:cubicBezTo>
                      <a:pt x="122" y="1343"/>
                      <a:pt x="152" y="1069"/>
                      <a:pt x="335" y="917"/>
                    </a:cubicBezTo>
                    <a:cubicBezTo>
                      <a:pt x="456" y="887"/>
                      <a:pt x="578" y="856"/>
                      <a:pt x="669" y="856"/>
                    </a:cubicBezTo>
                    <a:lnTo>
                      <a:pt x="912" y="856"/>
                    </a:lnTo>
                    <a:cubicBezTo>
                      <a:pt x="973" y="856"/>
                      <a:pt x="1094" y="765"/>
                      <a:pt x="1125" y="704"/>
                    </a:cubicBezTo>
                    <a:cubicBezTo>
                      <a:pt x="1277" y="492"/>
                      <a:pt x="1490" y="249"/>
                      <a:pt x="1702" y="188"/>
                    </a:cubicBezTo>
                    <a:cubicBezTo>
                      <a:pt x="1720" y="185"/>
                      <a:pt x="1738" y="184"/>
                      <a:pt x="1756" y="184"/>
                    </a:cubicBezTo>
                    <a:cubicBezTo>
                      <a:pt x="1977" y="184"/>
                      <a:pt x="2172" y="355"/>
                      <a:pt x="2341" y="552"/>
                    </a:cubicBezTo>
                    <a:cubicBezTo>
                      <a:pt x="2356" y="560"/>
                      <a:pt x="2371" y="564"/>
                      <a:pt x="2385" y="564"/>
                    </a:cubicBezTo>
                    <a:cubicBezTo>
                      <a:pt x="2426" y="564"/>
                      <a:pt x="2455" y="530"/>
                      <a:pt x="2432" y="461"/>
                    </a:cubicBezTo>
                    <a:cubicBezTo>
                      <a:pt x="2371" y="340"/>
                      <a:pt x="2250" y="279"/>
                      <a:pt x="2128" y="157"/>
                    </a:cubicBezTo>
                    <a:cubicBezTo>
                      <a:pt x="2019" y="103"/>
                      <a:pt x="1887" y="1"/>
                      <a:pt x="173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8"/>
              <p:cNvSpPr/>
              <p:nvPr/>
            </p:nvSpPr>
            <p:spPr>
              <a:xfrm>
                <a:off x="5197950" y="2700550"/>
                <a:ext cx="53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223" extrusionOk="0">
                    <a:moveTo>
                      <a:pt x="91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0" y="594"/>
                      <a:pt x="0" y="1080"/>
                      <a:pt x="0" y="1627"/>
                    </a:cubicBezTo>
                    <a:lnTo>
                      <a:pt x="0" y="3177"/>
                    </a:lnTo>
                    <a:cubicBezTo>
                      <a:pt x="0" y="3208"/>
                      <a:pt x="31" y="3223"/>
                      <a:pt x="61" y="3223"/>
                    </a:cubicBezTo>
                    <a:cubicBezTo>
                      <a:pt x="91" y="3223"/>
                      <a:pt x="122" y="3208"/>
                      <a:pt x="122" y="3177"/>
                    </a:cubicBezTo>
                    <a:cubicBezTo>
                      <a:pt x="213" y="2691"/>
                      <a:pt x="213" y="2144"/>
                      <a:pt x="213" y="1627"/>
                    </a:cubicBezTo>
                    <a:cubicBezTo>
                      <a:pt x="183" y="1080"/>
                      <a:pt x="183" y="594"/>
                      <a:pt x="152" y="46"/>
                    </a:cubicBezTo>
                    <a:cubicBezTo>
                      <a:pt x="152" y="16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8"/>
              <p:cNvSpPr/>
              <p:nvPr/>
            </p:nvSpPr>
            <p:spPr>
              <a:xfrm>
                <a:off x="6489825" y="2022075"/>
                <a:ext cx="715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1532" extrusionOk="0">
                    <a:moveTo>
                      <a:pt x="2769" y="0"/>
                    </a:moveTo>
                    <a:cubicBezTo>
                      <a:pt x="2754" y="0"/>
                      <a:pt x="2741" y="4"/>
                      <a:pt x="2733" y="12"/>
                    </a:cubicBezTo>
                    <a:cubicBezTo>
                      <a:pt x="2565" y="180"/>
                      <a:pt x="2377" y="235"/>
                      <a:pt x="2170" y="235"/>
                    </a:cubicBezTo>
                    <a:cubicBezTo>
                      <a:pt x="2116" y="235"/>
                      <a:pt x="2061" y="231"/>
                      <a:pt x="2004" y="225"/>
                    </a:cubicBezTo>
                    <a:cubicBezTo>
                      <a:pt x="1903" y="225"/>
                      <a:pt x="1801" y="198"/>
                      <a:pt x="1700" y="198"/>
                    </a:cubicBezTo>
                    <a:cubicBezTo>
                      <a:pt x="1649" y="198"/>
                      <a:pt x="1599" y="204"/>
                      <a:pt x="1548" y="225"/>
                    </a:cubicBezTo>
                    <a:cubicBezTo>
                      <a:pt x="1396" y="255"/>
                      <a:pt x="1244" y="377"/>
                      <a:pt x="1153" y="528"/>
                    </a:cubicBezTo>
                    <a:cubicBezTo>
                      <a:pt x="1092" y="680"/>
                      <a:pt x="1062" y="832"/>
                      <a:pt x="1001" y="954"/>
                    </a:cubicBezTo>
                    <a:cubicBezTo>
                      <a:pt x="940" y="1045"/>
                      <a:pt x="910" y="1197"/>
                      <a:pt x="819" y="1288"/>
                    </a:cubicBezTo>
                    <a:cubicBezTo>
                      <a:pt x="727" y="1398"/>
                      <a:pt x="581" y="1420"/>
                      <a:pt x="427" y="1420"/>
                    </a:cubicBezTo>
                    <a:cubicBezTo>
                      <a:pt x="324" y="1420"/>
                      <a:pt x="217" y="1410"/>
                      <a:pt x="119" y="1410"/>
                    </a:cubicBezTo>
                    <a:cubicBezTo>
                      <a:pt x="95" y="1398"/>
                      <a:pt x="76" y="1393"/>
                      <a:pt x="61" y="1393"/>
                    </a:cubicBezTo>
                    <a:cubicBezTo>
                      <a:pt x="0" y="1393"/>
                      <a:pt x="10" y="1471"/>
                      <a:pt x="59" y="1471"/>
                    </a:cubicBezTo>
                    <a:cubicBezTo>
                      <a:pt x="180" y="1501"/>
                      <a:pt x="332" y="1532"/>
                      <a:pt x="484" y="1532"/>
                    </a:cubicBezTo>
                    <a:cubicBezTo>
                      <a:pt x="636" y="1532"/>
                      <a:pt x="819" y="1501"/>
                      <a:pt x="940" y="1380"/>
                    </a:cubicBezTo>
                    <a:cubicBezTo>
                      <a:pt x="1062" y="1288"/>
                      <a:pt x="1122" y="1136"/>
                      <a:pt x="1153" y="1015"/>
                    </a:cubicBezTo>
                    <a:cubicBezTo>
                      <a:pt x="1214" y="863"/>
                      <a:pt x="1244" y="741"/>
                      <a:pt x="1305" y="620"/>
                    </a:cubicBezTo>
                    <a:cubicBezTo>
                      <a:pt x="1426" y="407"/>
                      <a:pt x="1670" y="407"/>
                      <a:pt x="1974" y="407"/>
                    </a:cubicBezTo>
                    <a:cubicBezTo>
                      <a:pt x="2126" y="407"/>
                      <a:pt x="2278" y="407"/>
                      <a:pt x="2430" y="377"/>
                    </a:cubicBezTo>
                    <a:cubicBezTo>
                      <a:pt x="2581" y="316"/>
                      <a:pt x="2733" y="225"/>
                      <a:pt x="2794" y="103"/>
                    </a:cubicBezTo>
                    <a:cubicBezTo>
                      <a:pt x="2863" y="35"/>
                      <a:pt x="2811" y="0"/>
                      <a:pt x="276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8"/>
              <p:cNvSpPr/>
              <p:nvPr/>
            </p:nvSpPr>
            <p:spPr>
              <a:xfrm>
                <a:off x="5275450" y="2697700"/>
                <a:ext cx="61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117" extrusionOk="0">
                    <a:moveTo>
                      <a:pt x="61" y="1"/>
                    </a:moveTo>
                    <a:cubicBezTo>
                      <a:pt x="31" y="1"/>
                      <a:pt x="1" y="24"/>
                      <a:pt x="1" y="69"/>
                    </a:cubicBezTo>
                    <a:lnTo>
                      <a:pt x="1" y="1528"/>
                    </a:lnTo>
                    <a:cubicBezTo>
                      <a:pt x="1" y="2075"/>
                      <a:pt x="1" y="2562"/>
                      <a:pt x="61" y="3048"/>
                    </a:cubicBezTo>
                    <a:cubicBezTo>
                      <a:pt x="77" y="3094"/>
                      <a:pt x="99" y="3116"/>
                      <a:pt x="118" y="3116"/>
                    </a:cubicBezTo>
                    <a:cubicBezTo>
                      <a:pt x="137" y="3116"/>
                      <a:pt x="152" y="3094"/>
                      <a:pt x="152" y="3048"/>
                    </a:cubicBezTo>
                    <a:cubicBezTo>
                      <a:pt x="183" y="2562"/>
                      <a:pt x="244" y="2075"/>
                      <a:pt x="244" y="1589"/>
                    </a:cubicBezTo>
                    <a:cubicBezTo>
                      <a:pt x="244" y="1042"/>
                      <a:pt x="244" y="556"/>
                      <a:pt x="122" y="69"/>
                    </a:cubicBezTo>
                    <a:cubicBezTo>
                      <a:pt x="122" y="24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8"/>
              <p:cNvSpPr/>
              <p:nvPr/>
            </p:nvSpPr>
            <p:spPr>
              <a:xfrm>
                <a:off x="5904650" y="3014575"/>
                <a:ext cx="27875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110" extrusionOk="0">
                    <a:moveTo>
                      <a:pt x="91" y="1"/>
                    </a:moveTo>
                    <a:cubicBezTo>
                      <a:pt x="61" y="1"/>
                      <a:pt x="31" y="24"/>
                      <a:pt x="31" y="69"/>
                    </a:cubicBezTo>
                    <a:cubicBezTo>
                      <a:pt x="0" y="586"/>
                      <a:pt x="152" y="1133"/>
                      <a:pt x="335" y="1619"/>
                    </a:cubicBezTo>
                    <a:cubicBezTo>
                      <a:pt x="517" y="2106"/>
                      <a:pt x="760" y="2622"/>
                      <a:pt x="973" y="3078"/>
                    </a:cubicBezTo>
                    <a:cubicBezTo>
                      <a:pt x="994" y="3100"/>
                      <a:pt x="1020" y="3110"/>
                      <a:pt x="1042" y="3110"/>
                    </a:cubicBezTo>
                    <a:cubicBezTo>
                      <a:pt x="1083" y="3110"/>
                      <a:pt x="1114" y="3076"/>
                      <a:pt x="1094" y="3018"/>
                    </a:cubicBezTo>
                    <a:cubicBezTo>
                      <a:pt x="942" y="2531"/>
                      <a:pt x="760" y="2045"/>
                      <a:pt x="578" y="1559"/>
                    </a:cubicBezTo>
                    <a:cubicBezTo>
                      <a:pt x="365" y="1103"/>
                      <a:pt x="213" y="586"/>
                      <a:pt x="152" y="69"/>
                    </a:cubicBezTo>
                    <a:cubicBezTo>
                      <a:pt x="152" y="24"/>
                      <a:pt x="122" y="1"/>
                      <a:pt x="9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8"/>
              <p:cNvSpPr/>
              <p:nvPr/>
            </p:nvSpPr>
            <p:spPr>
              <a:xfrm>
                <a:off x="6314025" y="2197500"/>
                <a:ext cx="67100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357" extrusionOk="0">
                    <a:moveTo>
                      <a:pt x="73" y="0"/>
                    </a:moveTo>
                    <a:cubicBezTo>
                      <a:pt x="35" y="0"/>
                      <a:pt x="0" y="38"/>
                      <a:pt x="39" y="77"/>
                    </a:cubicBezTo>
                    <a:cubicBezTo>
                      <a:pt x="191" y="654"/>
                      <a:pt x="525" y="1171"/>
                      <a:pt x="981" y="1566"/>
                    </a:cubicBezTo>
                    <a:cubicBezTo>
                      <a:pt x="1437" y="1992"/>
                      <a:pt x="2015" y="2235"/>
                      <a:pt x="2592" y="2357"/>
                    </a:cubicBezTo>
                    <a:cubicBezTo>
                      <a:pt x="2683" y="2357"/>
                      <a:pt x="2683" y="2296"/>
                      <a:pt x="2622" y="2235"/>
                    </a:cubicBezTo>
                    <a:cubicBezTo>
                      <a:pt x="2075" y="2053"/>
                      <a:pt x="1559" y="1779"/>
                      <a:pt x="1133" y="1414"/>
                    </a:cubicBezTo>
                    <a:cubicBezTo>
                      <a:pt x="708" y="1019"/>
                      <a:pt x="373" y="563"/>
                      <a:pt x="130" y="47"/>
                    </a:cubicBezTo>
                    <a:cubicBezTo>
                      <a:pt x="119" y="13"/>
                      <a:pt x="95" y="0"/>
                      <a:pt x="7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8"/>
              <p:cNvSpPr/>
              <p:nvPr/>
            </p:nvSpPr>
            <p:spPr>
              <a:xfrm>
                <a:off x="5769925" y="3289025"/>
                <a:ext cx="374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3044" extrusionOk="0">
                    <a:moveTo>
                      <a:pt x="1450" y="0"/>
                    </a:moveTo>
                    <a:cubicBezTo>
                      <a:pt x="1435" y="0"/>
                      <a:pt x="1419" y="10"/>
                      <a:pt x="1407" y="34"/>
                    </a:cubicBezTo>
                    <a:cubicBezTo>
                      <a:pt x="1134" y="490"/>
                      <a:pt x="891" y="976"/>
                      <a:pt x="678" y="1493"/>
                    </a:cubicBezTo>
                    <a:cubicBezTo>
                      <a:pt x="435" y="1979"/>
                      <a:pt x="252" y="2465"/>
                      <a:pt x="40" y="2952"/>
                    </a:cubicBezTo>
                    <a:cubicBezTo>
                      <a:pt x="0" y="3010"/>
                      <a:pt x="37" y="3044"/>
                      <a:pt x="68" y="3044"/>
                    </a:cubicBezTo>
                    <a:cubicBezTo>
                      <a:pt x="85" y="3044"/>
                      <a:pt x="100" y="3034"/>
                      <a:pt x="100" y="3012"/>
                    </a:cubicBezTo>
                    <a:cubicBezTo>
                      <a:pt x="404" y="2556"/>
                      <a:pt x="617" y="2040"/>
                      <a:pt x="860" y="1553"/>
                    </a:cubicBezTo>
                    <a:cubicBezTo>
                      <a:pt x="1073" y="1067"/>
                      <a:pt x="1286" y="581"/>
                      <a:pt x="1499" y="64"/>
                    </a:cubicBezTo>
                    <a:cubicBezTo>
                      <a:pt x="1499" y="26"/>
                      <a:pt x="1475" y="0"/>
                      <a:pt x="14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8"/>
              <p:cNvSpPr/>
              <p:nvPr/>
            </p:nvSpPr>
            <p:spPr>
              <a:xfrm>
                <a:off x="4193250" y="4356875"/>
                <a:ext cx="74950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2877" extrusionOk="0">
                    <a:moveTo>
                      <a:pt x="2930" y="1"/>
                    </a:moveTo>
                    <a:cubicBezTo>
                      <a:pt x="2911" y="1"/>
                      <a:pt x="2888" y="8"/>
                      <a:pt x="2862" y="25"/>
                    </a:cubicBezTo>
                    <a:cubicBezTo>
                      <a:pt x="2376" y="451"/>
                      <a:pt x="1890" y="907"/>
                      <a:pt x="1434" y="1363"/>
                    </a:cubicBezTo>
                    <a:cubicBezTo>
                      <a:pt x="978" y="1819"/>
                      <a:pt x="522" y="2275"/>
                      <a:pt x="66" y="2761"/>
                    </a:cubicBezTo>
                    <a:cubicBezTo>
                      <a:pt x="0" y="2827"/>
                      <a:pt x="29" y="2877"/>
                      <a:pt x="73" y="2877"/>
                    </a:cubicBezTo>
                    <a:cubicBezTo>
                      <a:pt x="90" y="2877"/>
                      <a:pt x="110" y="2869"/>
                      <a:pt x="127" y="2852"/>
                    </a:cubicBezTo>
                    <a:cubicBezTo>
                      <a:pt x="643" y="2427"/>
                      <a:pt x="1130" y="1971"/>
                      <a:pt x="1586" y="1515"/>
                    </a:cubicBezTo>
                    <a:cubicBezTo>
                      <a:pt x="2042" y="1059"/>
                      <a:pt x="2497" y="603"/>
                      <a:pt x="2953" y="117"/>
                    </a:cubicBezTo>
                    <a:cubicBezTo>
                      <a:pt x="2997" y="51"/>
                      <a:pt x="2978" y="1"/>
                      <a:pt x="293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8"/>
              <p:cNvSpPr/>
              <p:nvPr/>
            </p:nvSpPr>
            <p:spPr>
              <a:xfrm>
                <a:off x="4685775" y="3542125"/>
                <a:ext cx="760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214" extrusionOk="0">
                    <a:moveTo>
                      <a:pt x="1520" y="1"/>
                    </a:moveTo>
                    <a:cubicBezTo>
                      <a:pt x="1034" y="1"/>
                      <a:pt x="578" y="1"/>
                      <a:pt x="92" y="62"/>
                    </a:cubicBezTo>
                    <a:cubicBezTo>
                      <a:pt x="0" y="62"/>
                      <a:pt x="0" y="183"/>
                      <a:pt x="92" y="183"/>
                    </a:cubicBezTo>
                    <a:cubicBezTo>
                      <a:pt x="578" y="214"/>
                      <a:pt x="1034" y="214"/>
                      <a:pt x="1520" y="214"/>
                    </a:cubicBezTo>
                    <a:cubicBezTo>
                      <a:pt x="2007" y="214"/>
                      <a:pt x="2462" y="214"/>
                      <a:pt x="2979" y="183"/>
                    </a:cubicBezTo>
                    <a:cubicBezTo>
                      <a:pt x="3040" y="183"/>
                      <a:pt x="3040" y="62"/>
                      <a:pt x="2979" y="62"/>
                    </a:cubicBezTo>
                    <a:cubicBezTo>
                      <a:pt x="2462" y="1"/>
                      <a:pt x="2007" y="1"/>
                      <a:pt x="152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8"/>
              <p:cNvSpPr/>
              <p:nvPr/>
            </p:nvSpPr>
            <p:spPr>
              <a:xfrm>
                <a:off x="6338075" y="1979200"/>
                <a:ext cx="6562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277" extrusionOk="0">
                    <a:moveTo>
                      <a:pt x="2572" y="0"/>
                    </a:moveTo>
                    <a:cubicBezTo>
                      <a:pt x="2561" y="0"/>
                      <a:pt x="2550" y="8"/>
                      <a:pt x="2542" y="25"/>
                    </a:cubicBezTo>
                    <a:cubicBezTo>
                      <a:pt x="2390" y="268"/>
                      <a:pt x="2147" y="420"/>
                      <a:pt x="1934" y="572"/>
                    </a:cubicBezTo>
                    <a:cubicBezTo>
                      <a:pt x="1691" y="724"/>
                      <a:pt x="1417" y="785"/>
                      <a:pt x="1174" y="906"/>
                    </a:cubicBezTo>
                    <a:cubicBezTo>
                      <a:pt x="901" y="1058"/>
                      <a:pt x="627" y="1210"/>
                      <a:pt x="445" y="1453"/>
                    </a:cubicBezTo>
                    <a:cubicBezTo>
                      <a:pt x="262" y="1666"/>
                      <a:pt x="110" y="1940"/>
                      <a:pt x="19" y="2213"/>
                    </a:cubicBezTo>
                    <a:cubicBezTo>
                      <a:pt x="0" y="2251"/>
                      <a:pt x="16" y="2277"/>
                      <a:pt x="31" y="2277"/>
                    </a:cubicBezTo>
                    <a:cubicBezTo>
                      <a:pt x="41" y="2277"/>
                      <a:pt x="49" y="2267"/>
                      <a:pt x="49" y="2243"/>
                    </a:cubicBezTo>
                    <a:cubicBezTo>
                      <a:pt x="293" y="1696"/>
                      <a:pt x="718" y="1332"/>
                      <a:pt x="1205" y="1088"/>
                    </a:cubicBezTo>
                    <a:cubicBezTo>
                      <a:pt x="1478" y="1028"/>
                      <a:pt x="1782" y="936"/>
                      <a:pt x="1995" y="754"/>
                    </a:cubicBezTo>
                    <a:cubicBezTo>
                      <a:pt x="2238" y="572"/>
                      <a:pt x="2451" y="329"/>
                      <a:pt x="2603" y="116"/>
                    </a:cubicBezTo>
                    <a:cubicBezTo>
                      <a:pt x="2625" y="50"/>
                      <a:pt x="2599" y="0"/>
                      <a:pt x="257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8"/>
              <p:cNvSpPr/>
              <p:nvPr/>
            </p:nvSpPr>
            <p:spPr>
              <a:xfrm>
                <a:off x="4021100" y="4357975"/>
                <a:ext cx="6857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2773" extrusionOk="0">
                    <a:moveTo>
                      <a:pt x="2667" y="0"/>
                    </a:moveTo>
                    <a:cubicBezTo>
                      <a:pt x="2649" y="0"/>
                      <a:pt x="2628" y="4"/>
                      <a:pt x="2605" y="12"/>
                    </a:cubicBezTo>
                    <a:cubicBezTo>
                      <a:pt x="2149" y="407"/>
                      <a:pt x="1693" y="832"/>
                      <a:pt x="1237" y="1288"/>
                    </a:cubicBezTo>
                    <a:cubicBezTo>
                      <a:pt x="842" y="1684"/>
                      <a:pt x="417" y="2200"/>
                      <a:pt x="22" y="2687"/>
                    </a:cubicBezTo>
                    <a:cubicBezTo>
                      <a:pt x="0" y="2730"/>
                      <a:pt x="39" y="2773"/>
                      <a:pt x="75" y="2773"/>
                    </a:cubicBezTo>
                    <a:cubicBezTo>
                      <a:pt x="90" y="2773"/>
                      <a:pt x="104" y="2765"/>
                      <a:pt x="113" y="2747"/>
                    </a:cubicBezTo>
                    <a:cubicBezTo>
                      <a:pt x="538" y="2291"/>
                      <a:pt x="933" y="1836"/>
                      <a:pt x="1389" y="1440"/>
                    </a:cubicBezTo>
                    <a:cubicBezTo>
                      <a:pt x="1815" y="984"/>
                      <a:pt x="2271" y="559"/>
                      <a:pt x="2696" y="103"/>
                    </a:cubicBezTo>
                    <a:cubicBezTo>
                      <a:pt x="2742" y="35"/>
                      <a:pt x="2719" y="0"/>
                      <a:pt x="266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8"/>
              <p:cNvSpPr/>
              <p:nvPr/>
            </p:nvSpPr>
            <p:spPr>
              <a:xfrm>
                <a:off x="4371750" y="4369375"/>
                <a:ext cx="674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98" extrusionOk="0">
                    <a:moveTo>
                      <a:pt x="2623" y="0"/>
                    </a:moveTo>
                    <a:cubicBezTo>
                      <a:pt x="2605" y="0"/>
                      <a:pt x="2584" y="4"/>
                      <a:pt x="2561" y="12"/>
                    </a:cubicBezTo>
                    <a:cubicBezTo>
                      <a:pt x="2105" y="407"/>
                      <a:pt x="1710" y="863"/>
                      <a:pt x="1285" y="1288"/>
                    </a:cubicBezTo>
                    <a:cubicBezTo>
                      <a:pt x="859" y="1683"/>
                      <a:pt x="434" y="2139"/>
                      <a:pt x="69" y="2595"/>
                    </a:cubicBezTo>
                    <a:cubicBezTo>
                      <a:pt x="0" y="2664"/>
                      <a:pt x="35" y="2698"/>
                      <a:pt x="82" y="2698"/>
                    </a:cubicBezTo>
                    <a:cubicBezTo>
                      <a:pt x="97" y="2698"/>
                      <a:pt x="114" y="2694"/>
                      <a:pt x="130" y="2687"/>
                    </a:cubicBezTo>
                    <a:cubicBezTo>
                      <a:pt x="586" y="2291"/>
                      <a:pt x="1011" y="1835"/>
                      <a:pt x="1437" y="1440"/>
                    </a:cubicBezTo>
                    <a:cubicBezTo>
                      <a:pt x="1832" y="1015"/>
                      <a:pt x="2257" y="559"/>
                      <a:pt x="2652" y="103"/>
                    </a:cubicBezTo>
                    <a:cubicBezTo>
                      <a:pt x="2698" y="34"/>
                      <a:pt x="2675" y="0"/>
                      <a:pt x="262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8"/>
              <p:cNvSpPr/>
              <p:nvPr/>
            </p:nvSpPr>
            <p:spPr>
              <a:xfrm>
                <a:off x="6677450" y="3065675"/>
                <a:ext cx="70700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84" extrusionOk="0">
                    <a:moveTo>
                      <a:pt x="1429" y="1"/>
                    </a:moveTo>
                    <a:cubicBezTo>
                      <a:pt x="973" y="1"/>
                      <a:pt x="548" y="1"/>
                      <a:pt x="92" y="31"/>
                    </a:cubicBezTo>
                    <a:cubicBezTo>
                      <a:pt x="1" y="31"/>
                      <a:pt x="1" y="153"/>
                      <a:pt x="92" y="153"/>
                    </a:cubicBezTo>
                    <a:cubicBezTo>
                      <a:pt x="548" y="183"/>
                      <a:pt x="973" y="183"/>
                      <a:pt x="1429" y="183"/>
                    </a:cubicBezTo>
                    <a:cubicBezTo>
                      <a:pt x="1885" y="183"/>
                      <a:pt x="2280" y="183"/>
                      <a:pt x="2736" y="153"/>
                    </a:cubicBezTo>
                    <a:cubicBezTo>
                      <a:pt x="2827" y="153"/>
                      <a:pt x="2827" y="31"/>
                      <a:pt x="2736" y="31"/>
                    </a:cubicBezTo>
                    <a:cubicBezTo>
                      <a:pt x="2280" y="1"/>
                      <a:pt x="1885" y="1"/>
                      <a:pt x="142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8"/>
              <p:cNvSpPr/>
              <p:nvPr/>
            </p:nvSpPr>
            <p:spPr>
              <a:xfrm>
                <a:off x="4285700" y="4365575"/>
                <a:ext cx="691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698" extrusionOk="0">
                    <a:moveTo>
                      <a:pt x="2691" y="0"/>
                    </a:moveTo>
                    <a:cubicBezTo>
                      <a:pt x="2673" y="0"/>
                      <a:pt x="2652" y="4"/>
                      <a:pt x="2629" y="12"/>
                    </a:cubicBezTo>
                    <a:cubicBezTo>
                      <a:pt x="2173" y="407"/>
                      <a:pt x="1717" y="863"/>
                      <a:pt x="1292" y="1288"/>
                    </a:cubicBezTo>
                    <a:cubicBezTo>
                      <a:pt x="897" y="1683"/>
                      <a:pt x="471" y="2139"/>
                      <a:pt x="46" y="2595"/>
                    </a:cubicBezTo>
                    <a:cubicBezTo>
                      <a:pt x="0" y="2664"/>
                      <a:pt x="23" y="2698"/>
                      <a:pt x="76" y="2698"/>
                    </a:cubicBezTo>
                    <a:cubicBezTo>
                      <a:pt x="93" y="2698"/>
                      <a:pt x="114" y="2694"/>
                      <a:pt x="137" y="2687"/>
                    </a:cubicBezTo>
                    <a:cubicBezTo>
                      <a:pt x="593" y="2291"/>
                      <a:pt x="1018" y="1835"/>
                      <a:pt x="1444" y="1410"/>
                    </a:cubicBezTo>
                    <a:cubicBezTo>
                      <a:pt x="1869" y="1015"/>
                      <a:pt x="2295" y="559"/>
                      <a:pt x="2721" y="103"/>
                    </a:cubicBezTo>
                    <a:cubicBezTo>
                      <a:pt x="2766" y="35"/>
                      <a:pt x="2743" y="0"/>
                      <a:pt x="269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8"/>
              <p:cNvSpPr/>
              <p:nvPr/>
            </p:nvSpPr>
            <p:spPr>
              <a:xfrm>
                <a:off x="4107725" y="4360250"/>
                <a:ext cx="6855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682" extrusionOk="0">
                    <a:moveTo>
                      <a:pt x="2670" y="0"/>
                    </a:moveTo>
                    <a:cubicBezTo>
                      <a:pt x="2652" y="0"/>
                      <a:pt x="2630" y="4"/>
                      <a:pt x="2605" y="12"/>
                    </a:cubicBezTo>
                    <a:cubicBezTo>
                      <a:pt x="2149" y="377"/>
                      <a:pt x="1693" y="833"/>
                      <a:pt x="1268" y="1258"/>
                    </a:cubicBezTo>
                    <a:cubicBezTo>
                      <a:pt x="873" y="1684"/>
                      <a:pt x="447" y="2140"/>
                      <a:pt x="22" y="2596"/>
                    </a:cubicBezTo>
                    <a:cubicBezTo>
                      <a:pt x="0" y="2639"/>
                      <a:pt x="9" y="2682"/>
                      <a:pt x="48" y="2682"/>
                    </a:cubicBezTo>
                    <a:cubicBezTo>
                      <a:pt x="65" y="2682"/>
                      <a:pt x="86" y="2674"/>
                      <a:pt x="113" y="2656"/>
                    </a:cubicBezTo>
                    <a:cubicBezTo>
                      <a:pt x="538" y="2292"/>
                      <a:pt x="994" y="1836"/>
                      <a:pt x="1420" y="1410"/>
                    </a:cubicBezTo>
                    <a:cubicBezTo>
                      <a:pt x="1845" y="985"/>
                      <a:pt x="2271" y="529"/>
                      <a:pt x="2697" y="73"/>
                    </a:cubicBezTo>
                    <a:cubicBezTo>
                      <a:pt x="2741" y="28"/>
                      <a:pt x="2720" y="0"/>
                      <a:pt x="267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8"/>
              <p:cNvSpPr/>
              <p:nvPr/>
            </p:nvSpPr>
            <p:spPr>
              <a:xfrm>
                <a:off x="5513300" y="2209300"/>
                <a:ext cx="342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259" extrusionOk="0">
                    <a:moveTo>
                      <a:pt x="61" y="0"/>
                    </a:moveTo>
                    <a:cubicBezTo>
                      <a:pt x="0" y="0"/>
                      <a:pt x="0" y="91"/>
                      <a:pt x="31" y="122"/>
                    </a:cubicBezTo>
                    <a:cubicBezTo>
                      <a:pt x="456" y="213"/>
                      <a:pt x="791" y="547"/>
                      <a:pt x="943" y="942"/>
                    </a:cubicBezTo>
                    <a:cubicBezTo>
                      <a:pt x="1125" y="1307"/>
                      <a:pt x="1125" y="1763"/>
                      <a:pt x="973" y="2189"/>
                    </a:cubicBezTo>
                    <a:cubicBezTo>
                      <a:pt x="973" y="2209"/>
                      <a:pt x="1016" y="2258"/>
                      <a:pt x="1052" y="2258"/>
                    </a:cubicBezTo>
                    <a:cubicBezTo>
                      <a:pt x="1069" y="2258"/>
                      <a:pt x="1085" y="2248"/>
                      <a:pt x="1095" y="2219"/>
                    </a:cubicBezTo>
                    <a:cubicBezTo>
                      <a:pt x="1368" y="1824"/>
                      <a:pt x="1368" y="1277"/>
                      <a:pt x="1186" y="821"/>
                    </a:cubicBezTo>
                    <a:cubicBezTo>
                      <a:pt x="1034" y="365"/>
                      <a:pt x="547" y="0"/>
                      <a:pt x="6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8"/>
              <p:cNvSpPr/>
              <p:nvPr/>
            </p:nvSpPr>
            <p:spPr>
              <a:xfrm>
                <a:off x="5463150" y="2210050"/>
                <a:ext cx="342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209" extrusionOk="0">
                    <a:moveTo>
                      <a:pt x="1277" y="0"/>
                    </a:moveTo>
                    <a:cubicBezTo>
                      <a:pt x="791" y="0"/>
                      <a:pt x="335" y="335"/>
                      <a:pt x="183" y="791"/>
                    </a:cubicBezTo>
                    <a:cubicBezTo>
                      <a:pt x="0" y="1247"/>
                      <a:pt x="61" y="1733"/>
                      <a:pt x="213" y="2159"/>
                    </a:cubicBezTo>
                    <a:cubicBezTo>
                      <a:pt x="226" y="2198"/>
                      <a:pt x="250" y="2209"/>
                      <a:pt x="274" y="2209"/>
                    </a:cubicBezTo>
                    <a:cubicBezTo>
                      <a:pt x="305" y="2209"/>
                      <a:pt x="335" y="2189"/>
                      <a:pt x="335" y="2189"/>
                    </a:cubicBezTo>
                    <a:cubicBezTo>
                      <a:pt x="243" y="1733"/>
                      <a:pt x="213" y="1277"/>
                      <a:pt x="365" y="912"/>
                    </a:cubicBezTo>
                    <a:cubicBezTo>
                      <a:pt x="517" y="487"/>
                      <a:pt x="851" y="183"/>
                      <a:pt x="1277" y="122"/>
                    </a:cubicBezTo>
                    <a:cubicBezTo>
                      <a:pt x="1368" y="61"/>
                      <a:pt x="1368" y="0"/>
                      <a:pt x="127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8"/>
              <p:cNvSpPr/>
              <p:nvPr/>
            </p:nvSpPr>
            <p:spPr>
              <a:xfrm>
                <a:off x="4947925" y="4438800"/>
                <a:ext cx="646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14" extrusionOk="0">
                    <a:moveTo>
                      <a:pt x="1308" y="1"/>
                    </a:moveTo>
                    <a:cubicBezTo>
                      <a:pt x="882" y="1"/>
                      <a:pt x="487" y="1"/>
                      <a:pt x="92" y="61"/>
                    </a:cubicBezTo>
                    <a:cubicBezTo>
                      <a:pt x="1" y="61"/>
                      <a:pt x="1" y="122"/>
                      <a:pt x="92" y="183"/>
                    </a:cubicBezTo>
                    <a:cubicBezTo>
                      <a:pt x="487" y="213"/>
                      <a:pt x="882" y="213"/>
                      <a:pt x="1308" y="213"/>
                    </a:cubicBezTo>
                    <a:cubicBezTo>
                      <a:pt x="1703" y="213"/>
                      <a:pt x="2098" y="213"/>
                      <a:pt x="2524" y="183"/>
                    </a:cubicBezTo>
                    <a:cubicBezTo>
                      <a:pt x="2585" y="183"/>
                      <a:pt x="2585" y="61"/>
                      <a:pt x="2524" y="61"/>
                    </a:cubicBezTo>
                    <a:cubicBezTo>
                      <a:pt x="2098" y="1"/>
                      <a:pt x="1703" y="1"/>
                      <a:pt x="1308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8"/>
              <p:cNvSpPr/>
              <p:nvPr/>
            </p:nvSpPr>
            <p:spPr>
              <a:xfrm>
                <a:off x="4881075" y="2209125"/>
                <a:ext cx="36500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130" extrusionOk="0">
                    <a:moveTo>
                      <a:pt x="1285" y="0"/>
                    </a:moveTo>
                    <a:cubicBezTo>
                      <a:pt x="816" y="0"/>
                      <a:pt x="412" y="340"/>
                      <a:pt x="243" y="706"/>
                    </a:cubicBezTo>
                    <a:cubicBezTo>
                      <a:pt x="0" y="1162"/>
                      <a:pt x="61" y="1679"/>
                      <a:pt x="243" y="2074"/>
                    </a:cubicBezTo>
                    <a:cubicBezTo>
                      <a:pt x="256" y="2112"/>
                      <a:pt x="285" y="2129"/>
                      <a:pt x="312" y="2129"/>
                    </a:cubicBezTo>
                    <a:cubicBezTo>
                      <a:pt x="349" y="2129"/>
                      <a:pt x="383" y="2097"/>
                      <a:pt x="365" y="2044"/>
                    </a:cubicBezTo>
                    <a:cubicBezTo>
                      <a:pt x="243" y="1618"/>
                      <a:pt x="243" y="1223"/>
                      <a:pt x="426" y="828"/>
                    </a:cubicBezTo>
                    <a:cubicBezTo>
                      <a:pt x="638" y="463"/>
                      <a:pt x="973" y="189"/>
                      <a:pt x="1398" y="98"/>
                    </a:cubicBezTo>
                    <a:cubicBezTo>
                      <a:pt x="1459" y="98"/>
                      <a:pt x="1459" y="7"/>
                      <a:pt x="1398" y="7"/>
                    </a:cubicBezTo>
                    <a:cubicBezTo>
                      <a:pt x="1360" y="3"/>
                      <a:pt x="1322" y="0"/>
                      <a:pt x="128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8"/>
              <p:cNvSpPr/>
              <p:nvPr/>
            </p:nvSpPr>
            <p:spPr>
              <a:xfrm>
                <a:off x="4933550" y="2209300"/>
                <a:ext cx="3265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2194" extrusionOk="0">
                    <a:moveTo>
                      <a:pt x="90" y="0"/>
                    </a:moveTo>
                    <a:cubicBezTo>
                      <a:pt x="11" y="0"/>
                      <a:pt x="0" y="67"/>
                      <a:pt x="56" y="67"/>
                    </a:cubicBezTo>
                    <a:cubicBezTo>
                      <a:pt x="65" y="67"/>
                      <a:pt x="77" y="65"/>
                      <a:pt x="90" y="61"/>
                    </a:cubicBezTo>
                    <a:cubicBezTo>
                      <a:pt x="515" y="213"/>
                      <a:pt x="819" y="517"/>
                      <a:pt x="971" y="912"/>
                    </a:cubicBezTo>
                    <a:cubicBezTo>
                      <a:pt x="1032" y="1125"/>
                      <a:pt x="1062" y="1307"/>
                      <a:pt x="1062" y="1520"/>
                    </a:cubicBezTo>
                    <a:cubicBezTo>
                      <a:pt x="1032" y="1702"/>
                      <a:pt x="1002" y="1915"/>
                      <a:pt x="1002" y="2158"/>
                    </a:cubicBezTo>
                    <a:cubicBezTo>
                      <a:pt x="1002" y="2176"/>
                      <a:pt x="1042" y="2193"/>
                      <a:pt x="1076" y="2193"/>
                    </a:cubicBezTo>
                    <a:cubicBezTo>
                      <a:pt x="1101" y="2193"/>
                      <a:pt x="1123" y="2184"/>
                      <a:pt x="1123" y="2158"/>
                    </a:cubicBezTo>
                    <a:cubicBezTo>
                      <a:pt x="1153" y="1976"/>
                      <a:pt x="1214" y="1733"/>
                      <a:pt x="1275" y="1520"/>
                    </a:cubicBezTo>
                    <a:cubicBezTo>
                      <a:pt x="1305" y="1277"/>
                      <a:pt x="1214" y="1003"/>
                      <a:pt x="1153" y="821"/>
                    </a:cubicBezTo>
                    <a:cubicBezTo>
                      <a:pt x="1032" y="638"/>
                      <a:pt x="910" y="395"/>
                      <a:pt x="728" y="243"/>
                    </a:cubicBezTo>
                    <a:cubicBezTo>
                      <a:pt x="546" y="91"/>
                      <a:pt x="302" y="30"/>
                      <a:pt x="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8"/>
              <p:cNvSpPr/>
              <p:nvPr/>
            </p:nvSpPr>
            <p:spPr>
              <a:xfrm>
                <a:off x="5221500" y="2272350"/>
                <a:ext cx="3345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194" extrusionOk="0">
                    <a:moveTo>
                      <a:pt x="61" y="1"/>
                    </a:moveTo>
                    <a:cubicBezTo>
                      <a:pt x="31" y="1"/>
                      <a:pt x="0" y="92"/>
                      <a:pt x="31" y="122"/>
                    </a:cubicBezTo>
                    <a:cubicBezTo>
                      <a:pt x="365" y="366"/>
                      <a:pt x="791" y="578"/>
                      <a:pt x="973" y="913"/>
                    </a:cubicBezTo>
                    <a:cubicBezTo>
                      <a:pt x="1186" y="1278"/>
                      <a:pt x="1095" y="1733"/>
                      <a:pt x="1064" y="2129"/>
                    </a:cubicBezTo>
                    <a:cubicBezTo>
                      <a:pt x="1064" y="2171"/>
                      <a:pt x="1090" y="2194"/>
                      <a:pt x="1119" y="2194"/>
                    </a:cubicBezTo>
                    <a:cubicBezTo>
                      <a:pt x="1151" y="2194"/>
                      <a:pt x="1186" y="2163"/>
                      <a:pt x="1186" y="2098"/>
                    </a:cubicBezTo>
                    <a:cubicBezTo>
                      <a:pt x="1247" y="1916"/>
                      <a:pt x="1338" y="1673"/>
                      <a:pt x="1338" y="1460"/>
                    </a:cubicBezTo>
                    <a:cubicBezTo>
                      <a:pt x="1338" y="1217"/>
                      <a:pt x="1277" y="1004"/>
                      <a:pt x="1186" y="761"/>
                    </a:cubicBezTo>
                    <a:cubicBezTo>
                      <a:pt x="912" y="366"/>
                      <a:pt x="487" y="153"/>
                      <a:pt x="6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8"/>
              <p:cNvSpPr/>
              <p:nvPr/>
            </p:nvSpPr>
            <p:spPr>
              <a:xfrm>
                <a:off x="5172100" y="2273875"/>
                <a:ext cx="311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192" extrusionOk="0">
                    <a:moveTo>
                      <a:pt x="1186" y="1"/>
                    </a:moveTo>
                    <a:cubicBezTo>
                      <a:pt x="730" y="31"/>
                      <a:pt x="305" y="396"/>
                      <a:pt x="153" y="821"/>
                    </a:cubicBezTo>
                    <a:cubicBezTo>
                      <a:pt x="1" y="1247"/>
                      <a:pt x="1" y="1733"/>
                      <a:pt x="183" y="2159"/>
                    </a:cubicBezTo>
                    <a:cubicBezTo>
                      <a:pt x="206" y="2182"/>
                      <a:pt x="230" y="2192"/>
                      <a:pt x="251" y="2192"/>
                    </a:cubicBezTo>
                    <a:cubicBezTo>
                      <a:pt x="286" y="2192"/>
                      <a:pt x="316" y="2166"/>
                      <a:pt x="335" y="2128"/>
                    </a:cubicBezTo>
                    <a:cubicBezTo>
                      <a:pt x="244" y="1703"/>
                      <a:pt x="244" y="1277"/>
                      <a:pt x="396" y="913"/>
                    </a:cubicBezTo>
                    <a:cubicBezTo>
                      <a:pt x="487" y="517"/>
                      <a:pt x="791" y="213"/>
                      <a:pt x="1217" y="92"/>
                    </a:cubicBezTo>
                    <a:cubicBezTo>
                      <a:pt x="1247" y="61"/>
                      <a:pt x="1247" y="1"/>
                      <a:pt x="118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8"/>
              <p:cNvSpPr/>
              <p:nvPr/>
            </p:nvSpPr>
            <p:spPr>
              <a:xfrm>
                <a:off x="4401450" y="3766550"/>
                <a:ext cx="6075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2052" extrusionOk="0">
                    <a:moveTo>
                      <a:pt x="2384" y="1"/>
                    </a:moveTo>
                    <a:cubicBezTo>
                      <a:pt x="2373" y="1"/>
                      <a:pt x="2361" y="6"/>
                      <a:pt x="2346" y="21"/>
                    </a:cubicBezTo>
                    <a:cubicBezTo>
                      <a:pt x="1920" y="264"/>
                      <a:pt x="1525" y="629"/>
                      <a:pt x="1160" y="963"/>
                    </a:cubicBezTo>
                    <a:cubicBezTo>
                      <a:pt x="765" y="1298"/>
                      <a:pt x="431" y="1602"/>
                      <a:pt x="66" y="1936"/>
                    </a:cubicBezTo>
                    <a:cubicBezTo>
                      <a:pt x="1" y="2002"/>
                      <a:pt x="30" y="2052"/>
                      <a:pt x="74" y="2052"/>
                    </a:cubicBezTo>
                    <a:cubicBezTo>
                      <a:pt x="91" y="2052"/>
                      <a:pt x="110" y="2044"/>
                      <a:pt x="127" y="2027"/>
                    </a:cubicBezTo>
                    <a:cubicBezTo>
                      <a:pt x="553" y="1784"/>
                      <a:pt x="917" y="1450"/>
                      <a:pt x="1312" y="1115"/>
                    </a:cubicBezTo>
                    <a:cubicBezTo>
                      <a:pt x="1677" y="781"/>
                      <a:pt x="2042" y="416"/>
                      <a:pt x="2407" y="82"/>
                    </a:cubicBezTo>
                    <a:cubicBezTo>
                      <a:pt x="2430" y="59"/>
                      <a:pt x="2418" y="1"/>
                      <a:pt x="238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8"/>
              <p:cNvSpPr/>
              <p:nvPr/>
            </p:nvSpPr>
            <p:spPr>
              <a:xfrm>
                <a:off x="5207050" y="2730575"/>
                <a:ext cx="623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14" extrusionOk="0">
                    <a:moveTo>
                      <a:pt x="92" y="0"/>
                    </a:moveTo>
                    <a:cubicBezTo>
                      <a:pt x="1" y="31"/>
                      <a:pt x="1" y="122"/>
                      <a:pt x="31" y="122"/>
                    </a:cubicBezTo>
                    <a:cubicBezTo>
                      <a:pt x="426" y="183"/>
                      <a:pt x="852" y="213"/>
                      <a:pt x="1217" y="213"/>
                    </a:cubicBezTo>
                    <a:cubicBezTo>
                      <a:pt x="1612" y="213"/>
                      <a:pt x="2037" y="213"/>
                      <a:pt x="2402" y="122"/>
                    </a:cubicBezTo>
                    <a:cubicBezTo>
                      <a:pt x="2493" y="61"/>
                      <a:pt x="2433" y="0"/>
                      <a:pt x="240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8"/>
              <p:cNvSpPr/>
              <p:nvPr/>
            </p:nvSpPr>
            <p:spPr>
              <a:xfrm>
                <a:off x="4552500" y="3133100"/>
                <a:ext cx="602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206" extrusionOk="0">
                    <a:moveTo>
                      <a:pt x="2337" y="1"/>
                    </a:moveTo>
                    <a:cubicBezTo>
                      <a:pt x="2324" y="1"/>
                      <a:pt x="2309" y="3"/>
                      <a:pt x="2292" y="9"/>
                    </a:cubicBezTo>
                    <a:cubicBezTo>
                      <a:pt x="1866" y="313"/>
                      <a:pt x="1502" y="647"/>
                      <a:pt x="1106" y="982"/>
                    </a:cubicBezTo>
                    <a:cubicBezTo>
                      <a:pt x="742" y="1347"/>
                      <a:pt x="407" y="1711"/>
                      <a:pt x="43" y="2106"/>
                    </a:cubicBezTo>
                    <a:cubicBezTo>
                      <a:pt x="0" y="2149"/>
                      <a:pt x="17" y="2206"/>
                      <a:pt x="62" y="2206"/>
                    </a:cubicBezTo>
                    <a:cubicBezTo>
                      <a:pt x="81" y="2206"/>
                      <a:pt x="106" y="2195"/>
                      <a:pt x="134" y="2167"/>
                    </a:cubicBezTo>
                    <a:cubicBezTo>
                      <a:pt x="559" y="1863"/>
                      <a:pt x="894" y="1498"/>
                      <a:pt x="1258" y="1134"/>
                    </a:cubicBezTo>
                    <a:cubicBezTo>
                      <a:pt x="1654" y="799"/>
                      <a:pt x="2018" y="465"/>
                      <a:pt x="2383" y="70"/>
                    </a:cubicBezTo>
                    <a:cubicBezTo>
                      <a:pt x="2408" y="45"/>
                      <a:pt x="2392" y="1"/>
                      <a:pt x="233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8"/>
              <p:cNvSpPr/>
              <p:nvPr/>
            </p:nvSpPr>
            <p:spPr>
              <a:xfrm>
                <a:off x="4172075" y="4110950"/>
                <a:ext cx="30275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421" extrusionOk="0">
                    <a:moveTo>
                      <a:pt x="821" y="0"/>
                    </a:moveTo>
                    <a:cubicBezTo>
                      <a:pt x="605" y="0"/>
                      <a:pt x="433" y="129"/>
                      <a:pt x="305" y="257"/>
                    </a:cubicBezTo>
                    <a:cubicBezTo>
                      <a:pt x="153" y="409"/>
                      <a:pt x="1" y="622"/>
                      <a:pt x="31" y="896"/>
                    </a:cubicBezTo>
                    <a:cubicBezTo>
                      <a:pt x="62" y="1048"/>
                      <a:pt x="153" y="1078"/>
                      <a:pt x="214" y="1200"/>
                    </a:cubicBezTo>
                    <a:cubicBezTo>
                      <a:pt x="305" y="1291"/>
                      <a:pt x="426" y="1352"/>
                      <a:pt x="518" y="1382"/>
                    </a:cubicBezTo>
                    <a:cubicBezTo>
                      <a:pt x="592" y="1410"/>
                      <a:pt x="663" y="1421"/>
                      <a:pt x="732" y="1421"/>
                    </a:cubicBezTo>
                    <a:cubicBezTo>
                      <a:pt x="890" y="1421"/>
                      <a:pt x="1038" y="1364"/>
                      <a:pt x="1186" y="1321"/>
                    </a:cubicBezTo>
                    <a:cubicBezTo>
                      <a:pt x="1211" y="1297"/>
                      <a:pt x="1196" y="1213"/>
                      <a:pt x="1158" y="1213"/>
                    </a:cubicBezTo>
                    <a:cubicBezTo>
                      <a:pt x="1148" y="1213"/>
                      <a:pt x="1137" y="1218"/>
                      <a:pt x="1126" y="1230"/>
                    </a:cubicBezTo>
                    <a:cubicBezTo>
                      <a:pt x="1026" y="1263"/>
                      <a:pt x="907" y="1288"/>
                      <a:pt x="801" y="1288"/>
                    </a:cubicBezTo>
                    <a:cubicBezTo>
                      <a:pt x="713" y="1288"/>
                      <a:pt x="633" y="1271"/>
                      <a:pt x="578" y="1230"/>
                    </a:cubicBezTo>
                    <a:cubicBezTo>
                      <a:pt x="487" y="1200"/>
                      <a:pt x="426" y="1169"/>
                      <a:pt x="366" y="1078"/>
                    </a:cubicBezTo>
                    <a:cubicBezTo>
                      <a:pt x="335" y="1017"/>
                      <a:pt x="244" y="896"/>
                      <a:pt x="244" y="865"/>
                    </a:cubicBezTo>
                    <a:cubicBezTo>
                      <a:pt x="214" y="713"/>
                      <a:pt x="335" y="561"/>
                      <a:pt x="457" y="409"/>
                    </a:cubicBezTo>
                    <a:cubicBezTo>
                      <a:pt x="578" y="257"/>
                      <a:pt x="761" y="136"/>
                      <a:pt x="913" y="136"/>
                    </a:cubicBezTo>
                    <a:cubicBezTo>
                      <a:pt x="974" y="136"/>
                      <a:pt x="1004" y="75"/>
                      <a:pt x="943" y="14"/>
                    </a:cubicBezTo>
                    <a:cubicBezTo>
                      <a:pt x="901" y="5"/>
                      <a:pt x="860" y="0"/>
                      <a:pt x="82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8"/>
              <p:cNvSpPr/>
              <p:nvPr/>
            </p:nvSpPr>
            <p:spPr>
              <a:xfrm>
                <a:off x="5210100" y="2696375"/>
                <a:ext cx="577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4" extrusionOk="0">
                    <a:moveTo>
                      <a:pt x="1186" y="1"/>
                    </a:moveTo>
                    <a:cubicBezTo>
                      <a:pt x="791" y="1"/>
                      <a:pt x="456" y="1"/>
                      <a:pt x="92" y="31"/>
                    </a:cubicBezTo>
                    <a:cubicBezTo>
                      <a:pt x="0" y="61"/>
                      <a:pt x="0" y="153"/>
                      <a:pt x="92" y="153"/>
                    </a:cubicBezTo>
                    <a:cubicBezTo>
                      <a:pt x="456" y="183"/>
                      <a:pt x="791" y="183"/>
                      <a:pt x="1186" y="183"/>
                    </a:cubicBezTo>
                    <a:cubicBezTo>
                      <a:pt x="1551" y="183"/>
                      <a:pt x="1915" y="183"/>
                      <a:pt x="2280" y="153"/>
                    </a:cubicBezTo>
                    <a:cubicBezTo>
                      <a:pt x="2311" y="153"/>
                      <a:pt x="2311" y="31"/>
                      <a:pt x="2280" y="31"/>
                    </a:cubicBezTo>
                    <a:cubicBezTo>
                      <a:pt x="1915" y="1"/>
                      <a:pt x="1551" y="1"/>
                      <a:pt x="118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8"/>
              <p:cNvSpPr/>
              <p:nvPr/>
            </p:nvSpPr>
            <p:spPr>
              <a:xfrm>
                <a:off x="5444150" y="4433475"/>
                <a:ext cx="577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4" extrusionOk="0">
                    <a:moveTo>
                      <a:pt x="1155" y="1"/>
                    </a:moveTo>
                    <a:cubicBezTo>
                      <a:pt x="791" y="1"/>
                      <a:pt x="456" y="1"/>
                      <a:pt x="61" y="31"/>
                    </a:cubicBezTo>
                    <a:cubicBezTo>
                      <a:pt x="0" y="31"/>
                      <a:pt x="0" y="123"/>
                      <a:pt x="61" y="153"/>
                    </a:cubicBezTo>
                    <a:cubicBezTo>
                      <a:pt x="456" y="183"/>
                      <a:pt x="791" y="183"/>
                      <a:pt x="1155" y="183"/>
                    </a:cubicBezTo>
                    <a:cubicBezTo>
                      <a:pt x="1551" y="183"/>
                      <a:pt x="1885" y="183"/>
                      <a:pt x="2280" y="153"/>
                    </a:cubicBezTo>
                    <a:cubicBezTo>
                      <a:pt x="2310" y="153"/>
                      <a:pt x="2310" y="31"/>
                      <a:pt x="2280" y="31"/>
                    </a:cubicBezTo>
                    <a:cubicBezTo>
                      <a:pt x="1885" y="1"/>
                      <a:pt x="1551" y="1"/>
                      <a:pt x="115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8"/>
              <p:cNvSpPr/>
              <p:nvPr/>
            </p:nvSpPr>
            <p:spPr>
              <a:xfrm>
                <a:off x="4144725" y="4156425"/>
                <a:ext cx="323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374" extrusionOk="0">
                    <a:moveTo>
                      <a:pt x="156" y="1"/>
                    </a:moveTo>
                    <a:cubicBezTo>
                      <a:pt x="136" y="1"/>
                      <a:pt x="114" y="8"/>
                      <a:pt x="92" y="19"/>
                    </a:cubicBezTo>
                    <a:cubicBezTo>
                      <a:pt x="31" y="232"/>
                      <a:pt x="1" y="414"/>
                      <a:pt x="1" y="627"/>
                    </a:cubicBezTo>
                    <a:cubicBezTo>
                      <a:pt x="1" y="748"/>
                      <a:pt x="1" y="870"/>
                      <a:pt x="31" y="992"/>
                    </a:cubicBezTo>
                    <a:cubicBezTo>
                      <a:pt x="61" y="1083"/>
                      <a:pt x="153" y="1204"/>
                      <a:pt x="244" y="1296"/>
                    </a:cubicBezTo>
                    <a:cubicBezTo>
                      <a:pt x="332" y="1350"/>
                      <a:pt x="428" y="1374"/>
                      <a:pt x="521" y="1374"/>
                    </a:cubicBezTo>
                    <a:cubicBezTo>
                      <a:pt x="687" y="1374"/>
                      <a:pt x="846" y="1301"/>
                      <a:pt x="943" y="1204"/>
                    </a:cubicBezTo>
                    <a:cubicBezTo>
                      <a:pt x="1125" y="1052"/>
                      <a:pt x="1247" y="870"/>
                      <a:pt x="1277" y="627"/>
                    </a:cubicBezTo>
                    <a:cubicBezTo>
                      <a:pt x="1293" y="596"/>
                      <a:pt x="1277" y="581"/>
                      <a:pt x="1251" y="581"/>
                    </a:cubicBezTo>
                    <a:cubicBezTo>
                      <a:pt x="1224" y="581"/>
                      <a:pt x="1186" y="596"/>
                      <a:pt x="1156" y="627"/>
                    </a:cubicBezTo>
                    <a:cubicBezTo>
                      <a:pt x="1095" y="809"/>
                      <a:pt x="973" y="931"/>
                      <a:pt x="821" y="1052"/>
                    </a:cubicBezTo>
                    <a:cubicBezTo>
                      <a:pt x="733" y="1105"/>
                      <a:pt x="634" y="1138"/>
                      <a:pt x="544" y="1138"/>
                    </a:cubicBezTo>
                    <a:cubicBezTo>
                      <a:pt x="478" y="1138"/>
                      <a:pt x="416" y="1121"/>
                      <a:pt x="365" y="1083"/>
                    </a:cubicBezTo>
                    <a:cubicBezTo>
                      <a:pt x="213" y="1022"/>
                      <a:pt x="183" y="840"/>
                      <a:pt x="183" y="627"/>
                    </a:cubicBezTo>
                    <a:cubicBezTo>
                      <a:pt x="183" y="444"/>
                      <a:pt x="183" y="262"/>
                      <a:pt x="213" y="80"/>
                    </a:cubicBezTo>
                    <a:cubicBezTo>
                      <a:pt x="213" y="22"/>
                      <a:pt x="189" y="1"/>
                      <a:pt x="15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8"/>
              <p:cNvSpPr/>
              <p:nvPr/>
            </p:nvSpPr>
            <p:spPr>
              <a:xfrm>
                <a:off x="5184275" y="2335425"/>
                <a:ext cx="5547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4" extrusionOk="0">
                    <a:moveTo>
                      <a:pt x="1125" y="1"/>
                    </a:moveTo>
                    <a:cubicBezTo>
                      <a:pt x="730" y="1"/>
                      <a:pt x="395" y="1"/>
                      <a:pt x="61" y="31"/>
                    </a:cubicBezTo>
                    <a:cubicBezTo>
                      <a:pt x="0" y="31"/>
                      <a:pt x="0" y="122"/>
                      <a:pt x="61" y="153"/>
                    </a:cubicBezTo>
                    <a:cubicBezTo>
                      <a:pt x="395" y="183"/>
                      <a:pt x="760" y="183"/>
                      <a:pt x="1125" y="183"/>
                    </a:cubicBezTo>
                    <a:cubicBezTo>
                      <a:pt x="1489" y="183"/>
                      <a:pt x="1824" y="183"/>
                      <a:pt x="2189" y="153"/>
                    </a:cubicBezTo>
                    <a:cubicBezTo>
                      <a:pt x="2219" y="153"/>
                      <a:pt x="2219" y="31"/>
                      <a:pt x="2189" y="31"/>
                    </a:cubicBezTo>
                    <a:cubicBezTo>
                      <a:pt x="1824" y="1"/>
                      <a:pt x="1459" y="1"/>
                      <a:pt x="1125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8"/>
              <p:cNvSpPr/>
              <p:nvPr/>
            </p:nvSpPr>
            <p:spPr>
              <a:xfrm>
                <a:off x="6463925" y="3556575"/>
                <a:ext cx="562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4" extrusionOk="0">
                    <a:moveTo>
                      <a:pt x="1155" y="0"/>
                    </a:moveTo>
                    <a:cubicBezTo>
                      <a:pt x="760" y="0"/>
                      <a:pt x="426" y="0"/>
                      <a:pt x="92" y="61"/>
                    </a:cubicBezTo>
                    <a:cubicBezTo>
                      <a:pt x="0" y="61"/>
                      <a:pt x="0" y="152"/>
                      <a:pt x="92" y="152"/>
                    </a:cubicBezTo>
                    <a:cubicBezTo>
                      <a:pt x="426" y="213"/>
                      <a:pt x="791" y="213"/>
                      <a:pt x="1155" y="213"/>
                    </a:cubicBezTo>
                    <a:cubicBezTo>
                      <a:pt x="1520" y="213"/>
                      <a:pt x="1855" y="213"/>
                      <a:pt x="2189" y="152"/>
                    </a:cubicBezTo>
                    <a:cubicBezTo>
                      <a:pt x="2250" y="152"/>
                      <a:pt x="2250" y="61"/>
                      <a:pt x="2189" y="61"/>
                    </a:cubicBezTo>
                    <a:cubicBezTo>
                      <a:pt x="1855" y="0"/>
                      <a:pt x="1490" y="0"/>
                      <a:pt x="1155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8"/>
              <p:cNvSpPr/>
              <p:nvPr/>
            </p:nvSpPr>
            <p:spPr>
              <a:xfrm>
                <a:off x="6229875" y="3553525"/>
                <a:ext cx="562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4" extrusionOk="0">
                    <a:moveTo>
                      <a:pt x="1156" y="1"/>
                    </a:moveTo>
                    <a:cubicBezTo>
                      <a:pt x="760" y="1"/>
                      <a:pt x="426" y="1"/>
                      <a:pt x="92" y="62"/>
                    </a:cubicBezTo>
                    <a:cubicBezTo>
                      <a:pt x="1" y="62"/>
                      <a:pt x="1" y="183"/>
                      <a:pt x="92" y="183"/>
                    </a:cubicBezTo>
                    <a:cubicBezTo>
                      <a:pt x="426" y="214"/>
                      <a:pt x="821" y="214"/>
                      <a:pt x="1156" y="214"/>
                    </a:cubicBezTo>
                    <a:cubicBezTo>
                      <a:pt x="1520" y="214"/>
                      <a:pt x="1885" y="214"/>
                      <a:pt x="2219" y="183"/>
                    </a:cubicBezTo>
                    <a:cubicBezTo>
                      <a:pt x="2250" y="183"/>
                      <a:pt x="2250" y="62"/>
                      <a:pt x="2219" y="62"/>
                    </a:cubicBezTo>
                    <a:cubicBezTo>
                      <a:pt x="1885" y="1"/>
                      <a:pt x="1490" y="1"/>
                      <a:pt x="1156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8"/>
              <p:cNvSpPr/>
              <p:nvPr/>
            </p:nvSpPr>
            <p:spPr>
              <a:xfrm>
                <a:off x="5495050" y="2343675"/>
                <a:ext cx="3347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2103" extrusionOk="0">
                    <a:moveTo>
                      <a:pt x="1212" y="0"/>
                    </a:moveTo>
                    <a:cubicBezTo>
                      <a:pt x="1186" y="0"/>
                      <a:pt x="1156" y="18"/>
                      <a:pt x="1156" y="35"/>
                    </a:cubicBezTo>
                    <a:cubicBezTo>
                      <a:pt x="1095" y="431"/>
                      <a:pt x="1034" y="795"/>
                      <a:pt x="852" y="1160"/>
                    </a:cubicBezTo>
                    <a:cubicBezTo>
                      <a:pt x="639" y="1494"/>
                      <a:pt x="335" y="1768"/>
                      <a:pt x="31" y="1981"/>
                    </a:cubicBezTo>
                    <a:cubicBezTo>
                      <a:pt x="1" y="2011"/>
                      <a:pt x="31" y="2102"/>
                      <a:pt x="122" y="2102"/>
                    </a:cubicBezTo>
                    <a:cubicBezTo>
                      <a:pt x="487" y="1920"/>
                      <a:pt x="791" y="1646"/>
                      <a:pt x="1034" y="1251"/>
                    </a:cubicBezTo>
                    <a:cubicBezTo>
                      <a:pt x="1247" y="887"/>
                      <a:pt x="1338" y="461"/>
                      <a:pt x="1247" y="35"/>
                    </a:cubicBezTo>
                    <a:cubicBezTo>
                      <a:pt x="1247" y="10"/>
                      <a:pt x="1231" y="0"/>
                      <a:pt x="12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8"/>
              <p:cNvSpPr/>
              <p:nvPr/>
            </p:nvSpPr>
            <p:spPr>
              <a:xfrm>
                <a:off x="6631850" y="2005950"/>
                <a:ext cx="1522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129" extrusionOk="0">
                    <a:moveTo>
                      <a:pt x="559" y="0"/>
                    </a:moveTo>
                    <a:cubicBezTo>
                      <a:pt x="544" y="0"/>
                      <a:pt x="529" y="7"/>
                      <a:pt x="518" y="18"/>
                    </a:cubicBezTo>
                    <a:cubicBezTo>
                      <a:pt x="396" y="383"/>
                      <a:pt x="274" y="718"/>
                      <a:pt x="214" y="1052"/>
                    </a:cubicBezTo>
                    <a:cubicBezTo>
                      <a:pt x="122" y="1386"/>
                      <a:pt x="62" y="1751"/>
                      <a:pt x="1" y="2085"/>
                    </a:cubicBezTo>
                    <a:cubicBezTo>
                      <a:pt x="1" y="2107"/>
                      <a:pt x="46" y="2128"/>
                      <a:pt x="84" y="2128"/>
                    </a:cubicBezTo>
                    <a:cubicBezTo>
                      <a:pt x="99" y="2128"/>
                      <a:pt x="114" y="2125"/>
                      <a:pt x="122" y="2116"/>
                    </a:cubicBezTo>
                    <a:cubicBezTo>
                      <a:pt x="244" y="1781"/>
                      <a:pt x="335" y="1447"/>
                      <a:pt x="426" y="1082"/>
                    </a:cubicBezTo>
                    <a:cubicBezTo>
                      <a:pt x="518" y="748"/>
                      <a:pt x="578" y="414"/>
                      <a:pt x="609" y="79"/>
                    </a:cubicBezTo>
                    <a:cubicBezTo>
                      <a:pt x="609" y="21"/>
                      <a:pt x="584" y="0"/>
                      <a:pt x="55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8"/>
              <p:cNvSpPr/>
              <p:nvPr/>
            </p:nvSpPr>
            <p:spPr>
              <a:xfrm>
                <a:off x="4096100" y="4117175"/>
                <a:ext cx="31175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377" extrusionOk="0">
                    <a:moveTo>
                      <a:pt x="631" y="0"/>
                    </a:moveTo>
                    <a:cubicBezTo>
                      <a:pt x="622" y="0"/>
                      <a:pt x="614" y="3"/>
                      <a:pt x="608" y="8"/>
                    </a:cubicBezTo>
                    <a:cubicBezTo>
                      <a:pt x="456" y="69"/>
                      <a:pt x="304" y="221"/>
                      <a:pt x="183" y="373"/>
                    </a:cubicBezTo>
                    <a:cubicBezTo>
                      <a:pt x="31" y="586"/>
                      <a:pt x="0" y="829"/>
                      <a:pt x="122" y="1042"/>
                    </a:cubicBezTo>
                    <a:cubicBezTo>
                      <a:pt x="152" y="1133"/>
                      <a:pt x="213" y="1255"/>
                      <a:pt x="335" y="1285"/>
                    </a:cubicBezTo>
                    <a:cubicBezTo>
                      <a:pt x="426" y="1376"/>
                      <a:pt x="517" y="1376"/>
                      <a:pt x="639" y="1376"/>
                    </a:cubicBezTo>
                    <a:cubicBezTo>
                      <a:pt x="821" y="1376"/>
                      <a:pt x="1034" y="1346"/>
                      <a:pt x="1216" y="1255"/>
                    </a:cubicBezTo>
                    <a:cubicBezTo>
                      <a:pt x="1247" y="1255"/>
                      <a:pt x="1247" y="1133"/>
                      <a:pt x="1155" y="1133"/>
                    </a:cubicBezTo>
                    <a:cubicBezTo>
                      <a:pt x="973" y="1194"/>
                      <a:pt x="791" y="1194"/>
                      <a:pt x="639" y="1194"/>
                    </a:cubicBezTo>
                    <a:cubicBezTo>
                      <a:pt x="487" y="1133"/>
                      <a:pt x="335" y="1103"/>
                      <a:pt x="304" y="951"/>
                    </a:cubicBezTo>
                    <a:cubicBezTo>
                      <a:pt x="152" y="647"/>
                      <a:pt x="426" y="343"/>
                      <a:pt x="669" y="69"/>
                    </a:cubicBezTo>
                    <a:cubicBezTo>
                      <a:pt x="718" y="45"/>
                      <a:pt x="668" y="0"/>
                      <a:pt x="63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8"/>
              <p:cNvSpPr/>
              <p:nvPr/>
            </p:nvSpPr>
            <p:spPr>
              <a:xfrm>
                <a:off x="5209575" y="2418450"/>
                <a:ext cx="309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2069" extrusionOk="0">
                    <a:moveTo>
                      <a:pt x="1146" y="0"/>
                    </a:moveTo>
                    <a:cubicBezTo>
                      <a:pt x="1116" y="0"/>
                      <a:pt x="1085" y="8"/>
                      <a:pt x="1085" y="23"/>
                    </a:cubicBezTo>
                    <a:cubicBezTo>
                      <a:pt x="1055" y="388"/>
                      <a:pt x="903" y="783"/>
                      <a:pt x="690" y="1087"/>
                    </a:cubicBezTo>
                    <a:cubicBezTo>
                      <a:pt x="508" y="1421"/>
                      <a:pt x="295" y="1695"/>
                      <a:pt x="21" y="1999"/>
                    </a:cubicBezTo>
                    <a:cubicBezTo>
                      <a:pt x="1" y="2020"/>
                      <a:pt x="23" y="2069"/>
                      <a:pt x="48" y="2069"/>
                    </a:cubicBezTo>
                    <a:cubicBezTo>
                      <a:pt x="60" y="2069"/>
                      <a:pt x="73" y="2058"/>
                      <a:pt x="82" y="2029"/>
                    </a:cubicBezTo>
                    <a:cubicBezTo>
                      <a:pt x="417" y="1817"/>
                      <a:pt x="660" y="1513"/>
                      <a:pt x="903" y="1148"/>
                    </a:cubicBezTo>
                    <a:cubicBezTo>
                      <a:pt x="1085" y="814"/>
                      <a:pt x="1237" y="449"/>
                      <a:pt x="1207" y="23"/>
                    </a:cubicBezTo>
                    <a:cubicBezTo>
                      <a:pt x="1207" y="8"/>
                      <a:pt x="1177" y="0"/>
                      <a:pt x="11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8"/>
              <p:cNvSpPr/>
              <p:nvPr/>
            </p:nvSpPr>
            <p:spPr>
              <a:xfrm>
                <a:off x="6470950" y="2203200"/>
                <a:ext cx="5455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420" extrusionOk="0">
                    <a:moveTo>
                      <a:pt x="2090" y="1"/>
                    </a:moveTo>
                    <a:cubicBezTo>
                      <a:pt x="1695" y="153"/>
                      <a:pt x="1361" y="335"/>
                      <a:pt x="1026" y="578"/>
                    </a:cubicBezTo>
                    <a:cubicBezTo>
                      <a:pt x="662" y="791"/>
                      <a:pt x="327" y="1034"/>
                      <a:pt x="23" y="1308"/>
                    </a:cubicBezTo>
                    <a:cubicBezTo>
                      <a:pt x="0" y="1355"/>
                      <a:pt x="13" y="1419"/>
                      <a:pt x="33" y="1419"/>
                    </a:cubicBezTo>
                    <a:cubicBezTo>
                      <a:pt x="40" y="1419"/>
                      <a:pt x="47" y="1413"/>
                      <a:pt x="54" y="1399"/>
                    </a:cubicBezTo>
                    <a:cubicBezTo>
                      <a:pt x="418" y="1217"/>
                      <a:pt x="753" y="1004"/>
                      <a:pt x="1087" y="761"/>
                    </a:cubicBezTo>
                    <a:cubicBezTo>
                      <a:pt x="1422" y="548"/>
                      <a:pt x="1786" y="335"/>
                      <a:pt x="2121" y="122"/>
                    </a:cubicBezTo>
                    <a:cubicBezTo>
                      <a:pt x="2181" y="92"/>
                      <a:pt x="2121" y="1"/>
                      <a:pt x="209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8"/>
              <p:cNvSpPr/>
              <p:nvPr/>
            </p:nvSpPr>
            <p:spPr>
              <a:xfrm>
                <a:off x="5480625" y="2268550"/>
                <a:ext cx="524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14" extrusionOk="0">
                    <a:moveTo>
                      <a:pt x="1064" y="1"/>
                    </a:moveTo>
                    <a:cubicBezTo>
                      <a:pt x="760" y="1"/>
                      <a:pt x="426" y="1"/>
                      <a:pt x="92" y="62"/>
                    </a:cubicBezTo>
                    <a:cubicBezTo>
                      <a:pt x="0" y="62"/>
                      <a:pt x="0" y="153"/>
                      <a:pt x="92" y="153"/>
                    </a:cubicBezTo>
                    <a:cubicBezTo>
                      <a:pt x="395" y="214"/>
                      <a:pt x="730" y="214"/>
                      <a:pt x="1064" y="214"/>
                    </a:cubicBezTo>
                    <a:cubicBezTo>
                      <a:pt x="1368" y="214"/>
                      <a:pt x="1733" y="214"/>
                      <a:pt x="2067" y="153"/>
                    </a:cubicBezTo>
                    <a:cubicBezTo>
                      <a:pt x="2098" y="153"/>
                      <a:pt x="2098" y="62"/>
                      <a:pt x="2067" y="62"/>
                    </a:cubicBezTo>
                    <a:cubicBezTo>
                      <a:pt x="1763" y="1"/>
                      <a:pt x="1429" y="1"/>
                      <a:pt x="106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8"/>
              <p:cNvSpPr/>
              <p:nvPr/>
            </p:nvSpPr>
            <p:spPr>
              <a:xfrm>
                <a:off x="4602175" y="4361300"/>
                <a:ext cx="517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83" extrusionOk="0">
                    <a:moveTo>
                      <a:pt x="1034" y="0"/>
                    </a:moveTo>
                    <a:cubicBezTo>
                      <a:pt x="730" y="0"/>
                      <a:pt x="396" y="0"/>
                      <a:pt x="31" y="31"/>
                    </a:cubicBezTo>
                    <a:cubicBezTo>
                      <a:pt x="1" y="31"/>
                      <a:pt x="1" y="152"/>
                      <a:pt x="31" y="152"/>
                    </a:cubicBezTo>
                    <a:cubicBezTo>
                      <a:pt x="335" y="183"/>
                      <a:pt x="700" y="183"/>
                      <a:pt x="1034" y="183"/>
                    </a:cubicBezTo>
                    <a:cubicBezTo>
                      <a:pt x="1338" y="183"/>
                      <a:pt x="1673" y="183"/>
                      <a:pt x="2007" y="152"/>
                    </a:cubicBezTo>
                    <a:cubicBezTo>
                      <a:pt x="2068" y="152"/>
                      <a:pt x="2068" y="31"/>
                      <a:pt x="2007" y="31"/>
                    </a:cubicBezTo>
                    <a:cubicBezTo>
                      <a:pt x="1703" y="0"/>
                      <a:pt x="1369" y="0"/>
                      <a:pt x="103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8"/>
              <p:cNvSpPr/>
              <p:nvPr/>
            </p:nvSpPr>
            <p:spPr>
              <a:xfrm>
                <a:off x="6350700" y="3406375"/>
                <a:ext cx="433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822" extrusionOk="0">
                    <a:moveTo>
                      <a:pt x="64" y="1"/>
                    </a:moveTo>
                    <a:cubicBezTo>
                      <a:pt x="32" y="1"/>
                      <a:pt x="0" y="15"/>
                      <a:pt x="0" y="51"/>
                    </a:cubicBezTo>
                    <a:cubicBezTo>
                      <a:pt x="31" y="233"/>
                      <a:pt x="152" y="446"/>
                      <a:pt x="304" y="568"/>
                    </a:cubicBezTo>
                    <a:cubicBezTo>
                      <a:pt x="456" y="689"/>
                      <a:pt x="700" y="811"/>
                      <a:pt x="882" y="811"/>
                    </a:cubicBezTo>
                    <a:cubicBezTo>
                      <a:pt x="921" y="817"/>
                      <a:pt x="965" y="821"/>
                      <a:pt x="1010" y="821"/>
                    </a:cubicBezTo>
                    <a:cubicBezTo>
                      <a:pt x="1176" y="821"/>
                      <a:pt x="1371" y="772"/>
                      <a:pt x="1490" y="628"/>
                    </a:cubicBezTo>
                    <a:cubicBezTo>
                      <a:pt x="1642" y="476"/>
                      <a:pt x="1672" y="233"/>
                      <a:pt x="1733" y="51"/>
                    </a:cubicBezTo>
                    <a:cubicBezTo>
                      <a:pt x="1733" y="33"/>
                      <a:pt x="1703" y="16"/>
                      <a:pt x="1677" y="16"/>
                    </a:cubicBezTo>
                    <a:cubicBezTo>
                      <a:pt x="1658" y="16"/>
                      <a:pt x="1642" y="25"/>
                      <a:pt x="1642" y="51"/>
                    </a:cubicBezTo>
                    <a:cubicBezTo>
                      <a:pt x="1581" y="233"/>
                      <a:pt x="1490" y="385"/>
                      <a:pt x="1368" y="507"/>
                    </a:cubicBezTo>
                    <a:cubicBezTo>
                      <a:pt x="1247" y="628"/>
                      <a:pt x="1125" y="628"/>
                      <a:pt x="912" y="628"/>
                    </a:cubicBezTo>
                    <a:cubicBezTo>
                      <a:pt x="548" y="568"/>
                      <a:pt x="244" y="355"/>
                      <a:pt x="122" y="21"/>
                    </a:cubicBezTo>
                    <a:cubicBezTo>
                      <a:pt x="109" y="8"/>
                      <a:pt x="86" y="1"/>
                      <a:pt x="6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8"/>
              <p:cNvSpPr/>
              <p:nvPr/>
            </p:nvSpPr>
            <p:spPr>
              <a:xfrm>
                <a:off x="6080175" y="2974500"/>
                <a:ext cx="454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263" extrusionOk="0">
                    <a:moveTo>
                      <a:pt x="1308" y="0"/>
                    </a:moveTo>
                    <a:cubicBezTo>
                      <a:pt x="1064" y="0"/>
                      <a:pt x="882" y="61"/>
                      <a:pt x="669" y="183"/>
                    </a:cubicBezTo>
                    <a:cubicBezTo>
                      <a:pt x="305" y="365"/>
                      <a:pt x="92" y="760"/>
                      <a:pt x="1" y="1186"/>
                    </a:cubicBezTo>
                    <a:cubicBezTo>
                      <a:pt x="1" y="1224"/>
                      <a:pt x="37" y="1263"/>
                      <a:pt x="64" y="1263"/>
                    </a:cubicBezTo>
                    <a:cubicBezTo>
                      <a:pt x="79" y="1263"/>
                      <a:pt x="92" y="1250"/>
                      <a:pt x="92" y="1216"/>
                    </a:cubicBezTo>
                    <a:cubicBezTo>
                      <a:pt x="183" y="882"/>
                      <a:pt x="456" y="578"/>
                      <a:pt x="760" y="365"/>
                    </a:cubicBezTo>
                    <a:cubicBezTo>
                      <a:pt x="912" y="274"/>
                      <a:pt x="1095" y="183"/>
                      <a:pt x="1247" y="183"/>
                    </a:cubicBezTo>
                    <a:cubicBezTo>
                      <a:pt x="1399" y="183"/>
                      <a:pt x="1551" y="274"/>
                      <a:pt x="1672" y="426"/>
                    </a:cubicBezTo>
                    <a:cubicBezTo>
                      <a:pt x="1681" y="444"/>
                      <a:pt x="1698" y="451"/>
                      <a:pt x="1716" y="451"/>
                    </a:cubicBezTo>
                    <a:cubicBezTo>
                      <a:pt x="1761" y="451"/>
                      <a:pt x="1815" y="408"/>
                      <a:pt x="1794" y="365"/>
                    </a:cubicBezTo>
                    <a:cubicBezTo>
                      <a:pt x="1764" y="183"/>
                      <a:pt x="1520" y="0"/>
                      <a:pt x="130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8"/>
              <p:cNvSpPr/>
              <p:nvPr/>
            </p:nvSpPr>
            <p:spPr>
              <a:xfrm>
                <a:off x="5070275" y="2894150"/>
                <a:ext cx="91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946" extrusionOk="0">
                    <a:moveTo>
                      <a:pt x="107" y="0"/>
                    </a:moveTo>
                    <a:cubicBezTo>
                      <a:pt x="84" y="0"/>
                      <a:pt x="61" y="8"/>
                      <a:pt x="61" y="23"/>
                    </a:cubicBezTo>
                    <a:cubicBezTo>
                      <a:pt x="1" y="327"/>
                      <a:pt x="61" y="661"/>
                      <a:pt x="92" y="965"/>
                    </a:cubicBezTo>
                    <a:cubicBezTo>
                      <a:pt x="122" y="1269"/>
                      <a:pt x="213" y="1573"/>
                      <a:pt x="244" y="1877"/>
                    </a:cubicBezTo>
                    <a:cubicBezTo>
                      <a:pt x="259" y="1923"/>
                      <a:pt x="289" y="1945"/>
                      <a:pt x="308" y="1945"/>
                    </a:cubicBezTo>
                    <a:cubicBezTo>
                      <a:pt x="327" y="1945"/>
                      <a:pt x="335" y="1923"/>
                      <a:pt x="305" y="1877"/>
                    </a:cubicBezTo>
                    <a:cubicBezTo>
                      <a:pt x="365" y="1573"/>
                      <a:pt x="305" y="1239"/>
                      <a:pt x="274" y="935"/>
                    </a:cubicBezTo>
                    <a:lnTo>
                      <a:pt x="153" y="23"/>
                    </a:lnTo>
                    <a:cubicBezTo>
                      <a:pt x="153" y="8"/>
                      <a:pt x="130" y="0"/>
                      <a:pt x="10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8"/>
              <p:cNvSpPr/>
              <p:nvPr/>
            </p:nvSpPr>
            <p:spPr>
              <a:xfrm>
                <a:off x="4536075" y="4685000"/>
                <a:ext cx="501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" extrusionOk="0">
                    <a:moveTo>
                      <a:pt x="1004" y="1"/>
                    </a:moveTo>
                    <a:cubicBezTo>
                      <a:pt x="700" y="1"/>
                      <a:pt x="365" y="1"/>
                      <a:pt x="61" y="62"/>
                    </a:cubicBezTo>
                    <a:cubicBezTo>
                      <a:pt x="0" y="62"/>
                      <a:pt x="0" y="153"/>
                      <a:pt x="61" y="153"/>
                    </a:cubicBezTo>
                    <a:cubicBezTo>
                      <a:pt x="365" y="214"/>
                      <a:pt x="700" y="214"/>
                      <a:pt x="1004" y="214"/>
                    </a:cubicBezTo>
                    <a:cubicBezTo>
                      <a:pt x="1308" y="214"/>
                      <a:pt x="1672" y="214"/>
                      <a:pt x="1976" y="153"/>
                    </a:cubicBezTo>
                    <a:cubicBezTo>
                      <a:pt x="2007" y="153"/>
                      <a:pt x="2007" y="62"/>
                      <a:pt x="1976" y="62"/>
                    </a:cubicBezTo>
                    <a:cubicBezTo>
                      <a:pt x="1672" y="1"/>
                      <a:pt x="1308" y="1"/>
                      <a:pt x="1004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8"/>
              <p:cNvSpPr/>
              <p:nvPr/>
            </p:nvSpPr>
            <p:spPr>
              <a:xfrm>
                <a:off x="6705800" y="4239400"/>
                <a:ext cx="27900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971" extrusionOk="0">
                    <a:moveTo>
                      <a:pt x="1046" y="0"/>
                    </a:moveTo>
                    <a:cubicBezTo>
                      <a:pt x="1030" y="0"/>
                      <a:pt x="1012" y="4"/>
                      <a:pt x="994" y="13"/>
                    </a:cubicBezTo>
                    <a:cubicBezTo>
                      <a:pt x="782" y="317"/>
                      <a:pt x="630" y="651"/>
                      <a:pt x="478" y="955"/>
                    </a:cubicBezTo>
                    <a:cubicBezTo>
                      <a:pt x="326" y="1259"/>
                      <a:pt x="174" y="1624"/>
                      <a:pt x="22" y="1928"/>
                    </a:cubicBezTo>
                    <a:cubicBezTo>
                      <a:pt x="0" y="1949"/>
                      <a:pt x="24" y="1971"/>
                      <a:pt x="72" y="1971"/>
                    </a:cubicBezTo>
                    <a:cubicBezTo>
                      <a:pt x="92" y="1971"/>
                      <a:pt x="117" y="1967"/>
                      <a:pt x="143" y="1958"/>
                    </a:cubicBezTo>
                    <a:cubicBezTo>
                      <a:pt x="356" y="1685"/>
                      <a:pt x="538" y="1350"/>
                      <a:pt x="690" y="1047"/>
                    </a:cubicBezTo>
                    <a:cubicBezTo>
                      <a:pt x="842" y="712"/>
                      <a:pt x="994" y="408"/>
                      <a:pt x="1116" y="43"/>
                    </a:cubicBezTo>
                    <a:cubicBezTo>
                      <a:pt x="1116" y="22"/>
                      <a:pt x="1085" y="0"/>
                      <a:pt x="10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8"/>
              <p:cNvSpPr/>
              <p:nvPr/>
            </p:nvSpPr>
            <p:spPr>
              <a:xfrm>
                <a:off x="4902350" y="2268550"/>
                <a:ext cx="456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214" extrusionOk="0">
                    <a:moveTo>
                      <a:pt x="912" y="1"/>
                    </a:moveTo>
                    <a:cubicBezTo>
                      <a:pt x="639" y="1"/>
                      <a:pt x="335" y="1"/>
                      <a:pt x="31" y="62"/>
                    </a:cubicBezTo>
                    <a:cubicBezTo>
                      <a:pt x="0" y="62"/>
                      <a:pt x="0" y="153"/>
                      <a:pt x="31" y="153"/>
                    </a:cubicBezTo>
                    <a:cubicBezTo>
                      <a:pt x="304" y="214"/>
                      <a:pt x="608" y="214"/>
                      <a:pt x="912" y="214"/>
                    </a:cubicBezTo>
                    <a:cubicBezTo>
                      <a:pt x="1186" y="214"/>
                      <a:pt x="1490" y="214"/>
                      <a:pt x="1794" y="153"/>
                    </a:cubicBezTo>
                    <a:cubicBezTo>
                      <a:pt x="1824" y="153"/>
                      <a:pt x="1824" y="62"/>
                      <a:pt x="1794" y="62"/>
                    </a:cubicBezTo>
                    <a:cubicBezTo>
                      <a:pt x="1520" y="1"/>
                      <a:pt x="1216" y="1"/>
                      <a:pt x="91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8"/>
              <p:cNvSpPr/>
              <p:nvPr/>
            </p:nvSpPr>
            <p:spPr>
              <a:xfrm>
                <a:off x="3905375" y="4687300"/>
                <a:ext cx="456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83" extrusionOk="0">
                    <a:moveTo>
                      <a:pt x="912" y="0"/>
                    </a:moveTo>
                    <a:cubicBezTo>
                      <a:pt x="638" y="0"/>
                      <a:pt x="334" y="0"/>
                      <a:pt x="30" y="30"/>
                    </a:cubicBezTo>
                    <a:cubicBezTo>
                      <a:pt x="0" y="30"/>
                      <a:pt x="0" y="122"/>
                      <a:pt x="30" y="152"/>
                    </a:cubicBezTo>
                    <a:cubicBezTo>
                      <a:pt x="304" y="182"/>
                      <a:pt x="608" y="182"/>
                      <a:pt x="912" y="182"/>
                    </a:cubicBezTo>
                    <a:cubicBezTo>
                      <a:pt x="1155" y="182"/>
                      <a:pt x="1459" y="182"/>
                      <a:pt x="1763" y="152"/>
                    </a:cubicBezTo>
                    <a:cubicBezTo>
                      <a:pt x="1824" y="152"/>
                      <a:pt x="1824" y="30"/>
                      <a:pt x="1763" y="30"/>
                    </a:cubicBezTo>
                    <a:cubicBezTo>
                      <a:pt x="1520" y="0"/>
                      <a:pt x="1216" y="0"/>
                      <a:pt x="91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8"/>
              <p:cNvSpPr/>
              <p:nvPr/>
            </p:nvSpPr>
            <p:spPr>
              <a:xfrm>
                <a:off x="6083225" y="2940050"/>
                <a:ext cx="456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497" extrusionOk="0">
                    <a:moveTo>
                      <a:pt x="1090" y="0"/>
                    </a:moveTo>
                    <a:cubicBezTo>
                      <a:pt x="1020" y="0"/>
                      <a:pt x="950" y="4"/>
                      <a:pt x="882" y="11"/>
                    </a:cubicBezTo>
                    <a:cubicBezTo>
                      <a:pt x="547" y="102"/>
                      <a:pt x="274" y="193"/>
                      <a:pt x="31" y="406"/>
                    </a:cubicBezTo>
                    <a:cubicBezTo>
                      <a:pt x="0" y="436"/>
                      <a:pt x="31" y="497"/>
                      <a:pt x="91" y="497"/>
                    </a:cubicBezTo>
                    <a:cubicBezTo>
                      <a:pt x="365" y="375"/>
                      <a:pt x="638" y="284"/>
                      <a:pt x="912" y="223"/>
                    </a:cubicBezTo>
                    <a:cubicBezTo>
                      <a:pt x="1023" y="212"/>
                      <a:pt x="1126" y="205"/>
                      <a:pt x="1226" y="205"/>
                    </a:cubicBezTo>
                    <a:cubicBezTo>
                      <a:pt x="1398" y="205"/>
                      <a:pt x="1559" y="226"/>
                      <a:pt x="1733" y="284"/>
                    </a:cubicBezTo>
                    <a:cubicBezTo>
                      <a:pt x="1793" y="284"/>
                      <a:pt x="1824" y="193"/>
                      <a:pt x="1793" y="163"/>
                    </a:cubicBezTo>
                    <a:cubicBezTo>
                      <a:pt x="1581" y="45"/>
                      <a:pt x="1333" y="0"/>
                      <a:pt x="10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8"/>
              <p:cNvSpPr/>
              <p:nvPr/>
            </p:nvSpPr>
            <p:spPr>
              <a:xfrm>
                <a:off x="6555100" y="2144950"/>
                <a:ext cx="682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268" extrusionOk="0">
                    <a:moveTo>
                      <a:pt x="2669" y="1"/>
                    </a:moveTo>
                    <a:cubicBezTo>
                      <a:pt x="2654" y="1"/>
                      <a:pt x="2636" y="7"/>
                      <a:pt x="2615" y="21"/>
                    </a:cubicBezTo>
                    <a:cubicBezTo>
                      <a:pt x="2480" y="117"/>
                      <a:pt x="2358" y="177"/>
                      <a:pt x="2224" y="177"/>
                    </a:cubicBezTo>
                    <a:cubicBezTo>
                      <a:pt x="2147" y="177"/>
                      <a:pt x="2066" y="157"/>
                      <a:pt x="1977" y="112"/>
                    </a:cubicBezTo>
                    <a:cubicBezTo>
                      <a:pt x="1855" y="82"/>
                      <a:pt x="1703" y="51"/>
                      <a:pt x="1551" y="51"/>
                    </a:cubicBezTo>
                    <a:cubicBezTo>
                      <a:pt x="1399" y="82"/>
                      <a:pt x="1247" y="173"/>
                      <a:pt x="1156" y="264"/>
                    </a:cubicBezTo>
                    <a:cubicBezTo>
                      <a:pt x="1065" y="386"/>
                      <a:pt x="1004" y="538"/>
                      <a:pt x="943" y="659"/>
                    </a:cubicBezTo>
                    <a:cubicBezTo>
                      <a:pt x="913" y="781"/>
                      <a:pt x="882" y="902"/>
                      <a:pt x="791" y="963"/>
                    </a:cubicBezTo>
                    <a:cubicBezTo>
                      <a:pt x="695" y="1079"/>
                      <a:pt x="562" y="1121"/>
                      <a:pt x="415" y="1121"/>
                    </a:cubicBezTo>
                    <a:cubicBezTo>
                      <a:pt x="331" y="1121"/>
                      <a:pt x="242" y="1107"/>
                      <a:pt x="153" y="1085"/>
                    </a:cubicBezTo>
                    <a:cubicBezTo>
                      <a:pt x="92" y="1085"/>
                      <a:pt x="1" y="1145"/>
                      <a:pt x="92" y="1145"/>
                    </a:cubicBezTo>
                    <a:cubicBezTo>
                      <a:pt x="183" y="1237"/>
                      <a:pt x="335" y="1267"/>
                      <a:pt x="487" y="1267"/>
                    </a:cubicBezTo>
                    <a:cubicBezTo>
                      <a:pt x="639" y="1267"/>
                      <a:pt x="791" y="1206"/>
                      <a:pt x="913" y="1085"/>
                    </a:cubicBezTo>
                    <a:cubicBezTo>
                      <a:pt x="1034" y="963"/>
                      <a:pt x="1095" y="811"/>
                      <a:pt x="1156" y="690"/>
                    </a:cubicBezTo>
                    <a:cubicBezTo>
                      <a:pt x="1186" y="598"/>
                      <a:pt x="1217" y="477"/>
                      <a:pt x="1308" y="386"/>
                    </a:cubicBezTo>
                    <a:cubicBezTo>
                      <a:pt x="1404" y="270"/>
                      <a:pt x="1525" y="228"/>
                      <a:pt x="1662" y="228"/>
                    </a:cubicBezTo>
                    <a:cubicBezTo>
                      <a:pt x="1742" y="228"/>
                      <a:pt x="1827" y="242"/>
                      <a:pt x="1916" y="264"/>
                    </a:cubicBezTo>
                    <a:cubicBezTo>
                      <a:pt x="2012" y="322"/>
                      <a:pt x="2109" y="343"/>
                      <a:pt x="2205" y="343"/>
                    </a:cubicBezTo>
                    <a:cubicBezTo>
                      <a:pt x="2260" y="343"/>
                      <a:pt x="2316" y="336"/>
                      <a:pt x="2372" y="325"/>
                    </a:cubicBezTo>
                    <a:cubicBezTo>
                      <a:pt x="2463" y="264"/>
                      <a:pt x="2585" y="203"/>
                      <a:pt x="2706" y="112"/>
                    </a:cubicBezTo>
                    <a:cubicBezTo>
                      <a:pt x="2729" y="65"/>
                      <a:pt x="2717" y="1"/>
                      <a:pt x="266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8"/>
              <p:cNvSpPr/>
              <p:nvPr/>
            </p:nvSpPr>
            <p:spPr>
              <a:xfrm>
                <a:off x="4928950" y="2354625"/>
                <a:ext cx="2280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695" extrusionOk="0">
                    <a:moveTo>
                      <a:pt x="790" y="0"/>
                    </a:moveTo>
                    <a:cubicBezTo>
                      <a:pt x="760" y="0"/>
                      <a:pt x="730" y="8"/>
                      <a:pt x="730" y="23"/>
                    </a:cubicBezTo>
                    <a:cubicBezTo>
                      <a:pt x="699" y="327"/>
                      <a:pt x="638" y="601"/>
                      <a:pt x="486" y="874"/>
                    </a:cubicBezTo>
                    <a:cubicBezTo>
                      <a:pt x="334" y="1117"/>
                      <a:pt x="182" y="1360"/>
                      <a:pt x="0" y="1634"/>
                    </a:cubicBezTo>
                    <a:cubicBezTo>
                      <a:pt x="0" y="1664"/>
                      <a:pt x="30" y="1695"/>
                      <a:pt x="91" y="1695"/>
                    </a:cubicBezTo>
                    <a:cubicBezTo>
                      <a:pt x="304" y="1512"/>
                      <a:pt x="547" y="1269"/>
                      <a:pt x="699" y="965"/>
                    </a:cubicBezTo>
                    <a:cubicBezTo>
                      <a:pt x="851" y="661"/>
                      <a:pt x="912" y="327"/>
                      <a:pt x="851" y="23"/>
                    </a:cubicBezTo>
                    <a:cubicBezTo>
                      <a:pt x="851" y="8"/>
                      <a:pt x="821" y="0"/>
                      <a:pt x="79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8"/>
              <p:cNvSpPr/>
              <p:nvPr/>
            </p:nvSpPr>
            <p:spPr>
              <a:xfrm>
                <a:off x="5829400" y="2360625"/>
                <a:ext cx="22075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638" extrusionOk="0">
                    <a:moveTo>
                      <a:pt x="81" y="0"/>
                    </a:moveTo>
                    <a:cubicBezTo>
                      <a:pt x="44" y="0"/>
                      <a:pt x="1" y="36"/>
                      <a:pt x="1" y="57"/>
                    </a:cubicBezTo>
                    <a:cubicBezTo>
                      <a:pt x="31" y="330"/>
                      <a:pt x="92" y="634"/>
                      <a:pt x="183" y="938"/>
                    </a:cubicBezTo>
                    <a:cubicBezTo>
                      <a:pt x="305" y="1242"/>
                      <a:pt x="548" y="1485"/>
                      <a:pt x="791" y="1637"/>
                    </a:cubicBezTo>
                    <a:cubicBezTo>
                      <a:pt x="822" y="1637"/>
                      <a:pt x="882" y="1576"/>
                      <a:pt x="852" y="1546"/>
                    </a:cubicBezTo>
                    <a:cubicBezTo>
                      <a:pt x="639" y="1333"/>
                      <a:pt x="487" y="1120"/>
                      <a:pt x="396" y="847"/>
                    </a:cubicBezTo>
                    <a:cubicBezTo>
                      <a:pt x="275" y="573"/>
                      <a:pt x="214" y="269"/>
                      <a:pt x="123" y="26"/>
                    </a:cubicBezTo>
                    <a:cubicBezTo>
                      <a:pt x="113" y="7"/>
                      <a:pt x="98" y="0"/>
                      <a:pt x="8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8"/>
              <p:cNvSpPr/>
              <p:nvPr/>
            </p:nvSpPr>
            <p:spPr>
              <a:xfrm>
                <a:off x="5577125" y="3534525"/>
                <a:ext cx="494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45" extrusionOk="0">
                    <a:moveTo>
                      <a:pt x="973" y="1"/>
                    </a:moveTo>
                    <a:cubicBezTo>
                      <a:pt x="639" y="62"/>
                      <a:pt x="335" y="62"/>
                      <a:pt x="31" y="92"/>
                    </a:cubicBezTo>
                    <a:cubicBezTo>
                      <a:pt x="1" y="92"/>
                      <a:pt x="1" y="214"/>
                      <a:pt x="31" y="214"/>
                    </a:cubicBezTo>
                    <a:cubicBezTo>
                      <a:pt x="335" y="244"/>
                      <a:pt x="669" y="244"/>
                      <a:pt x="973" y="244"/>
                    </a:cubicBezTo>
                    <a:lnTo>
                      <a:pt x="1885" y="244"/>
                    </a:lnTo>
                    <a:cubicBezTo>
                      <a:pt x="1976" y="244"/>
                      <a:pt x="1976" y="123"/>
                      <a:pt x="1916" y="123"/>
                    </a:cubicBezTo>
                    <a:cubicBezTo>
                      <a:pt x="1612" y="1"/>
                      <a:pt x="1277" y="1"/>
                      <a:pt x="97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8"/>
              <p:cNvSpPr/>
              <p:nvPr/>
            </p:nvSpPr>
            <p:spPr>
              <a:xfrm>
                <a:off x="5944150" y="2985125"/>
                <a:ext cx="365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99" extrusionOk="0">
                    <a:moveTo>
                      <a:pt x="1369" y="1"/>
                    </a:moveTo>
                    <a:cubicBezTo>
                      <a:pt x="1065" y="31"/>
                      <a:pt x="761" y="153"/>
                      <a:pt x="517" y="335"/>
                    </a:cubicBezTo>
                    <a:cubicBezTo>
                      <a:pt x="274" y="518"/>
                      <a:pt x="62" y="822"/>
                      <a:pt x="1" y="1126"/>
                    </a:cubicBezTo>
                    <a:cubicBezTo>
                      <a:pt x="1" y="1170"/>
                      <a:pt x="50" y="1198"/>
                      <a:pt x="88" y="1198"/>
                    </a:cubicBezTo>
                    <a:cubicBezTo>
                      <a:pt x="102" y="1198"/>
                      <a:pt x="114" y="1195"/>
                      <a:pt x="122" y="1186"/>
                    </a:cubicBezTo>
                    <a:cubicBezTo>
                      <a:pt x="244" y="913"/>
                      <a:pt x="426" y="670"/>
                      <a:pt x="669" y="518"/>
                    </a:cubicBezTo>
                    <a:cubicBezTo>
                      <a:pt x="882" y="335"/>
                      <a:pt x="1156" y="214"/>
                      <a:pt x="1429" y="123"/>
                    </a:cubicBezTo>
                    <a:cubicBezTo>
                      <a:pt x="1460" y="62"/>
                      <a:pt x="1429" y="1"/>
                      <a:pt x="136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8"/>
              <p:cNvSpPr/>
              <p:nvPr/>
            </p:nvSpPr>
            <p:spPr>
              <a:xfrm>
                <a:off x="5484425" y="2559400"/>
                <a:ext cx="33300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590" extrusionOk="0">
                    <a:moveTo>
                      <a:pt x="1250" y="0"/>
                    </a:moveTo>
                    <a:cubicBezTo>
                      <a:pt x="1239" y="0"/>
                      <a:pt x="1228" y="3"/>
                      <a:pt x="1216" y="8"/>
                    </a:cubicBezTo>
                    <a:cubicBezTo>
                      <a:pt x="1003" y="221"/>
                      <a:pt x="821" y="495"/>
                      <a:pt x="608" y="738"/>
                    </a:cubicBezTo>
                    <a:cubicBezTo>
                      <a:pt x="426" y="951"/>
                      <a:pt x="183" y="1224"/>
                      <a:pt x="61" y="1498"/>
                    </a:cubicBezTo>
                    <a:cubicBezTo>
                      <a:pt x="0" y="1528"/>
                      <a:pt x="92" y="1589"/>
                      <a:pt x="122" y="1589"/>
                    </a:cubicBezTo>
                    <a:cubicBezTo>
                      <a:pt x="365" y="1376"/>
                      <a:pt x="578" y="1133"/>
                      <a:pt x="760" y="890"/>
                    </a:cubicBezTo>
                    <a:cubicBezTo>
                      <a:pt x="973" y="616"/>
                      <a:pt x="1155" y="373"/>
                      <a:pt x="1307" y="69"/>
                    </a:cubicBezTo>
                    <a:cubicBezTo>
                      <a:pt x="1332" y="45"/>
                      <a:pt x="1297" y="0"/>
                      <a:pt x="1250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8"/>
              <p:cNvSpPr/>
              <p:nvPr/>
            </p:nvSpPr>
            <p:spPr>
              <a:xfrm>
                <a:off x="4132925" y="4066550"/>
                <a:ext cx="36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156" extrusionOk="0">
                    <a:moveTo>
                      <a:pt x="1284" y="0"/>
                    </a:moveTo>
                    <a:cubicBezTo>
                      <a:pt x="1253" y="0"/>
                      <a:pt x="1212" y="27"/>
                      <a:pt x="1172" y="27"/>
                    </a:cubicBezTo>
                    <a:cubicBezTo>
                      <a:pt x="1202" y="210"/>
                      <a:pt x="1263" y="392"/>
                      <a:pt x="1263" y="574"/>
                    </a:cubicBezTo>
                    <a:cubicBezTo>
                      <a:pt x="1233" y="787"/>
                      <a:pt x="1141" y="939"/>
                      <a:pt x="989" y="939"/>
                    </a:cubicBezTo>
                    <a:cubicBezTo>
                      <a:pt x="837" y="939"/>
                      <a:pt x="655" y="878"/>
                      <a:pt x="533" y="726"/>
                    </a:cubicBezTo>
                    <a:cubicBezTo>
                      <a:pt x="412" y="574"/>
                      <a:pt x="260" y="483"/>
                      <a:pt x="108" y="331"/>
                    </a:cubicBezTo>
                    <a:cubicBezTo>
                      <a:pt x="101" y="317"/>
                      <a:pt x="90" y="311"/>
                      <a:pt x="78" y="311"/>
                    </a:cubicBezTo>
                    <a:cubicBezTo>
                      <a:pt x="42" y="311"/>
                      <a:pt x="1" y="369"/>
                      <a:pt x="47" y="392"/>
                    </a:cubicBezTo>
                    <a:cubicBezTo>
                      <a:pt x="169" y="574"/>
                      <a:pt x="290" y="726"/>
                      <a:pt x="412" y="878"/>
                    </a:cubicBezTo>
                    <a:cubicBezTo>
                      <a:pt x="523" y="1017"/>
                      <a:pt x="735" y="1156"/>
                      <a:pt x="956" y="1156"/>
                    </a:cubicBezTo>
                    <a:cubicBezTo>
                      <a:pt x="977" y="1156"/>
                      <a:pt x="999" y="1155"/>
                      <a:pt x="1020" y="1152"/>
                    </a:cubicBezTo>
                    <a:cubicBezTo>
                      <a:pt x="1172" y="1152"/>
                      <a:pt x="1293" y="1091"/>
                      <a:pt x="1385" y="970"/>
                    </a:cubicBezTo>
                    <a:cubicBezTo>
                      <a:pt x="1445" y="848"/>
                      <a:pt x="1476" y="726"/>
                      <a:pt x="1476" y="635"/>
                    </a:cubicBezTo>
                    <a:cubicBezTo>
                      <a:pt x="1476" y="392"/>
                      <a:pt x="1415" y="210"/>
                      <a:pt x="1324" y="27"/>
                    </a:cubicBezTo>
                    <a:cubicBezTo>
                      <a:pt x="1314" y="7"/>
                      <a:pt x="1300" y="0"/>
                      <a:pt x="1284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8"/>
              <p:cNvSpPr/>
              <p:nvPr/>
            </p:nvSpPr>
            <p:spPr>
              <a:xfrm>
                <a:off x="5829400" y="2483600"/>
                <a:ext cx="3650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070" extrusionOk="0">
                    <a:moveTo>
                      <a:pt x="92" y="1"/>
                    </a:moveTo>
                    <a:cubicBezTo>
                      <a:pt x="92" y="1"/>
                      <a:pt x="1" y="31"/>
                      <a:pt x="1" y="62"/>
                    </a:cubicBezTo>
                    <a:cubicBezTo>
                      <a:pt x="123" y="335"/>
                      <a:pt x="305" y="609"/>
                      <a:pt x="548" y="791"/>
                    </a:cubicBezTo>
                    <a:cubicBezTo>
                      <a:pt x="739" y="955"/>
                      <a:pt x="1003" y="1069"/>
                      <a:pt x="1275" y="1069"/>
                    </a:cubicBezTo>
                    <a:cubicBezTo>
                      <a:pt x="1306" y="1069"/>
                      <a:pt x="1337" y="1068"/>
                      <a:pt x="1369" y="1065"/>
                    </a:cubicBezTo>
                    <a:cubicBezTo>
                      <a:pt x="1460" y="1065"/>
                      <a:pt x="1460" y="943"/>
                      <a:pt x="1369" y="943"/>
                    </a:cubicBezTo>
                    <a:cubicBezTo>
                      <a:pt x="1095" y="882"/>
                      <a:pt x="852" y="761"/>
                      <a:pt x="639" y="609"/>
                    </a:cubicBezTo>
                    <a:cubicBezTo>
                      <a:pt x="427" y="426"/>
                      <a:pt x="275" y="214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8"/>
              <p:cNvSpPr/>
              <p:nvPr/>
            </p:nvSpPr>
            <p:spPr>
              <a:xfrm>
                <a:off x="6517875" y="2226475"/>
                <a:ext cx="1902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38" extrusionOk="0">
                    <a:moveTo>
                      <a:pt x="698" y="0"/>
                    </a:moveTo>
                    <a:cubicBezTo>
                      <a:pt x="688" y="0"/>
                      <a:pt x="677" y="4"/>
                      <a:pt x="669" y="12"/>
                    </a:cubicBezTo>
                    <a:cubicBezTo>
                      <a:pt x="548" y="255"/>
                      <a:pt x="396" y="438"/>
                      <a:pt x="274" y="681"/>
                    </a:cubicBezTo>
                    <a:cubicBezTo>
                      <a:pt x="152" y="894"/>
                      <a:pt x="61" y="1137"/>
                      <a:pt x="0" y="1380"/>
                    </a:cubicBezTo>
                    <a:cubicBezTo>
                      <a:pt x="0" y="1413"/>
                      <a:pt x="28" y="1438"/>
                      <a:pt x="58" y="1438"/>
                    </a:cubicBezTo>
                    <a:cubicBezTo>
                      <a:pt x="82" y="1438"/>
                      <a:pt x="108" y="1421"/>
                      <a:pt x="122" y="1380"/>
                    </a:cubicBezTo>
                    <a:cubicBezTo>
                      <a:pt x="244" y="1167"/>
                      <a:pt x="365" y="985"/>
                      <a:pt x="456" y="742"/>
                    </a:cubicBezTo>
                    <a:cubicBezTo>
                      <a:pt x="578" y="529"/>
                      <a:pt x="700" y="316"/>
                      <a:pt x="760" y="73"/>
                    </a:cubicBezTo>
                    <a:cubicBezTo>
                      <a:pt x="760" y="28"/>
                      <a:pt x="728" y="0"/>
                      <a:pt x="698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8"/>
              <p:cNvSpPr/>
              <p:nvPr/>
            </p:nvSpPr>
            <p:spPr>
              <a:xfrm>
                <a:off x="6377275" y="1955925"/>
                <a:ext cx="2055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33" extrusionOk="0">
                    <a:moveTo>
                      <a:pt x="71" y="1"/>
                    </a:moveTo>
                    <a:cubicBezTo>
                      <a:pt x="31" y="1"/>
                      <a:pt x="1" y="22"/>
                      <a:pt x="1" y="44"/>
                    </a:cubicBezTo>
                    <a:cubicBezTo>
                      <a:pt x="62" y="287"/>
                      <a:pt x="183" y="469"/>
                      <a:pt x="305" y="712"/>
                    </a:cubicBezTo>
                    <a:cubicBezTo>
                      <a:pt x="457" y="895"/>
                      <a:pt x="578" y="1108"/>
                      <a:pt x="730" y="1320"/>
                    </a:cubicBezTo>
                    <a:cubicBezTo>
                      <a:pt x="739" y="1329"/>
                      <a:pt x="749" y="1332"/>
                      <a:pt x="760" y="1332"/>
                    </a:cubicBezTo>
                    <a:cubicBezTo>
                      <a:pt x="789" y="1332"/>
                      <a:pt x="822" y="1304"/>
                      <a:pt x="822" y="1260"/>
                    </a:cubicBezTo>
                    <a:cubicBezTo>
                      <a:pt x="761" y="1047"/>
                      <a:pt x="639" y="864"/>
                      <a:pt x="518" y="621"/>
                    </a:cubicBezTo>
                    <a:cubicBezTo>
                      <a:pt x="366" y="439"/>
                      <a:pt x="274" y="196"/>
                      <a:pt x="122" y="13"/>
                    </a:cubicBezTo>
                    <a:cubicBezTo>
                      <a:pt x="105" y="4"/>
                      <a:pt x="87" y="1"/>
                      <a:pt x="7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8"/>
              <p:cNvSpPr/>
              <p:nvPr/>
            </p:nvSpPr>
            <p:spPr>
              <a:xfrm>
                <a:off x="4127250" y="3706450"/>
                <a:ext cx="1485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263" extrusionOk="0">
                    <a:moveTo>
                      <a:pt x="92" y="1"/>
                    </a:moveTo>
                    <a:cubicBezTo>
                      <a:pt x="61" y="1"/>
                      <a:pt x="31" y="9"/>
                      <a:pt x="31" y="24"/>
                    </a:cubicBezTo>
                    <a:cubicBezTo>
                      <a:pt x="1" y="237"/>
                      <a:pt x="92" y="480"/>
                      <a:pt x="183" y="662"/>
                    </a:cubicBezTo>
                    <a:cubicBezTo>
                      <a:pt x="305" y="844"/>
                      <a:pt x="426" y="1057"/>
                      <a:pt x="487" y="1240"/>
                    </a:cubicBezTo>
                    <a:cubicBezTo>
                      <a:pt x="517" y="1255"/>
                      <a:pt x="548" y="1262"/>
                      <a:pt x="567" y="1262"/>
                    </a:cubicBezTo>
                    <a:cubicBezTo>
                      <a:pt x="586" y="1262"/>
                      <a:pt x="593" y="1255"/>
                      <a:pt x="578" y="1240"/>
                    </a:cubicBezTo>
                    <a:cubicBezTo>
                      <a:pt x="578" y="996"/>
                      <a:pt x="487" y="784"/>
                      <a:pt x="396" y="601"/>
                    </a:cubicBezTo>
                    <a:cubicBezTo>
                      <a:pt x="305" y="389"/>
                      <a:pt x="183" y="206"/>
                      <a:pt x="153" y="24"/>
                    </a:cubicBezTo>
                    <a:cubicBezTo>
                      <a:pt x="153" y="9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8"/>
              <p:cNvSpPr/>
              <p:nvPr/>
            </p:nvSpPr>
            <p:spPr>
              <a:xfrm>
                <a:off x="6030775" y="3001850"/>
                <a:ext cx="15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199" extrusionOk="0">
                    <a:moveTo>
                      <a:pt x="122" y="1"/>
                    </a:moveTo>
                    <a:cubicBezTo>
                      <a:pt x="92" y="1"/>
                      <a:pt x="1" y="92"/>
                      <a:pt x="31" y="122"/>
                    </a:cubicBezTo>
                    <a:cubicBezTo>
                      <a:pt x="183" y="244"/>
                      <a:pt x="305" y="396"/>
                      <a:pt x="335" y="578"/>
                    </a:cubicBezTo>
                    <a:cubicBezTo>
                      <a:pt x="335" y="730"/>
                      <a:pt x="305" y="973"/>
                      <a:pt x="244" y="1156"/>
                    </a:cubicBezTo>
                    <a:cubicBezTo>
                      <a:pt x="244" y="1177"/>
                      <a:pt x="274" y="1199"/>
                      <a:pt x="303" y="1199"/>
                    </a:cubicBezTo>
                    <a:cubicBezTo>
                      <a:pt x="315" y="1199"/>
                      <a:pt x="326" y="1195"/>
                      <a:pt x="335" y="1186"/>
                    </a:cubicBezTo>
                    <a:cubicBezTo>
                      <a:pt x="487" y="1034"/>
                      <a:pt x="609" y="791"/>
                      <a:pt x="578" y="548"/>
                    </a:cubicBezTo>
                    <a:cubicBezTo>
                      <a:pt x="548" y="274"/>
                      <a:pt x="335" y="92"/>
                      <a:pt x="12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8"/>
              <p:cNvSpPr/>
              <p:nvPr/>
            </p:nvSpPr>
            <p:spPr>
              <a:xfrm>
                <a:off x="6861350" y="2699875"/>
                <a:ext cx="535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183" extrusionOk="0">
                    <a:moveTo>
                      <a:pt x="117" y="0"/>
                    </a:moveTo>
                    <a:cubicBezTo>
                      <a:pt x="102" y="0"/>
                      <a:pt x="92" y="4"/>
                      <a:pt x="92" y="13"/>
                    </a:cubicBezTo>
                    <a:cubicBezTo>
                      <a:pt x="31" y="195"/>
                      <a:pt x="0" y="377"/>
                      <a:pt x="0" y="590"/>
                    </a:cubicBezTo>
                    <a:cubicBezTo>
                      <a:pt x="0" y="773"/>
                      <a:pt x="0" y="955"/>
                      <a:pt x="31" y="1137"/>
                    </a:cubicBezTo>
                    <a:cubicBezTo>
                      <a:pt x="46" y="1168"/>
                      <a:pt x="76" y="1183"/>
                      <a:pt x="107" y="1183"/>
                    </a:cubicBezTo>
                    <a:cubicBezTo>
                      <a:pt x="137" y="1183"/>
                      <a:pt x="168" y="1168"/>
                      <a:pt x="183" y="1137"/>
                    </a:cubicBezTo>
                    <a:cubicBezTo>
                      <a:pt x="213" y="955"/>
                      <a:pt x="213" y="773"/>
                      <a:pt x="213" y="590"/>
                    </a:cubicBezTo>
                    <a:lnTo>
                      <a:pt x="213" y="43"/>
                    </a:lnTo>
                    <a:cubicBezTo>
                      <a:pt x="213" y="22"/>
                      <a:pt x="152" y="0"/>
                      <a:pt x="117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8"/>
              <p:cNvSpPr/>
              <p:nvPr/>
            </p:nvSpPr>
            <p:spPr>
              <a:xfrm>
                <a:off x="6654650" y="2039625"/>
                <a:ext cx="2572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164" extrusionOk="0">
                    <a:moveTo>
                      <a:pt x="947" y="1"/>
                    </a:moveTo>
                    <a:cubicBezTo>
                      <a:pt x="936" y="1"/>
                      <a:pt x="924" y="3"/>
                      <a:pt x="913" y="9"/>
                    </a:cubicBezTo>
                    <a:cubicBezTo>
                      <a:pt x="730" y="161"/>
                      <a:pt x="578" y="313"/>
                      <a:pt x="426" y="495"/>
                    </a:cubicBezTo>
                    <a:cubicBezTo>
                      <a:pt x="274" y="708"/>
                      <a:pt x="122" y="890"/>
                      <a:pt x="1" y="1073"/>
                    </a:cubicBezTo>
                    <a:cubicBezTo>
                      <a:pt x="1" y="1103"/>
                      <a:pt x="92" y="1164"/>
                      <a:pt x="92" y="1164"/>
                    </a:cubicBezTo>
                    <a:cubicBezTo>
                      <a:pt x="274" y="1012"/>
                      <a:pt x="426" y="830"/>
                      <a:pt x="578" y="647"/>
                    </a:cubicBezTo>
                    <a:cubicBezTo>
                      <a:pt x="730" y="465"/>
                      <a:pt x="882" y="282"/>
                      <a:pt x="1004" y="70"/>
                    </a:cubicBezTo>
                    <a:cubicBezTo>
                      <a:pt x="1028" y="45"/>
                      <a:pt x="993" y="1"/>
                      <a:pt x="94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8"/>
              <p:cNvSpPr/>
              <p:nvPr/>
            </p:nvSpPr>
            <p:spPr>
              <a:xfrm>
                <a:off x="4096850" y="3725275"/>
                <a:ext cx="226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106" extrusionOk="0">
                    <a:moveTo>
                      <a:pt x="92" y="0"/>
                    </a:moveTo>
                    <a:cubicBezTo>
                      <a:pt x="31" y="0"/>
                      <a:pt x="1" y="31"/>
                      <a:pt x="1" y="61"/>
                    </a:cubicBezTo>
                    <a:cubicBezTo>
                      <a:pt x="122" y="243"/>
                      <a:pt x="274" y="456"/>
                      <a:pt x="396" y="608"/>
                    </a:cubicBezTo>
                    <a:cubicBezTo>
                      <a:pt x="548" y="791"/>
                      <a:pt x="639" y="943"/>
                      <a:pt x="791" y="1094"/>
                    </a:cubicBezTo>
                    <a:cubicBezTo>
                      <a:pt x="805" y="1102"/>
                      <a:pt x="820" y="1105"/>
                      <a:pt x="833" y="1105"/>
                    </a:cubicBezTo>
                    <a:cubicBezTo>
                      <a:pt x="875" y="1105"/>
                      <a:pt x="905" y="1066"/>
                      <a:pt x="882" y="973"/>
                    </a:cubicBezTo>
                    <a:cubicBezTo>
                      <a:pt x="791" y="791"/>
                      <a:pt x="639" y="608"/>
                      <a:pt x="548" y="456"/>
                    </a:cubicBezTo>
                    <a:cubicBezTo>
                      <a:pt x="396" y="304"/>
                      <a:pt x="274" y="91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8"/>
              <p:cNvSpPr/>
              <p:nvPr/>
            </p:nvSpPr>
            <p:spPr>
              <a:xfrm>
                <a:off x="6823450" y="2792275"/>
                <a:ext cx="513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755" extrusionOk="0">
                    <a:moveTo>
                      <a:pt x="1979" y="0"/>
                    </a:moveTo>
                    <a:cubicBezTo>
                      <a:pt x="1960" y="0"/>
                      <a:pt x="1937" y="8"/>
                      <a:pt x="1911" y="25"/>
                    </a:cubicBezTo>
                    <a:cubicBezTo>
                      <a:pt x="1608" y="298"/>
                      <a:pt x="1364" y="572"/>
                      <a:pt x="1000" y="572"/>
                    </a:cubicBezTo>
                    <a:cubicBezTo>
                      <a:pt x="665" y="572"/>
                      <a:pt x="392" y="268"/>
                      <a:pt x="88" y="25"/>
                    </a:cubicBezTo>
                    <a:cubicBezTo>
                      <a:pt x="84" y="21"/>
                      <a:pt x="79" y="19"/>
                      <a:pt x="74" y="19"/>
                    </a:cubicBezTo>
                    <a:cubicBezTo>
                      <a:pt x="42" y="19"/>
                      <a:pt x="1" y="90"/>
                      <a:pt x="27" y="116"/>
                    </a:cubicBezTo>
                    <a:cubicBezTo>
                      <a:pt x="149" y="268"/>
                      <a:pt x="301" y="420"/>
                      <a:pt x="453" y="542"/>
                    </a:cubicBezTo>
                    <a:cubicBezTo>
                      <a:pt x="604" y="633"/>
                      <a:pt x="787" y="754"/>
                      <a:pt x="1000" y="754"/>
                    </a:cubicBezTo>
                    <a:cubicBezTo>
                      <a:pt x="1273" y="754"/>
                      <a:pt x="1456" y="633"/>
                      <a:pt x="1608" y="542"/>
                    </a:cubicBezTo>
                    <a:cubicBezTo>
                      <a:pt x="1820" y="420"/>
                      <a:pt x="1911" y="268"/>
                      <a:pt x="2033" y="116"/>
                    </a:cubicBezTo>
                    <a:cubicBezTo>
                      <a:pt x="2055" y="50"/>
                      <a:pt x="2030" y="0"/>
                      <a:pt x="197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8"/>
              <p:cNvSpPr/>
              <p:nvPr/>
            </p:nvSpPr>
            <p:spPr>
              <a:xfrm>
                <a:off x="6831700" y="2704400"/>
                <a:ext cx="535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18" extrusionOk="0">
                    <a:moveTo>
                      <a:pt x="93" y="0"/>
                    </a:moveTo>
                    <a:cubicBezTo>
                      <a:pt x="75" y="0"/>
                      <a:pt x="62" y="4"/>
                      <a:pt x="62" y="14"/>
                    </a:cubicBezTo>
                    <a:cubicBezTo>
                      <a:pt x="1" y="166"/>
                      <a:pt x="1" y="318"/>
                      <a:pt x="1" y="500"/>
                    </a:cubicBezTo>
                    <a:cubicBezTo>
                      <a:pt x="1" y="652"/>
                      <a:pt x="31" y="865"/>
                      <a:pt x="123" y="1017"/>
                    </a:cubicBezTo>
                    <a:lnTo>
                      <a:pt x="214" y="1017"/>
                    </a:lnTo>
                    <a:lnTo>
                      <a:pt x="214" y="500"/>
                    </a:lnTo>
                    <a:cubicBezTo>
                      <a:pt x="214" y="348"/>
                      <a:pt x="214" y="166"/>
                      <a:pt x="183" y="14"/>
                    </a:cubicBezTo>
                    <a:cubicBezTo>
                      <a:pt x="183" y="14"/>
                      <a:pt x="129" y="0"/>
                      <a:pt x="9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8"/>
              <p:cNvSpPr/>
              <p:nvPr/>
            </p:nvSpPr>
            <p:spPr>
              <a:xfrm>
                <a:off x="5935800" y="2344550"/>
                <a:ext cx="3042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167" extrusionOk="0">
                    <a:moveTo>
                      <a:pt x="92" y="0"/>
                    </a:moveTo>
                    <a:cubicBezTo>
                      <a:pt x="31" y="0"/>
                      <a:pt x="0" y="122"/>
                      <a:pt x="31" y="122"/>
                    </a:cubicBezTo>
                    <a:cubicBezTo>
                      <a:pt x="274" y="213"/>
                      <a:pt x="456" y="396"/>
                      <a:pt x="608" y="578"/>
                    </a:cubicBezTo>
                    <a:cubicBezTo>
                      <a:pt x="760" y="760"/>
                      <a:pt x="912" y="973"/>
                      <a:pt x="1095" y="1156"/>
                    </a:cubicBezTo>
                    <a:cubicBezTo>
                      <a:pt x="1102" y="1163"/>
                      <a:pt x="1114" y="1167"/>
                      <a:pt x="1126" y="1167"/>
                    </a:cubicBezTo>
                    <a:cubicBezTo>
                      <a:pt x="1165" y="1167"/>
                      <a:pt x="1216" y="1133"/>
                      <a:pt x="1216" y="1064"/>
                    </a:cubicBezTo>
                    <a:cubicBezTo>
                      <a:pt x="1095" y="852"/>
                      <a:pt x="943" y="608"/>
                      <a:pt x="760" y="426"/>
                    </a:cubicBezTo>
                    <a:cubicBezTo>
                      <a:pt x="578" y="244"/>
                      <a:pt x="396" y="61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8"/>
              <p:cNvSpPr/>
              <p:nvPr/>
            </p:nvSpPr>
            <p:spPr>
              <a:xfrm>
                <a:off x="5102200" y="2912625"/>
                <a:ext cx="9150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87" extrusionOk="0">
                    <a:moveTo>
                      <a:pt x="269" y="1"/>
                    </a:moveTo>
                    <a:cubicBezTo>
                      <a:pt x="254" y="1"/>
                      <a:pt x="243" y="4"/>
                      <a:pt x="243" y="13"/>
                    </a:cubicBezTo>
                    <a:cubicBezTo>
                      <a:pt x="183" y="165"/>
                      <a:pt x="91" y="317"/>
                      <a:pt x="61" y="469"/>
                    </a:cubicBezTo>
                    <a:cubicBezTo>
                      <a:pt x="31" y="621"/>
                      <a:pt x="0" y="773"/>
                      <a:pt x="31" y="956"/>
                    </a:cubicBezTo>
                    <a:lnTo>
                      <a:pt x="152" y="986"/>
                    </a:lnTo>
                    <a:cubicBezTo>
                      <a:pt x="213" y="834"/>
                      <a:pt x="243" y="682"/>
                      <a:pt x="304" y="530"/>
                    </a:cubicBezTo>
                    <a:cubicBezTo>
                      <a:pt x="335" y="378"/>
                      <a:pt x="365" y="226"/>
                      <a:pt x="365" y="44"/>
                    </a:cubicBezTo>
                    <a:cubicBezTo>
                      <a:pt x="365" y="22"/>
                      <a:pt x="304" y="1"/>
                      <a:pt x="269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8"/>
              <p:cNvSpPr/>
              <p:nvPr/>
            </p:nvSpPr>
            <p:spPr>
              <a:xfrm>
                <a:off x="6037625" y="2977550"/>
                <a:ext cx="243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595" extrusionOk="0">
                    <a:moveTo>
                      <a:pt x="882" y="0"/>
                    </a:moveTo>
                    <a:cubicBezTo>
                      <a:pt x="760" y="122"/>
                      <a:pt x="639" y="213"/>
                      <a:pt x="487" y="304"/>
                    </a:cubicBezTo>
                    <a:cubicBezTo>
                      <a:pt x="365" y="365"/>
                      <a:pt x="213" y="426"/>
                      <a:pt x="31" y="456"/>
                    </a:cubicBezTo>
                    <a:cubicBezTo>
                      <a:pt x="0" y="456"/>
                      <a:pt x="0" y="547"/>
                      <a:pt x="31" y="578"/>
                    </a:cubicBezTo>
                    <a:cubicBezTo>
                      <a:pt x="92" y="588"/>
                      <a:pt x="156" y="594"/>
                      <a:pt x="221" y="594"/>
                    </a:cubicBezTo>
                    <a:cubicBezTo>
                      <a:pt x="352" y="594"/>
                      <a:pt x="487" y="567"/>
                      <a:pt x="608" y="486"/>
                    </a:cubicBezTo>
                    <a:cubicBezTo>
                      <a:pt x="791" y="365"/>
                      <a:pt x="943" y="213"/>
                      <a:pt x="973" y="30"/>
                    </a:cubicBezTo>
                    <a:cubicBezTo>
                      <a:pt x="973" y="30"/>
                      <a:pt x="912" y="0"/>
                      <a:pt x="88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8"/>
              <p:cNvSpPr/>
              <p:nvPr/>
            </p:nvSpPr>
            <p:spPr>
              <a:xfrm>
                <a:off x="5856000" y="2371025"/>
                <a:ext cx="1827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58" extrusionOk="0">
                    <a:moveTo>
                      <a:pt x="73" y="0"/>
                    </a:moveTo>
                    <a:cubicBezTo>
                      <a:pt x="25" y="0"/>
                      <a:pt x="1" y="97"/>
                      <a:pt x="1" y="97"/>
                    </a:cubicBezTo>
                    <a:cubicBezTo>
                      <a:pt x="92" y="218"/>
                      <a:pt x="153" y="279"/>
                      <a:pt x="274" y="400"/>
                    </a:cubicBezTo>
                    <a:cubicBezTo>
                      <a:pt x="383" y="455"/>
                      <a:pt x="515" y="557"/>
                      <a:pt x="651" y="557"/>
                    </a:cubicBezTo>
                    <a:cubicBezTo>
                      <a:pt x="667" y="557"/>
                      <a:pt x="683" y="556"/>
                      <a:pt x="700" y="552"/>
                    </a:cubicBezTo>
                    <a:cubicBezTo>
                      <a:pt x="730" y="552"/>
                      <a:pt x="730" y="431"/>
                      <a:pt x="730" y="431"/>
                    </a:cubicBezTo>
                    <a:cubicBezTo>
                      <a:pt x="609" y="400"/>
                      <a:pt x="518" y="309"/>
                      <a:pt x="426" y="249"/>
                    </a:cubicBezTo>
                    <a:cubicBezTo>
                      <a:pt x="335" y="157"/>
                      <a:pt x="244" y="66"/>
                      <a:pt x="92" y="5"/>
                    </a:cubicBezTo>
                    <a:cubicBezTo>
                      <a:pt x="85" y="2"/>
                      <a:pt x="79" y="0"/>
                      <a:pt x="73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8"/>
              <p:cNvSpPr/>
              <p:nvPr/>
            </p:nvSpPr>
            <p:spPr>
              <a:xfrm>
                <a:off x="6010275" y="3012500"/>
                <a:ext cx="61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53" extrusionOk="0">
                    <a:moveTo>
                      <a:pt x="31" y="0"/>
                    </a:moveTo>
                    <a:cubicBezTo>
                      <a:pt x="0" y="122"/>
                      <a:pt x="0" y="243"/>
                      <a:pt x="31" y="335"/>
                    </a:cubicBezTo>
                    <a:cubicBezTo>
                      <a:pt x="31" y="456"/>
                      <a:pt x="61" y="547"/>
                      <a:pt x="152" y="639"/>
                    </a:cubicBezTo>
                    <a:cubicBezTo>
                      <a:pt x="152" y="649"/>
                      <a:pt x="159" y="652"/>
                      <a:pt x="169" y="652"/>
                    </a:cubicBezTo>
                    <a:cubicBezTo>
                      <a:pt x="189" y="652"/>
                      <a:pt x="223" y="639"/>
                      <a:pt x="243" y="639"/>
                    </a:cubicBezTo>
                    <a:cubicBezTo>
                      <a:pt x="243" y="547"/>
                      <a:pt x="243" y="426"/>
                      <a:pt x="213" y="304"/>
                    </a:cubicBezTo>
                    <a:cubicBezTo>
                      <a:pt x="213" y="183"/>
                      <a:pt x="183" y="122"/>
                      <a:pt x="15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8"/>
              <p:cNvSpPr/>
              <p:nvPr/>
            </p:nvSpPr>
            <p:spPr>
              <a:xfrm>
                <a:off x="5988225" y="3020100"/>
                <a:ext cx="15225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54" extrusionOk="0">
                    <a:moveTo>
                      <a:pt x="61" y="0"/>
                    </a:moveTo>
                    <a:lnTo>
                      <a:pt x="1" y="91"/>
                    </a:lnTo>
                    <a:cubicBezTo>
                      <a:pt x="31" y="183"/>
                      <a:pt x="61" y="304"/>
                      <a:pt x="183" y="426"/>
                    </a:cubicBezTo>
                    <a:cubicBezTo>
                      <a:pt x="288" y="478"/>
                      <a:pt x="416" y="553"/>
                      <a:pt x="546" y="553"/>
                    </a:cubicBezTo>
                    <a:cubicBezTo>
                      <a:pt x="567" y="553"/>
                      <a:pt x="588" y="551"/>
                      <a:pt x="609" y="547"/>
                    </a:cubicBezTo>
                    <a:lnTo>
                      <a:pt x="609" y="426"/>
                    </a:lnTo>
                    <a:cubicBezTo>
                      <a:pt x="487" y="395"/>
                      <a:pt x="426" y="335"/>
                      <a:pt x="335" y="274"/>
                    </a:cubicBezTo>
                    <a:cubicBezTo>
                      <a:pt x="274" y="183"/>
                      <a:pt x="183" y="91"/>
                      <a:pt x="6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8"/>
              <p:cNvSpPr/>
              <p:nvPr/>
            </p:nvSpPr>
            <p:spPr>
              <a:xfrm>
                <a:off x="6558150" y="2095300"/>
                <a:ext cx="8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09" extrusionOk="0">
                    <a:moveTo>
                      <a:pt x="92" y="1"/>
                    </a:moveTo>
                    <a:cubicBezTo>
                      <a:pt x="61" y="1"/>
                      <a:pt x="0" y="31"/>
                      <a:pt x="0" y="31"/>
                    </a:cubicBezTo>
                    <a:cubicBezTo>
                      <a:pt x="0" y="153"/>
                      <a:pt x="31" y="244"/>
                      <a:pt x="61" y="335"/>
                    </a:cubicBezTo>
                    <a:cubicBezTo>
                      <a:pt x="122" y="457"/>
                      <a:pt x="152" y="517"/>
                      <a:pt x="213" y="609"/>
                    </a:cubicBezTo>
                    <a:cubicBezTo>
                      <a:pt x="274" y="609"/>
                      <a:pt x="335" y="548"/>
                      <a:pt x="335" y="548"/>
                    </a:cubicBezTo>
                    <a:cubicBezTo>
                      <a:pt x="335" y="457"/>
                      <a:pt x="304" y="335"/>
                      <a:pt x="244" y="244"/>
                    </a:cubicBezTo>
                    <a:cubicBezTo>
                      <a:pt x="213" y="153"/>
                      <a:pt x="183" y="62"/>
                      <a:pt x="9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8"/>
              <p:cNvSpPr/>
              <p:nvPr/>
            </p:nvSpPr>
            <p:spPr>
              <a:xfrm>
                <a:off x="5919075" y="2395900"/>
                <a:ext cx="1295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078" extrusionOk="0">
                    <a:moveTo>
                      <a:pt x="242" y="1"/>
                    </a:moveTo>
                    <a:cubicBezTo>
                      <a:pt x="213" y="1"/>
                      <a:pt x="183" y="22"/>
                      <a:pt x="183" y="44"/>
                    </a:cubicBezTo>
                    <a:cubicBezTo>
                      <a:pt x="213" y="226"/>
                      <a:pt x="305" y="439"/>
                      <a:pt x="244" y="530"/>
                    </a:cubicBezTo>
                    <a:cubicBezTo>
                      <a:pt x="213" y="652"/>
                      <a:pt x="92" y="804"/>
                      <a:pt x="1" y="956"/>
                    </a:cubicBezTo>
                    <a:cubicBezTo>
                      <a:pt x="1" y="956"/>
                      <a:pt x="61" y="1047"/>
                      <a:pt x="31" y="1077"/>
                    </a:cubicBezTo>
                    <a:cubicBezTo>
                      <a:pt x="213" y="986"/>
                      <a:pt x="365" y="834"/>
                      <a:pt x="426" y="621"/>
                    </a:cubicBezTo>
                    <a:cubicBezTo>
                      <a:pt x="517" y="348"/>
                      <a:pt x="396" y="165"/>
                      <a:pt x="274" y="13"/>
                    </a:cubicBezTo>
                    <a:cubicBezTo>
                      <a:pt x="265" y="4"/>
                      <a:pt x="254" y="1"/>
                      <a:pt x="242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8"/>
              <p:cNvSpPr/>
              <p:nvPr/>
            </p:nvSpPr>
            <p:spPr>
              <a:xfrm>
                <a:off x="6808925" y="2678150"/>
                <a:ext cx="8055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2888" extrusionOk="0">
                    <a:moveTo>
                      <a:pt x="2189" y="0"/>
                    </a:moveTo>
                    <a:cubicBezTo>
                      <a:pt x="1824" y="0"/>
                      <a:pt x="1398" y="31"/>
                      <a:pt x="1034" y="31"/>
                    </a:cubicBezTo>
                    <a:cubicBezTo>
                      <a:pt x="799" y="31"/>
                      <a:pt x="766" y="98"/>
                      <a:pt x="933" y="98"/>
                    </a:cubicBezTo>
                    <a:cubicBezTo>
                      <a:pt x="961" y="98"/>
                      <a:pt x="994" y="96"/>
                      <a:pt x="1034" y="91"/>
                    </a:cubicBezTo>
                    <a:lnTo>
                      <a:pt x="2189" y="122"/>
                    </a:lnTo>
                    <a:cubicBezTo>
                      <a:pt x="2401" y="122"/>
                      <a:pt x="2614" y="152"/>
                      <a:pt x="2766" y="183"/>
                    </a:cubicBezTo>
                    <a:cubicBezTo>
                      <a:pt x="2918" y="274"/>
                      <a:pt x="3009" y="395"/>
                      <a:pt x="3009" y="578"/>
                    </a:cubicBezTo>
                    <a:cubicBezTo>
                      <a:pt x="3009" y="942"/>
                      <a:pt x="2948" y="1368"/>
                      <a:pt x="2948" y="1763"/>
                    </a:cubicBezTo>
                    <a:cubicBezTo>
                      <a:pt x="2918" y="1945"/>
                      <a:pt x="2918" y="2128"/>
                      <a:pt x="2857" y="2280"/>
                    </a:cubicBezTo>
                    <a:cubicBezTo>
                      <a:pt x="2766" y="2432"/>
                      <a:pt x="2644" y="2523"/>
                      <a:pt x="2462" y="2553"/>
                    </a:cubicBezTo>
                    <a:cubicBezTo>
                      <a:pt x="2097" y="2675"/>
                      <a:pt x="1702" y="2675"/>
                      <a:pt x="1337" y="2675"/>
                    </a:cubicBezTo>
                    <a:cubicBezTo>
                      <a:pt x="942" y="2614"/>
                      <a:pt x="578" y="2523"/>
                      <a:pt x="365" y="2219"/>
                    </a:cubicBezTo>
                    <a:cubicBezTo>
                      <a:pt x="274" y="2067"/>
                      <a:pt x="213" y="1854"/>
                      <a:pt x="213" y="1672"/>
                    </a:cubicBezTo>
                    <a:cubicBezTo>
                      <a:pt x="213" y="1490"/>
                      <a:pt x="182" y="1307"/>
                      <a:pt x="182" y="1094"/>
                    </a:cubicBezTo>
                    <a:cubicBezTo>
                      <a:pt x="182" y="730"/>
                      <a:pt x="274" y="304"/>
                      <a:pt x="608" y="152"/>
                    </a:cubicBezTo>
                    <a:cubicBezTo>
                      <a:pt x="756" y="103"/>
                      <a:pt x="784" y="14"/>
                      <a:pt x="676" y="14"/>
                    </a:cubicBezTo>
                    <a:cubicBezTo>
                      <a:pt x="651" y="14"/>
                      <a:pt x="618" y="19"/>
                      <a:pt x="578" y="31"/>
                    </a:cubicBezTo>
                    <a:cubicBezTo>
                      <a:pt x="365" y="122"/>
                      <a:pt x="213" y="304"/>
                      <a:pt x="152" y="486"/>
                    </a:cubicBezTo>
                    <a:cubicBezTo>
                      <a:pt x="61" y="699"/>
                      <a:pt x="30" y="912"/>
                      <a:pt x="30" y="1094"/>
                    </a:cubicBezTo>
                    <a:cubicBezTo>
                      <a:pt x="0" y="1338"/>
                      <a:pt x="30" y="1520"/>
                      <a:pt x="30" y="1702"/>
                    </a:cubicBezTo>
                    <a:cubicBezTo>
                      <a:pt x="30" y="1915"/>
                      <a:pt x="61" y="2128"/>
                      <a:pt x="182" y="2310"/>
                    </a:cubicBezTo>
                    <a:cubicBezTo>
                      <a:pt x="426" y="2736"/>
                      <a:pt x="912" y="2857"/>
                      <a:pt x="1277" y="2888"/>
                    </a:cubicBezTo>
                    <a:cubicBezTo>
                      <a:pt x="1702" y="2888"/>
                      <a:pt x="2097" y="2857"/>
                      <a:pt x="2492" y="2766"/>
                    </a:cubicBezTo>
                    <a:cubicBezTo>
                      <a:pt x="2705" y="2705"/>
                      <a:pt x="2948" y="2584"/>
                      <a:pt x="3040" y="2371"/>
                    </a:cubicBezTo>
                    <a:cubicBezTo>
                      <a:pt x="3100" y="2158"/>
                      <a:pt x="3161" y="1945"/>
                      <a:pt x="3161" y="1763"/>
                    </a:cubicBezTo>
                    <a:cubicBezTo>
                      <a:pt x="3192" y="1368"/>
                      <a:pt x="3222" y="1003"/>
                      <a:pt x="3192" y="578"/>
                    </a:cubicBezTo>
                    <a:cubicBezTo>
                      <a:pt x="3161" y="486"/>
                      <a:pt x="3161" y="395"/>
                      <a:pt x="3070" y="274"/>
                    </a:cubicBezTo>
                    <a:cubicBezTo>
                      <a:pt x="3040" y="152"/>
                      <a:pt x="2918" y="122"/>
                      <a:pt x="2796" y="91"/>
                    </a:cubicBezTo>
                    <a:cubicBezTo>
                      <a:pt x="2584" y="0"/>
                      <a:pt x="2401" y="0"/>
                      <a:pt x="2189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8"/>
              <p:cNvSpPr/>
              <p:nvPr/>
            </p:nvSpPr>
            <p:spPr>
              <a:xfrm>
                <a:off x="6795225" y="2867350"/>
                <a:ext cx="1064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146" extrusionOk="0">
                    <a:moveTo>
                      <a:pt x="2281" y="1"/>
                    </a:moveTo>
                    <a:cubicBezTo>
                      <a:pt x="1885" y="31"/>
                      <a:pt x="1916" y="122"/>
                      <a:pt x="2281" y="153"/>
                    </a:cubicBezTo>
                    <a:cubicBezTo>
                      <a:pt x="2858" y="153"/>
                      <a:pt x="3314" y="487"/>
                      <a:pt x="3618" y="943"/>
                    </a:cubicBezTo>
                    <a:cubicBezTo>
                      <a:pt x="3922" y="1399"/>
                      <a:pt x="4074" y="1976"/>
                      <a:pt x="4074" y="2493"/>
                    </a:cubicBezTo>
                    <a:cubicBezTo>
                      <a:pt x="4074" y="3071"/>
                      <a:pt x="3952" y="3618"/>
                      <a:pt x="3648" y="4074"/>
                    </a:cubicBezTo>
                    <a:cubicBezTo>
                      <a:pt x="3344" y="4530"/>
                      <a:pt x="2889" y="4864"/>
                      <a:pt x="2372" y="4925"/>
                    </a:cubicBezTo>
                    <a:cubicBezTo>
                      <a:pt x="2304" y="4937"/>
                      <a:pt x="2236" y="4942"/>
                      <a:pt x="2168" y="4942"/>
                    </a:cubicBezTo>
                    <a:cubicBezTo>
                      <a:pt x="1721" y="4942"/>
                      <a:pt x="1286" y="4694"/>
                      <a:pt x="943" y="4378"/>
                    </a:cubicBezTo>
                    <a:cubicBezTo>
                      <a:pt x="578" y="3982"/>
                      <a:pt x="335" y="3435"/>
                      <a:pt x="305" y="2919"/>
                    </a:cubicBezTo>
                    <a:cubicBezTo>
                      <a:pt x="244" y="2402"/>
                      <a:pt x="335" y="1824"/>
                      <a:pt x="578" y="1338"/>
                    </a:cubicBezTo>
                    <a:cubicBezTo>
                      <a:pt x="791" y="821"/>
                      <a:pt x="1217" y="426"/>
                      <a:pt x="1703" y="213"/>
                    </a:cubicBezTo>
                    <a:cubicBezTo>
                      <a:pt x="1916" y="150"/>
                      <a:pt x="1965" y="71"/>
                      <a:pt x="1871" y="71"/>
                    </a:cubicBezTo>
                    <a:cubicBezTo>
                      <a:pt x="1831" y="71"/>
                      <a:pt x="1764" y="86"/>
                      <a:pt x="1673" y="122"/>
                    </a:cubicBezTo>
                    <a:cubicBezTo>
                      <a:pt x="1156" y="305"/>
                      <a:pt x="700" y="761"/>
                      <a:pt x="426" y="1247"/>
                    </a:cubicBezTo>
                    <a:cubicBezTo>
                      <a:pt x="153" y="1733"/>
                      <a:pt x="1" y="2341"/>
                      <a:pt x="92" y="2919"/>
                    </a:cubicBezTo>
                    <a:cubicBezTo>
                      <a:pt x="123" y="3527"/>
                      <a:pt x="396" y="4104"/>
                      <a:pt x="761" y="4530"/>
                    </a:cubicBezTo>
                    <a:cubicBezTo>
                      <a:pt x="1119" y="4888"/>
                      <a:pt x="1652" y="5146"/>
                      <a:pt x="2201" y="5146"/>
                    </a:cubicBezTo>
                    <a:cubicBezTo>
                      <a:pt x="2258" y="5146"/>
                      <a:pt x="2315" y="5143"/>
                      <a:pt x="2372" y="5137"/>
                    </a:cubicBezTo>
                    <a:cubicBezTo>
                      <a:pt x="2980" y="5046"/>
                      <a:pt x="3496" y="4621"/>
                      <a:pt x="3800" y="4134"/>
                    </a:cubicBezTo>
                    <a:cubicBezTo>
                      <a:pt x="4135" y="3648"/>
                      <a:pt x="4256" y="3040"/>
                      <a:pt x="4226" y="2463"/>
                    </a:cubicBezTo>
                    <a:cubicBezTo>
                      <a:pt x="4226" y="1885"/>
                      <a:pt x="4044" y="1338"/>
                      <a:pt x="3740" y="821"/>
                    </a:cubicBezTo>
                    <a:cubicBezTo>
                      <a:pt x="3436" y="335"/>
                      <a:pt x="2858" y="1"/>
                      <a:pt x="228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8"/>
              <p:cNvSpPr/>
              <p:nvPr/>
            </p:nvSpPr>
            <p:spPr>
              <a:xfrm>
                <a:off x="6335500" y="3292700"/>
                <a:ext cx="7830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2015" extrusionOk="0">
                    <a:moveTo>
                      <a:pt x="1680" y="1"/>
                    </a:moveTo>
                    <a:cubicBezTo>
                      <a:pt x="1520" y="1"/>
                      <a:pt x="1368" y="8"/>
                      <a:pt x="1216" y="8"/>
                    </a:cubicBezTo>
                    <a:cubicBezTo>
                      <a:pt x="1004" y="8"/>
                      <a:pt x="1004" y="99"/>
                      <a:pt x="1338" y="191"/>
                    </a:cubicBezTo>
                    <a:cubicBezTo>
                      <a:pt x="1642" y="191"/>
                      <a:pt x="1946" y="191"/>
                      <a:pt x="2219" y="282"/>
                    </a:cubicBezTo>
                    <a:cubicBezTo>
                      <a:pt x="2493" y="343"/>
                      <a:pt x="2736" y="525"/>
                      <a:pt x="2858" y="768"/>
                    </a:cubicBezTo>
                    <a:cubicBezTo>
                      <a:pt x="2979" y="981"/>
                      <a:pt x="2888" y="1285"/>
                      <a:pt x="2736" y="1528"/>
                    </a:cubicBezTo>
                    <a:cubicBezTo>
                      <a:pt x="2584" y="1741"/>
                      <a:pt x="2341" y="1832"/>
                      <a:pt x="2037" y="1832"/>
                    </a:cubicBezTo>
                    <a:cubicBezTo>
                      <a:pt x="1946" y="1818"/>
                      <a:pt x="1851" y="1813"/>
                      <a:pt x="1755" y="1813"/>
                    </a:cubicBezTo>
                    <a:cubicBezTo>
                      <a:pt x="1532" y="1813"/>
                      <a:pt x="1301" y="1840"/>
                      <a:pt x="1091" y="1840"/>
                    </a:cubicBezTo>
                    <a:cubicBezTo>
                      <a:pt x="791" y="1840"/>
                      <a:pt x="532" y="1786"/>
                      <a:pt x="396" y="1528"/>
                    </a:cubicBezTo>
                    <a:cubicBezTo>
                      <a:pt x="274" y="1254"/>
                      <a:pt x="152" y="950"/>
                      <a:pt x="274" y="738"/>
                    </a:cubicBezTo>
                    <a:cubicBezTo>
                      <a:pt x="396" y="495"/>
                      <a:pt x="700" y="343"/>
                      <a:pt x="973" y="221"/>
                    </a:cubicBezTo>
                    <a:cubicBezTo>
                      <a:pt x="1090" y="174"/>
                      <a:pt x="1081" y="110"/>
                      <a:pt x="1002" y="110"/>
                    </a:cubicBezTo>
                    <a:cubicBezTo>
                      <a:pt x="978" y="110"/>
                      <a:pt x="948" y="116"/>
                      <a:pt x="912" y="130"/>
                    </a:cubicBezTo>
                    <a:cubicBezTo>
                      <a:pt x="608" y="221"/>
                      <a:pt x="304" y="343"/>
                      <a:pt x="122" y="646"/>
                    </a:cubicBezTo>
                    <a:cubicBezTo>
                      <a:pt x="61" y="798"/>
                      <a:pt x="1" y="981"/>
                      <a:pt x="61" y="1133"/>
                    </a:cubicBezTo>
                    <a:cubicBezTo>
                      <a:pt x="92" y="1285"/>
                      <a:pt x="122" y="1437"/>
                      <a:pt x="213" y="1589"/>
                    </a:cubicBezTo>
                    <a:cubicBezTo>
                      <a:pt x="274" y="1741"/>
                      <a:pt x="426" y="1862"/>
                      <a:pt x="578" y="1953"/>
                    </a:cubicBezTo>
                    <a:cubicBezTo>
                      <a:pt x="730" y="1984"/>
                      <a:pt x="912" y="2014"/>
                      <a:pt x="1064" y="2014"/>
                    </a:cubicBezTo>
                    <a:lnTo>
                      <a:pt x="1976" y="2014"/>
                    </a:lnTo>
                    <a:cubicBezTo>
                      <a:pt x="2128" y="2014"/>
                      <a:pt x="2341" y="2014"/>
                      <a:pt x="2493" y="1953"/>
                    </a:cubicBezTo>
                    <a:cubicBezTo>
                      <a:pt x="2645" y="1862"/>
                      <a:pt x="2797" y="1741"/>
                      <a:pt x="2858" y="1589"/>
                    </a:cubicBezTo>
                    <a:cubicBezTo>
                      <a:pt x="3040" y="1285"/>
                      <a:pt x="3131" y="920"/>
                      <a:pt x="2979" y="616"/>
                    </a:cubicBezTo>
                    <a:cubicBezTo>
                      <a:pt x="2827" y="282"/>
                      <a:pt x="2493" y="130"/>
                      <a:pt x="2189" y="39"/>
                    </a:cubicBezTo>
                    <a:cubicBezTo>
                      <a:pt x="2007" y="8"/>
                      <a:pt x="1839" y="1"/>
                      <a:pt x="1680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8"/>
              <p:cNvSpPr/>
              <p:nvPr/>
            </p:nvSpPr>
            <p:spPr>
              <a:xfrm>
                <a:off x="4074050" y="3686450"/>
                <a:ext cx="90450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411" extrusionOk="0">
                    <a:moveTo>
                      <a:pt x="1917" y="1"/>
                    </a:moveTo>
                    <a:cubicBezTo>
                      <a:pt x="1889" y="1"/>
                      <a:pt x="1849" y="10"/>
                      <a:pt x="1794" y="33"/>
                    </a:cubicBezTo>
                    <a:cubicBezTo>
                      <a:pt x="1399" y="155"/>
                      <a:pt x="1034" y="307"/>
                      <a:pt x="670" y="550"/>
                    </a:cubicBezTo>
                    <a:cubicBezTo>
                      <a:pt x="518" y="672"/>
                      <a:pt x="366" y="824"/>
                      <a:pt x="214" y="976"/>
                    </a:cubicBezTo>
                    <a:cubicBezTo>
                      <a:pt x="122" y="1128"/>
                      <a:pt x="1" y="1340"/>
                      <a:pt x="31" y="1584"/>
                    </a:cubicBezTo>
                    <a:cubicBezTo>
                      <a:pt x="31" y="1796"/>
                      <a:pt x="153" y="2009"/>
                      <a:pt x="214" y="2192"/>
                    </a:cubicBezTo>
                    <a:cubicBezTo>
                      <a:pt x="305" y="2374"/>
                      <a:pt x="426" y="2526"/>
                      <a:pt x="518" y="2708"/>
                    </a:cubicBezTo>
                    <a:cubicBezTo>
                      <a:pt x="761" y="3073"/>
                      <a:pt x="1126" y="3407"/>
                      <a:pt x="1581" y="3407"/>
                    </a:cubicBezTo>
                    <a:cubicBezTo>
                      <a:pt x="1611" y="3409"/>
                      <a:pt x="1640" y="3410"/>
                      <a:pt x="1669" y="3410"/>
                    </a:cubicBezTo>
                    <a:cubicBezTo>
                      <a:pt x="2088" y="3410"/>
                      <a:pt x="2454" y="3209"/>
                      <a:pt x="2767" y="2982"/>
                    </a:cubicBezTo>
                    <a:cubicBezTo>
                      <a:pt x="2949" y="2860"/>
                      <a:pt x="3101" y="2739"/>
                      <a:pt x="3253" y="2617"/>
                    </a:cubicBezTo>
                    <a:cubicBezTo>
                      <a:pt x="3405" y="2465"/>
                      <a:pt x="3527" y="2252"/>
                      <a:pt x="3557" y="2040"/>
                    </a:cubicBezTo>
                    <a:cubicBezTo>
                      <a:pt x="3618" y="1796"/>
                      <a:pt x="3527" y="1584"/>
                      <a:pt x="3466" y="1401"/>
                    </a:cubicBezTo>
                    <a:cubicBezTo>
                      <a:pt x="3375" y="1189"/>
                      <a:pt x="3253" y="1037"/>
                      <a:pt x="3192" y="854"/>
                    </a:cubicBezTo>
                    <a:cubicBezTo>
                      <a:pt x="3071" y="672"/>
                      <a:pt x="3010" y="489"/>
                      <a:pt x="2858" y="337"/>
                    </a:cubicBezTo>
                    <a:cubicBezTo>
                      <a:pt x="2737" y="185"/>
                      <a:pt x="2524" y="64"/>
                      <a:pt x="2311" y="33"/>
                    </a:cubicBezTo>
                    <a:cubicBezTo>
                      <a:pt x="2263" y="22"/>
                      <a:pt x="2225" y="17"/>
                      <a:pt x="2196" y="17"/>
                    </a:cubicBezTo>
                    <a:cubicBezTo>
                      <a:pt x="2075" y="17"/>
                      <a:pt x="2103" y="100"/>
                      <a:pt x="2250" y="125"/>
                    </a:cubicBezTo>
                    <a:cubicBezTo>
                      <a:pt x="2615" y="216"/>
                      <a:pt x="2858" y="581"/>
                      <a:pt x="3010" y="945"/>
                    </a:cubicBezTo>
                    <a:cubicBezTo>
                      <a:pt x="3071" y="1128"/>
                      <a:pt x="3192" y="1310"/>
                      <a:pt x="3253" y="1462"/>
                    </a:cubicBezTo>
                    <a:cubicBezTo>
                      <a:pt x="3344" y="1644"/>
                      <a:pt x="3375" y="1796"/>
                      <a:pt x="3344" y="2009"/>
                    </a:cubicBezTo>
                    <a:cubicBezTo>
                      <a:pt x="3314" y="2374"/>
                      <a:pt x="3010" y="2617"/>
                      <a:pt x="2645" y="2830"/>
                    </a:cubicBezTo>
                    <a:cubicBezTo>
                      <a:pt x="2311" y="3012"/>
                      <a:pt x="1977" y="3225"/>
                      <a:pt x="1581" y="3225"/>
                    </a:cubicBezTo>
                    <a:cubicBezTo>
                      <a:pt x="1247" y="3164"/>
                      <a:pt x="943" y="2921"/>
                      <a:pt x="730" y="2617"/>
                    </a:cubicBezTo>
                    <a:cubicBezTo>
                      <a:pt x="609" y="2435"/>
                      <a:pt x="487" y="2313"/>
                      <a:pt x="426" y="2100"/>
                    </a:cubicBezTo>
                    <a:cubicBezTo>
                      <a:pt x="305" y="1918"/>
                      <a:pt x="214" y="1766"/>
                      <a:pt x="214" y="1584"/>
                    </a:cubicBezTo>
                    <a:cubicBezTo>
                      <a:pt x="214" y="1401"/>
                      <a:pt x="274" y="1219"/>
                      <a:pt x="366" y="1097"/>
                    </a:cubicBezTo>
                    <a:cubicBezTo>
                      <a:pt x="487" y="945"/>
                      <a:pt x="639" y="824"/>
                      <a:pt x="791" y="702"/>
                    </a:cubicBezTo>
                    <a:cubicBezTo>
                      <a:pt x="1095" y="429"/>
                      <a:pt x="1430" y="277"/>
                      <a:pt x="1825" y="125"/>
                    </a:cubicBezTo>
                    <a:cubicBezTo>
                      <a:pt x="1960" y="79"/>
                      <a:pt x="1995" y="1"/>
                      <a:pt x="1917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8"/>
              <p:cNvSpPr/>
              <p:nvPr/>
            </p:nvSpPr>
            <p:spPr>
              <a:xfrm>
                <a:off x="5064950" y="2698250"/>
                <a:ext cx="350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909" extrusionOk="0">
                    <a:moveTo>
                      <a:pt x="1278" y="382"/>
                    </a:moveTo>
                    <a:cubicBezTo>
                      <a:pt x="1277" y="382"/>
                      <a:pt x="1247" y="382"/>
                      <a:pt x="1247" y="412"/>
                    </a:cubicBezTo>
                    <a:cubicBezTo>
                      <a:pt x="1247" y="422"/>
                      <a:pt x="1251" y="429"/>
                      <a:pt x="1255" y="436"/>
                    </a:cubicBezTo>
                    <a:lnTo>
                      <a:pt x="1255" y="436"/>
                    </a:lnTo>
                    <a:cubicBezTo>
                      <a:pt x="1253" y="421"/>
                      <a:pt x="1260" y="416"/>
                      <a:pt x="1278" y="382"/>
                    </a:cubicBezTo>
                    <a:close/>
                    <a:moveTo>
                      <a:pt x="1255" y="436"/>
                    </a:moveTo>
                    <a:cubicBezTo>
                      <a:pt x="1257" y="447"/>
                      <a:pt x="1264" y="464"/>
                      <a:pt x="1278" y="503"/>
                    </a:cubicBezTo>
                    <a:cubicBezTo>
                      <a:pt x="1278" y="463"/>
                      <a:pt x="1264" y="449"/>
                      <a:pt x="1255" y="436"/>
                    </a:cubicBezTo>
                    <a:close/>
                    <a:moveTo>
                      <a:pt x="846" y="0"/>
                    </a:moveTo>
                    <a:cubicBezTo>
                      <a:pt x="727" y="0"/>
                      <a:pt x="603" y="40"/>
                      <a:pt x="518" y="108"/>
                    </a:cubicBezTo>
                    <a:cubicBezTo>
                      <a:pt x="335" y="230"/>
                      <a:pt x="274" y="412"/>
                      <a:pt x="183" y="564"/>
                    </a:cubicBezTo>
                    <a:cubicBezTo>
                      <a:pt x="31" y="898"/>
                      <a:pt x="1" y="1324"/>
                      <a:pt x="214" y="1658"/>
                    </a:cubicBezTo>
                    <a:cubicBezTo>
                      <a:pt x="316" y="1837"/>
                      <a:pt x="526" y="1909"/>
                      <a:pt x="699" y="1909"/>
                    </a:cubicBezTo>
                    <a:cubicBezTo>
                      <a:pt x="731" y="1909"/>
                      <a:pt x="762" y="1906"/>
                      <a:pt x="791" y="1901"/>
                    </a:cubicBezTo>
                    <a:cubicBezTo>
                      <a:pt x="974" y="1871"/>
                      <a:pt x="1126" y="1719"/>
                      <a:pt x="1247" y="1567"/>
                    </a:cubicBezTo>
                    <a:cubicBezTo>
                      <a:pt x="1369" y="1415"/>
                      <a:pt x="1399" y="1202"/>
                      <a:pt x="1399" y="1020"/>
                    </a:cubicBezTo>
                    <a:cubicBezTo>
                      <a:pt x="1399" y="838"/>
                      <a:pt x="1369" y="686"/>
                      <a:pt x="1278" y="503"/>
                    </a:cubicBezTo>
                    <a:lnTo>
                      <a:pt x="1278" y="503"/>
                    </a:lnTo>
                    <a:cubicBezTo>
                      <a:pt x="1369" y="807"/>
                      <a:pt x="1369" y="1172"/>
                      <a:pt x="1156" y="1415"/>
                    </a:cubicBezTo>
                    <a:cubicBezTo>
                      <a:pt x="1095" y="1567"/>
                      <a:pt x="974" y="1628"/>
                      <a:pt x="822" y="1658"/>
                    </a:cubicBezTo>
                    <a:cubicBezTo>
                      <a:pt x="670" y="1658"/>
                      <a:pt x="578" y="1628"/>
                      <a:pt x="487" y="1506"/>
                    </a:cubicBezTo>
                    <a:cubicBezTo>
                      <a:pt x="335" y="1263"/>
                      <a:pt x="335" y="898"/>
                      <a:pt x="457" y="594"/>
                    </a:cubicBezTo>
                    <a:cubicBezTo>
                      <a:pt x="487" y="442"/>
                      <a:pt x="578" y="351"/>
                      <a:pt x="670" y="230"/>
                    </a:cubicBezTo>
                    <a:cubicBezTo>
                      <a:pt x="723" y="177"/>
                      <a:pt x="796" y="144"/>
                      <a:pt x="878" y="144"/>
                    </a:cubicBezTo>
                    <a:cubicBezTo>
                      <a:pt x="937" y="144"/>
                      <a:pt x="1001" y="161"/>
                      <a:pt x="1065" y="199"/>
                    </a:cubicBezTo>
                    <a:cubicBezTo>
                      <a:pt x="1126" y="199"/>
                      <a:pt x="1186" y="138"/>
                      <a:pt x="1095" y="78"/>
                    </a:cubicBezTo>
                    <a:cubicBezTo>
                      <a:pt x="1029" y="24"/>
                      <a:pt x="939" y="0"/>
                      <a:pt x="846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8"/>
              <p:cNvSpPr/>
              <p:nvPr/>
            </p:nvSpPr>
            <p:spPr>
              <a:xfrm>
                <a:off x="5032275" y="2697325"/>
                <a:ext cx="992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096" extrusionOk="0">
                    <a:moveTo>
                      <a:pt x="153" y="1"/>
                    </a:moveTo>
                    <a:cubicBezTo>
                      <a:pt x="122" y="1"/>
                      <a:pt x="92" y="8"/>
                      <a:pt x="92" y="23"/>
                    </a:cubicBezTo>
                    <a:cubicBezTo>
                      <a:pt x="1" y="388"/>
                      <a:pt x="62" y="723"/>
                      <a:pt x="92" y="1057"/>
                    </a:cubicBezTo>
                    <a:cubicBezTo>
                      <a:pt x="122" y="1391"/>
                      <a:pt x="153" y="1695"/>
                      <a:pt x="153" y="2060"/>
                    </a:cubicBezTo>
                    <a:cubicBezTo>
                      <a:pt x="153" y="2077"/>
                      <a:pt x="193" y="2095"/>
                      <a:pt x="228" y="2095"/>
                    </a:cubicBezTo>
                    <a:cubicBezTo>
                      <a:pt x="253" y="2095"/>
                      <a:pt x="274" y="2086"/>
                      <a:pt x="274" y="2060"/>
                    </a:cubicBezTo>
                    <a:cubicBezTo>
                      <a:pt x="396" y="1695"/>
                      <a:pt x="366" y="1361"/>
                      <a:pt x="305" y="1026"/>
                    </a:cubicBezTo>
                    <a:cubicBezTo>
                      <a:pt x="274" y="692"/>
                      <a:pt x="244" y="388"/>
                      <a:pt x="214" y="23"/>
                    </a:cubicBezTo>
                    <a:cubicBezTo>
                      <a:pt x="214" y="8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8"/>
              <p:cNvSpPr/>
              <p:nvPr/>
            </p:nvSpPr>
            <p:spPr>
              <a:xfrm>
                <a:off x="5114350" y="2695625"/>
                <a:ext cx="3802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855" extrusionOk="0">
                    <a:moveTo>
                      <a:pt x="821" y="0"/>
                    </a:moveTo>
                    <a:cubicBezTo>
                      <a:pt x="700" y="0"/>
                      <a:pt x="609" y="31"/>
                      <a:pt x="517" y="61"/>
                    </a:cubicBezTo>
                    <a:cubicBezTo>
                      <a:pt x="365" y="152"/>
                      <a:pt x="213" y="335"/>
                      <a:pt x="153" y="487"/>
                    </a:cubicBezTo>
                    <a:cubicBezTo>
                      <a:pt x="61" y="669"/>
                      <a:pt x="1" y="821"/>
                      <a:pt x="1" y="1064"/>
                    </a:cubicBezTo>
                    <a:cubicBezTo>
                      <a:pt x="1" y="1246"/>
                      <a:pt x="122" y="1429"/>
                      <a:pt x="213" y="1581"/>
                    </a:cubicBezTo>
                    <a:cubicBezTo>
                      <a:pt x="335" y="1733"/>
                      <a:pt x="517" y="1854"/>
                      <a:pt x="761" y="1854"/>
                    </a:cubicBezTo>
                    <a:cubicBezTo>
                      <a:pt x="973" y="1794"/>
                      <a:pt x="1156" y="1702"/>
                      <a:pt x="1277" y="1550"/>
                    </a:cubicBezTo>
                    <a:cubicBezTo>
                      <a:pt x="1520" y="1186"/>
                      <a:pt x="1460" y="791"/>
                      <a:pt x="1308" y="426"/>
                    </a:cubicBezTo>
                    <a:cubicBezTo>
                      <a:pt x="1286" y="394"/>
                      <a:pt x="1262" y="381"/>
                      <a:pt x="1241" y="381"/>
                    </a:cubicBezTo>
                    <a:cubicBezTo>
                      <a:pt x="1202" y="381"/>
                      <a:pt x="1177" y="427"/>
                      <a:pt x="1216" y="487"/>
                    </a:cubicBezTo>
                    <a:cubicBezTo>
                      <a:pt x="1277" y="791"/>
                      <a:pt x="1277" y="1186"/>
                      <a:pt x="1095" y="1429"/>
                    </a:cubicBezTo>
                    <a:cubicBezTo>
                      <a:pt x="1004" y="1550"/>
                      <a:pt x="852" y="1611"/>
                      <a:pt x="700" y="1611"/>
                    </a:cubicBezTo>
                    <a:cubicBezTo>
                      <a:pt x="548" y="1611"/>
                      <a:pt x="457" y="1550"/>
                      <a:pt x="335" y="1429"/>
                    </a:cubicBezTo>
                    <a:cubicBezTo>
                      <a:pt x="213" y="1307"/>
                      <a:pt x="153" y="1155"/>
                      <a:pt x="153" y="1003"/>
                    </a:cubicBezTo>
                    <a:cubicBezTo>
                      <a:pt x="153" y="851"/>
                      <a:pt x="183" y="699"/>
                      <a:pt x="244" y="547"/>
                    </a:cubicBezTo>
                    <a:cubicBezTo>
                      <a:pt x="335" y="395"/>
                      <a:pt x="457" y="243"/>
                      <a:pt x="548" y="183"/>
                    </a:cubicBezTo>
                    <a:cubicBezTo>
                      <a:pt x="613" y="134"/>
                      <a:pt x="687" y="102"/>
                      <a:pt x="764" y="102"/>
                    </a:cubicBezTo>
                    <a:cubicBezTo>
                      <a:pt x="832" y="102"/>
                      <a:pt x="903" y="126"/>
                      <a:pt x="973" y="183"/>
                    </a:cubicBezTo>
                    <a:cubicBezTo>
                      <a:pt x="999" y="200"/>
                      <a:pt x="1022" y="207"/>
                      <a:pt x="1041" y="207"/>
                    </a:cubicBezTo>
                    <a:cubicBezTo>
                      <a:pt x="1091" y="207"/>
                      <a:pt x="1117" y="157"/>
                      <a:pt x="1095" y="91"/>
                    </a:cubicBezTo>
                    <a:cubicBezTo>
                      <a:pt x="1004" y="31"/>
                      <a:pt x="943" y="0"/>
                      <a:pt x="821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8"/>
              <p:cNvSpPr/>
              <p:nvPr/>
            </p:nvSpPr>
            <p:spPr>
              <a:xfrm>
                <a:off x="5238975" y="2700950"/>
                <a:ext cx="535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68" extrusionOk="0">
                    <a:moveTo>
                      <a:pt x="92" y="0"/>
                    </a:moveTo>
                    <a:cubicBezTo>
                      <a:pt x="92" y="0"/>
                      <a:pt x="1" y="0"/>
                      <a:pt x="1" y="30"/>
                    </a:cubicBezTo>
                    <a:lnTo>
                      <a:pt x="1" y="699"/>
                    </a:lnTo>
                    <a:lnTo>
                      <a:pt x="1" y="1337"/>
                    </a:lnTo>
                    <a:cubicBezTo>
                      <a:pt x="1" y="1368"/>
                      <a:pt x="61" y="1368"/>
                      <a:pt x="92" y="1368"/>
                    </a:cubicBezTo>
                    <a:cubicBezTo>
                      <a:pt x="183" y="1155"/>
                      <a:pt x="213" y="912"/>
                      <a:pt x="213" y="699"/>
                    </a:cubicBezTo>
                    <a:cubicBezTo>
                      <a:pt x="213" y="456"/>
                      <a:pt x="183" y="243"/>
                      <a:pt x="92" y="0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8"/>
              <p:cNvSpPr/>
              <p:nvPr/>
            </p:nvSpPr>
            <p:spPr>
              <a:xfrm>
                <a:off x="5387100" y="2608225"/>
                <a:ext cx="14797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195" extrusionOk="0">
                    <a:moveTo>
                      <a:pt x="2191" y="1"/>
                    </a:moveTo>
                    <a:cubicBezTo>
                      <a:pt x="1918" y="1"/>
                      <a:pt x="1674" y="31"/>
                      <a:pt x="1401" y="92"/>
                    </a:cubicBezTo>
                    <a:cubicBezTo>
                      <a:pt x="854" y="244"/>
                      <a:pt x="428" y="669"/>
                      <a:pt x="94" y="1065"/>
                    </a:cubicBezTo>
                    <a:cubicBezTo>
                      <a:pt x="10" y="1148"/>
                      <a:pt x="0" y="1195"/>
                      <a:pt x="33" y="1195"/>
                    </a:cubicBezTo>
                    <a:cubicBezTo>
                      <a:pt x="60" y="1195"/>
                      <a:pt x="117" y="1163"/>
                      <a:pt x="185" y="1095"/>
                    </a:cubicBezTo>
                    <a:cubicBezTo>
                      <a:pt x="550" y="730"/>
                      <a:pt x="945" y="366"/>
                      <a:pt x="1431" y="244"/>
                    </a:cubicBezTo>
                    <a:cubicBezTo>
                      <a:pt x="1644" y="183"/>
                      <a:pt x="1918" y="183"/>
                      <a:pt x="2191" y="183"/>
                    </a:cubicBezTo>
                    <a:lnTo>
                      <a:pt x="2981" y="183"/>
                    </a:lnTo>
                    <a:cubicBezTo>
                      <a:pt x="3468" y="183"/>
                      <a:pt x="4045" y="183"/>
                      <a:pt x="4532" y="244"/>
                    </a:cubicBezTo>
                    <a:cubicBezTo>
                      <a:pt x="4988" y="335"/>
                      <a:pt x="5383" y="730"/>
                      <a:pt x="5747" y="1125"/>
                    </a:cubicBezTo>
                    <a:cubicBezTo>
                      <a:pt x="5789" y="1167"/>
                      <a:pt x="5828" y="1184"/>
                      <a:pt x="5855" y="1184"/>
                    </a:cubicBezTo>
                    <a:cubicBezTo>
                      <a:pt x="5907" y="1184"/>
                      <a:pt x="5918" y="1124"/>
                      <a:pt x="5839" y="1065"/>
                    </a:cubicBezTo>
                    <a:cubicBezTo>
                      <a:pt x="5504" y="669"/>
                      <a:pt x="5170" y="214"/>
                      <a:pt x="4592" y="62"/>
                    </a:cubicBezTo>
                    <a:cubicBezTo>
                      <a:pt x="4045" y="1"/>
                      <a:pt x="3529" y="1"/>
                      <a:pt x="2981" y="1"/>
                    </a:cubicBezTo>
                    <a:close/>
                  </a:path>
                </a:pathLst>
              </a:custGeom>
              <a:solidFill>
                <a:srgbClr val="0D2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46" name="Google Shape;2046;p8"/>
          <p:cNvSpPr txBox="1">
            <a:spLocks noGrp="1"/>
          </p:cNvSpPr>
          <p:nvPr>
            <p:ph type="title"/>
          </p:nvPr>
        </p:nvSpPr>
        <p:spPr>
          <a:xfrm>
            <a:off x="685800" y="2167350"/>
            <a:ext cx="4155300" cy="2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988" name="Picture 9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9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049" name="Google Shape;2049;p9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9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9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9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9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9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9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9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9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9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9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9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9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9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9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9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9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9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9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9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9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9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9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9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9"/>
          <p:cNvSpPr/>
          <p:nvPr/>
        </p:nvSpPr>
        <p:spPr>
          <a:xfrm>
            <a:off x="-1884925" y="1360952"/>
            <a:ext cx="6261248" cy="3917324"/>
          </a:xfrm>
          <a:custGeom>
            <a:avLst/>
            <a:gdLst/>
            <a:ahLst/>
            <a:cxnLst/>
            <a:rect l="l" t="t" r="r" b="b"/>
            <a:pathLst>
              <a:path w="137875" h="55868" extrusionOk="0">
                <a:moveTo>
                  <a:pt x="51895" y="1"/>
                </a:moveTo>
                <a:cubicBezTo>
                  <a:pt x="45221" y="1"/>
                  <a:pt x="39091" y="2693"/>
                  <a:pt x="33952" y="5746"/>
                </a:cubicBezTo>
                <a:cubicBezTo>
                  <a:pt x="19119" y="14560"/>
                  <a:pt x="9240" y="27144"/>
                  <a:pt x="3648" y="40336"/>
                </a:cubicBezTo>
                <a:cubicBezTo>
                  <a:pt x="1520" y="45351"/>
                  <a:pt x="0" y="50670"/>
                  <a:pt x="61" y="55868"/>
                </a:cubicBezTo>
                <a:lnTo>
                  <a:pt x="119911" y="55868"/>
                </a:lnTo>
                <a:cubicBezTo>
                  <a:pt x="121552" y="54257"/>
                  <a:pt x="135261" y="34317"/>
                  <a:pt x="137085" y="24712"/>
                </a:cubicBezTo>
                <a:cubicBezTo>
                  <a:pt x="137875" y="20518"/>
                  <a:pt x="137358" y="15807"/>
                  <a:pt x="133164" y="12858"/>
                </a:cubicBezTo>
                <a:cubicBezTo>
                  <a:pt x="130286" y="10796"/>
                  <a:pt x="126332" y="10038"/>
                  <a:pt x="122196" y="10038"/>
                </a:cubicBezTo>
                <a:cubicBezTo>
                  <a:pt x="119079" y="10038"/>
                  <a:pt x="115859" y="10468"/>
                  <a:pt x="112920" y="11095"/>
                </a:cubicBezTo>
                <a:cubicBezTo>
                  <a:pt x="106734" y="12443"/>
                  <a:pt x="100572" y="14511"/>
                  <a:pt x="94188" y="14511"/>
                </a:cubicBezTo>
                <a:cubicBezTo>
                  <a:pt x="93514" y="14511"/>
                  <a:pt x="92838" y="14488"/>
                  <a:pt x="92160" y="14439"/>
                </a:cubicBezTo>
                <a:cubicBezTo>
                  <a:pt x="76962" y="13375"/>
                  <a:pt x="67235" y="62"/>
                  <a:pt x="52007" y="1"/>
                </a:cubicBezTo>
                <a:cubicBezTo>
                  <a:pt x="51970" y="1"/>
                  <a:pt x="51932" y="1"/>
                  <a:pt x="51895" y="1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9"/>
          <p:cNvSpPr/>
          <p:nvPr/>
        </p:nvSpPr>
        <p:spPr>
          <a:xfrm rot="862935">
            <a:off x="3061538" y="-1010221"/>
            <a:ext cx="7219373" cy="5823971"/>
          </a:xfrm>
          <a:custGeom>
            <a:avLst/>
            <a:gdLst/>
            <a:ahLst/>
            <a:cxnLst/>
            <a:rect l="l" t="t" r="r" b="b"/>
            <a:pathLst>
              <a:path w="78495" h="70006" extrusionOk="0">
                <a:moveTo>
                  <a:pt x="23315" y="0"/>
                </a:moveTo>
                <a:cubicBezTo>
                  <a:pt x="21832" y="1646"/>
                  <a:pt x="20441" y="3337"/>
                  <a:pt x="19050" y="5006"/>
                </a:cubicBezTo>
                <a:cubicBezTo>
                  <a:pt x="15041" y="9826"/>
                  <a:pt x="11148" y="14786"/>
                  <a:pt x="8042" y="20255"/>
                </a:cubicBezTo>
                <a:cubicBezTo>
                  <a:pt x="7671" y="20927"/>
                  <a:pt x="7301" y="21622"/>
                  <a:pt x="6953" y="22318"/>
                </a:cubicBezTo>
                <a:cubicBezTo>
                  <a:pt x="2318" y="31263"/>
                  <a:pt x="0" y="41831"/>
                  <a:pt x="2758" y="51542"/>
                </a:cubicBezTo>
                <a:cubicBezTo>
                  <a:pt x="2921" y="52144"/>
                  <a:pt x="3106" y="52747"/>
                  <a:pt x="3338" y="53372"/>
                </a:cubicBezTo>
                <a:cubicBezTo>
                  <a:pt x="6582" y="62248"/>
                  <a:pt x="14740" y="69618"/>
                  <a:pt x="24195" y="69989"/>
                </a:cubicBezTo>
                <a:cubicBezTo>
                  <a:pt x="24466" y="70000"/>
                  <a:pt x="24737" y="70005"/>
                  <a:pt x="25007" y="70005"/>
                </a:cubicBezTo>
                <a:cubicBezTo>
                  <a:pt x="31112" y="70005"/>
                  <a:pt x="36982" y="67290"/>
                  <a:pt x="42087" y="63917"/>
                </a:cubicBezTo>
                <a:cubicBezTo>
                  <a:pt x="47440" y="60371"/>
                  <a:pt x="52261" y="56061"/>
                  <a:pt x="57707" y="52700"/>
                </a:cubicBezTo>
                <a:cubicBezTo>
                  <a:pt x="64242" y="48668"/>
                  <a:pt x="71589" y="46142"/>
                  <a:pt x="78495" y="42828"/>
                </a:cubicBezTo>
                <a:lnTo>
                  <a:pt x="78495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9"/>
          <p:cNvSpPr txBox="1">
            <a:spLocks noGrp="1"/>
          </p:cNvSpPr>
          <p:nvPr>
            <p:ph type="title"/>
          </p:nvPr>
        </p:nvSpPr>
        <p:spPr>
          <a:xfrm>
            <a:off x="3840600" y="535375"/>
            <a:ext cx="46176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9"/>
          <p:cNvSpPr txBox="1">
            <a:spLocks noGrp="1"/>
          </p:cNvSpPr>
          <p:nvPr>
            <p:ph type="subTitle" idx="1"/>
          </p:nvPr>
        </p:nvSpPr>
        <p:spPr>
          <a:xfrm>
            <a:off x="3840600" y="1291075"/>
            <a:ext cx="4617600" cy="22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77" name="Google Shape;2077;p9"/>
          <p:cNvSpPr/>
          <p:nvPr/>
        </p:nvSpPr>
        <p:spPr>
          <a:xfrm rot="2451266">
            <a:off x="1286483" y="577921"/>
            <a:ext cx="375608" cy="375608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9"/>
          <p:cNvSpPr/>
          <p:nvPr/>
        </p:nvSpPr>
        <p:spPr>
          <a:xfrm rot="2449340">
            <a:off x="2458360" y="1124176"/>
            <a:ext cx="244602" cy="24460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9"/>
          <p:cNvSpPr/>
          <p:nvPr/>
        </p:nvSpPr>
        <p:spPr>
          <a:xfrm rot="2449657">
            <a:off x="7952817" y="4132367"/>
            <a:ext cx="518978" cy="518978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3" name="Google Shape;2083;p11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084" name="Google Shape;2084;p11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8" name="Google Shape;2108;p11"/>
          <p:cNvSpPr/>
          <p:nvPr/>
        </p:nvSpPr>
        <p:spPr>
          <a:xfrm rot="903222">
            <a:off x="1570986" y="1012655"/>
            <a:ext cx="6002035" cy="3487935"/>
          </a:xfrm>
          <a:custGeom>
            <a:avLst/>
            <a:gdLst/>
            <a:ahLst/>
            <a:cxnLst/>
            <a:rect l="l" t="t" r="r" b="b"/>
            <a:pathLst>
              <a:path w="139061" h="100768" extrusionOk="0">
                <a:moveTo>
                  <a:pt x="101534" y="0"/>
                </a:moveTo>
                <a:cubicBezTo>
                  <a:pt x="95257" y="0"/>
                  <a:pt x="88915" y="1737"/>
                  <a:pt x="83285" y="4611"/>
                </a:cubicBezTo>
                <a:cubicBezTo>
                  <a:pt x="74713" y="9019"/>
                  <a:pt x="67570" y="15919"/>
                  <a:pt x="61400" y="23366"/>
                </a:cubicBezTo>
                <a:cubicBezTo>
                  <a:pt x="59819" y="25311"/>
                  <a:pt x="58087" y="27408"/>
                  <a:pt x="55625" y="27925"/>
                </a:cubicBezTo>
                <a:cubicBezTo>
                  <a:pt x="55240" y="28009"/>
                  <a:pt x="54855" y="28049"/>
                  <a:pt x="54470" y="28049"/>
                </a:cubicBezTo>
                <a:cubicBezTo>
                  <a:pt x="52361" y="28049"/>
                  <a:pt x="50293" y="26858"/>
                  <a:pt x="48725" y="25341"/>
                </a:cubicBezTo>
                <a:cubicBezTo>
                  <a:pt x="46840" y="23548"/>
                  <a:pt x="45533" y="21359"/>
                  <a:pt x="43770" y="19445"/>
                </a:cubicBezTo>
                <a:cubicBezTo>
                  <a:pt x="40109" y="15490"/>
                  <a:pt x="34782" y="13173"/>
                  <a:pt x="29449" y="13173"/>
                </a:cubicBezTo>
                <a:cubicBezTo>
                  <a:pt x="29248" y="13173"/>
                  <a:pt x="29047" y="13176"/>
                  <a:pt x="28846" y="13183"/>
                </a:cubicBezTo>
                <a:cubicBezTo>
                  <a:pt x="18025" y="13517"/>
                  <a:pt x="8298" y="23487"/>
                  <a:pt x="7782" y="34126"/>
                </a:cubicBezTo>
                <a:cubicBezTo>
                  <a:pt x="7539" y="39354"/>
                  <a:pt x="8633" y="44582"/>
                  <a:pt x="8663" y="49810"/>
                </a:cubicBezTo>
                <a:cubicBezTo>
                  <a:pt x="8663" y="50843"/>
                  <a:pt x="8633" y="51816"/>
                  <a:pt x="8602" y="52819"/>
                </a:cubicBezTo>
                <a:cubicBezTo>
                  <a:pt x="7842" y="66314"/>
                  <a:pt x="0" y="86011"/>
                  <a:pt x="12554" y="96710"/>
                </a:cubicBezTo>
                <a:cubicBezTo>
                  <a:pt x="15900" y="99584"/>
                  <a:pt x="19955" y="100767"/>
                  <a:pt x="24116" y="100767"/>
                </a:cubicBezTo>
                <a:cubicBezTo>
                  <a:pt x="29858" y="100767"/>
                  <a:pt x="35801" y="98514"/>
                  <a:pt x="40366" y="95342"/>
                </a:cubicBezTo>
                <a:cubicBezTo>
                  <a:pt x="47600" y="90266"/>
                  <a:pt x="53527" y="83366"/>
                  <a:pt x="61126" y="78868"/>
                </a:cubicBezTo>
                <a:cubicBezTo>
                  <a:pt x="71734" y="72606"/>
                  <a:pt x="84531" y="71664"/>
                  <a:pt x="96507" y="68746"/>
                </a:cubicBezTo>
                <a:cubicBezTo>
                  <a:pt x="107571" y="66041"/>
                  <a:pt x="118331" y="61512"/>
                  <a:pt x="127054" y="54247"/>
                </a:cubicBezTo>
                <a:cubicBezTo>
                  <a:pt x="132343" y="49840"/>
                  <a:pt x="137055" y="44065"/>
                  <a:pt x="137997" y="37226"/>
                </a:cubicBezTo>
                <a:cubicBezTo>
                  <a:pt x="139061" y="29293"/>
                  <a:pt x="134927" y="21542"/>
                  <a:pt x="129820" y="15341"/>
                </a:cubicBezTo>
                <a:cubicBezTo>
                  <a:pt x="124896" y="9353"/>
                  <a:pt x="118787" y="4034"/>
                  <a:pt x="111401" y="1572"/>
                </a:cubicBezTo>
                <a:cubicBezTo>
                  <a:pt x="108208" y="494"/>
                  <a:pt x="104880" y="0"/>
                  <a:pt x="101534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11"/>
          <p:cNvSpPr txBox="1">
            <a:spLocks noGrp="1"/>
          </p:cNvSpPr>
          <p:nvPr>
            <p:ph type="title" hasCustomPrompt="1"/>
          </p:nvPr>
        </p:nvSpPr>
        <p:spPr>
          <a:xfrm>
            <a:off x="1933950" y="1813775"/>
            <a:ext cx="52761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10" name="Google Shape;2110;p11"/>
          <p:cNvSpPr txBox="1">
            <a:spLocks noGrp="1"/>
          </p:cNvSpPr>
          <p:nvPr>
            <p:ph type="body" idx="1"/>
          </p:nvPr>
        </p:nvSpPr>
        <p:spPr>
          <a:xfrm>
            <a:off x="1933950" y="2987725"/>
            <a:ext cx="52761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1" name="Google Shape;2111;p11"/>
          <p:cNvSpPr/>
          <p:nvPr/>
        </p:nvSpPr>
        <p:spPr>
          <a:xfrm rot="-355859">
            <a:off x="5482478" y="-268719"/>
            <a:ext cx="4300339" cy="3042418"/>
          </a:xfrm>
          <a:custGeom>
            <a:avLst/>
            <a:gdLst/>
            <a:ahLst/>
            <a:cxnLst/>
            <a:rect l="l" t="t" r="r" b="b"/>
            <a:pathLst>
              <a:path w="140286" h="99250" extrusionOk="0">
                <a:moveTo>
                  <a:pt x="5314" y="0"/>
                </a:moveTo>
                <a:cubicBezTo>
                  <a:pt x="96" y="6618"/>
                  <a:pt x="1" y="16771"/>
                  <a:pt x="5101" y="23460"/>
                </a:cubicBezTo>
                <a:cubicBezTo>
                  <a:pt x="13830" y="34917"/>
                  <a:pt x="32380" y="33636"/>
                  <a:pt x="42485" y="43860"/>
                </a:cubicBezTo>
                <a:cubicBezTo>
                  <a:pt x="47822" y="49221"/>
                  <a:pt x="49933" y="56978"/>
                  <a:pt x="51190" y="64426"/>
                </a:cubicBezTo>
                <a:cubicBezTo>
                  <a:pt x="52448" y="71898"/>
                  <a:pt x="53112" y="79607"/>
                  <a:pt x="56290" y="86463"/>
                </a:cubicBezTo>
                <a:cubicBezTo>
                  <a:pt x="59468" y="93288"/>
                  <a:pt x="65867" y="99249"/>
                  <a:pt x="73358" y="99249"/>
                </a:cubicBezTo>
                <a:cubicBezTo>
                  <a:pt x="73417" y="99249"/>
                  <a:pt x="73476" y="99249"/>
                  <a:pt x="73535" y="99248"/>
                </a:cubicBezTo>
                <a:cubicBezTo>
                  <a:pt x="81007" y="99153"/>
                  <a:pt x="87317" y="93176"/>
                  <a:pt x="90401" y="86344"/>
                </a:cubicBezTo>
                <a:cubicBezTo>
                  <a:pt x="93485" y="79536"/>
                  <a:pt x="94125" y="71946"/>
                  <a:pt x="95311" y="64568"/>
                </a:cubicBezTo>
                <a:cubicBezTo>
                  <a:pt x="96497" y="57168"/>
                  <a:pt x="98513" y="49553"/>
                  <a:pt x="103661" y="44169"/>
                </a:cubicBezTo>
                <a:cubicBezTo>
                  <a:pt x="106816" y="40895"/>
                  <a:pt x="110991" y="38642"/>
                  <a:pt x="115474" y="37835"/>
                </a:cubicBezTo>
                <a:cubicBezTo>
                  <a:pt x="119293" y="37147"/>
                  <a:pt x="123302" y="37527"/>
                  <a:pt x="127050" y="36530"/>
                </a:cubicBezTo>
                <a:cubicBezTo>
                  <a:pt x="131723" y="35321"/>
                  <a:pt x="135803" y="32023"/>
                  <a:pt x="137961" y="27706"/>
                </a:cubicBezTo>
                <a:cubicBezTo>
                  <a:pt x="140096" y="23365"/>
                  <a:pt x="140286" y="18123"/>
                  <a:pt x="138436" y="13664"/>
                </a:cubicBezTo>
                <a:lnTo>
                  <a:pt x="5314" y="0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11"/>
          <p:cNvSpPr/>
          <p:nvPr/>
        </p:nvSpPr>
        <p:spPr>
          <a:xfrm rot="5400000">
            <a:off x="1039977" y="-1098600"/>
            <a:ext cx="2046673" cy="4126673"/>
          </a:xfrm>
          <a:custGeom>
            <a:avLst/>
            <a:gdLst/>
            <a:ahLst/>
            <a:cxnLst/>
            <a:rect l="l" t="t" r="r" b="b"/>
            <a:pathLst>
              <a:path w="42557" h="85807" extrusionOk="0">
                <a:moveTo>
                  <a:pt x="9923" y="1"/>
                </a:moveTo>
                <a:cubicBezTo>
                  <a:pt x="6347" y="1"/>
                  <a:pt x="2755" y="1227"/>
                  <a:pt x="1" y="3519"/>
                </a:cubicBezTo>
                <a:lnTo>
                  <a:pt x="1" y="85807"/>
                </a:lnTo>
                <a:lnTo>
                  <a:pt x="39378" y="85807"/>
                </a:lnTo>
                <a:lnTo>
                  <a:pt x="39378" y="85759"/>
                </a:lnTo>
                <a:cubicBezTo>
                  <a:pt x="41631" y="82913"/>
                  <a:pt x="42556" y="79094"/>
                  <a:pt x="41845" y="75536"/>
                </a:cubicBezTo>
                <a:cubicBezTo>
                  <a:pt x="39947" y="66047"/>
                  <a:pt x="28751" y="67447"/>
                  <a:pt x="24149" y="60259"/>
                </a:cubicBezTo>
                <a:cubicBezTo>
                  <a:pt x="22109" y="57105"/>
                  <a:pt x="21445" y="53214"/>
                  <a:pt x="21350" y="49443"/>
                </a:cubicBezTo>
                <a:cubicBezTo>
                  <a:pt x="21160" y="42540"/>
                  <a:pt x="21468" y="35447"/>
                  <a:pt x="22939" y="28687"/>
                </a:cubicBezTo>
                <a:cubicBezTo>
                  <a:pt x="24149" y="23018"/>
                  <a:pt x="26023" y="17182"/>
                  <a:pt x="24623" y="11561"/>
                </a:cubicBezTo>
                <a:cubicBezTo>
                  <a:pt x="23366" y="6579"/>
                  <a:pt x="19428" y="2333"/>
                  <a:pt x="14542" y="720"/>
                </a:cubicBezTo>
                <a:cubicBezTo>
                  <a:pt x="13053" y="236"/>
                  <a:pt x="11489" y="1"/>
                  <a:pt x="992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11"/>
          <p:cNvSpPr/>
          <p:nvPr/>
        </p:nvSpPr>
        <p:spPr>
          <a:xfrm rot="10800000" flipH="1">
            <a:off x="5389525" y="3104878"/>
            <a:ext cx="3912742" cy="2115272"/>
          </a:xfrm>
          <a:custGeom>
            <a:avLst/>
            <a:gdLst/>
            <a:ahLst/>
            <a:cxnLst/>
            <a:rect l="l" t="t" r="r" b="b"/>
            <a:pathLst>
              <a:path w="123919" h="66992" extrusionOk="0">
                <a:moveTo>
                  <a:pt x="5385" y="1"/>
                </a:moveTo>
                <a:cubicBezTo>
                  <a:pt x="2159" y="3986"/>
                  <a:pt x="1" y="9418"/>
                  <a:pt x="1732" y="14233"/>
                </a:cubicBezTo>
                <a:cubicBezTo>
                  <a:pt x="3778" y="19801"/>
                  <a:pt x="10331" y="22408"/>
                  <a:pt x="16321" y="22408"/>
                </a:cubicBezTo>
                <a:cubicBezTo>
                  <a:pt x="16583" y="22408"/>
                  <a:pt x="16844" y="22403"/>
                  <a:pt x="17103" y="22393"/>
                </a:cubicBezTo>
                <a:cubicBezTo>
                  <a:pt x="23294" y="22156"/>
                  <a:pt x="29248" y="19879"/>
                  <a:pt x="35416" y="19262"/>
                </a:cubicBezTo>
                <a:cubicBezTo>
                  <a:pt x="36295" y="19168"/>
                  <a:pt x="37194" y="19118"/>
                  <a:pt x="38096" y="19118"/>
                </a:cubicBezTo>
                <a:cubicBezTo>
                  <a:pt x="43549" y="19118"/>
                  <a:pt x="49175" y="20918"/>
                  <a:pt x="51902" y="25477"/>
                </a:cubicBezTo>
                <a:cubicBezTo>
                  <a:pt x="54321" y="29462"/>
                  <a:pt x="54084" y="34847"/>
                  <a:pt x="57239" y="38239"/>
                </a:cubicBezTo>
                <a:cubicBezTo>
                  <a:pt x="59308" y="40437"/>
                  <a:pt x="62201" y="41190"/>
                  <a:pt x="65270" y="41190"/>
                </a:cubicBezTo>
                <a:cubicBezTo>
                  <a:pt x="67831" y="41190"/>
                  <a:pt x="70514" y="40665"/>
                  <a:pt x="72942" y="40018"/>
                </a:cubicBezTo>
                <a:cubicBezTo>
                  <a:pt x="76002" y="39202"/>
                  <a:pt x="79326" y="38331"/>
                  <a:pt x="82465" y="38331"/>
                </a:cubicBezTo>
                <a:cubicBezTo>
                  <a:pt x="84801" y="38331"/>
                  <a:pt x="87034" y="38814"/>
                  <a:pt x="88977" y="40160"/>
                </a:cubicBezTo>
                <a:cubicBezTo>
                  <a:pt x="91848" y="42176"/>
                  <a:pt x="93342" y="45616"/>
                  <a:pt x="94243" y="48984"/>
                </a:cubicBezTo>
                <a:cubicBezTo>
                  <a:pt x="95216" y="52376"/>
                  <a:pt x="95738" y="55911"/>
                  <a:pt x="97398" y="58995"/>
                </a:cubicBezTo>
                <a:cubicBezTo>
                  <a:pt x="99960" y="63691"/>
                  <a:pt x="105131" y="66870"/>
                  <a:pt x="110516" y="66988"/>
                </a:cubicBezTo>
                <a:cubicBezTo>
                  <a:pt x="110619" y="66991"/>
                  <a:pt x="110723" y="66992"/>
                  <a:pt x="110826" y="66992"/>
                </a:cubicBezTo>
                <a:cubicBezTo>
                  <a:pt x="116081" y="66992"/>
                  <a:pt x="121243" y="64053"/>
                  <a:pt x="123918" y="59516"/>
                </a:cubicBezTo>
                <a:lnTo>
                  <a:pt x="119933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11"/>
          <p:cNvSpPr/>
          <p:nvPr/>
        </p:nvSpPr>
        <p:spPr>
          <a:xfrm rot="10444141">
            <a:off x="-697672" y="2532031"/>
            <a:ext cx="4300339" cy="3042418"/>
          </a:xfrm>
          <a:custGeom>
            <a:avLst/>
            <a:gdLst/>
            <a:ahLst/>
            <a:cxnLst/>
            <a:rect l="l" t="t" r="r" b="b"/>
            <a:pathLst>
              <a:path w="140286" h="99250" extrusionOk="0">
                <a:moveTo>
                  <a:pt x="5314" y="0"/>
                </a:moveTo>
                <a:cubicBezTo>
                  <a:pt x="96" y="6618"/>
                  <a:pt x="1" y="16771"/>
                  <a:pt x="5101" y="23460"/>
                </a:cubicBezTo>
                <a:cubicBezTo>
                  <a:pt x="13830" y="34917"/>
                  <a:pt x="32380" y="33636"/>
                  <a:pt x="42485" y="43860"/>
                </a:cubicBezTo>
                <a:cubicBezTo>
                  <a:pt x="47822" y="49221"/>
                  <a:pt x="49933" y="56978"/>
                  <a:pt x="51190" y="64426"/>
                </a:cubicBezTo>
                <a:cubicBezTo>
                  <a:pt x="52448" y="71898"/>
                  <a:pt x="53112" y="79607"/>
                  <a:pt x="56290" y="86463"/>
                </a:cubicBezTo>
                <a:cubicBezTo>
                  <a:pt x="59468" y="93288"/>
                  <a:pt x="65867" y="99249"/>
                  <a:pt x="73358" y="99249"/>
                </a:cubicBezTo>
                <a:cubicBezTo>
                  <a:pt x="73417" y="99249"/>
                  <a:pt x="73476" y="99249"/>
                  <a:pt x="73535" y="99248"/>
                </a:cubicBezTo>
                <a:cubicBezTo>
                  <a:pt x="81007" y="99153"/>
                  <a:pt x="87317" y="93176"/>
                  <a:pt x="90401" y="86344"/>
                </a:cubicBezTo>
                <a:cubicBezTo>
                  <a:pt x="93485" y="79536"/>
                  <a:pt x="94125" y="71946"/>
                  <a:pt x="95311" y="64568"/>
                </a:cubicBezTo>
                <a:cubicBezTo>
                  <a:pt x="96497" y="57168"/>
                  <a:pt x="98513" y="49553"/>
                  <a:pt x="103661" y="44169"/>
                </a:cubicBezTo>
                <a:cubicBezTo>
                  <a:pt x="106816" y="40895"/>
                  <a:pt x="110991" y="38642"/>
                  <a:pt x="115474" y="37835"/>
                </a:cubicBezTo>
                <a:cubicBezTo>
                  <a:pt x="119293" y="37147"/>
                  <a:pt x="123302" y="37527"/>
                  <a:pt x="127050" y="36530"/>
                </a:cubicBezTo>
                <a:cubicBezTo>
                  <a:pt x="131723" y="35321"/>
                  <a:pt x="135803" y="32023"/>
                  <a:pt x="137961" y="27706"/>
                </a:cubicBezTo>
                <a:cubicBezTo>
                  <a:pt x="140096" y="23365"/>
                  <a:pt x="140286" y="18123"/>
                  <a:pt x="138436" y="13664"/>
                </a:cubicBezTo>
                <a:lnTo>
                  <a:pt x="5314" y="0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5" name="Google Shape;2115;p11"/>
          <p:cNvGrpSpPr/>
          <p:nvPr/>
        </p:nvGrpSpPr>
        <p:grpSpPr>
          <a:xfrm>
            <a:off x="141667" y="42026"/>
            <a:ext cx="3666205" cy="1686848"/>
            <a:chOff x="141667" y="42026"/>
            <a:chExt cx="3666205" cy="1686848"/>
          </a:xfrm>
        </p:grpSpPr>
        <p:sp>
          <p:nvSpPr>
            <p:cNvPr id="2116" name="Google Shape;2116;p11"/>
            <p:cNvSpPr/>
            <p:nvPr/>
          </p:nvSpPr>
          <p:spPr>
            <a:xfrm rot="2450051">
              <a:off x="236961" y="1169268"/>
              <a:ext cx="464311" cy="464311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1"/>
            <p:cNvSpPr/>
            <p:nvPr/>
          </p:nvSpPr>
          <p:spPr>
            <a:xfrm rot="2450637">
              <a:off x="788703" y="343552"/>
              <a:ext cx="245871" cy="245871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1"/>
            <p:cNvSpPr/>
            <p:nvPr/>
          </p:nvSpPr>
          <p:spPr>
            <a:xfrm rot="2450629">
              <a:off x="2964751" y="185605"/>
              <a:ext cx="699542" cy="69954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9" name="Google Shape;2119;p11"/>
          <p:cNvGrpSpPr/>
          <p:nvPr/>
        </p:nvGrpSpPr>
        <p:grpSpPr>
          <a:xfrm>
            <a:off x="5874607" y="251250"/>
            <a:ext cx="2583595" cy="2066761"/>
            <a:chOff x="5874607" y="251250"/>
            <a:chExt cx="2583595" cy="2066761"/>
          </a:xfrm>
        </p:grpSpPr>
        <p:sp>
          <p:nvSpPr>
            <p:cNvPr id="2120" name="Google Shape;2120;p11"/>
            <p:cNvSpPr/>
            <p:nvPr/>
          </p:nvSpPr>
          <p:spPr>
            <a:xfrm rot="2448905">
              <a:off x="5937245" y="313888"/>
              <a:ext cx="305223" cy="30522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1"/>
            <p:cNvSpPr/>
            <p:nvPr/>
          </p:nvSpPr>
          <p:spPr>
            <a:xfrm rot="2449395">
              <a:off x="7479379" y="1619462"/>
              <a:ext cx="579599" cy="579599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1"/>
            <p:cNvSpPr/>
            <p:nvPr/>
          </p:nvSpPr>
          <p:spPr>
            <a:xfrm rot="2449435">
              <a:off x="7973703" y="334380"/>
              <a:ext cx="401997" cy="401997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11"/>
          <p:cNvGrpSpPr/>
          <p:nvPr/>
        </p:nvGrpSpPr>
        <p:grpSpPr>
          <a:xfrm>
            <a:off x="618899" y="2987726"/>
            <a:ext cx="2534677" cy="2041849"/>
            <a:chOff x="618899" y="2987726"/>
            <a:chExt cx="2534677" cy="2041849"/>
          </a:xfrm>
        </p:grpSpPr>
        <p:sp>
          <p:nvSpPr>
            <p:cNvPr id="2124" name="Google Shape;2124;p11"/>
            <p:cNvSpPr/>
            <p:nvPr/>
          </p:nvSpPr>
          <p:spPr>
            <a:xfrm rot="2450243">
              <a:off x="1000935" y="3063901"/>
              <a:ext cx="371149" cy="371149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1"/>
            <p:cNvSpPr/>
            <p:nvPr/>
          </p:nvSpPr>
          <p:spPr>
            <a:xfrm rot="2450254">
              <a:off x="716072" y="4443547"/>
              <a:ext cx="473455" cy="47345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1"/>
            <p:cNvSpPr/>
            <p:nvPr/>
          </p:nvSpPr>
          <p:spPr>
            <a:xfrm rot="2451401">
              <a:off x="2828019" y="4704018"/>
              <a:ext cx="270114" cy="270114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7" name="Google Shape;2127;p11"/>
          <p:cNvGrpSpPr/>
          <p:nvPr/>
        </p:nvGrpSpPr>
        <p:grpSpPr>
          <a:xfrm>
            <a:off x="5675565" y="3511230"/>
            <a:ext cx="3339734" cy="1518344"/>
            <a:chOff x="5675565" y="3511230"/>
            <a:chExt cx="3339734" cy="1518344"/>
          </a:xfrm>
        </p:grpSpPr>
        <p:sp>
          <p:nvSpPr>
            <p:cNvPr id="2128" name="Google Shape;2128;p11"/>
            <p:cNvSpPr/>
            <p:nvPr/>
          </p:nvSpPr>
          <p:spPr>
            <a:xfrm rot="2449395">
              <a:off x="7342854" y="4251162"/>
              <a:ext cx="579599" cy="57959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1"/>
            <p:cNvSpPr/>
            <p:nvPr/>
          </p:nvSpPr>
          <p:spPr>
            <a:xfrm rot="2450108">
              <a:off x="8659746" y="3571777"/>
              <a:ext cx="295006" cy="295006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1"/>
            <p:cNvSpPr/>
            <p:nvPr/>
          </p:nvSpPr>
          <p:spPr>
            <a:xfrm rot="2450593">
              <a:off x="5723017" y="4750926"/>
              <a:ext cx="231196" cy="231196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14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183" name="Google Shape;2183;p14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4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4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4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4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4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4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4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4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4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4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4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4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4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4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14"/>
          <p:cNvSpPr/>
          <p:nvPr/>
        </p:nvSpPr>
        <p:spPr>
          <a:xfrm rot="-9225708">
            <a:off x="4108253" y="-1449184"/>
            <a:ext cx="4357973" cy="2786332"/>
          </a:xfrm>
          <a:custGeom>
            <a:avLst/>
            <a:gdLst/>
            <a:ahLst/>
            <a:cxnLst/>
            <a:rect l="l" t="t" r="r" b="b"/>
            <a:pathLst>
              <a:path w="93426" h="71326" extrusionOk="0">
                <a:moveTo>
                  <a:pt x="62455" y="1"/>
                </a:moveTo>
                <a:cubicBezTo>
                  <a:pt x="60637" y="1"/>
                  <a:pt x="58870" y="281"/>
                  <a:pt x="57211" y="888"/>
                </a:cubicBezTo>
                <a:cubicBezTo>
                  <a:pt x="46052" y="4946"/>
                  <a:pt x="44138" y="19550"/>
                  <a:pt x="32731" y="22651"/>
                </a:cubicBezTo>
                <a:cubicBezTo>
                  <a:pt x="31520" y="22978"/>
                  <a:pt x="30339" y="23111"/>
                  <a:pt x="29179" y="23111"/>
                </a:cubicBezTo>
                <a:cubicBezTo>
                  <a:pt x="24246" y="23111"/>
                  <a:pt x="19679" y="20716"/>
                  <a:pt x="14788" y="20716"/>
                </a:cubicBezTo>
                <a:cubicBezTo>
                  <a:pt x="14240" y="20716"/>
                  <a:pt x="13688" y="20747"/>
                  <a:pt x="13131" y="20813"/>
                </a:cubicBezTo>
                <a:cubicBezTo>
                  <a:pt x="0" y="22421"/>
                  <a:pt x="6202" y="43284"/>
                  <a:pt x="7101" y="51304"/>
                </a:cubicBezTo>
                <a:cubicBezTo>
                  <a:pt x="7293" y="52797"/>
                  <a:pt x="7484" y="54252"/>
                  <a:pt x="7656" y="55687"/>
                </a:cubicBezTo>
                <a:cubicBezTo>
                  <a:pt x="7829" y="57085"/>
                  <a:pt x="8001" y="58482"/>
                  <a:pt x="8116" y="59860"/>
                </a:cubicBezTo>
                <a:cubicBezTo>
                  <a:pt x="8499" y="61066"/>
                  <a:pt x="9015" y="62233"/>
                  <a:pt x="9685" y="63305"/>
                </a:cubicBezTo>
                <a:cubicBezTo>
                  <a:pt x="11025" y="65487"/>
                  <a:pt x="12901" y="67363"/>
                  <a:pt x="15083" y="68645"/>
                </a:cubicBezTo>
                <a:cubicBezTo>
                  <a:pt x="18227" y="70523"/>
                  <a:pt x="21863" y="71326"/>
                  <a:pt x="25537" y="71326"/>
                </a:cubicBezTo>
                <a:cubicBezTo>
                  <a:pt x="27969" y="71326"/>
                  <a:pt x="30417" y="70974"/>
                  <a:pt x="32750" y="70349"/>
                </a:cubicBezTo>
                <a:cubicBezTo>
                  <a:pt x="38626" y="68760"/>
                  <a:pt x="43928" y="65583"/>
                  <a:pt x="49019" y="62233"/>
                </a:cubicBezTo>
                <a:cubicBezTo>
                  <a:pt x="61537" y="54022"/>
                  <a:pt x="75012" y="44509"/>
                  <a:pt x="84946" y="33197"/>
                </a:cubicBezTo>
                <a:cubicBezTo>
                  <a:pt x="93425" y="23474"/>
                  <a:pt x="85827" y="10401"/>
                  <a:pt x="75184" y="3931"/>
                </a:cubicBezTo>
                <a:cubicBezTo>
                  <a:pt x="71136" y="1500"/>
                  <a:pt x="66659" y="1"/>
                  <a:pt x="62455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14"/>
          <p:cNvSpPr/>
          <p:nvPr/>
        </p:nvSpPr>
        <p:spPr>
          <a:xfrm rot="2450078">
            <a:off x="4862103" y="216411"/>
            <a:ext cx="423473" cy="423473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14"/>
          <p:cNvSpPr/>
          <p:nvPr/>
        </p:nvSpPr>
        <p:spPr>
          <a:xfrm rot="2448119">
            <a:off x="7334797" y="509843"/>
            <a:ext cx="315864" cy="31586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14"/>
          <p:cNvSpPr/>
          <p:nvPr/>
        </p:nvSpPr>
        <p:spPr>
          <a:xfrm rot="2446666">
            <a:off x="6193703" y="181525"/>
            <a:ext cx="253550" cy="25355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1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 panose="02000506000000020004"/>
              <a:buNone/>
              <a:defRPr sz="3600">
                <a:solidFill>
                  <a:schemeClr val="lt2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12" name="Google Shape;2212;p14"/>
          <p:cNvSpPr txBox="1">
            <a:spLocks noGrp="1"/>
          </p:cNvSpPr>
          <p:nvPr>
            <p:ph type="subTitle" idx="1"/>
          </p:nvPr>
        </p:nvSpPr>
        <p:spPr>
          <a:xfrm>
            <a:off x="1684975" y="3828729"/>
            <a:ext cx="20319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3" name="Google Shape;2213;p14"/>
          <p:cNvSpPr txBox="1">
            <a:spLocks noGrp="1"/>
          </p:cNvSpPr>
          <p:nvPr>
            <p:ph type="subTitle" idx="2"/>
          </p:nvPr>
        </p:nvSpPr>
        <p:spPr>
          <a:xfrm>
            <a:off x="1684975" y="3437975"/>
            <a:ext cx="2031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4" name="Google Shape;2214;p14"/>
          <p:cNvSpPr txBox="1">
            <a:spLocks noGrp="1"/>
          </p:cNvSpPr>
          <p:nvPr>
            <p:ph type="subTitle" idx="3"/>
          </p:nvPr>
        </p:nvSpPr>
        <p:spPr>
          <a:xfrm>
            <a:off x="5427125" y="3828724"/>
            <a:ext cx="2031900" cy="7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5" name="Google Shape;2215;p14"/>
          <p:cNvSpPr txBox="1">
            <a:spLocks noGrp="1"/>
          </p:cNvSpPr>
          <p:nvPr>
            <p:ph type="subTitle" idx="4"/>
          </p:nvPr>
        </p:nvSpPr>
        <p:spPr>
          <a:xfrm>
            <a:off x="5427125" y="3437975"/>
            <a:ext cx="2031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7" name="Google Shape;2217;p15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18" name="Google Shape;2218;p15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2" name="Google Shape;2242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43" name="Google Shape;2243;p15"/>
          <p:cNvSpPr txBox="1">
            <a:spLocks noGrp="1"/>
          </p:cNvSpPr>
          <p:nvPr>
            <p:ph type="subTitle" idx="1"/>
          </p:nvPr>
        </p:nvSpPr>
        <p:spPr>
          <a:xfrm>
            <a:off x="873900" y="2909250"/>
            <a:ext cx="1740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4" name="Google Shape;2244;p15"/>
          <p:cNvSpPr txBox="1">
            <a:spLocks noGrp="1"/>
          </p:cNvSpPr>
          <p:nvPr>
            <p:ph type="subTitle" idx="2"/>
          </p:nvPr>
        </p:nvSpPr>
        <p:spPr>
          <a:xfrm>
            <a:off x="873900" y="2455975"/>
            <a:ext cx="1740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5" name="Google Shape;2245;p15"/>
          <p:cNvSpPr txBox="1">
            <a:spLocks noGrp="1"/>
          </p:cNvSpPr>
          <p:nvPr>
            <p:ph type="subTitle" idx="3"/>
          </p:nvPr>
        </p:nvSpPr>
        <p:spPr>
          <a:xfrm>
            <a:off x="3702000" y="2909250"/>
            <a:ext cx="1740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6" name="Google Shape;2246;p15"/>
          <p:cNvSpPr txBox="1">
            <a:spLocks noGrp="1"/>
          </p:cNvSpPr>
          <p:nvPr>
            <p:ph type="subTitle" idx="4"/>
          </p:nvPr>
        </p:nvSpPr>
        <p:spPr>
          <a:xfrm>
            <a:off x="3702000" y="2455975"/>
            <a:ext cx="1740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7" name="Google Shape;2247;p15"/>
          <p:cNvSpPr txBox="1">
            <a:spLocks noGrp="1"/>
          </p:cNvSpPr>
          <p:nvPr>
            <p:ph type="subTitle" idx="5"/>
          </p:nvPr>
        </p:nvSpPr>
        <p:spPr>
          <a:xfrm>
            <a:off x="6572225" y="2909250"/>
            <a:ext cx="17400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8" name="Google Shape;2248;p15"/>
          <p:cNvSpPr txBox="1">
            <a:spLocks noGrp="1"/>
          </p:cNvSpPr>
          <p:nvPr>
            <p:ph type="subTitle" idx="6"/>
          </p:nvPr>
        </p:nvSpPr>
        <p:spPr>
          <a:xfrm>
            <a:off x="6572225" y="2455975"/>
            <a:ext cx="1740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9" name="Google Shape;2249;p15"/>
          <p:cNvSpPr/>
          <p:nvPr/>
        </p:nvSpPr>
        <p:spPr>
          <a:xfrm rot="5400000">
            <a:off x="1077172" y="3071116"/>
            <a:ext cx="899994" cy="3244722"/>
          </a:xfrm>
          <a:custGeom>
            <a:avLst/>
            <a:gdLst/>
            <a:ahLst/>
            <a:cxnLst/>
            <a:rect l="l" t="t" r="r" b="b"/>
            <a:pathLst>
              <a:path w="25957" h="93582" extrusionOk="0">
                <a:moveTo>
                  <a:pt x="25957" y="0"/>
                </a:moveTo>
                <a:cubicBezTo>
                  <a:pt x="23500" y="2179"/>
                  <a:pt x="21090" y="4520"/>
                  <a:pt x="19097" y="6976"/>
                </a:cubicBezTo>
                <a:cubicBezTo>
                  <a:pt x="15968" y="10916"/>
                  <a:pt x="13813" y="15667"/>
                  <a:pt x="13187" y="20696"/>
                </a:cubicBezTo>
                <a:cubicBezTo>
                  <a:pt x="12214" y="28019"/>
                  <a:pt x="14230" y="35644"/>
                  <a:pt x="12376" y="42782"/>
                </a:cubicBezTo>
                <a:cubicBezTo>
                  <a:pt x="10638" y="49502"/>
                  <a:pt x="5771" y="54949"/>
                  <a:pt x="2805" y="61252"/>
                </a:cubicBezTo>
                <a:cubicBezTo>
                  <a:pt x="1205" y="64659"/>
                  <a:pt x="232" y="68460"/>
                  <a:pt x="116" y="72214"/>
                </a:cubicBezTo>
                <a:cubicBezTo>
                  <a:pt x="0" y="76432"/>
                  <a:pt x="951" y="80557"/>
                  <a:pt x="3384" y="83987"/>
                </a:cubicBezTo>
                <a:cubicBezTo>
                  <a:pt x="6605" y="88529"/>
                  <a:pt x="11866" y="91194"/>
                  <a:pt x="17243" y="92770"/>
                </a:cubicBezTo>
                <a:cubicBezTo>
                  <a:pt x="18286" y="93072"/>
                  <a:pt x="19352" y="93350"/>
                  <a:pt x="20418" y="93581"/>
                </a:cubicBezTo>
                <a:lnTo>
                  <a:pt x="25957" y="93581"/>
                </a:lnTo>
                <a:lnTo>
                  <a:pt x="25957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15"/>
          <p:cNvSpPr/>
          <p:nvPr/>
        </p:nvSpPr>
        <p:spPr>
          <a:xfrm>
            <a:off x="5954850" y="-1067450"/>
            <a:ext cx="4070684" cy="3205641"/>
          </a:xfrm>
          <a:custGeom>
            <a:avLst/>
            <a:gdLst/>
            <a:ahLst/>
            <a:cxnLst/>
            <a:rect l="l" t="t" r="r" b="b"/>
            <a:pathLst>
              <a:path w="131780" h="103776" extrusionOk="0">
                <a:moveTo>
                  <a:pt x="69703" y="0"/>
                </a:moveTo>
                <a:cubicBezTo>
                  <a:pt x="56642" y="0"/>
                  <a:pt x="51923" y="19703"/>
                  <a:pt x="41672" y="25149"/>
                </a:cubicBezTo>
                <a:cubicBezTo>
                  <a:pt x="35347" y="28498"/>
                  <a:pt x="27703" y="28380"/>
                  <a:pt x="21102" y="31197"/>
                </a:cubicBezTo>
                <a:cubicBezTo>
                  <a:pt x="1" y="40162"/>
                  <a:pt x="2779" y="67372"/>
                  <a:pt x="25516" y="69362"/>
                </a:cubicBezTo>
                <a:cubicBezTo>
                  <a:pt x="26586" y="69456"/>
                  <a:pt x="27692" y="69498"/>
                  <a:pt x="28827" y="69498"/>
                </a:cubicBezTo>
                <a:cubicBezTo>
                  <a:pt x="37727" y="69498"/>
                  <a:pt x="48436" y="66928"/>
                  <a:pt x="58245" y="66928"/>
                </a:cubicBezTo>
                <a:cubicBezTo>
                  <a:pt x="65489" y="66928"/>
                  <a:pt x="72243" y="68330"/>
                  <a:pt x="77413" y="73204"/>
                </a:cubicBezTo>
                <a:cubicBezTo>
                  <a:pt x="85826" y="81144"/>
                  <a:pt x="85274" y="96019"/>
                  <a:pt x="95973" y="101792"/>
                </a:cubicBezTo>
                <a:cubicBezTo>
                  <a:pt x="98521" y="103163"/>
                  <a:pt x="101104" y="103776"/>
                  <a:pt x="103652" y="103776"/>
                </a:cubicBezTo>
                <a:cubicBezTo>
                  <a:pt x="118285" y="103776"/>
                  <a:pt x="131779" y="83563"/>
                  <a:pt x="131024" y="70524"/>
                </a:cubicBezTo>
                <a:cubicBezTo>
                  <a:pt x="130512" y="61520"/>
                  <a:pt x="126158" y="54427"/>
                  <a:pt x="119656" y="48181"/>
                </a:cubicBezTo>
                <a:cubicBezTo>
                  <a:pt x="114454" y="43216"/>
                  <a:pt x="108681" y="38783"/>
                  <a:pt x="103539" y="33759"/>
                </a:cubicBezTo>
                <a:cubicBezTo>
                  <a:pt x="101588" y="31848"/>
                  <a:pt x="99756" y="29858"/>
                  <a:pt x="98042" y="27730"/>
                </a:cubicBezTo>
                <a:cubicBezTo>
                  <a:pt x="91796" y="19888"/>
                  <a:pt x="87540" y="10608"/>
                  <a:pt x="79600" y="4126"/>
                </a:cubicBezTo>
                <a:cubicBezTo>
                  <a:pt x="77236" y="2195"/>
                  <a:pt x="74556" y="520"/>
                  <a:pt x="71541" y="126"/>
                </a:cubicBezTo>
                <a:cubicBezTo>
                  <a:pt x="70910" y="41"/>
                  <a:pt x="70298" y="0"/>
                  <a:pt x="69703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15"/>
          <p:cNvSpPr/>
          <p:nvPr/>
        </p:nvSpPr>
        <p:spPr>
          <a:xfrm>
            <a:off x="6476775" y="274325"/>
            <a:ext cx="460800" cy="460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15"/>
          <p:cNvSpPr/>
          <p:nvPr/>
        </p:nvSpPr>
        <p:spPr>
          <a:xfrm>
            <a:off x="7793375" y="145325"/>
            <a:ext cx="217500" cy="217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15"/>
          <p:cNvSpPr/>
          <p:nvPr/>
        </p:nvSpPr>
        <p:spPr>
          <a:xfrm>
            <a:off x="8556350" y="794450"/>
            <a:ext cx="349500" cy="34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15"/>
          <p:cNvSpPr/>
          <p:nvPr/>
        </p:nvSpPr>
        <p:spPr>
          <a:xfrm>
            <a:off x="2374425" y="4830850"/>
            <a:ext cx="217500" cy="217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15"/>
          <p:cNvSpPr/>
          <p:nvPr/>
        </p:nvSpPr>
        <p:spPr>
          <a:xfrm>
            <a:off x="327525" y="4441625"/>
            <a:ext cx="460800" cy="460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15"/>
          <p:cNvSpPr/>
          <p:nvPr/>
        </p:nvSpPr>
        <p:spPr>
          <a:xfrm>
            <a:off x="1351325" y="4793600"/>
            <a:ext cx="217500" cy="2175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16"/>
          <p:cNvGrpSpPr/>
          <p:nvPr/>
        </p:nvGrpSpPr>
        <p:grpSpPr>
          <a:xfrm>
            <a:off x="-205233" y="-139090"/>
            <a:ext cx="9554466" cy="5421680"/>
            <a:chOff x="572475" y="1514000"/>
            <a:chExt cx="6421875" cy="2753100"/>
          </a:xfrm>
        </p:grpSpPr>
        <p:sp>
          <p:nvSpPr>
            <p:cNvPr id="2259" name="Google Shape;2259;p16"/>
            <p:cNvSpPr/>
            <p:nvPr/>
          </p:nvSpPr>
          <p:spPr>
            <a:xfrm>
              <a:off x="572475" y="15140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4985"/>
                    <a:pt x="31733" y="6718"/>
                    <a:pt x="30244" y="9240"/>
                  </a:cubicBezTo>
                  <a:lnTo>
                    <a:pt x="30244" y="9240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9478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572475" y="19714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24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9478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572475" y="24304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9478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24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572475" y="288940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0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03"/>
                    <a:pt x="22918" y="4924"/>
                  </a:cubicBezTo>
                  <a:cubicBezTo>
                    <a:pt x="21459" y="2067"/>
                    <a:pt x="18541" y="91"/>
                    <a:pt x="15107" y="91"/>
                  </a:cubicBezTo>
                  <a:cubicBezTo>
                    <a:pt x="11702" y="91"/>
                    <a:pt x="8784" y="206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9478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180"/>
                  </a:cubicBezTo>
                  <a:lnTo>
                    <a:pt x="90732" y="9180"/>
                  </a:lnTo>
                  <a:cubicBezTo>
                    <a:pt x="89242" y="6657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5" y="209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572475" y="3346850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62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67" y="4955"/>
                    <a:pt x="83406" y="4864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6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9028" y="2067"/>
                    <a:pt x="37569" y="4894"/>
                  </a:cubicBezTo>
                  <a:cubicBezTo>
                    <a:pt x="3437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55"/>
                  </a:cubicBezTo>
                  <a:cubicBezTo>
                    <a:pt x="21459" y="2098"/>
                    <a:pt x="18541" y="122"/>
                    <a:pt x="15107" y="122"/>
                  </a:cubicBezTo>
                  <a:cubicBezTo>
                    <a:pt x="11702" y="122"/>
                    <a:pt x="8784" y="2098"/>
                    <a:pt x="7325" y="4955"/>
                  </a:cubicBezTo>
                  <a:cubicBezTo>
                    <a:pt x="4316" y="4894"/>
                    <a:pt x="148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9478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50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03"/>
                  </a:cubicBezTo>
                  <a:cubicBezTo>
                    <a:pt x="94896" y="4894"/>
                    <a:pt x="92221" y="6626"/>
                    <a:pt x="90732" y="9180"/>
                  </a:cubicBezTo>
                  <a:lnTo>
                    <a:pt x="90732" y="9180"/>
                  </a:lnTo>
                  <a:cubicBezTo>
                    <a:pt x="89242" y="6626"/>
                    <a:pt x="86537" y="4924"/>
                    <a:pt x="83406" y="4863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0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8999" y="6687"/>
                    <a:pt x="56111" y="4620"/>
                    <a:pt x="53132" y="4894"/>
                  </a:cubicBezTo>
                  <a:cubicBezTo>
                    <a:pt x="51704" y="2037"/>
                    <a:pt x="48786" y="61"/>
                    <a:pt x="45351" y="61"/>
                  </a:cubicBezTo>
                  <a:cubicBezTo>
                    <a:pt x="41947" y="61"/>
                    <a:pt x="38998" y="2037"/>
                    <a:pt x="37570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9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5" y="2067"/>
                    <a:pt x="7326" y="4924"/>
                  </a:cubicBezTo>
                  <a:cubicBezTo>
                    <a:pt x="4317" y="4894"/>
                    <a:pt x="1460" y="674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572475" y="3805825"/>
              <a:ext cx="3024375" cy="232550"/>
            </a:xfrm>
            <a:custGeom>
              <a:avLst/>
              <a:gdLst/>
              <a:ahLst/>
              <a:cxnLst/>
              <a:rect l="l" t="t" r="r" b="b"/>
              <a:pathLst>
                <a:path w="120975" h="9302" fill="none" extrusionOk="0">
                  <a:moveTo>
                    <a:pt x="120975" y="9149"/>
                  </a:moveTo>
                  <a:cubicBezTo>
                    <a:pt x="119486" y="6596"/>
                    <a:pt x="116811" y="4894"/>
                    <a:pt x="113650" y="4833"/>
                  </a:cubicBezTo>
                  <a:cubicBezTo>
                    <a:pt x="112191" y="1976"/>
                    <a:pt x="109273" y="0"/>
                    <a:pt x="10586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67" y="4924"/>
                    <a:pt x="83406" y="4863"/>
                  </a:cubicBezTo>
                  <a:cubicBezTo>
                    <a:pt x="81947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13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6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9028" y="2037"/>
                    <a:pt x="37569" y="4894"/>
                  </a:cubicBezTo>
                  <a:cubicBezTo>
                    <a:pt x="3437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54" y="6718"/>
                    <a:pt x="25867" y="4833"/>
                    <a:pt x="22918" y="4924"/>
                  </a:cubicBezTo>
                  <a:cubicBezTo>
                    <a:pt x="21459" y="2097"/>
                    <a:pt x="18541" y="122"/>
                    <a:pt x="15107" y="122"/>
                  </a:cubicBezTo>
                  <a:cubicBezTo>
                    <a:pt x="11702" y="122"/>
                    <a:pt x="8784" y="2097"/>
                    <a:pt x="7325" y="4924"/>
                  </a:cubicBezTo>
                  <a:cubicBezTo>
                    <a:pt x="4316" y="4894"/>
                    <a:pt x="148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9478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50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516" y="1976"/>
                    <a:pt x="98057" y="4833"/>
                  </a:cubicBezTo>
                  <a:cubicBezTo>
                    <a:pt x="94896" y="4894"/>
                    <a:pt x="92221" y="6657"/>
                    <a:pt x="90732" y="9210"/>
                  </a:cubicBezTo>
                  <a:lnTo>
                    <a:pt x="90732" y="9210"/>
                  </a:lnTo>
                  <a:cubicBezTo>
                    <a:pt x="89242" y="6657"/>
                    <a:pt x="86537" y="4955"/>
                    <a:pt x="83406" y="4864"/>
                  </a:cubicBezTo>
                  <a:cubicBezTo>
                    <a:pt x="81947" y="2006"/>
                    <a:pt x="79029" y="31"/>
                    <a:pt x="75595" y="31"/>
                  </a:cubicBezTo>
                  <a:cubicBezTo>
                    <a:pt x="72190" y="31"/>
                    <a:pt x="69272" y="2006"/>
                    <a:pt x="67813" y="4864"/>
                  </a:cubicBezTo>
                  <a:cubicBezTo>
                    <a:pt x="6480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8999" y="6687"/>
                    <a:pt x="56111" y="4651"/>
                    <a:pt x="53132" y="4894"/>
                  </a:cubicBezTo>
                  <a:cubicBezTo>
                    <a:pt x="51704" y="2067"/>
                    <a:pt x="48786" y="91"/>
                    <a:pt x="45351" y="91"/>
                  </a:cubicBezTo>
                  <a:cubicBezTo>
                    <a:pt x="41947" y="91"/>
                    <a:pt x="38998" y="2067"/>
                    <a:pt x="37570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9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5" y="2098"/>
                    <a:pt x="7326" y="4955"/>
                  </a:cubicBezTo>
                  <a:cubicBezTo>
                    <a:pt x="4317" y="4894"/>
                    <a:pt x="1460" y="6778"/>
                    <a:pt x="1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3595325" y="15140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4985"/>
                    <a:pt x="31703" y="6718"/>
                    <a:pt x="30244" y="9240"/>
                  </a:cubicBezTo>
                  <a:lnTo>
                    <a:pt x="30244" y="9240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3969950" y="17427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3595325" y="19714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22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24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3969950" y="22017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3595325" y="24304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3969950" y="26591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24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3595325" y="28894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0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03"/>
                  </a:cubicBezTo>
                  <a:cubicBezTo>
                    <a:pt x="94896" y="4894"/>
                    <a:pt x="92190" y="6626"/>
                    <a:pt x="90731" y="9180"/>
                  </a:cubicBezTo>
                  <a:lnTo>
                    <a:pt x="90731" y="9180"/>
                  </a:lnTo>
                  <a:cubicBezTo>
                    <a:pt x="89242" y="6626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03"/>
                    <a:pt x="61947" y="6687"/>
                    <a:pt x="60488" y="9210"/>
                  </a:cubicBezTo>
                  <a:lnTo>
                    <a:pt x="60488" y="921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03"/>
                    <a:pt x="22888" y="4924"/>
                  </a:cubicBezTo>
                  <a:cubicBezTo>
                    <a:pt x="21460" y="2067"/>
                    <a:pt x="18542" y="91"/>
                    <a:pt x="15107" y="91"/>
                  </a:cubicBezTo>
                  <a:cubicBezTo>
                    <a:pt x="11703" y="91"/>
                    <a:pt x="8754" y="206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3969950" y="31181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180"/>
                  </a:cubicBezTo>
                  <a:lnTo>
                    <a:pt x="90731" y="9180"/>
                  </a:lnTo>
                  <a:cubicBezTo>
                    <a:pt x="89272" y="6657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33"/>
                    <a:pt x="61977" y="6687"/>
                    <a:pt x="60488" y="9240"/>
                  </a:cubicBezTo>
                  <a:lnTo>
                    <a:pt x="60488" y="924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24"/>
                  </a:cubicBezTo>
                  <a:cubicBezTo>
                    <a:pt x="21490" y="2097"/>
                    <a:pt x="18542" y="122"/>
                    <a:pt x="15137" y="122"/>
                  </a:cubicBezTo>
                  <a:cubicBezTo>
                    <a:pt x="11703" y="122"/>
                    <a:pt x="8785" y="209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>
              <a:off x="3595325" y="33468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62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210"/>
                  </a:cubicBezTo>
                  <a:lnTo>
                    <a:pt x="90731" y="9210"/>
                  </a:lnTo>
                  <a:cubicBezTo>
                    <a:pt x="89242" y="6657"/>
                    <a:pt x="86537" y="4955"/>
                    <a:pt x="83376" y="4864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4"/>
                  </a:cubicBezTo>
                  <a:cubicBezTo>
                    <a:pt x="64804" y="4833"/>
                    <a:pt x="61947" y="6687"/>
                    <a:pt x="60488" y="9241"/>
                  </a:cubicBezTo>
                  <a:lnTo>
                    <a:pt x="60488" y="9241"/>
                  </a:lnTo>
                  <a:cubicBezTo>
                    <a:pt x="58998" y="6687"/>
                    <a:pt x="56111" y="4651"/>
                    <a:pt x="53132" y="4894"/>
                  </a:cubicBezTo>
                  <a:cubicBezTo>
                    <a:pt x="51703" y="2067"/>
                    <a:pt x="48785" y="91"/>
                    <a:pt x="45351" y="91"/>
                  </a:cubicBezTo>
                  <a:cubicBezTo>
                    <a:pt x="41946" y="91"/>
                    <a:pt x="38998" y="2067"/>
                    <a:pt x="37569" y="4894"/>
                  </a:cubicBezTo>
                  <a:cubicBezTo>
                    <a:pt x="34378" y="5016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55"/>
                  </a:cubicBezTo>
                  <a:cubicBezTo>
                    <a:pt x="21460" y="2098"/>
                    <a:pt x="18542" y="122"/>
                    <a:pt x="15107" y="122"/>
                  </a:cubicBezTo>
                  <a:cubicBezTo>
                    <a:pt x="11703" y="122"/>
                    <a:pt x="8754" y="2098"/>
                    <a:pt x="7326" y="4955"/>
                  </a:cubicBezTo>
                  <a:cubicBezTo>
                    <a:pt x="4316" y="4894"/>
                    <a:pt x="1459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>
              <a:off x="3969950" y="357710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596"/>
                    <a:pt x="116811" y="4894"/>
                    <a:pt x="113650" y="480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03"/>
                  </a:cubicBezTo>
                  <a:cubicBezTo>
                    <a:pt x="94926" y="4894"/>
                    <a:pt x="92221" y="6626"/>
                    <a:pt x="90731" y="9180"/>
                  </a:cubicBezTo>
                  <a:lnTo>
                    <a:pt x="90731" y="9180"/>
                  </a:lnTo>
                  <a:cubicBezTo>
                    <a:pt x="89272" y="6626"/>
                    <a:pt x="86567" y="4924"/>
                    <a:pt x="83406" y="4863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3"/>
                  </a:cubicBezTo>
                  <a:cubicBezTo>
                    <a:pt x="64834" y="4803"/>
                    <a:pt x="61977" y="6687"/>
                    <a:pt x="60488" y="9210"/>
                  </a:cubicBezTo>
                  <a:lnTo>
                    <a:pt x="60488" y="9210"/>
                  </a:lnTo>
                  <a:cubicBezTo>
                    <a:pt x="59029" y="6687"/>
                    <a:pt x="56141" y="4620"/>
                    <a:pt x="53162" y="4894"/>
                  </a:cubicBezTo>
                  <a:cubicBezTo>
                    <a:pt x="51734" y="2037"/>
                    <a:pt x="48785" y="61"/>
                    <a:pt x="45381" y="61"/>
                  </a:cubicBezTo>
                  <a:cubicBezTo>
                    <a:pt x="41946" y="61"/>
                    <a:pt x="39028" y="2037"/>
                    <a:pt x="37600" y="4894"/>
                  </a:cubicBezTo>
                  <a:cubicBezTo>
                    <a:pt x="34408" y="5015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03"/>
                    <a:pt x="22919" y="4924"/>
                  </a:cubicBezTo>
                  <a:cubicBezTo>
                    <a:pt x="21490" y="2067"/>
                    <a:pt x="18542" y="91"/>
                    <a:pt x="15137" y="91"/>
                  </a:cubicBezTo>
                  <a:cubicBezTo>
                    <a:pt x="11703" y="91"/>
                    <a:pt x="8785" y="2067"/>
                    <a:pt x="7356" y="4924"/>
                  </a:cubicBezTo>
                  <a:cubicBezTo>
                    <a:pt x="4347" y="4894"/>
                    <a:pt x="1490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>
              <a:off x="3595325" y="3805825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486" y="6596"/>
                    <a:pt x="116781" y="4894"/>
                    <a:pt x="113619" y="4833"/>
                  </a:cubicBezTo>
                  <a:cubicBezTo>
                    <a:pt x="112191" y="1976"/>
                    <a:pt x="109273" y="0"/>
                    <a:pt x="105838" y="0"/>
                  </a:cubicBezTo>
                  <a:cubicBezTo>
                    <a:pt x="102434" y="0"/>
                    <a:pt x="99485" y="1976"/>
                    <a:pt x="98057" y="4833"/>
                  </a:cubicBezTo>
                  <a:cubicBezTo>
                    <a:pt x="94896" y="4894"/>
                    <a:pt x="92190" y="6657"/>
                    <a:pt x="90731" y="9180"/>
                  </a:cubicBezTo>
                  <a:lnTo>
                    <a:pt x="90731" y="9180"/>
                  </a:lnTo>
                  <a:cubicBezTo>
                    <a:pt x="89242" y="6657"/>
                    <a:pt x="86537" y="4924"/>
                    <a:pt x="83376" y="4863"/>
                  </a:cubicBezTo>
                  <a:cubicBezTo>
                    <a:pt x="81947" y="2006"/>
                    <a:pt x="79029" y="31"/>
                    <a:pt x="75594" y="31"/>
                  </a:cubicBezTo>
                  <a:cubicBezTo>
                    <a:pt x="72190" y="31"/>
                    <a:pt x="69242" y="2006"/>
                    <a:pt x="67813" y="4863"/>
                  </a:cubicBezTo>
                  <a:cubicBezTo>
                    <a:pt x="64804" y="4833"/>
                    <a:pt x="61947" y="6687"/>
                    <a:pt x="60488" y="9240"/>
                  </a:cubicBezTo>
                  <a:lnTo>
                    <a:pt x="60488" y="9240"/>
                  </a:lnTo>
                  <a:cubicBezTo>
                    <a:pt x="58998" y="6687"/>
                    <a:pt x="56111" y="4620"/>
                    <a:pt x="53132" y="4894"/>
                  </a:cubicBezTo>
                  <a:cubicBezTo>
                    <a:pt x="51703" y="2037"/>
                    <a:pt x="48785" y="61"/>
                    <a:pt x="45351" y="61"/>
                  </a:cubicBezTo>
                  <a:cubicBezTo>
                    <a:pt x="41946" y="61"/>
                    <a:pt x="38998" y="2037"/>
                    <a:pt x="37569" y="4894"/>
                  </a:cubicBezTo>
                  <a:cubicBezTo>
                    <a:pt x="34378" y="5015"/>
                    <a:pt x="31703" y="6718"/>
                    <a:pt x="30244" y="9271"/>
                  </a:cubicBezTo>
                  <a:lnTo>
                    <a:pt x="30244" y="9271"/>
                  </a:lnTo>
                  <a:cubicBezTo>
                    <a:pt x="28755" y="6718"/>
                    <a:pt x="25867" y="4833"/>
                    <a:pt x="22888" y="4924"/>
                  </a:cubicBezTo>
                  <a:cubicBezTo>
                    <a:pt x="21460" y="2097"/>
                    <a:pt x="18542" y="122"/>
                    <a:pt x="15107" y="122"/>
                  </a:cubicBezTo>
                  <a:cubicBezTo>
                    <a:pt x="11703" y="122"/>
                    <a:pt x="8754" y="2097"/>
                    <a:pt x="7326" y="4924"/>
                  </a:cubicBezTo>
                  <a:cubicBezTo>
                    <a:pt x="4316" y="4894"/>
                    <a:pt x="1459" y="674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>
              <a:off x="3969950" y="4034550"/>
              <a:ext cx="3024400" cy="232550"/>
            </a:xfrm>
            <a:custGeom>
              <a:avLst/>
              <a:gdLst/>
              <a:ahLst/>
              <a:cxnLst/>
              <a:rect l="l" t="t" r="r" b="b"/>
              <a:pathLst>
                <a:path w="120976" h="9302" fill="none" extrusionOk="0">
                  <a:moveTo>
                    <a:pt x="120975" y="9149"/>
                  </a:moveTo>
                  <a:cubicBezTo>
                    <a:pt x="119516" y="6626"/>
                    <a:pt x="116811" y="4894"/>
                    <a:pt x="113650" y="4833"/>
                  </a:cubicBezTo>
                  <a:cubicBezTo>
                    <a:pt x="112221" y="1976"/>
                    <a:pt x="109273" y="0"/>
                    <a:pt x="105869" y="0"/>
                  </a:cubicBezTo>
                  <a:cubicBezTo>
                    <a:pt x="102434" y="0"/>
                    <a:pt x="99516" y="1976"/>
                    <a:pt x="98087" y="4833"/>
                  </a:cubicBezTo>
                  <a:cubicBezTo>
                    <a:pt x="94926" y="4894"/>
                    <a:pt x="92221" y="6657"/>
                    <a:pt x="90731" y="9210"/>
                  </a:cubicBezTo>
                  <a:lnTo>
                    <a:pt x="90731" y="9210"/>
                  </a:lnTo>
                  <a:cubicBezTo>
                    <a:pt x="89272" y="6657"/>
                    <a:pt x="86567" y="4955"/>
                    <a:pt x="83406" y="4864"/>
                  </a:cubicBezTo>
                  <a:cubicBezTo>
                    <a:pt x="81978" y="2006"/>
                    <a:pt x="79029" y="31"/>
                    <a:pt x="75625" y="31"/>
                  </a:cubicBezTo>
                  <a:cubicBezTo>
                    <a:pt x="72190" y="31"/>
                    <a:pt x="69272" y="2006"/>
                    <a:pt x="67844" y="4864"/>
                  </a:cubicBezTo>
                  <a:cubicBezTo>
                    <a:pt x="64834" y="4833"/>
                    <a:pt x="61977" y="6687"/>
                    <a:pt x="60488" y="9241"/>
                  </a:cubicBezTo>
                  <a:lnTo>
                    <a:pt x="60488" y="9241"/>
                  </a:lnTo>
                  <a:cubicBezTo>
                    <a:pt x="59029" y="6687"/>
                    <a:pt x="56141" y="4651"/>
                    <a:pt x="53162" y="4894"/>
                  </a:cubicBezTo>
                  <a:cubicBezTo>
                    <a:pt x="51734" y="2067"/>
                    <a:pt x="48785" y="91"/>
                    <a:pt x="45381" y="91"/>
                  </a:cubicBezTo>
                  <a:cubicBezTo>
                    <a:pt x="41946" y="91"/>
                    <a:pt x="39028" y="2067"/>
                    <a:pt x="37600" y="4894"/>
                  </a:cubicBezTo>
                  <a:cubicBezTo>
                    <a:pt x="34408" y="5016"/>
                    <a:pt x="31733" y="6718"/>
                    <a:pt x="30244" y="9271"/>
                  </a:cubicBezTo>
                  <a:lnTo>
                    <a:pt x="30244" y="9271"/>
                  </a:lnTo>
                  <a:cubicBezTo>
                    <a:pt x="28785" y="6718"/>
                    <a:pt x="25897" y="4833"/>
                    <a:pt x="22919" y="4955"/>
                  </a:cubicBezTo>
                  <a:cubicBezTo>
                    <a:pt x="21490" y="2098"/>
                    <a:pt x="18542" y="122"/>
                    <a:pt x="15137" y="122"/>
                  </a:cubicBezTo>
                  <a:cubicBezTo>
                    <a:pt x="11703" y="122"/>
                    <a:pt x="8785" y="2098"/>
                    <a:pt x="7356" y="4955"/>
                  </a:cubicBezTo>
                  <a:cubicBezTo>
                    <a:pt x="4347" y="4894"/>
                    <a:pt x="1490" y="6778"/>
                    <a:pt x="0" y="9301"/>
                  </a:cubicBezTo>
                </a:path>
              </a:pathLst>
            </a:custGeom>
            <a:noFill/>
            <a:ln w="91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3" name="Google Shape;2283;p16"/>
          <p:cNvSpPr/>
          <p:nvPr/>
        </p:nvSpPr>
        <p:spPr>
          <a:xfrm rot="-1721049">
            <a:off x="-479283" y="300575"/>
            <a:ext cx="7736311" cy="6047356"/>
          </a:xfrm>
          <a:custGeom>
            <a:avLst/>
            <a:gdLst/>
            <a:ahLst/>
            <a:cxnLst/>
            <a:rect l="l" t="t" r="r" b="b"/>
            <a:pathLst>
              <a:path w="118730" h="94411" extrusionOk="0">
                <a:moveTo>
                  <a:pt x="67564" y="0"/>
                </a:moveTo>
                <a:cubicBezTo>
                  <a:pt x="63268" y="0"/>
                  <a:pt x="58794" y="1053"/>
                  <a:pt x="54838" y="2535"/>
                </a:cubicBezTo>
                <a:cubicBezTo>
                  <a:pt x="49708" y="4449"/>
                  <a:pt x="44694" y="7148"/>
                  <a:pt x="40329" y="10478"/>
                </a:cubicBezTo>
                <a:cubicBezTo>
                  <a:pt x="29802" y="18460"/>
                  <a:pt x="23601" y="30939"/>
                  <a:pt x="13877" y="39572"/>
                </a:cubicBezTo>
                <a:cubicBezTo>
                  <a:pt x="11657" y="41562"/>
                  <a:pt x="9341" y="43323"/>
                  <a:pt x="6872" y="44816"/>
                </a:cubicBezTo>
                <a:cubicBezTo>
                  <a:pt x="5436" y="46003"/>
                  <a:pt x="4115" y="47266"/>
                  <a:pt x="2948" y="48663"/>
                </a:cubicBezTo>
                <a:cubicBezTo>
                  <a:pt x="1780" y="50041"/>
                  <a:pt x="766" y="51573"/>
                  <a:pt x="0" y="53257"/>
                </a:cubicBezTo>
                <a:lnTo>
                  <a:pt x="1106" y="52713"/>
                </a:lnTo>
                <a:lnTo>
                  <a:pt x="1106" y="52713"/>
                </a:lnTo>
                <a:cubicBezTo>
                  <a:pt x="993" y="52969"/>
                  <a:pt x="910" y="53246"/>
                  <a:pt x="862" y="53544"/>
                </a:cubicBezTo>
                <a:cubicBezTo>
                  <a:pt x="670" y="54769"/>
                  <a:pt x="1168" y="55937"/>
                  <a:pt x="1646" y="57066"/>
                </a:cubicBezTo>
                <a:cubicBezTo>
                  <a:pt x="4671" y="63976"/>
                  <a:pt x="8479" y="71613"/>
                  <a:pt x="15676" y="73814"/>
                </a:cubicBezTo>
                <a:cubicBezTo>
                  <a:pt x="17664" y="74423"/>
                  <a:pt x="19762" y="74549"/>
                  <a:pt x="21845" y="74549"/>
                </a:cubicBezTo>
                <a:cubicBezTo>
                  <a:pt x="22510" y="74549"/>
                  <a:pt x="23173" y="74536"/>
                  <a:pt x="23830" y="74522"/>
                </a:cubicBezTo>
                <a:cubicBezTo>
                  <a:pt x="27329" y="73947"/>
                  <a:pt x="31063" y="73495"/>
                  <a:pt x="34833" y="73495"/>
                </a:cubicBezTo>
                <a:cubicBezTo>
                  <a:pt x="36838" y="73495"/>
                  <a:pt x="38852" y="73623"/>
                  <a:pt x="40846" y="73929"/>
                </a:cubicBezTo>
                <a:cubicBezTo>
                  <a:pt x="42799" y="74235"/>
                  <a:pt x="44751" y="74714"/>
                  <a:pt x="46665" y="75403"/>
                </a:cubicBezTo>
                <a:cubicBezTo>
                  <a:pt x="60765" y="80721"/>
                  <a:pt x="72942" y="94410"/>
                  <a:pt x="88536" y="94410"/>
                </a:cubicBezTo>
                <a:cubicBezTo>
                  <a:pt x="88882" y="94410"/>
                  <a:pt x="89229" y="94404"/>
                  <a:pt x="89578" y="94390"/>
                </a:cubicBezTo>
                <a:cubicBezTo>
                  <a:pt x="91377" y="94313"/>
                  <a:pt x="93196" y="94065"/>
                  <a:pt x="95110" y="93586"/>
                </a:cubicBezTo>
                <a:cubicBezTo>
                  <a:pt x="93406" y="93586"/>
                  <a:pt x="91052" y="93261"/>
                  <a:pt x="89272" y="92495"/>
                </a:cubicBezTo>
                <a:cubicBezTo>
                  <a:pt x="87511" y="91729"/>
                  <a:pt x="86324" y="90562"/>
                  <a:pt x="86994" y="88858"/>
                </a:cubicBezTo>
                <a:cubicBezTo>
                  <a:pt x="93751" y="80073"/>
                  <a:pt x="105886" y="82772"/>
                  <a:pt x="114652" y="76034"/>
                </a:cubicBezTo>
                <a:cubicBezTo>
                  <a:pt x="117370" y="73335"/>
                  <a:pt x="118729" y="69278"/>
                  <a:pt x="116700" y="65909"/>
                </a:cubicBezTo>
                <a:cubicBezTo>
                  <a:pt x="108987" y="53908"/>
                  <a:pt x="92411" y="54118"/>
                  <a:pt x="83511" y="43534"/>
                </a:cubicBezTo>
                <a:cubicBezTo>
                  <a:pt x="80084" y="39476"/>
                  <a:pt x="81309" y="34136"/>
                  <a:pt x="82496" y="29446"/>
                </a:cubicBezTo>
                <a:cubicBezTo>
                  <a:pt x="84257" y="22632"/>
                  <a:pt x="86477" y="14880"/>
                  <a:pt x="82841" y="8277"/>
                </a:cubicBezTo>
                <a:cubicBezTo>
                  <a:pt x="79474" y="2151"/>
                  <a:pt x="73702" y="0"/>
                  <a:pt x="6756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16"/>
          <p:cNvSpPr txBox="1">
            <a:spLocks noGrp="1"/>
          </p:cNvSpPr>
          <p:nvPr>
            <p:ph type="subTitle" idx="1"/>
          </p:nvPr>
        </p:nvSpPr>
        <p:spPr>
          <a:xfrm>
            <a:off x="5424300" y="1604813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16"/>
          <p:cNvSpPr txBox="1">
            <a:spLocks noGrp="1"/>
          </p:cNvSpPr>
          <p:nvPr>
            <p:ph type="subTitle" idx="2"/>
          </p:nvPr>
        </p:nvSpPr>
        <p:spPr>
          <a:xfrm>
            <a:off x="5424300" y="1214063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6" name="Google Shape;2286;p16"/>
          <p:cNvSpPr txBox="1">
            <a:spLocks noGrp="1"/>
          </p:cNvSpPr>
          <p:nvPr>
            <p:ph type="subTitle" idx="3"/>
          </p:nvPr>
        </p:nvSpPr>
        <p:spPr>
          <a:xfrm>
            <a:off x="5424300" y="2829688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p16"/>
          <p:cNvSpPr txBox="1">
            <a:spLocks noGrp="1"/>
          </p:cNvSpPr>
          <p:nvPr>
            <p:ph type="subTitle" idx="4"/>
          </p:nvPr>
        </p:nvSpPr>
        <p:spPr>
          <a:xfrm>
            <a:off x="5424300" y="2438938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8" name="Google Shape;2288;p16"/>
          <p:cNvSpPr txBox="1">
            <a:spLocks noGrp="1"/>
          </p:cNvSpPr>
          <p:nvPr>
            <p:ph type="subTitle" idx="5"/>
          </p:nvPr>
        </p:nvSpPr>
        <p:spPr>
          <a:xfrm>
            <a:off x="5424300" y="4054563"/>
            <a:ext cx="30339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9" name="Google Shape;2289;p16"/>
          <p:cNvSpPr txBox="1">
            <a:spLocks noGrp="1"/>
          </p:cNvSpPr>
          <p:nvPr>
            <p:ph type="subTitle" idx="6"/>
          </p:nvPr>
        </p:nvSpPr>
        <p:spPr>
          <a:xfrm>
            <a:off x="5424300" y="3663813"/>
            <a:ext cx="3033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uckiest Guy" panose="02000506000000020004"/>
              <a:buNone/>
              <a:defRPr sz="2200"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0" name="Google Shape;2290;p16"/>
          <p:cNvSpPr/>
          <p:nvPr/>
        </p:nvSpPr>
        <p:spPr>
          <a:xfrm rot="2449790">
            <a:off x="7116584" y="263647"/>
            <a:ext cx="481329" cy="48132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16"/>
          <p:cNvSpPr/>
          <p:nvPr/>
        </p:nvSpPr>
        <p:spPr>
          <a:xfrm rot="2446695">
            <a:off x="8005932" y="569653"/>
            <a:ext cx="337144" cy="337144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16"/>
          <p:cNvSpPr/>
          <p:nvPr/>
        </p:nvSpPr>
        <p:spPr>
          <a:xfrm rot="2449563">
            <a:off x="234256" y="2375851"/>
            <a:ext cx="431348" cy="43134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1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kiest Guy" panose="02000506000000020004"/>
              <a:buNone/>
              <a:defRPr sz="3600">
                <a:solidFill>
                  <a:schemeClr val="lt2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icksand Medium"/>
              <a:buChar char="●"/>
              <a:defRPr sz="18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●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○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 Medium"/>
              <a:buChar char="■"/>
              <a:defRPr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80" r:id="rId25"/>
    <p:sldLayoutId id="2147483681" r:id="rId26"/>
    <p:sldLayoutId id="214748368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p39"/>
          <p:cNvSpPr/>
          <p:nvPr/>
        </p:nvSpPr>
        <p:spPr>
          <a:xfrm rot="-8601728" flipH="1">
            <a:off x="785495" y="-638810"/>
            <a:ext cx="6858000" cy="6115685"/>
          </a:xfrm>
          <a:custGeom>
            <a:avLst/>
            <a:gdLst/>
            <a:ahLst/>
            <a:cxnLst/>
            <a:rect l="l" t="t" r="r" b="b"/>
            <a:pathLst>
              <a:path w="65957" h="53375" extrusionOk="0">
                <a:moveTo>
                  <a:pt x="34905" y="1"/>
                </a:moveTo>
                <a:cubicBezTo>
                  <a:pt x="34140" y="1"/>
                  <a:pt x="33376" y="62"/>
                  <a:pt x="32630" y="180"/>
                </a:cubicBezTo>
                <a:cubicBezTo>
                  <a:pt x="22662" y="1772"/>
                  <a:pt x="15599" y="9949"/>
                  <a:pt x="6964" y="14366"/>
                </a:cubicBezTo>
                <a:cubicBezTo>
                  <a:pt x="4576" y="15599"/>
                  <a:pt x="1950" y="16435"/>
                  <a:pt x="1035" y="19241"/>
                </a:cubicBezTo>
                <a:cubicBezTo>
                  <a:pt x="0" y="22324"/>
                  <a:pt x="1552" y="25448"/>
                  <a:pt x="3582" y="27736"/>
                </a:cubicBezTo>
                <a:cubicBezTo>
                  <a:pt x="7342" y="31914"/>
                  <a:pt x="12734" y="34620"/>
                  <a:pt x="17270" y="37883"/>
                </a:cubicBezTo>
                <a:cubicBezTo>
                  <a:pt x="21170" y="40709"/>
                  <a:pt x="23876" y="44867"/>
                  <a:pt x="27736" y="47772"/>
                </a:cubicBezTo>
                <a:cubicBezTo>
                  <a:pt x="31536" y="50657"/>
                  <a:pt x="35873" y="52706"/>
                  <a:pt x="40668" y="53223"/>
                </a:cubicBezTo>
                <a:cubicBezTo>
                  <a:pt x="41599" y="53323"/>
                  <a:pt x="42538" y="53374"/>
                  <a:pt x="43480" y="53374"/>
                </a:cubicBezTo>
                <a:cubicBezTo>
                  <a:pt x="50951" y="53374"/>
                  <a:pt x="58503" y="50184"/>
                  <a:pt x="62037" y="43275"/>
                </a:cubicBezTo>
                <a:cubicBezTo>
                  <a:pt x="65956" y="35575"/>
                  <a:pt x="60843" y="27040"/>
                  <a:pt x="55272" y="21767"/>
                </a:cubicBezTo>
                <a:cubicBezTo>
                  <a:pt x="52268" y="18902"/>
                  <a:pt x="48885" y="17430"/>
                  <a:pt x="47294" y="13411"/>
                </a:cubicBezTo>
                <a:cubicBezTo>
                  <a:pt x="45961" y="10048"/>
                  <a:pt x="45622" y="6169"/>
                  <a:pt x="43175" y="3363"/>
                </a:cubicBezTo>
                <a:cubicBezTo>
                  <a:pt x="41163" y="1015"/>
                  <a:pt x="38022" y="1"/>
                  <a:pt x="34905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05" y="699770"/>
            <a:ext cx="6254750" cy="2914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802" y="0"/>
            <a:ext cx="897003" cy="89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432810" y="1275715"/>
            <a:ext cx="5651407" cy="2060917"/>
            <a:chOff x="5890" y="3937"/>
            <a:chExt cx="9797" cy="2274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5890" y="3937"/>
              <a:ext cx="9797" cy="2274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5970" y="3937"/>
              <a:ext cx="9523" cy="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libri" panose="020F0502020204030204" charset="0"/>
                  <a:cs typeface="Calibri" panose="020F0502020204030204" charset="0"/>
                </a:rPr>
                <a:t>Ngoài than đá, dầu mỏ, khí tự nhiên,... con người đã khai thác và sử dụng nguồn năng lượng nào?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3495" y="1999615"/>
            <a:ext cx="4974590" cy="1156335"/>
            <a:chOff x="6230" y="3937"/>
            <a:chExt cx="8893" cy="1821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6230" y="3937"/>
              <a:ext cx="8893" cy="182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6471" y="3937"/>
              <a:ext cx="8651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Calibri" panose="020F0502020204030204" charset="0"/>
                  <a:cs typeface="Calibri" panose="020F0502020204030204" charset="0"/>
                </a:rPr>
                <a:t>Em và gia đình đã làm gì để tránh lãng phí chất đốt?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" y="2571750"/>
            <a:ext cx="3981450" cy="13271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716145" y="1275715"/>
            <a:ext cx="4032250" cy="836295"/>
            <a:chOff x="7427" y="2009"/>
            <a:chExt cx="6350" cy="1317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7427" y="2122"/>
              <a:ext cx="6351" cy="1205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7" y="2009"/>
              <a:ext cx="5880" cy="12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09259 L 6.94444e-05 -0.235185 " pathEditMode="relative" rAng="0" ptsTypes="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panese Lifestyle MK Plan by Slidesgo">
  <a:themeElements>
    <a:clrScheme name="Simple Light">
      <a:dk1>
        <a:srgbClr val="ECB3C1"/>
      </a:dk1>
      <a:lt1>
        <a:srgbClr val="CAD1E0"/>
      </a:lt1>
      <a:dk2>
        <a:srgbClr val="D2E9E8"/>
      </a:dk2>
      <a:lt2>
        <a:srgbClr val="283861"/>
      </a:lt2>
      <a:accent1>
        <a:srgbClr val="FFE2C0"/>
      </a:accent1>
      <a:accent2>
        <a:srgbClr val="F6E2E5"/>
      </a:accent2>
      <a:accent3>
        <a:srgbClr val="F0C89E"/>
      </a:accent3>
      <a:accent4>
        <a:srgbClr val="A6CFCB"/>
      </a:accent4>
      <a:accent5>
        <a:srgbClr val="DFAA9F"/>
      </a:accent5>
      <a:accent6>
        <a:srgbClr val="F2D0D3"/>
      </a:accent6>
      <a:hlink>
        <a:srgbClr val="2838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</Words>
  <Application>Microsoft Macintosh PowerPoint</Application>
  <PresentationFormat>On-screen Show (16:9)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Quicksand Medium</vt:lpstr>
      <vt:lpstr>Quicksand</vt:lpstr>
      <vt:lpstr>Luckiest Guy</vt:lpstr>
      <vt:lpstr>Japanese Lifestyle MK Plan by Slidesgo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Microsoft Office User</cp:lastModifiedBy>
  <cp:revision>23</cp:revision>
  <dcterms:created xsi:type="dcterms:W3CDTF">2022-02-06T16:31:00Z</dcterms:created>
  <dcterms:modified xsi:type="dcterms:W3CDTF">2022-02-08T16:45:45Z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5A12064440614949B351AE8F10C8F82B</vt:lpwstr>
  </property>
  <property fmtid="{D5CDD505-2E9C-101B-9397-08002B2CF9AE}" pid="3" name="KSOProductBuildVer">
    <vt:lpwstr>1033-11.2.0.10463</vt:lpwstr>
  </property>
</Properties>
</file>