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10" r:id="rId3"/>
    <p:sldMasterId id="2147483722" r:id="rId4"/>
  </p:sldMasterIdLst>
  <p:notesMasterIdLst>
    <p:notesMasterId r:id="rId11"/>
  </p:notesMasterIdLst>
  <p:sldIdLst>
    <p:sldId id="259" r:id="rId5"/>
    <p:sldId id="2910" r:id="rId6"/>
    <p:sldId id="2926" r:id="rId7"/>
    <p:sldId id="267" r:id="rId8"/>
    <p:sldId id="2924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F6C35-6EB6-4A04-A939-3102E95868E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1DD4-BF64-463C-BF43-7C60F04C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1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CB6CA-BE65-4DA3-A6EB-21D1E1231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9418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2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3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3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35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6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0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6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27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1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637633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00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51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54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55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38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71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16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24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5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1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61353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022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746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079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840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017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226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242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746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186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5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9766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0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6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42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839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5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5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40.png"/><Relationship Id="rId26" Type="http://schemas.openxmlformats.org/officeDocument/2006/relationships/image" Target="../media/image44.gif"/><Relationship Id="rId3" Type="http://schemas.openxmlformats.org/officeDocument/2006/relationships/image" Target="../media/image31.png"/><Relationship Id="rId21" Type="http://schemas.microsoft.com/office/2007/relationships/hdphoto" Target="../media/hdphoto8.wdp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17" Type="http://schemas.openxmlformats.org/officeDocument/2006/relationships/image" Target="../media/image39.gif"/><Relationship Id="rId25" Type="http://schemas.microsoft.com/office/2007/relationships/hdphoto" Target="../media/hdphoto10.wdp"/><Relationship Id="rId2" Type="http://schemas.openxmlformats.org/officeDocument/2006/relationships/notesSlide" Target="../notesSlides/notesSlide6.xml"/><Relationship Id="rId16" Type="http://schemas.microsoft.com/office/2007/relationships/hdphoto" Target="../media/hdphoto6.wdp"/><Relationship Id="rId20" Type="http://schemas.openxmlformats.org/officeDocument/2006/relationships/image" Target="../media/image41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43.png"/><Relationship Id="rId5" Type="http://schemas.openxmlformats.org/officeDocument/2006/relationships/image" Target="../media/image32.png"/><Relationship Id="rId15" Type="http://schemas.openxmlformats.org/officeDocument/2006/relationships/image" Target="../media/image38.png"/><Relationship Id="rId23" Type="http://schemas.microsoft.com/office/2007/relationships/hdphoto" Target="../media/hdphoto9.wdp"/><Relationship Id="rId28" Type="http://schemas.microsoft.com/office/2007/relationships/hdphoto" Target="../media/hdphoto11.wdp"/><Relationship Id="rId10" Type="http://schemas.openxmlformats.org/officeDocument/2006/relationships/image" Target="../media/image35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34.gif"/><Relationship Id="rId14" Type="http://schemas.openxmlformats.org/officeDocument/2006/relationships/image" Target="../media/image37.gif"/><Relationship Id="rId22" Type="http://schemas.openxmlformats.org/officeDocument/2006/relationships/image" Target="../media/image42.png"/><Relationship Id="rId2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605032" y="-3065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093703" y="2462009"/>
            <a:ext cx="7128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6)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194578" y="2218239"/>
            <a:ext cx="55327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err="1">
                <a:solidFill>
                  <a:srgbClr val="FFFF00"/>
                </a:solidFill>
              </a:rPr>
              <a:t>Tìm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đọc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sách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báo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viết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về</a:t>
            </a:r>
            <a:endParaRPr lang="en-US" sz="4000" b="1" dirty="0">
              <a:solidFill>
                <a:srgbClr val="FFFF00"/>
              </a:solidFill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động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vật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hoang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dã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black"/>
                </a:solidFill>
                <a:latin typeface="Arial"/>
              </a:rPr>
              <a:t>Chia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sẻ</a:t>
            </a:r>
            <a:endParaRPr lang="en-US" sz="7200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trước</a:t>
            </a:r>
            <a:r>
              <a:rPr lang="en-US" sz="7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7200" dirty="0">
                <a:solidFill>
                  <a:prstClr val="black"/>
                </a:solidFill>
                <a:latin typeface="Arial"/>
              </a:rPr>
              <a:t>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4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996" y="3420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động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vật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Nơi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sống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49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Thứ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ăn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 hẹn gặp lại các bạn ở bài sau nhé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C308312-BD4A-4C53-A8E5-79126E05DDDA}"/>
              </a:ext>
            </a:extLst>
          </p:cNvPr>
          <p:cNvSpPr/>
          <p:nvPr/>
        </p:nvSpPr>
        <p:spPr>
          <a:xfrm>
            <a:off x="8071884" y="211020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117</Words>
  <Application>Microsoft Office PowerPoint</Application>
  <PresentationFormat>Widescreen</PresentationFormat>
  <Paragraphs>24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等线</vt:lpstr>
      <vt:lpstr>微软雅黑</vt:lpstr>
      <vt:lpstr>Arial</vt:lpstr>
      <vt:lpstr>Arial-Rounded</vt:lpstr>
      <vt:lpstr>Averta Std CY Bold</vt:lpstr>
      <vt:lpstr>Calibri</vt:lpstr>
      <vt:lpstr>Quicksand Medium</vt:lpstr>
      <vt:lpstr>Times New Roman</vt:lpstr>
      <vt:lpstr>华康少女文字W5(P)</vt:lpstr>
      <vt:lpstr>Hoạt động</vt:lpstr>
      <vt:lpstr>https://www.freeppt7.com</vt:lpstr>
      <vt:lpstr>2_Office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ren sora mitsutake</cp:lastModifiedBy>
  <cp:revision>2</cp:revision>
  <dcterms:created xsi:type="dcterms:W3CDTF">2021-07-31T09:04:45Z</dcterms:created>
  <dcterms:modified xsi:type="dcterms:W3CDTF">2022-02-22T02:31:02Z</dcterms:modified>
</cp:coreProperties>
</file>