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9" r:id="rId3"/>
    <p:sldId id="259" r:id="rId4"/>
    <p:sldId id="260" r:id="rId5"/>
    <p:sldId id="261" r:id="rId6"/>
    <p:sldId id="278" r:id="rId7"/>
    <p:sldId id="262" r:id="rId8"/>
    <p:sldId id="264" r:id="rId9"/>
    <p:sldId id="265" r:id="rId10"/>
    <p:sldId id="268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5B87A-9A26-4AF8-9FB6-549BA816AE1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411F-03BE-4251-9CBD-73484481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14E6-F761-41DA-8EB1-AFB7C80EFA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5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3C47-A672-40D8-BF86-698AE6E02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2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4C67-F29D-45C6-8CA6-4447852B87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FB5C-17C1-4EFD-A13E-E7B1F33EAC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1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33A2-CC43-46D6-8326-843D072A3A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1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B9B6-BF2A-443A-AEC9-3C0131F46D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3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3BED-35D5-4018-B46E-B74EEEC8BE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92FA-58B4-481D-AB3E-C394C207BF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1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24DA-30E0-48AC-A2A4-5A4CE2AD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1328-3CAB-4B8E-80CC-263A42404B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4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FD3C-471A-49D5-8EA8-2B47D9E574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2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AA5EB6-0422-4625-93A9-5893B2924876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2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289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GIANG BIÊN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519535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057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36"/>
          <p:cNvSpPr txBox="1">
            <a:spLocks noChangeArrowheads="1"/>
          </p:cNvSpPr>
          <p:nvPr/>
        </p:nvSpPr>
        <p:spPr bwMode="auto">
          <a:xfrm>
            <a:off x="228600" y="1828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C©u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chuyÖn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kÓ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bµi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diÔn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nµo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vµ ë ®©u ?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228600" y="2352020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C©u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chuyÖn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kÓ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bµi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diÔn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.VnTime" pitchFamily="34" charset="0"/>
              </a:rPr>
              <a:t>vµo</a:t>
            </a:r>
            <a:r>
              <a:rPr lang="en-US" sz="2800" i="1" u="sng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.VnTime" pitchFamily="34" charset="0"/>
              </a:rPr>
              <a:t>thêi</a:t>
            </a:r>
            <a:r>
              <a:rPr lang="en-US" sz="2800" i="1" u="sng" dirty="0">
                <a:solidFill>
                  <a:prstClr val="black"/>
                </a:solidFill>
                <a:latin typeface=".VnTime" pitchFamily="34" charset="0"/>
              </a:rPr>
              <a:t> k× </a:t>
            </a:r>
            <a:r>
              <a:rPr lang="en-US" sz="2800" i="1" u="sng" dirty="0" err="1">
                <a:solidFill>
                  <a:prstClr val="black"/>
                </a:solidFill>
                <a:latin typeface=".VnTime" pitchFamily="34" charset="0"/>
              </a:rPr>
              <a:t>kh¸ng</a:t>
            </a:r>
            <a:r>
              <a:rPr lang="en-US" sz="2800" i="1" u="sng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.VnTime" pitchFamily="34" charset="0"/>
              </a:rPr>
              <a:t>chiÕn</a:t>
            </a:r>
            <a:r>
              <a:rPr lang="en-US" sz="2800" i="1" u="sng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.VnTime" pitchFamily="34" charset="0"/>
              </a:rPr>
              <a:t>chèng</a:t>
            </a:r>
            <a:r>
              <a:rPr lang="en-US" sz="2800" i="1" u="sng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.VnTime" pitchFamily="34" charset="0"/>
              </a:rPr>
              <a:t>thùc</a:t>
            </a:r>
            <a:r>
              <a:rPr lang="en-US" sz="2800" i="1" u="sng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.VnTime" pitchFamily="34" charset="0"/>
              </a:rPr>
              <a:t>d©n</a:t>
            </a:r>
            <a:r>
              <a:rPr lang="en-US" sz="2800" i="1" u="sng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.VnTime" pitchFamily="34" charset="0"/>
              </a:rPr>
              <a:t>Ph¸p</a:t>
            </a:r>
            <a:r>
              <a:rPr lang="en-US" sz="2800" i="1" dirty="0">
                <a:solidFill>
                  <a:prstClr val="black"/>
                </a:solidFill>
                <a:latin typeface=".VnTime" pitchFamily="34" charset="0"/>
              </a:rPr>
              <a:t>, </a:t>
            </a:r>
            <a:r>
              <a:rPr lang="en-US" sz="2800" b="1" i="1" u="sng" dirty="0">
                <a:solidFill>
                  <a:srgbClr val="FF0000"/>
                </a:solidFill>
                <a:latin typeface=".VnTime" pitchFamily="34" charset="0"/>
              </a:rPr>
              <a:t>ë </a:t>
            </a:r>
            <a:r>
              <a:rPr lang="en-US" sz="2800" b="1" i="1" u="sng" dirty="0" err="1">
                <a:solidFill>
                  <a:srgbClr val="FF0000"/>
                </a:solidFill>
                <a:latin typeface=".VnTime" pitchFamily="34" charset="0"/>
              </a:rPr>
              <a:t>chiÕn</a:t>
            </a:r>
            <a:r>
              <a:rPr lang="en-US" sz="2800" b="1" i="1" u="sng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.VnTime" pitchFamily="34" charset="0"/>
              </a:rPr>
              <a:t>khu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. </a:t>
            </a:r>
          </a:p>
        </p:txBody>
      </p:sp>
      <p:sp>
        <p:nvSpPr>
          <p:cNvPr id="15366" name="Text Box 33"/>
          <p:cNvSpPr txBox="1">
            <a:spLocks noChangeArrowheads="1"/>
          </p:cNvSpPr>
          <p:nvPr/>
        </p:nvSpPr>
        <p:spPr bwMode="auto">
          <a:xfrm>
            <a:off x="228600" y="674687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304800" y="33629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Trªn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chiÕn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khu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c¸c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chiÕn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sÜ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liªn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l¹c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nhá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tuæi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sèng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ë ®©u?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228600" y="3810000"/>
            <a:ext cx="876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Trªn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chiÕn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khu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c¸c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chiÕn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sÜ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liªn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l¹c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nhá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tuæi</a:t>
            </a: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Time" pitchFamily="34" charset="0"/>
              </a:rPr>
              <a:t>sèng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i="1" u="sng" dirty="0">
                <a:solidFill>
                  <a:srgbClr val="FF0000"/>
                </a:solidFill>
                <a:latin typeface=".VnTime" pitchFamily="34" charset="0"/>
              </a:rPr>
              <a:t>ë </a:t>
            </a:r>
            <a:r>
              <a:rPr lang="en-US" sz="2800" b="1" i="1" u="sng" dirty="0" err="1">
                <a:solidFill>
                  <a:srgbClr val="FF0000"/>
                </a:solidFill>
                <a:latin typeface=".VnTime" pitchFamily="34" charset="0"/>
              </a:rPr>
              <a:t>trong</a:t>
            </a:r>
            <a:r>
              <a:rPr lang="en-US" sz="2800" b="1" i="1" u="sng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.VnTime" pitchFamily="34" charset="0"/>
              </a:rPr>
              <a:t>l¸n</a:t>
            </a:r>
            <a:r>
              <a:rPr lang="en-US" sz="2800" b="1" i="1" u="sng" dirty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sz="3200" b="1" i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19585" y="472946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.VnTime" pitchFamily="34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319585" y="5683569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48977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538662"/>
      </p:ext>
    </p:extLst>
  </p:cSld>
  <p:clrMapOvr>
    <a:masterClrMapping/>
  </p:clrMapOvr>
  <p:transition spd="slow" advTm="30734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532882" y="533400"/>
            <a:ext cx="2542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 Khởi động: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29470" y="1752600"/>
            <a:ext cx="8552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 Hãy kể lại 2 tấm gương anh hùng dân tộc </a:t>
            </a:r>
          </a:p>
          <a:p>
            <a:r>
              <a:rPr lang="en-US" altLang="en-US" sz="3600" b="1">
                <a:solidFill>
                  <a:schemeClr val="tx2"/>
                </a:solidFill>
              </a:rPr>
              <a:t>mà em biết.</a:t>
            </a:r>
          </a:p>
        </p:txBody>
      </p:sp>
    </p:spTree>
    <p:extLst>
      <p:ext uri="{BB962C8B-B14F-4D97-AF65-F5344CB8AC3E}">
        <p14:creationId xmlns:p14="http://schemas.microsoft.com/office/powerpoint/2010/main" val="148531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23838" y="261938"/>
            <a:ext cx="480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Bài 1: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</a:rPr>
              <a:t>Đọc bài thơ sau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895600" y="685800"/>
            <a:ext cx="3039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lửa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990600" y="1384609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Chị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mây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kéo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đến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Trăng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trốn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nóng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lòng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chờ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đợi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5024438" y="1368710"/>
            <a:ext cx="4305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!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hả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hê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uống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sấm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vỗ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cười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bừng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tỉnh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giấc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2944526" y="3048000"/>
            <a:ext cx="40705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Chớp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bỗng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lòe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chói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mắt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Soi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sáng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khắp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ruộng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vườn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Ơ!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bật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lửa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Xem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lúa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trổ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EEECE1"/>
                </a:solidFill>
                <a:latin typeface="Times New Roman" pitchFamily="18" charset="0"/>
              </a:rPr>
              <a:t>                     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ĐỖ XUÂN THANH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80" y="-40590"/>
            <a:ext cx="1737518" cy="140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2169620"/>
      </p:ext>
    </p:extLst>
  </p:cSld>
  <p:clrMapOvr>
    <a:masterClrMapping/>
  </p:clrMapOvr>
  <p:transition spd="slow" advTm="4288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81000" y="2935433"/>
            <a:ext cx="8153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2: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Trong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thơ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?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Chúng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4305300" y="3351358"/>
            <a:ext cx="3276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94506" y="3733800"/>
            <a:ext cx="541813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867025" y="256027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lửa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367145" y="1058430"/>
            <a:ext cx="3333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mây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vừa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kéo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đến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Trăng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sao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trốn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cả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nóng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lòng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chờ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đợi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055433" y="1063050"/>
            <a:ext cx="3776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!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thật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hả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hê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uống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sấm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vỗ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cười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bừng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tỉnh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giấc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096000" y="1063050"/>
            <a:ext cx="2928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Chớp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bỗng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lòe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chói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mắt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Soi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sáng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khắp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ruộng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vườn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Ơ!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trời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bật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lửa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Xem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lúa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vừa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trổ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EECE1"/>
                </a:solidFill>
                <a:latin typeface="Times New Roman" pitchFamily="18" charset="0"/>
              </a:rPr>
              <a:t>        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</a:rPr>
              <a:t>ĐỖ XUÂN THANH</a:t>
            </a: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292100" y="3810000"/>
            <a:ext cx="8229600" cy="31242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a)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sự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gọi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gì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b)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sự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tả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từ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c)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“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Xuống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đi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mưa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ơi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!”</a:t>
            </a:r>
            <a:r>
              <a:rPr 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tác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giả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nói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mưa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thân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thiết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thế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2686049" y="4724400"/>
            <a:ext cx="517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6188075" y="5562600"/>
            <a:ext cx="517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2686049" y="5105400"/>
            <a:ext cx="3619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AutoShape 4" descr="Kết quả hình ảnh cho mặt trời c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ết quả hình ảnh cho mặt trời c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ết quả hình ảnh cho mặt trời c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ết quả hình ảnh cho mặt trời cu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20" y="29730"/>
            <a:ext cx="1350169" cy="109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3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425">
        <p:split orient="vert"/>
      </p:transition>
    </mc:Choice>
    <mc:Fallback xmlns="">
      <p:transition spd="slow" advTm="8242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4" grpId="0" animBg="1"/>
      <p:bldP spid="5" grpId="0" animBg="1"/>
      <p:bldP spid="7174" grpId="0"/>
      <p:bldP spid="7175" grpId="0"/>
      <p:bldP spid="7176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80245"/>
              </p:ext>
            </p:extLst>
          </p:nvPr>
        </p:nvGraphicFramePr>
        <p:xfrm>
          <a:off x="836613" y="2603500"/>
          <a:ext cx="8002587" cy="4132263"/>
        </p:xfrm>
        <a:graphic>
          <a:graphicData uri="http://schemas.openxmlformats.org/drawingml/2006/table">
            <a:tbl>
              <a:tblPr/>
              <a:tblGrid>
                <a:gridCol w="114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38" name="Text Box 7"/>
          <p:cNvSpPr txBox="1">
            <a:spLocks noChangeArrowheads="1"/>
          </p:cNvSpPr>
          <p:nvPr/>
        </p:nvSpPr>
        <p:spPr bwMode="auto">
          <a:xfrm>
            <a:off x="2757488" y="304800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trời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bật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lửa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39" name="Text Box 8"/>
          <p:cNvSpPr txBox="1">
            <a:spLocks noChangeArrowheads="1"/>
          </p:cNvSpPr>
          <p:nvPr/>
        </p:nvSpPr>
        <p:spPr bwMode="auto">
          <a:xfrm>
            <a:off x="525463" y="1036638"/>
            <a:ext cx="3333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mây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vừa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kéo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đến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Trăng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sao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trốn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cả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nóng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lòng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chờ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đợi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8240" name="Text Box 9"/>
          <p:cNvSpPr txBox="1">
            <a:spLocks noChangeArrowheads="1"/>
          </p:cNvSpPr>
          <p:nvPr/>
        </p:nvSpPr>
        <p:spPr bwMode="auto">
          <a:xfrm>
            <a:off x="3048000" y="998538"/>
            <a:ext cx="3776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!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thật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hả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hê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uống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sấm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vỗ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cười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bừng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tỉnh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giấc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241" name="Text Box 10"/>
          <p:cNvSpPr txBox="1">
            <a:spLocks noChangeArrowheads="1"/>
          </p:cNvSpPr>
          <p:nvPr/>
        </p:nvSpPr>
        <p:spPr bwMode="auto">
          <a:xfrm>
            <a:off x="6019800" y="1036638"/>
            <a:ext cx="2928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Chớp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bỗng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lòe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chói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mắt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Soi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sáng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khắp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ruộng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vườn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Ơ!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trời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bật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lửa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Xem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lúa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vừa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trổ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EECE1"/>
                </a:solidFill>
                <a:latin typeface="Times New Roman" pitchFamily="18" charset="0"/>
              </a:rPr>
              <a:t>         </a:t>
            </a:r>
            <a:endParaRPr lang="en-US" sz="1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470275" y="7620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0925" y="1393825"/>
            <a:ext cx="336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2300" y="1660525"/>
            <a:ext cx="977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1375" y="2293938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2300" y="2003425"/>
            <a:ext cx="428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2838" y="1981200"/>
            <a:ext cx="423862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743200" y="297623"/>
            <a:ext cx="1409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Ông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932029" y="2309979"/>
            <a:ext cx="847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b="1">
                <a:latin typeface="Times New Roman" pitchFamily="18" charset="0"/>
              </a:rPr>
              <a:t>3 ô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220995" y="2309979"/>
            <a:ext cx="847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b="1">
                <a:latin typeface="Times New Roman" pitchFamily="18" charset="0"/>
              </a:rPr>
              <a:t>3 ô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273633" y="2293938"/>
            <a:ext cx="847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b="1">
                <a:latin typeface="Times New Roman" pitchFamily="18" charset="0"/>
              </a:rPr>
              <a:t>4 ô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661103" y="2252088"/>
            <a:ext cx="847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b="1">
                <a:latin typeface="Times New Roman" pitchFamily="18" charset="0"/>
              </a:rPr>
              <a:t>4 ô</a:t>
            </a:r>
            <a:endParaRPr lang="en-US" sz="2000" b="1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5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49"/>
    </mc:Choice>
    <mc:Fallback xmlns="">
      <p:transition spd="slow" advTm="263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03799"/>
              </p:ext>
            </p:extLst>
          </p:nvPr>
        </p:nvGraphicFramePr>
        <p:xfrm>
          <a:off x="836613" y="2603500"/>
          <a:ext cx="8002587" cy="4132263"/>
        </p:xfrm>
        <a:graphic>
          <a:graphicData uri="http://schemas.openxmlformats.org/drawingml/2006/table">
            <a:tbl>
              <a:tblPr/>
              <a:tblGrid>
                <a:gridCol w="114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38" name="Text Box 7"/>
          <p:cNvSpPr txBox="1">
            <a:spLocks noChangeArrowheads="1"/>
          </p:cNvSpPr>
          <p:nvPr/>
        </p:nvSpPr>
        <p:spPr bwMode="auto">
          <a:xfrm>
            <a:off x="2757488" y="304800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trời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bật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lửa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39" name="Text Box 8"/>
          <p:cNvSpPr txBox="1">
            <a:spLocks noChangeArrowheads="1"/>
          </p:cNvSpPr>
          <p:nvPr/>
        </p:nvSpPr>
        <p:spPr bwMode="auto">
          <a:xfrm>
            <a:off x="525463" y="1036638"/>
            <a:ext cx="3333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mây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vừa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kéo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đến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Trăng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sao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trốn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cả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nóng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lòng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chờ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đợi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8240" name="Text Box 9"/>
          <p:cNvSpPr txBox="1">
            <a:spLocks noChangeArrowheads="1"/>
          </p:cNvSpPr>
          <p:nvPr/>
        </p:nvSpPr>
        <p:spPr bwMode="auto">
          <a:xfrm>
            <a:off x="3048000" y="998538"/>
            <a:ext cx="3776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!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thật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Đất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hả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hê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uống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sấm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vỗ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cười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bừng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tỉnh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giấc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241" name="Text Box 10"/>
          <p:cNvSpPr txBox="1">
            <a:spLocks noChangeArrowheads="1"/>
          </p:cNvSpPr>
          <p:nvPr/>
        </p:nvSpPr>
        <p:spPr bwMode="auto">
          <a:xfrm>
            <a:off x="6019800" y="1036638"/>
            <a:ext cx="2928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Chớp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bỗng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lòe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chói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mắt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Soi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sáng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khắp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ruộng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vườn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Ơ!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trời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bật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lửa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Xem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lúa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vừa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trổ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</a:rPr>
              <a:t>bông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EECE1"/>
                </a:solidFill>
                <a:latin typeface="Times New Roman" pitchFamily="18" charset="0"/>
              </a:rPr>
              <a:t>         </a:t>
            </a:r>
            <a:endParaRPr lang="en-US" sz="1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6625" y="3952875"/>
            <a:ext cx="85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36625" y="4314825"/>
            <a:ext cx="85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6450" y="4714875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 sao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013" y="5486400"/>
            <a:ext cx="85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20750" y="5948363"/>
            <a:ext cx="85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36625" y="6356350"/>
            <a:ext cx="85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470275" y="7620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0925" y="1393825"/>
            <a:ext cx="336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2300" y="1660525"/>
            <a:ext cx="977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1375" y="2293938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2300" y="2003425"/>
            <a:ext cx="428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2838" y="1981200"/>
            <a:ext cx="423862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743200" y="297623"/>
            <a:ext cx="1409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Ông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98463" y="103663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09900" y="1604963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78075" y="3952875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3333FF"/>
                </a:solidFill>
                <a:latin typeface="Times New Roman" pitchFamily="18" charset="0"/>
              </a:rPr>
              <a:t>Ông</a:t>
            </a:r>
            <a:endParaRPr lang="en-US" sz="2000">
              <a:solidFill>
                <a:srgbClr val="3333FF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390775" y="433228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344738" y="634841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3333FF"/>
                </a:solidFill>
                <a:latin typeface="Times New Roman" pitchFamily="18" charset="0"/>
              </a:rPr>
              <a:t>Ông</a:t>
            </a:r>
            <a:endParaRPr lang="en-US" sz="2000">
              <a:solidFill>
                <a:srgbClr val="3333FF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946525" y="3959225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887788" y="4344988"/>
            <a:ext cx="1792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356100" y="4714875"/>
            <a:ext cx="85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076700" y="5948363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003675" y="6348413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698875" y="5224463"/>
            <a:ext cx="2116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888038" y="5800725"/>
            <a:ext cx="2935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77100" y="16572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bật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lửa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197602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Xem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877219" y="1016572"/>
            <a:ext cx="1367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kéo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447800" y="1352550"/>
            <a:ext cx="85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55675" y="1660525"/>
            <a:ext cx="2473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6379" y="1298515"/>
            <a:ext cx="218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hả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hê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uống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10429" y="1965651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859213" y="1600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932029" y="2309979"/>
            <a:ext cx="847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b="1">
                <a:latin typeface="Times New Roman" pitchFamily="18" charset="0"/>
              </a:rPr>
              <a:t>3 ô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220995" y="2309979"/>
            <a:ext cx="847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b="1">
                <a:latin typeface="Times New Roman" pitchFamily="18" charset="0"/>
              </a:rPr>
              <a:t>3 ô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273633" y="2293938"/>
            <a:ext cx="847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b="1">
                <a:latin typeface="Times New Roman" pitchFamily="18" charset="0"/>
              </a:rPr>
              <a:t>4 ô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661103" y="2252088"/>
            <a:ext cx="847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000" b="1">
                <a:latin typeface="Times New Roman" pitchFamily="18" charset="0"/>
              </a:rPr>
              <a:t>4 ô</a:t>
            </a:r>
            <a:endParaRPr lang="en-US" sz="2000" b="1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2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49"/>
    </mc:Choice>
    <mc:Fallback xmlns="">
      <p:transition spd="slow" advTm="263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" grpId="0"/>
      <p:bldP spid="3" grpId="0"/>
      <p:bldP spid="60" grpId="0"/>
      <p:bldP spid="61" grpId="0"/>
      <p:bldP spid="62" grpId="0"/>
      <p:bldP spid="5" grpId="0"/>
      <p:bldP spid="63" grpId="0"/>
      <p:bldP spid="64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5765656" y="2410691"/>
            <a:ext cx="1575088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59" name="Rectangle 15"/>
          <p:cNvSpPr>
            <a:spLocks noChangeArrowheads="1"/>
          </p:cNvSpPr>
          <p:nvPr/>
        </p:nvSpPr>
        <p:spPr bwMode="auto">
          <a:xfrm>
            <a:off x="3761510" y="2438400"/>
            <a:ext cx="1853045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0" name="Rectangle 18"/>
          <p:cNvSpPr>
            <a:spLocks noChangeArrowheads="1"/>
          </p:cNvSpPr>
          <p:nvPr/>
        </p:nvSpPr>
        <p:spPr bwMode="auto">
          <a:xfrm>
            <a:off x="2027959" y="2438400"/>
            <a:ext cx="1667741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1" name="Rectangle 19"/>
          <p:cNvSpPr>
            <a:spLocks noChangeArrowheads="1"/>
          </p:cNvSpPr>
          <p:nvPr/>
        </p:nvSpPr>
        <p:spPr bwMode="auto">
          <a:xfrm>
            <a:off x="2590800" y="414193"/>
            <a:ext cx="48006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743200" y="1122218"/>
            <a:ext cx="1905000" cy="13161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675910" y="1122218"/>
            <a:ext cx="1" cy="13161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75910" y="1122218"/>
            <a:ext cx="1877290" cy="13161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12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60"/>
    </mc:Choice>
    <mc:Fallback xmlns="">
      <p:transition spd="slow" advTm="48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9459" grpId="0" animBg="1"/>
      <p:bldP spid="194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75409" y="1415898"/>
            <a:ext cx="7349836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huyện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Tín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09600" y="932084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703118" y="2438400"/>
            <a:ext cx="806334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nghề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sứ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75409" y="35052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quê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3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5"/>
    </mc:Choice>
    <mc:Fallback xmlns="">
      <p:transition spd="slow" advTm="3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  <p:bldP spid="20484" grpId="0"/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36914"/>
            <a:ext cx="8534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huyện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Tín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16070" y="457200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644236" y="2022764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nghề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sứ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44236" y="307571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quê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 flipV="1">
            <a:off x="3985564" y="1524000"/>
            <a:ext cx="496490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4683270" y="2521528"/>
            <a:ext cx="202233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2713183" y="3990109"/>
            <a:ext cx="25447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941650"/>
            <a:ext cx="64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4290" y="2032944"/>
            <a:ext cx="64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ở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515380"/>
            <a:ext cx="209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ở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7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24"/>
    </mc:Choice>
    <mc:Fallback xmlns="">
      <p:transition spd="slow" advTm="137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8" grpId="0"/>
      <p:bldP spid="21509" grpId="0"/>
      <p:bldP spid="21510" grpId="0" animBg="1"/>
      <p:bldP spid="21512" grpId="0" animBg="1"/>
      <p:bldP spid="21513" grpId="0" animBg="1"/>
      <p:bldP spid="2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6|4.8|4.9|18.5|6.5|10.7|6.3|4.8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9.5|31.2|3.4|3.2|2.9|29.8|20.1|6.6|4.1|40.4|19.5|10.6|6.4|36.4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9.5|31.2|3.4|3.2|2.9|29.8|20.1|6.6|4.1|40.4|19.5|10.6|6.4|36.4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1.5|1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5.9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2.2|5.3|21.6|5.4|1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8.4|12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961</Words>
  <Application>Microsoft Office PowerPoint</Application>
  <PresentationFormat>On-screen Show (4:3)</PresentationFormat>
  <Paragraphs>143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.VnTime</vt:lpstr>
      <vt:lpstr>Arial</vt:lpstr>
      <vt:lpstr>Calibri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E6430</dc:creator>
  <cp:lastModifiedBy>duphong</cp:lastModifiedBy>
  <cp:revision>38</cp:revision>
  <dcterms:created xsi:type="dcterms:W3CDTF">2006-08-16T00:00:00Z</dcterms:created>
  <dcterms:modified xsi:type="dcterms:W3CDTF">2022-02-06T02:55:14Z</dcterms:modified>
</cp:coreProperties>
</file>