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2"/>
  </p:notesMasterIdLst>
  <p:sldIdLst>
    <p:sldId id="2007577081" r:id="rId4"/>
    <p:sldId id="275" r:id="rId5"/>
    <p:sldId id="264" r:id="rId6"/>
    <p:sldId id="2007577082" r:id="rId7"/>
    <p:sldId id="2007577091" r:id="rId8"/>
    <p:sldId id="258" r:id="rId9"/>
    <p:sldId id="261" r:id="rId10"/>
    <p:sldId id="263" r:id="rId11"/>
    <p:sldId id="2007577083" r:id="rId12"/>
    <p:sldId id="2007577084" r:id="rId13"/>
    <p:sldId id="2007577087" r:id="rId14"/>
    <p:sldId id="2007577088" r:id="rId15"/>
    <p:sldId id="259" r:id="rId16"/>
    <p:sldId id="2007577085" r:id="rId17"/>
    <p:sldId id="2007577086" r:id="rId18"/>
    <p:sldId id="265" r:id="rId19"/>
    <p:sldId id="2007577089" r:id="rId20"/>
    <p:sldId id="20075770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3B009-4C24-4426-89CC-9C2CCA920D0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A11-F795-4D54-BF04-7AA4DD5B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70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73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041331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696540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56103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135476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8929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75271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76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8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4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7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7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2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8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4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20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70126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732606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70739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24581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3918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8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12" Type="http://schemas.microsoft.com/office/2007/relationships/hdphoto" Target="../media/hdphoto16.wdp"/><Relationship Id="rId17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18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5.wdp"/><Relationship Id="rId19" Type="http://schemas.openxmlformats.org/officeDocument/2006/relationships/image" Target="../media/image7.png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26" Type="http://schemas.microsoft.com/office/2007/relationships/hdphoto" Target="../media/hdphoto25.wdp"/><Relationship Id="rId3" Type="http://schemas.openxmlformats.org/officeDocument/2006/relationships/image" Target="../media/image44.png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slide" Target="slide14.xml"/><Relationship Id="rId17" Type="http://schemas.openxmlformats.org/officeDocument/2006/relationships/slide" Target="slide13.xml"/><Relationship Id="rId25" Type="http://schemas.openxmlformats.org/officeDocument/2006/relationships/image" Target="../media/image56.png"/><Relationship Id="rId2" Type="http://schemas.openxmlformats.org/officeDocument/2006/relationships/image" Target="../media/image43.jpg"/><Relationship Id="rId16" Type="http://schemas.openxmlformats.org/officeDocument/2006/relationships/slide" Target="slide16.xml"/><Relationship Id="rId20" Type="http://schemas.microsoft.com/office/2007/relationships/hdphoto" Target="../media/hdphoto23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24" Type="http://schemas.openxmlformats.org/officeDocument/2006/relationships/image" Target="../media/image55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microsoft.com/office/2007/relationships/hdphoto" Target="../media/hdphoto26.wdp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slide" Target="slide15.xml"/><Relationship Id="rId22" Type="http://schemas.microsoft.com/office/2007/relationships/hdphoto" Target="../media/hdphoto24.wdp"/><Relationship Id="rId27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9.wdp"/><Relationship Id="rId3" Type="http://schemas.openxmlformats.org/officeDocument/2006/relationships/slide" Target="slide12.xml"/><Relationship Id="rId7" Type="http://schemas.microsoft.com/office/2007/relationships/hdphoto" Target="../media/hdphoto14.wdp"/><Relationship Id="rId12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9.wdp"/><Relationship Id="rId3" Type="http://schemas.openxmlformats.org/officeDocument/2006/relationships/slide" Target="slide12.xml"/><Relationship Id="rId7" Type="http://schemas.microsoft.com/office/2007/relationships/hdphoto" Target="../media/hdphoto14.wdp"/><Relationship Id="rId12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9.wdp"/><Relationship Id="rId3" Type="http://schemas.openxmlformats.org/officeDocument/2006/relationships/slide" Target="slide12.xml"/><Relationship Id="rId7" Type="http://schemas.microsoft.com/office/2007/relationships/hdphoto" Target="../media/hdphoto14.wdp"/><Relationship Id="rId12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9.wdp"/><Relationship Id="rId3" Type="http://schemas.openxmlformats.org/officeDocument/2006/relationships/slide" Target="slide12.xml"/><Relationship Id="rId7" Type="http://schemas.microsoft.com/office/2007/relationships/hdphoto" Target="../media/hdphoto14.wdp"/><Relationship Id="rId12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19.jpe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19.jpe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7.png"/><Relationship Id="rId10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openxmlformats.org/officeDocument/2006/relationships/image" Target="../media/image19.jpeg"/><Relationship Id="rId5" Type="http://schemas.openxmlformats.org/officeDocument/2006/relationships/image" Target="../media/image33.png"/><Relationship Id="rId10" Type="http://schemas.openxmlformats.org/officeDocument/2006/relationships/image" Target="../media/image7.png"/><Relationship Id="rId4" Type="http://schemas.openxmlformats.org/officeDocument/2006/relationships/image" Target="../media/image32.jpe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151056" y="2865063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2 + 3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501328" y="2174240"/>
            <a:ext cx="9690672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64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580523"/>
            <a:ext cx="498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723" y="987686"/>
            <a:ext cx="5871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3003" y="4377938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8712" y="1078027"/>
            <a:ext cx="61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2234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50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con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215287" y="1937788"/>
            <a:ext cx="6165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nước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0846" y="960434"/>
            <a:ext cx="6858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381999" y="3041740"/>
            <a:ext cx="307766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40394" y="297058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2618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5244" y="3022600"/>
            <a:ext cx="249209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57787" y="3057679"/>
            <a:ext cx="233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2: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842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286</Words>
  <Application>Microsoft Office PowerPoint</Application>
  <PresentationFormat>Widescreen</PresentationFormat>
  <Paragraphs>52</Paragraphs>
  <Slides>18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Arial</vt:lpstr>
      <vt:lpstr>Arial Black</vt:lpstr>
      <vt:lpstr>Calibri</vt:lpstr>
      <vt:lpstr>Comic Sans MS</vt:lpstr>
      <vt:lpstr>等线</vt:lpstr>
      <vt:lpstr>Lato Hairline</vt:lpstr>
      <vt:lpstr>Lato Light</vt:lpstr>
      <vt:lpstr>Lato Regular</vt:lpstr>
      <vt:lpstr>Times New Roman</vt:lpstr>
      <vt:lpstr>字魂36号-正文宋楷</vt:lpstr>
      <vt:lpstr>方正卡通简体</vt:lpstr>
      <vt:lpstr>方正少儿简体</vt:lpstr>
      <vt:lpstr>方正黑体简体</vt:lpstr>
      <vt:lpstr>包图主题2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ltgsvn@outlook.com</cp:lastModifiedBy>
  <cp:revision>3</cp:revision>
  <dcterms:created xsi:type="dcterms:W3CDTF">2021-12-23T10:43:23Z</dcterms:created>
  <dcterms:modified xsi:type="dcterms:W3CDTF">2022-02-14T08:25:25Z</dcterms:modified>
</cp:coreProperties>
</file>