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60" y="3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3F-A667-4E7D-928F-94FAA3E1110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8D2-FF6F-4CDD-B417-32A55ED41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3F-A667-4E7D-928F-94FAA3E1110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8D2-FF6F-4CDD-B417-32A55ED41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3F-A667-4E7D-928F-94FAA3E1110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8D2-FF6F-4CDD-B417-32A55ED41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3F-A667-4E7D-928F-94FAA3E1110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8D2-FF6F-4CDD-B417-32A55ED41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3F-A667-4E7D-928F-94FAA3E1110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8D2-FF6F-4CDD-B417-32A55ED41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3F-A667-4E7D-928F-94FAA3E1110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8D2-FF6F-4CDD-B417-32A55ED41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3F-A667-4E7D-928F-94FAA3E1110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8D2-FF6F-4CDD-B417-32A55ED41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3F-A667-4E7D-928F-94FAA3E1110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8D2-FF6F-4CDD-B417-32A55ED41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3F-A667-4E7D-928F-94FAA3E1110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8D2-FF6F-4CDD-B417-32A55ED41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3F-A667-4E7D-928F-94FAA3E1110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8D2-FF6F-4CDD-B417-32A55ED41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3F-A667-4E7D-928F-94FAA3E1110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8D2-FF6F-4CDD-B417-32A55ED41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AAA3F-A667-4E7D-928F-94FAA3E1110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A08D2-FF6F-4CDD-B417-32A55ED419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nen-slide-thuyet-trinh-dep-17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08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76200"/>
            <a:ext cx="80750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Chào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mừng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bạn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đến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với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tiết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Toán</a:t>
            </a:r>
            <a:endParaRPr lang="en-US" sz="6000" b="1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3950"/>
            <a:ext cx="3042635" cy="56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8922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819400" y="1143000"/>
            <a:ext cx="365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cũ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81000" y="22860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81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1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800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5257800"/>
            <a:ext cx="5334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0800" y="4191000"/>
            <a:ext cx="609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81400" y="4191000"/>
            <a:ext cx="609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00600" y="2590800"/>
            <a:ext cx="2514600" cy="152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106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19200"/>
            <a:ext cx="8911000" cy="51054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19200" y="5105400"/>
            <a:ext cx="106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81600" y="3352800"/>
            <a:ext cx="106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91400" y="3352800"/>
            <a:ext cx="106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106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23437"/>
            <a:ext cx="8990979" cy="4820163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4800600"/>
            <a:ext cx="106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53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57800" y="3048000"/>
            <a:ext cx="106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67600" y="3048000"/>
            <a:ext cx="106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106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9227"/>
            <a:ext cx="9144000" cy="4658173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81200" y="4800600"/>
            <a:ext cx="106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76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62600" y="2971800"/>
            <a:ext cx="106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772400" y="2971800"/>
            <a:ext cx="106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106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3" y="1143000"/>
            <a:ext cx="8870399" cy="48006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00200" y="4800600"/>
            <a:ext cx="106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57800" y="2971800"/>
            <a:ext cx="106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67600" y="2971800"/>
            <a:ext cx="106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106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106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6482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00200" y="4953000"/>
            <a:ext cx="289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hạt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67400" y="5486400"/>
            <a:ext cx="289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hạt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39</Words>
  <Application>Microsoft Office PowerPoint</Application>
  <PresentationFormat>Trình chiếu Trên màn hình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4" baseType="lpstr">
      <vt:lpstr>Arial</vt:lpstr>
      <vt:lpstr>Calibri</vt:lpstr>
      <vt:lpstr>HP-211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Trang Dao Phuong</cp:lastModifiedBy>
  <cp:revision>3</cp:revision>
  <dcterms:created xsi:type="dcterms:W3CDTF">2021-02-16T15:51:01Z</dcterms:created>
  <dcterms:modified xsi:type="dcterms:W3CDTF">2022-02-16T03:10:49Z</dcterms:modified>
</cp:coreProperties>
</file>