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5"/>
  </p:notesMasterIdLst>
  <p:sldIdLst>
    <p:sldId id="275" r:id="rId4"/>
    <p:sldId id="276" r:id="rId5"/>
    <p:sldId id="294" r:id="rId6"/>
    <p:sldId id="277" r:id="rId7"/>
    <p:sldId id="261" r:id="rId8"/>
    <p:sldId id="281" r:id="rId9"/>
    <p:sldId id="282" r:id="rId10"/>
    <p:sldId id="283" r:id="rId11"/>
    <p:sldId id="284" r:id="rId12"/>
    <p:sldId id="285" r:id="rId13"/>
    <p:sldId id="286" r:id="rId14"/>
    <p:sldId id="290" r:id="rId15"/>
    <p:sldId id="287" r:id="rId16"/>
    <p:sldId id="288" r:id="rId17"/>
    <p:sldId id="289" r:id="rId18"/>
    <p:sldId id="295" r:id="rId19"/>
    <p:sldId id="296" r:id="rId20"/>
    <p:sldId id="297" r:id="rId21"/>
    <p:sldId id="298" r:id="rId22"/>
    <p:sldId id="292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audio" Target="../media/media7.mp3"/><Relationship Id="rId16" Type="http://schemas.openxmlformats.org/officeDocument/2006/relationships/image" Target="../media/image42.png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9" y="1579718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7493"/>
            <a:ext cx="5687122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1884" y="58131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2158" y="202297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755047"/>
            <a:ext cx="11621862" cy="41693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46123" y="12439"/>
            <a:ext cx="5486879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212</Words>
  <Application>Microsoft Office PowerPoint</Application>
  <PresentationFormat>Widescreen</PresentationFormat>
  <Paragraphs>33</Paragraphs>
  <Slides>21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38</cp:revision>
  <dcterms:created xsi:type="dcterms:W3CDTF">2022-04-04T02:41:08Z</dcterms:created>
  <dcterms:modified xsi:type="dcterms:W3CDTF">2022-11-05T08:39:16Z</dcterms:modified>
</cp:coreProperties>
</file>