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22" r:id="rId4"/>
  </p:sldMasterIdLst>
  <p:sldIdLst>
    <p:sldId id="298" r:id="rId5"/>
    <p:sldId id="285" r:id="rId6"/>
    <p:sldId id="273" r:id="rId7"/>
    <p:sldId id="293" r:id="rId8"/>
    <p:sldId id="297" r:id="rId9"/>
    <p:sldId id="290" r:id="rId10"/>
    <p:sldId id="291" r:id="rId11"/>
    <p:sldId id="292" r:id="rId12"/>
    <p:sldId id="294" r:id="rId13"/>
    <p:sldId id="295" r:id="rId14"/>
    <p:sldId id="296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71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62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72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51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07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26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29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13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917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62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6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3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46.png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4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4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86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118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7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bức tranh này, có những hình </a:t>
            </a:r>
            <a:r>
              <a:rPr lang="en-US" sz="2400" i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nào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Em thử đoán xem bức tranh này mô tả điều gì?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049950"/>
            <a:ext cx="11117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ức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 cảnh miền núi phía Bắc,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 tả hình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bạn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 đang đi học.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98" y="4225459"/>
            <a:ext cx="1540998" cy="2068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5" y="4225459"/>
            <a:ext cx="1071787" cy="26325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5428" y="1153866"/>
            <a:ext cx="123783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11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63" y="49407"/>
            <a:ext cx="424661" cy="3596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5379" y="1764217"/>
            <a:ext cx="3611886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BÀI ĐI HỌC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26" y="49407"/>
            <a:ext cx="1717385" cy="76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" y="-27593"/>
            <a:ext cx="3037417" cy="8492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564" y="2453894"/>
            <a:ext cx="3472425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2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19" y="629396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3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780" y="1303975"/>
            <a:ext cx="961325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“Đi học” là một bài hát đã ghi lại cảm xúc hồi hộp lần đầu tiên đến trưởng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hát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hưởng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miền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núi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phía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bắc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với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điệu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rất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đẹp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và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động</a:t>
            </a:r>
            <a:r>
              <a:rPr lang="en-US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Nhạc sĩ Bùi Đình Thảo sinh ngày 4 tháng 2 năm 1931, quê ở Đồng Văn, Duy Tiên, Hà Nam </a:t>
            </a:r>
            <a:endParaRPr lang="en-US" dirty="0">
              <a:latin typeface="+mj-lt"/>
            </a:endParaRPr>
          </a:p>
        </p:txBody>
      </p:sp>
      <p:pic>
        <p:nvPicPr>
          <p:cNvPr id="11" name="Picture 2" descr="Nhạc sĩ Bùi Đình Th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16" y="2642803"/>
            <a:ext cx="3032004" cy="30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348141" y="-62428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5383" y="624766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nghe nhạc tác giả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5976"/>
            <a:ext cx="516519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NGHE NHẠC: BÀI ĐI HỌC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07590" y="0"/>
            <a:ext cx="32319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</a:rPr>
              <a:t>Nghe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</a:rPr>
              <a:t>và cảm nhận bài Đi học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5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694" y="17827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91" y="2748869"/>
            <a:ext cx="3125364" cy="199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7059" y="636205"/>
            <a:ext cx="3610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cảm nhận về bài hát?</a:t>
            </a:r>
          </a:p>
        </p:txBody>
      </p:sp>
      <p:sp>
        <p:nvSpPr>
          <p:cNvPr id="6" name="Rectangle 5"/>
          <p:cNvSpPr/>
          <p:nvPr/>
        </p:nvSpPr>
        <p:spPr>
          <a:xfrm>
            <a:off x="-57059" y="1373668"/>
            <a:ext cx="7456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nào nói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những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đẹp, xúc động trong bài hát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7755" y="651594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 nhàng, trong sáng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2292" y="1974192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 dắt tay từng bước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495944"/>
            <a:ext cx="960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em nhớ tới điều gì trong ngày đầu tiên đến trường?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64" y="3209302"/>
            <a:ext cx="612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 phép với ông bà, cha mẹ, thầy cô, ngoan ngoãn học giỏi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8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73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8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7873" y="155323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gõ đệm theo nhịp bài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3494" y="692734"/>
            <a:ext cx="5794916" cy="412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thơm đồi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trong thầm thì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 xoè ô che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 đường em đi</a:t>
            </a:r>
          </a:p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qua em tới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 tay từng bước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mẹ lên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em tới lớp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đùa reo trong lá. Cá dưới khe thì thào</a:t>
            </a:r>
          </a:p>
          <a:p>
            <a:pPr>
              <a:lnSpc>
                <a:spcPct val="250000"/>
              </a:lnSpc>
            </a:pPr>
            <a:r>
              <a:rPr lang="en-US" b="0" i="1" dirty="0" smtClean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chen hương cốm. 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tới trường hương theo</a:t>
            </a:r>
            <a:endParaRPr lang="vi-VN" b="0" i="1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7374" y="1266134"/>
            <a:ext cx="556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                X          X        X                X            X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5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1130" y="48792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397" y="33211"/>
            <a:ext cx="50257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2</a:t>
            </a:r>
            <a:endParaRPr lang="en-US" sz="24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16710" y="-107233"/>
            <a:ext cx="5975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LUYỆN TẬP THỰC HÀNH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75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309</Words>
  <Application>Microsoft Office PowerPoint</Application>
  <PresentationFormat>Widescreen</PresentationFormat>
  <Paragraphs>33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38</cp:revision>
  <dcterms:created xsi:type="dcterms:W3CDTF">2022-04-04T11:47:32Z</dcterms:created>
  <dcterms:modified xsi:type="dcterms:W3CDTF">2022-07-22T02:04:08Z</dcterms:modified>
</cp:coreProperties>
</file>